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notesSlides/notesSlide2.xml" ContentType="application/vnd.openxmlformats-officedocument.presentationml.notesSlide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theme/themeOverride1.xml" ContentType="application/vnd.openxmlformats-officedocument.themeOverride+xml"/>
  <Override PartName="/ppt/notesSlides/notesSlide12.xml" ContentType="application/vnd.openxmlformats-officedocument.presentationml.notesSlide+xml"/>
  <Override PartName="/ppt/tags/tag39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97" r:id="rId1"/>
  </p:sldMasterIdLst>
  <p:notesMasterIdLst>
    <p:notesMasterId r:id="rId24"/>
  </p:notesMasterIdLst>
  <p:handoutMasterIdLst>
    <p:handoutMasterId r:id="rId25"/>
  </p:handoutMasterIdLst>
  <p:sldIdLst>
    <p:sldId id="3292" r:id="rId2"/>
    <p:sldId id="3293" r:id="rId3"/>
    <p:sldId id="3294" r:id="rId4"/>
    <p:sldId id="3309" r:id="rId5"/>
    <p:sldId id="3301" r:id="rId6"/>
    <p:sldId id="3302" r:id="rId7"/>
    <p:sldId id="3303" r:id="rId8"/>
    <p:sldId id="3313" r:id="rId9"/>
    <p:sldId id="3310" r:id="rId10"/>
    <p:sldId id="3304" r:id="rId11"/>
    <p:sldId id="3297" r:id="rId12"/>
    <p:sldId id="3298" r:id="rId13"/>
    <p:sldId id="3314" r:id="rId14"/>
    <p:sldId id="3311" r:id="rId15"/>
    <p:sldId id="3299" r:id="rId16"/>
    <p:sldId id="3300" r:id="rId17"/>
    <p:sldId id="3307" r:id="rId18"/>
    <p:sldId id="3315" r:id="rId19"/>
    <p:sldId id="3312" r:id="rId20"/>
    <p:sldId id="3306" r:id="rId21"/>
    <p:sldId id="3308" r:id="rId22"/>
    <p:sldId id="3316" r:id="rId23"/>
  </p:sldIdLst>
  <p:sldSz cx="12858750" cy="7232650"/>
  <p:notesSz cx="6858000" cy="9144000"/>
  <p:custDataLst>
    <p:tags r:id="rId26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639763" indent="-18256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1282700" indent="-3683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925638" indent="-55403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2568575" indent="-7397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28" userDrawn="1">
          <p15:clr>
            <a:srgbClr val="A4A3A4"/>
          </p15:clr>
        </p15:guide>
        <p15:guide id="2" pos="4050" userDrawn="1">
          <p15:clr>
            <a:srgbClr val="A4A3A4"/>
          </p15:clr>
        </p15:guide>
        <p15:guide id="3" pos="557" userDrawn="1">
          <p15:clr>
            <a:srgbClr val="A4A3A4"/>
          </p15:clr>
        </p15:guide>
        <p15:guide id="5" orient="horz" pos="4183" userDrawn="1">
          <p15:clr>
            <a:srgbClr val="A4A3A4"/>
          </p15:clr>
        </p15:guide>
        <p15:guide id="6" pos="7497" userDrawn="1">
          <p15:clr>
            <a:srgbClr val="A4A3A4"/>
          </p15:clr>
        </p15:guide>
        <p15:guide id="7" pos="6908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E5817"/>
    <a:srgbClr val="5ED1E5"/>
    <a:srgbClr val="FFC000"/>
    <a:srgbClr val="F2F2F2"/>
    <a:srgbClr val="C00000"/>
    <a:srgbClr val="F59817"/>
    <a:srgbClr val="0673AE"/>
    <a:srgbClr val="33AE7F"/>
    <a:srgbClr val="66CCFF"/>
    <a:srgbClr val="33C0C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457" autoAdjust="0"/>
    <p:restoredTop sz="95317" autoAdjust="0"/>
  </p:normalViewPr>
  <p:slideViewPr>
    <p:cSldViewPr>
      <p:cViewPr varScale="1">
        <p:scale>
          <a:sx n="83" d="100"/>
          <a:sy n="83" d="100"/>
        </p:scale>
        <p:origin x="612" y="90"/>
      </p:cViewPr>
      <p:guideLst>
        <p:guide orient="horz" pos="328"/>
        <p:guide pos="4050"/>
        <p:guide pos="557"/>
        <p:guide orient="horz" pos="4183"/>
        <p:guide pos="7497"/>
        <p:guide pos="6908"/>
      </p:guideLst>
    </p:cSldViewPr>
  </p:slideViewPr>
  <p:outlineViewPr>
    <p:cViewPr>
      <p:scale>
        <a:sx n="100" d="100"/>
        <a:sy n="100" d="100"/>
      </p:scale>
      <p:origin x="0" y="-20556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86" d="100"/>
        <a:sy n="86" d="100"/>
      </p:scale>
      <p:origin x="0" y="0"/>
    </p:cViewPr>
  </p:sorterViewPr>
  <p:notesViewPr>
    <p:cSldViewPr>
      <p:cViewPr varScale="1">
        <p:scale>
          <a:sx n="65" d="100"/>
          <a:sy n="65" d="100"/>
        </p:scale>
        <p:origin x="2796" y="5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9630DBF-D010-4114-9DE3-41E342A27C18}" type="datetimeFigureOut">
              <a:rPr lang="zh-CN" altLang="en-US" smtClean="0"/>
              <a:t>2019/1/23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4D1D107-4CC9-43CA-8CA8-36E1DF70D5F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8666007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6024D97-E667-405D-B634-E583E2108D71}" type="datetimeFigureOut">
              <a:rPr lang="zh-CN" altLang="en-US"/>
              <a:pPr>
                <a:defRPr/>
              </a:pPr>
              <a:t>2019/1/23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05404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00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72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493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5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6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788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3" Type="http://schemas.openxmlformats.org/officeDocument/2006/relationships/slide" Target="../slides/slide11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9445248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CN" altLang="en-US"/>
          </a:p>
        </p:txBody>
      </p:sp>
      <p:sp>
        <p:nvSpPr>
          <p:cNvPr id="4100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9pPr>
          </a:lstStyle>
          <a:p>
            <a:fld id="{880098FE-C805-4532-821B-05992FEE3077}" type="slidenum">
              <a:rPr lang="zh-CN" altLang="en-US" smtClean="0">
                <a:latin typeface="Calibri" panose="020F0502020204030204" pitchFamily="34" charset="0"/>
              </a:rPr>
              <a:pPr/>
              <a:t>2</a:t>
            </a:fld>
            <a:endParaRPr lang="zh-CN" altLang="en-US" smtClean="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6128733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F2083-0386-4B43-BE3F-5071C6BB4FA7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1997753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7618343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0438040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9035954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088607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F2083-0386-4B43-BE3F-5071C6BB4FA7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3857739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9536211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5161069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684213" y="1141413"/>
            <a:ext cx="5486400" cy="3086100"/>
          </a:xfrm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3795" name="备注占位符 2"/>
          <p:cNvSpPr>
            <a:spLocks noGrp="1" noChangeArrowheads="1"/>
          </p:cNvSpPr>
          <p:nvPr>
            <p:ph type="body" idx="1"/>
          </p:nvPr>
        </p:nvSpPr>
        <p:spPr>
          <a:xfrm>
            <a:off x="684213" y="4398963"/>
            <a:ext cx="5486400" cy="36004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 altLang="zh-CN"/>
          </a:p>
        </p:txBody>
      </p:sp>
      <p:sp>
        <p:nvSpPr>
          <p:cNvPr id="33796" name="灯片编号占位符 3"/>
          <p:cNvSpPr txBox="1">
            <a:spLocks noGrp="1" noChangeArrowheads="1"/>
          </p:cNvSpPr>
          <p:nvPr/>
        </p:nvSpPr>
        <p:spPr bwMode="auto">
          <a:xfrm>
            <a:off x="3883025" y="8683625"/>
            <a:ext cx="2971800" cy="458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latinLnBrk="1" hangingPunct="1">
              <a:spcBef>
                <a:spcPct val="0"/>
              </a:spcBef>
            </a:pPr>
            <a:fld id="{D8A88CB0-5585-4DC3-AF7B-F8B607B001A8}" type="slidenum">
              <a:rPr lang="zh-CN" altLang="en-US">
                <a:latin typeface="Arial" panose="020B0604020202020204" pitchFamily="34" charset="0"/>
                <a:ea typeface="微软雅黑" panose="020B0503020204020204" pitchFamily="34" charset="-122"/>
              </a:rPr>
              <a:pPr algn="r" eaLnBrk="1" latinLnBrk="1" hangingPunct="1">
                <a:spcBef>
                  <a:spcPct val="0"/>
                </a:spcBef>
              </a:pPr>
              <a:t>11</a:t>
            </a:fld>
            <a:endParaRPr lang="zh-CN" altLang="en-US" dirty="0"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3830765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363552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F2083-0386-4B43-BE3F-5071C6BB4FA7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2167072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4748249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6157144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3747452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072666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F2083-0386-4B43-BE3F-5071C6BB4FA7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0139844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9812908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4412572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7861005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331303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F82D2-7A68-459D-A996-9BDDA2518FA4}" type="datetimeFigureOut">
              <a:rPr lang="zh-CN" altLang="en-US" smtClean="0"/>
              <a:t>2019/1/23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1EE5D-26FB-46D5-A381-ECFB35BF1D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3328864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8636307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84238" y="385763"/>
            <a:ext cx="11090275" cy="1397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84238" y="1925638"/>
            <a:ext cx="11090275" cy="45894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8423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BF82D2-7A68-459D-A996-9BDDA2518FA4}" type="datetimeFigureOut">
              <a:rPr lang="zh-CN" altLang="en-US" smtClean="0"/>
              <a:t>2019/1/23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259263" y="6704013"/>
            <a:ext cx="43402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908208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01EE5D-26FB-46D5-A381-ECFB35BF1D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850568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4" r:id="rId1"/>
    <p:sldLayoutId id="2147483705" r:id="rId2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tags" Target="../tags/tag9.xml"/><Relationship Id="rId13" Type="http://schemas.openxmlformats.org/officeDocument/2006/relationships/tags" Target="../tags/tag14.xml"/><Relationship Id="rId18" Type="http://schemas.openxmlformats.org/officeDocument/2006/relationships/tags" Target="../tags/tag19.xml"/><Relationship Id="rId3" Type="http://schemas.openxmlformats.org/officeDocument/2006/relationships/tags" Target="../tags/tag4.xml"/><Relationship Id="rId21" Type="http://schemas.openxmlformats.org/officeDocument/2006/relationships/tags" Target="../tags/tag22.xml"/><Relationship Id="rId7" Type="http://schemas.openxmlformats.org/officeDocument/2006/relationships/tags" Target="../tags/tag8.xml"/><Relationship Id="rId12" Type="http://schemas.openxmlformats.org/officeDocument/2006/relationships/tags" Target="../tags/tag13.xml"/><Relationship Id="rId17" Type="http://schemas.openxmlformats.org/officeDocument/2006/relationships/tags" Target="../tags/tag18.xml"/><Relationship Id="rId25" Type="http://schemas.openxmlformats.org/officeDocument/2006/relationships/notesSlide" Target="../notesSlides/notesSlide2.xml"/><Relationship Id="rId2" Type="http://schemas.openxmlformats.org/officeDocument/2006/relationships/tags" Target="../tags/tag3.xml"/><Relationship Id="rId16" Type="http://schemas.openxmlformats.org/officeDocument/2006/relationships/tags" Target="../tags/tag17.xml"/><Relationship Id="rId20" Type="http://schemas.openxmlformats.org/officeDocument/2006/relationships/tags" Target="../tags/tag21.xml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11" Type="http://schemas.openxmlformats.org/officeDocument/2006/relationships/tags" Target="../tags/tag12.xml"/><Relationship Id="rId24" Type="http://schemas.openxmlformats.org/officeDocument/2006/relationships/slideLayout" Target="../slideLayouts/slideLayout1.xml"/><Relationship Id="rId5" Type="http://schemas.openxmlformats.org/officeDocument/2006/relationships/tags" Target="../tags/tag6.xml"/><Relationship Id="rId15" Type="http://schemas.openxmlformats.org/officeDocument/2006/relationships/tags" Target="../tags/tag16.xml"/><Relationship Id="rId23" Type="http://schemas.openxmlformats.org/officeDocument/2006/relationships/tags" Target="../tags/tag24.xml"/><Relationship Id="rId10" Type="http://schemas.openxmlformats.org/officeDocument/2006/relationships/tags" Target="../tags/tag11.xml"/><Relationship Id="rId19" Type="http://schemas.openxmlformats.org/officeDocument/2006/relationships/tags" Target="../tags/tag20.xml"/><Relationship Id="rId4" Type="http://schemas.openxmlformats.org/officeDocument/2006/relationships/tags" Target="../tags/tag5.xml"/><Relationship Id="rId9" Type="http://schemas.openxmlformats.org/officeDocument/2006/relationships/tags" Target="../tags/tag10.xml"/><Relationship Id="rId14" Type="http://schemas.openxmlformats.org/officeDocument/2006/relationships/tags" Target="../tags/tag15.xml"/><Relationship Id="rId22" Type="http://schemas.openxmlformats.org/officeDocument/2006/relationships/tags" Target="../tags/tag23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.xml"/><Relationship Id="rId3" Type="http://schemas.openxmlformats.org/officeDocument/2006/relationships/tags" Target="../tags/tag27.xml"/><Relationship Id="rId7" Type="http://schemas.openxmlformats.org/officeDocument/2006/relationships/tags" Target="../tags/tag31.xml"/><Relationship Id="rId2" Type="http://schemas.openxmlformats.org/officeDocument/2006/relationships/tags" Target="../tags/tag26.xml"/><Relationship Id="rId1" Type="http://schemas.openxmlformats.org/officeDocument/2006/relationships/tags" Target="../tags/tag25.xml"/><Relationship Id="rId6" Type="http://schemas.openxmlformats.org/officeDocument/2006/relationships/tags" Target="../tags/tag30.xml"/><Relationship Id="rId5" Type="http://schemas.openxmlformats.org/officeDocument/2006/relationships/tags" Target="../tags/tag29.xml"/><Relationship Id="rId4" Type="http://schemas.openxmlformats.org/officeDocument/2006/relationships/tags" Target="../tags/tag28.xml"/><Relationship Id="rId9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.xml"/><Relationship Id="rId3" Type="http://schemas.openxmlformats.org/officeDocument/2006/relationships/tags" Target="../tags/tag34.xml"/><Relationship Id="rId7" Type="http://schemas.openxmlformats.org/officeDocument/2006/relationships/tags" Target="../tags/tag38.xml"/><Relationship Id="rId2" Type="http://schemas.openxmlformats.org/officeDocument/2006/relationships/tags" Target="../tags/tag33.xml"/><Relationship Id="rId1" Type="http://schemas.openxmlformats.org/officeDocument/2006/relationships/tags" Target="../tags/tag32.xml"/><Relationship Id="rId6" Type="http://schemas.openxmlformats.org/officeDocument/2006/relationships/tags" Target="../tags/tag37.xml"/><Relationship Id="rId5" Type="http://schemas.openxmlformats.org/officeDocument/2006/relationships/tags" Target="../tags/tag36.xml"/><Relationship Id="rId4" Type="http://schemas.openxmlformats.org/officeDocument/2006/relationships/tags" Target="../tags/tag35.xml"/><Relationship Id="rId9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.xml"/><Relationship Id="rId3" Type="http://schemas.openxmlformats.org/officeDocument/2006/relationships/tags" Target="../tags/tag41.xml"/><Relationship Id="rId7" Type="http://schemas.openxmlformats.org/officeDocument/2006/relationships/tags" Target="../tags/tag45.xml"/><Relationship Id="rId2" Type="http://schemas.openxmlformats.org/officeDocument/2006/relationships/tags" Target="../tags/tag40.xml"/><Relationship Id="rId1" Type="http://schemas.openxmlformats.org/officeDocument/2006/relationships/tags" Target="../tags/tag39.xml"/><Relationship Id="rId6" Type="http://schemas.openxmlformats.org/officeDocument/2006/relationships/tags" Target="../tags/tag44.xml"/><Relationship Id="rId5" Type="http://schemas.openxmlformats.org/officeDocument/2006/relationships/tags" Target="../tags/tag43.xml"/><Relationship Id="rId4" Type="http://schemas.openxmlformats.org/officeDocument/2006/relationships/tags" Target="../tags/tag42.xml"/><Relationship Id="rId9" Type="http://schemas.openxmlformats.org/officeDocument/2006/relationships/notesSlide" Target="../notesSlides/notesSlide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.xml"/><Relationship Id="rId3" Type="http://schemas.openxmlformats.org/officeDocument/2006/relationships/tags" Target="../tags/tag48.xml"/><Relationship Id="rId7" Type="http://schemas.openxmlformats.org/officeDocument/2006/relationships/tags" Target="../tags/tag52.xml"/><Relationship Id="rId2" Type="http://schemas.openxmlformats.org/officeDocument/2006/relationships/tags" Target="../tags/tag47.xml"/><Relationship Id="rId1" Type="http://schemas.openxmlformats.org/officeDocument/2006/relationships/tags" Target="../tags/tag46.xml"/><Relationship Id="rId6" Type="http://schemas.openxmlformats.org/officeDocument/2006/relationships/tags" Target="../tags/tag51.xml"/><Relationship Id="rId5" Type="http://schemas.openxmlformats.org/officeDocument/2006/relationships/tags" Target="../tags/tag50.xml"/><Relationship Id="rId4" Type="http://schemas.openxmlformats.org/officeDocument/2006/relationships/tags" Target="../tags/tag49.xml"/><Relationship Id="rId9" Type="http://schemas.openxmlformats.org/officeDocument/2006/relationships/notesSlide" Target="../notesSlides/notesSlide1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0" y="0"/>
            <a:ext cx="12858750" cy="7232649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矩形 11"/>
          <p:cNvSpPr/>
          <p:nvPr/>
        </p:nvSpPr>
        <p:spPr>
          <a:xfrm>
            <a:off x="0" y="4336405"/>
            <a:ext cx="12858750" cy="2896245"/>
          </a:xfrm>
          <a:prstGeom prst="rect">
            <a:avLst/>
          </a:prstGeom>
          <a:solidFill>
            <a:srgbClr val="FE5817">
              <a:alpha val="8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259"/>
          <p:cNvSpPr>
            <a:spLocks noChangeArrowheads="1"/>
          </p:cNvSpPr>
          <p:nvPr/>
        </p:nvSpPr>
        <p:spPr bwMode="auto">
          <a:xfrm>
            <a:off x="3826278" y="4604001"/>
            <a:ext cx="5206194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24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BUSINESS MARKETING PPT</a:t>
            </a:r>
            <a:endParaRPr lang="zh-CN" altLang="en-US" sz="2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矩形 259"/>
          <p:cNvSpPr>
            <a:spLocks noChangeArrowheads="1"/>
          </p:cNvSpPr>
          <p:nvPr/>
        </p:nvSpPr>
        <p:spPr bwMode="auto">
          <a:xfrm>
            <a:off x="3177721" y="4924280"/>
            <a:ext cx="6503308" cy="6155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zh-CN" altLang="en-US" sz="4000" b="1" dirty="0">
                <a:solidFill>
                  <a:schemeClr val="bg1"/>
                </a:solidFill>
                <a:cs typeface="Arial" panose="020B0604020202020204" pitchFamily="34" charset="0"/>
              </a:rPr>
              <a:t>销售经理工作总结</a:t>
            </a:r>
            <a:r>
              <a:rPr lang="en-US" altLang="zh-CN" sz="4000" b="1" dirty="0" err="1">
                <a:solidFill>
                  <a:schemeClr val="bg1"/>
                </a:solidFill>
                <a:cs typeface="Arial" panose="020B0604020202020204" pitchFamily="34" charset="0"/>
              </a:rPr>
              <a:t>ppt</a:t>
            </a:r>
            <a:r>
              <a:rPr lang="zh-CN" altLang="en-US" sz="4000" b="1" dirty="0">
                <a:solidFill>
                  <a:schemeClr val="bg1"/>
                </a:solidFill>
                <a:cs typeface="Arial" panose="020B0604020202020204" pitchFamily="34" charset="0"/>
              </a:rPr>
              <a:t>模板</a:t>
            </a:r>
          </a:p>
        </p:txBody>
      </p:sp>
    </p:spTree>
    <p:extLst>
      <p:ext uri="{BB962C8B-B14F-4D97-AF65-F5344CB8AC3E}">
        <p14:creationId xmlns:p14="http://schemas.microsoft.com/office/powerpoint/2010/main" val="24844003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fractur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950"/>
                            </p:stCondLst>
                            <p:childTnLst>
                              <p:par>
                                <p:cTn id="22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3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4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450"/>
                            </p:stCondLst>
                            <p:childTnLst>
                              <p:par>
                                <p:cTn id="26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550"/>
                            </p:stCondLst>
                            <p:childTnLst>
                              <p:par>
                                <p:cTn id="34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5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6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2" grpId="0" animBg="1"/>
      <p:bldP spid="5" grpId="0"/>
      <p:bldP spid="5" grpId="1"/>
      <p:bldP spid="9" grpId="0"/>
      <p:bldP spid="9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MH_Other_1"/>
          <p:cNvSpPr/>
          <p:nvPr>
            <p:custDataLst>
              <p:tags r:id="rId2"/>
            </p:custDataLst>
          </p:nvPr>
        </p:nvSpPr>
        <p:spPr>
          <a:xfrm flipV="1">
            <a:off x="7616758" y="2861250"/>
            <a:ext cx="117196" cy="107150"/>
          </a:xfrm>
          <a:prstGeom prst="rtTriangle">
            <a:avLst/>
          </a:prstGeom>
          <a:solidFill>
            <a:schemeClr val="accent1">
              <a:lumMod val="50000"/>
            </a:schemeClr>
          </a:solidFill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2002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MH_Other_2"/>
          <p:cNvSpPr/>
          <p:nvPr>
            <p:custDataLst>
              <p:tags r:id="rId3"/>
            </p:custDataLst>
          </p:nvPr>
        </p:nvSpPr>
        <p:spPr>
          <a:xfrm>
            <a:off x="7616758" y="2276946"/>
            <a:ext cx="117196" cy="107150"/>
          </a:xfrm>
          <a:prstGeom prst="rtTriangle">
            <a:avLst/>
          </a:prstGeom>
          <a:solidFill>
            <a:schemeClr val="accent1">
              <a:lumMod val="50000"/>
            </a:schemeClr>
          </a:solidFill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2002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MH_Other_3"/>
          <p:cNvSpPr/>
          <p:nvPr>
            <p:custDataLst>
              <p:tags r:id="rId4"/>
            </p:custDataLst>
          </p:nvPr>
        </p:nvSpPr>
        <p:spPr>
          <a:xfrm flipV="1">
            <a:off x="7616758" y="3838998"/>
            <a:ext cx="117196" cy="107150"/>
          </a:xfrm>
          <a:prstGeom prst="rtTriangle">
            <a:avLst/>
          </a:prstGeom>
          <a:solidFill>
            <a:schemeClr val="accent1">
              <a:lumMod val="50000"/>
            </a:schemeClr>
          </a:solidFill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2002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MH_Other_4"/>
          <p:cNvSpPr/>
          <p:nvPr>
            <p:custDataLst>
              <p:tags r:id="rId5"/>
            </p:custDataLst>
          </p:nvPr>
        </p:nvSpPr>
        <p:spPr>
          <a:xfrm>
            <a:off x="7616758" y="3254693"/>
            <a:ext cx="117196" cy="107150"/>
          </a:xfrm>
          <a:prstGeom prst="rtTriangle">
            <a:avLst/>
          </a:prstGeom>
          <a:solidFill>
            <a:schemeClr val="accent1">
              <a:lumMod val="50000"/>
            </a:schemeClr>
          </a:solidFill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2002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9" name="MH_Other_5"/>
          <p:cNvSpPr/>
          <p:nvPr>
            <p:custDataLst>
              <p:tags r:id="rId6"/>
            </p:custDataLst>
          </p:nvPr>
        </p:nvSpPr>
        <p:spPr>
          <a:xfrm flipV="1">
            <a:off x="7616758" y="4815070"/>
            <a:ext cx="117196" cy="107150"/>
          </a:xfrm>
          <a:prstGeom prst="rtTriangle">
            <a:avLst/>
          </a:prstGeom>
          <a:solidFill>
            <a:schemeClr val="accent1">
              <a:lumMod val="50000"/>
            </a:schemeClr>
          </a:solidFill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2002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" name="MH_Other_6"/>
          <p:cNvSpPr/>
          <p:nvPr>
            <p:custDataLst>
              <p:tags r:id="rId7"/>
            </p:custDataLst>
          </p:nvPr>
        </p:nvSpPr>
        <p:spPr>
          <a:xfrm>
            <a:off x="7616758" y="4232440"/>
            <a:ext cx="117196" cy="105477"/>
          </a:xfrm>
          <a:prstGeom prst="rtTriangle">
            <a:avLst/>
          </a:prstGeom>
          <a:solidFill>
            <a:schemeClr val="accent1">
              <a:lumMod val="50000"/>
            </a:schemeClr>
          </a:solidFill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2002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MH_Other_7"/>
          <p:cNvSpPr/>
          <p:nvPr>
            <p:custDataLst>
              <p:tags r:id="rId8"/>
            </p:custDataLst>
          </p:nvPr>
        </p:nvSpPr>
        <p:spPr>
          <a:xfrm flipV="1">
            <a:off x="7616758" y="5792817"/>
            <a:ext cx="117196" cy="107150"/>
          </a:xfrm>
          <a:prstGeom prst="rtTriangle">
            <a:avLst/>
          </a:prstGeom>
          <a:solidFill>
            <a:schemeClr val="accent1">
              <a:lumMod val="50000"/>
            </a:schemeClr>
          </a:solidFill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2002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MH_Other_8"/>
          <p:cNvSpPr/>
          <p:nvPr>
            <p:custDataLst>
              <p:tags r:id="rId9"/>
            </p:custDataLst>
          </p:nvPr>
        </p:nvSpPr>
        <p:spPr>
          <a:xfrm>
            <a:off x="7616758" y="5208513"/>
            <a:ext cx="117196" cy="107150"/>
          </a:xfrm>
          <a:prstGeom prst="rtTriangle">
            <a:avLst/>
          </a:prstGeom>
          <a:solidFill>
            <a:schemeClr val="accent1">
              <a:lumMod val="50000"/>
            </a:schemeClr>
          </a:solidFill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2002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" name="MH_Other_9"/>
          <p:cNvSpPr/>
          <p:nvPr>
            <p:custDataLst>
              <p:tags r:id="rId10"/>
            </p:custDataLst>
          </p:nvPr>
        </p:nvSpPr>
        <p:spPr>
          <a:xfrm>
            <a:off x="6732767" y="2276946"/>
            <a:ext cx="2223370" cy="691455"/>
          </a:xfrm>
          <a:prstGeom prst="rightArrow">
            <a:avLst>
              <a:gd name="adj1" fmla="val 72581"/>
              <a:gd name="adj2" fmla="val 46774"/>
            </a:avLst>
          </a:prstGeom>
          <a:solidFill>
            <a:srgbClr val="ECECEC"/>
          </a:solidFill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200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MH_Other_10"/>
          <p:cNvSpPr/>
          <p:nvPr>
            <p:custDataLst>
              <p:tags r:id="rId11"/>
            </p:custDataLst>
          </p:nvPr>
        </p:nvSpPr>
        <p:spPr>
          <a:xfrm>
            <a:off x="6732767" y="3254693"/>
            <a:ext cx="2223370" cy="691455"/>
          </a:xfrm>
          <a:prstGeom prst="rightArrow">
            <a:avLst>
              <a:gd name="adj1" fmla="val 72581"/>
              <a:gd name="adj2" fmla="val 46774"/>
            </a:avLst>
          </a:prstGeom>
          <a:solidFill>
            <a:srgbClr val="ECECEC"/>
          </a:solidFill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200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MH_Other_11"/>
          <p:cNvSpPr/>
          <p:nvPr>
            <p:custDataLst>
              <p:tags r:id="rId12"/>
            </p:custDataLst>
          </p:nvPr>
        </p:nvSpPr>
        <p:spPr>
          <a:xfrm>
            <a:off x="6732767" y="4232439"/>
            <a:ext cx="2223370" cy="689781"/>
          </a:xfrm>
          <a:prstGeom prst="rightArrow">
            <a:avLst>
              <a:gd name="adj1" fmla="val 72581"/>
              <a:gd name="adj2" fmla="val 46774"/>
            </a:avLst>
          </a:prstGeom>
          <a:solidFill>
            <a:srgbClr val="ECECEC"/>
          </a:solidFill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200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MH_Other_12"/>
          <p:cNvSpPr/>
          <p:nvPr>
            <p:custDataLst>
              <p:tags r:id="rId13"/>
            </p:custDataLst>
          </p:nvPr>
        </p:nvSpPr>
        <p:spPr>
          <a:xfrm>
            <a:off x="6732767" y="5208514"/>
            <a:ext cx="2223370" cy="691454"/>
          </a:xfrm>
          <a:prstGeom prst="rightArrow">
            <a:avLst>
              <a:gd name="adj1" fmla="val 72581"/>
              <a:gd name="adj2" fmla="val 46774"/>
            </a:avLst>
          </a:prstGeom>
          <a:solidFill>
            <a:srgbClr val="ECECEC"/>
          </a:solidFill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200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" name="MH_SubTitle_1"/>
          <p:cNvSpPr/>
          <p:nvPr>
            <p:custDataLst>
              <p:tags r:id="rId14"/>
            </p:custDataLst>
          </p:nvPr>
        </p:nvSpPr>
        <p:spPr>
          <a:xfrm>
            <a:off x="5634476" y="2276946"/>
            <a:ext cx="1982282" cy="691455"/>
          </a:xfrm>
          <a:prstGeom prst="rect">
            <a:avLst/>
          </a:prstGeom>
          <a:solidFill>
            <a:schemeClr val="accent1"/>
          </a:solidFill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>
            <a:normAutofit/>
          </a:bodyPr>
          <a:lstStyle/>
          <a:p>
            <a:pPr algn="ctr">
              <a:defRPr/>
            </a:pPr>
            <a:r>
              <a:rPr lang="en-US" altLang="zh-CN" sz="2109" dirty="0" smtClean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  <a:endParaRPr lang="zh-CN" altLang="en-US" sz="2109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MH_SubTitle_2"/>
          <p:cNvSpPr/>
          <p:nvPr>
            <p:custDataLst>
              <p:tags r:id="rId15"/>
            </p:custDataLst>
          </p:nvPr>
        </p:nvSpPr>
        <p:spPr>
          <a:xfrm>
            <a:off x="5634476" y="3254693"/>
            <a:ext cx="1982282" cy="691455"/>
          </a:xfrm>
          <a:prstGeom prst="rect">
            <a:avLst/>
          </a:prstGeom>
          <a:solidFill>
            <a:schemeClr val="accent2"/>
          </a:solidFill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>
            <a:normAutofit/>
          </a:bodyPr>
          <a:lstStyle/>
          <a:p>
            <a:pPr algn="ctr">
              <a:defRPr/>
            </a:pPr>
            <a:r>
              <a:rPr lang="en-US" altLang="zh-CN" sz="2109" dirty="0" smtClean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  <a:endParaRPr lang="zh-CN" altLang="en-US" sz="2109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MH_SubTitle_3"/>
          <p:cNvSpPr/>
          <p:nvPr>
            <p:custDataLst>
              <p:tags r:id="rId16"/>
            </p:custDataLst>
          </p:nvPr>
        </p:nvSpPr>
        <p:spPr>
          <a:xfrm>
            <a:off x="5634476" y="4232439"/>
            <a:ext cx="1982282" cy="689781"/>
          </a:xfrm>
          <a:prstGeom prst="rect">
            <a:avLst/>
          </a:prstGeom>
          <a:solidFill>
            <a:schemeClr val="accent3"/>
          </a:solidFill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>
            <a:normAutofit/>
          </a:bodyPr>
          <a:lstStyle/>
          <a:p>
            <a:pPr algn="ctr">
              <a:defRPr/>
            </a:pPr>
            <a:r>
              <a:rPr lang="en-US" altLang="zh-CN" sz="2109" dirty="0" smtClean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  <a:endParaRPr lang="zh-CN" altLang="en-US" sz="2109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MH_SubTitle_4"/>
          <p:cNvSpPr/>
          <p:nvPr>
            <p:custDataLst>
              <p:tags r:id="rId17"/>
            </p:custDataLst>
          </p:nvPr>
        </p:nvSpPr>
        <p:spPr>
          <a:xfrm>
            <a:off x="5634476" y="5208514"/>
            <a:ext cx="1982282" cy="691454"/>
          </a:xfrm>
          <a:prstGeom prst="rect">
            <a:avLst/>
          </a:prstGeom>
          <a:solidFill>
            <a:schemeClr val="accent4"/>
          </a:solidFill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>
            <a:normAutofit/>
          </a:bodyPr>
          <a:lstStyle/>
          <a:p>
            <a:pPr algn="ctr">
              <a:defRPr/>
            </a:pPr>
            <a:r>
              <a:rPr lang="en-US" altLang="zh-CN" sz="2109" dirty="0" smtClean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  <a:endParaRPr lang="zh-CN" altLang="en-US" sz="2109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MH_Entry_1"/>
          <p:cNvSpPr/>
          <p:nvPr>
            <p:custDataLst>
              <p:tags r:id="rId18"/>
            </p:custDataLst>
          </p:nvPr>
        </p:nvSpPr>
        <p:spPr>
          <a:xfrm>
            <a:off x="9059841" y="2322641"/>
            <a:ext cx="2466542" cy="538609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r>
              <a:rPr lang="zh-CN" altLang="en-US" sz="24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</a:t>
            </a:r>
            <a:r>
              <a:rPr lang="zh-CN" altLang="en-US" sz="24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概述</a:t>
            </a:r>
            <a:endParaRPr lang="en-US" altLang="zh-CN" sz="2400" dirty="0" smtClean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ANNUAL WORK SUMMARY</a:t>
            </a:r>
            <a:endParaRPr lang="zh-CN" altLang="en-US" sz="11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MH_Entry_2"/>
          <p:cNvSpPr/>
          <p:nvPr>
            <p:custDataLst>
              <p:tags r:id="rId19"/>
            </p:custDataLst>
          </p:nvPr>
        </p:nvSpPr>
        <p:spPr>
          <a:xfrm>
            <a:off x="9059841" y="3279064"/>
            <a:ext cx="2466542" cy="538609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zh-CN" altLang="en-US" sz="24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工作完成情况</a:t>
            </a:r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COMPLETION OF WORK</a:t>
            </a:r>
            <a:endParaRPr lang="zh-CN" altLang="en-US" sz="11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MH_Entry_3"/>
          <p:cNvSpPr/>
          <p:nvPr>
            <p:custDataLst>
              <p:tags r:id="rId20"/>
            </p:custDataLst>
          </p:nvPr>
        </p:nvSpPr>
        <p:spPr>
          <a:xfrm>
            <a:off x="9059841" y="4235487"/>
            <a:ext cx="2466542" cy="538609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zh-CN" altLang="en-US" sz="24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成功项目展示</a:t>
            </a:r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SUCCESSFUL PROJECT </a:t>
            </a:r>
            <a:endParaRPr lang="zh-CN" altLang="en-US" sz="11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" name="MH_Entry_4"/>
          <p:cNvSpPr/>
          <p:nvPr>
            <p:custDataLst>
              <p:tags r:id="rId21"/>
            </p:custDataLst>
          </p:nvPr>
        </p:nvSpPr>
        <p:spPr>
          <a:xfrm>
            <a:off x="9059841" y="5191911"/>
            <a:ext cx="2466542" cy="538609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zh-CN" altLang="en-US" sz="24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明年工作</a:t>
            </a:r>
            <a:r>
              <a:rPr lang="zh-CN" altLang="en-US" sz="24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计划</a:t>
            </a:r>
            <a:endParaRPr lang="en-US" altLang="zh-CN" sz="2400" dirty="0" smtClean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lvl="0"/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NEXT YEAR WORK PLAN</a:t>
            </a:r>
            <a:endParaRPr lang="zh-CN" altLang="en-US" sz="11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" name="MH_Others_1"/>
          <p:cNvSpPr txBox="1"/>
          <p:nvPr>
            <p:custDataLst>
              <p:tags r:id="rId22"/>
            </p:custDataLst>
          </p:nvPr>
        </p:nvSpPr>
        <p:spPr>
          <a:xfrm>
            <a:off x="1792962" y="2629961"/>
            <a:ext cx="3078072" cy="1769715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pPr algn="ctr"/>
            <a:r>
              <a:rPr lang="zh-CN" altLang="en-US" sz="11500" b="1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目录</a:t>
            </a:r>
            <a:endParaRPr lang="zh-CN" altLang="en-US" sz="11500" b="1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5" name="MH_Others_2"/>
          <p:cNvSpPr txBox="1"/>
          <p:nvPr>
            <p:custDataLst>
              <p:tags r:id="rId23"/>
            </p:custDataLst>
          </p:nvPr>
        </p:nvSpPr>
        <p:spPr>
          <a:xfrm>
            <a:off x="1682350" y="4486130"/>
            <a:ext cx="3299296" cy="677108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ctr">
              <a:defRPr/>
            </a:pPr>
            <a:r>
              <a:rPr lang="en-US" altLang="zh-CN" sz="4400" b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CONTENTS</a:t>
            </a:r>
            <a:endParaRPr lang="zh-CN" altLang="en-US" sz="4400" b="1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041455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:blinds dir="vert"/>
      </p:transition>
    </mc:Choice>
    <mc:Fallback xmlns="">
      <p:transition spd="slow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25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5" grpId="0" animBg="1"/>
      <p:bldP spid="12" grpId="0" animBg="1"/>
      <p:bldP spid="14" grpId="0" animBg="1"/>
      <p:bldP spid="16" grpId="0" animBg="1"/>
      <p:bldP spid="3" grpId="0" animBg="1"/>
      <p:bldP spid="13" grpId="0" animBg="1"/>
      <p:bldP spid="15" grpId="0" animBg="1"/>
      <p:bldP spid="17" grpId="0" animBg="1"/>
      <p:bldP spid="22" grpId="0"/>
      <p:bldP spid="23" grpId="0"/>
      <p:bldP spid="24" grpId="0"/>
      <p:bldP spid="33" grpId="0"/>
      <p:bldP spid="34" grpId="0"/>
      <p:bldP spid="3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文本框 11"/>
          <p:cNvSpPr txBox="1"/>
          <p:nvPr>
            <p:custDataLst>
              <p:tags r:id="rId2"/>
            </p:custDataLst>
          </p:nvPr>
        </p:nvSpPr>
        <p:spPr>
          <a:xfrm>
            <a:off x="3482334" y="3456687"/>
            <a:ext cx="920124" cy="649088"/>
          </a:xfrm>
          <a:prstGeom prst="rect">
            <a:avLst/>
          </a:prstGeom>
          <a:noFill/>
        </p:spPr>
        <p:txBody>
          <a:bodyPr wrap="none" lIns="0" tIns="0" rIns="0" bIns="0">
            <a:spAutoFit/>
          </a:bodyPr>
          <a:lstStyle/>
          <a:p>
            <a:pPr>
              <a:defRPr/>
            </a:pPr>
            <a:r>
              <a:rPr lang="en-US" altLang="zh-CN" sz="3375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</a:t>
            </a:r>
            <a:r>
              <a:rPr lang="en-US" altLang="zh-CN" sz="4218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art</a:t>
            </a:r>
            <a:endParaRPr lang="zh-CN" altLang="en-US" sz="12128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矩形 12"/>
          <p:cNvSpPr/>
          <p:nvPr>
            <p:custDataLst>
              <p:tags r:id="rId3"/>
            </p:custDataLst>
          </p:nvPr>
        </p:nvSpPr>
        <p:spPr>
          <a:xfrm>
            <a:off x="6225120" y="3003559"/>
            <a:ext cx="6633630" cy="1205442"/>
          </a:xfrm>
          <a:prstGeom prst="rect">
            <a:avLst/>
          </a:pr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341700" rIns="949167" anchor="ctr"/>
          <a:lstStyle/>
          <a:p>
            <a:pPr>
              <a:lnSpc>
                <a:spcPct val="130000"/>
              </a:lnSpc>
              <a:defRPr/>
            </a:pPr>
            <a:endParaRPr lang="zh-CN" altLang="en-US" sz="1476" kern="0" dirty="0">
              <a:solidFill>
                <a:prstClr val="black">
                  <a:lumMod val="50000"/>
                  <a:lumOff val="50000"/>
                </a:prst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52" name="文本框 13"/>
          <p:cNvSpPr txBox="1"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3619392" y="3285915"/>
            <a:ext cx="646011" cy="340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2215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章 节</a:t>
            </a:r>
            <a:endParaRPr lang="zh-CN" altLang="en-US" sz="2215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53" name="文本框 14"/>
          <p:cNvSpPr txBox="1">
            <a:spLocks noChangeArrowheads="1"/>
          </p:cNvSpPr>
          <p:nvPr>
            <p:custDataLst>
              <p:tags r:id="rId5"/>
            </p:custDataLst>
          </p:nvPr>
        </p:nvSpPr>
        <p:spPr bwMode="auto">
          <a:xfrm>
            <a:off x="4573974" y="2808761"/>
            <a:ext cx="1442703" cy="15579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0124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  <a:endParaRPr lang="zh-CN" altLang="en-US" sz="10124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" name="标题 5"/>
          <p:cNvSpPr txBox="1">
            <a:spLocks/>
          </p:cNvSpPr>
          <p:nvPr>
            <p:custDataLst>
              <p:tags r:id="rId6"/>
            </p:custDataLst>
          </p:nvPr>
        </p:nvSpPr>
        <p:spPr>
          <a:xfrm>
            <a:off x="6631409" y="3236724"/>
            <a:ext cx="4258194" cy="553998"/>
          </a:xfrm>
          <a:prstGeom prst="rect">
            <a:avLst/>
          </a:prstGeom>
          <a:noFill/>
        </p:spPr>
        <p:txBody>
          <a:bodyPr wrap="square" lIns="0" tIns="0" rIns="0" bIns="0" anchor="t" anchorCtr="0">
            <a:spAutoFit/>
          </a:bodyPr>
          <a:lstStyle>
            <a:lvl1pPr algn="ctr">
              <a:lnSpc>
                <a:spcPct val="90000"/>
              </a:lnSpc>
              <a:spcBef>
                <a:spcPct val="0"/>
              </a:spcBef>
              <a:buNone/>
              <a:defRPr sz="4000">
                <a:latin typeface="+mj-lt"/>
                <a:ea typeface="+mj-ea"/>
                <a:cs typeface="+mj-cs"/>
              </a:defRPr>
            </a:lvl1pPr>
          </a:lstStyle>
          <a:p>
            <a:pPr algn="l">
              <a:defRPr/>
            </a:pPr>
            <a:r>
              <a:rPr lang="zh-CN" altLang="en-US" kern="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zh-CN" altLang="en-US" kern="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文本占位符 6"/>
          <p:cNvSpPr txBox="1">
            <a:spLocks/>
          </p:cNvSpPr>
          <p:nvPr>
            <p:custDataLst>
              <p:tags r:id="rId7"/>
            </p:custDataLst>
          </p:nvPr>
        </p:nvSpPr>
        <p:spPr>
          <a:xfrm>
            <a:off x="6631409" y="3813929"/>
            <a:ext cx="4258194" cy="221599"/>
          </a:xfrm>
          <a:prstGeom prst="rect">
            <a:avLst/>
          </a:prstGeom>
          <a:noFill/>
        </p:spPr>
        <p:txBody>
          <a:bodyPr wrap="square" lIns="0" tIns="0" rIns="0" bIns="0" anchor="t" anchorCtr="0">
            <a:spAutoFit/>
          </a:bodyPr>
          <a:lstStyle>
            <a:lvl1pPr indent="0" algn="ctr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baseline="0">
                <a:solidFill>
                  <a:schemeClr val="bg1">
                    <a:lumMod val="50000"/>
                  </a:schemeClr>
                </a:solidFill>
              </a:defRPr>
            </a:lvl1pPr>
            <a:lvl2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algn="l">
              <a:defRPr/>
            </a:pPr>
            <a:r>
              <a:rPr lang="en-US" altLang="zh-CN" kern="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en-US" altLang="zh-CN" kern="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765210833"/>
      </p:ext>
    </p:extLst>
  </p:cSld>
  <p:clrMapOvr>
    <a:masterClrMapping/>
  </p:clrMapOvr>
  <p:transition spd="slow" advTm="0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 animBg="1"/>
      <p:bldP spid="2052" grpId="0"/>
      <p:bldP spid="2053" grpId="0"/>
      <p:bldP spid="6" grpId="0"/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AutoShape 1"/>
          <p:cNvSpPr>
            <a:spLocks/>
          </p:cNvSpPr>
          <p:nvPr/>
        </p:nvSpPr>
        <p:spPr bwMode="auto">
          <a:xfrm>
            <a:off x="-9524" y="1960141"/>
            <a:ext cx="6438899" cy="287520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/>
          </a:solidFill>
          <a:ln w="25400" cap="flat" cmpd="sng">
            <a:noFill/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lnSpc>
                <a:spcPct val="150000"/>
              </a:lnSpc>
              <a:defRPr/>
            </a:pPr>
            <a:endParaRPr lang="es-ES" sz="2669">
              <a:latin typeface="Arial" panose="020B0604020202020204" pitchFamily="34" charset="0"/>
              <a:ea typeface="微软雅黑" panose="020B0503020204020204" pitchFamily="34" charset="-122"/>
              <a:cs typeface="Calibri" charset="0"/>
              <a:sym typeface="Arial" panose="020B0604020202020204" pitchFamily="34" charset="0"/>
            </a:endParaRPr>
          </a:p>
        </p:txBody>
      </p:sp>
      <p:grpSp>
        <p:nvGrpSpPr>
          <p:cNvPr id="18" name="组合 19"/>
          <p:cNvGrpSpPr>
            <a:grpSpLocks/>
          </p:cNvGrpSpPr>
          <p:nvPr/>
        </p:nvGrpSpPr>
        <p:grpSpPr bwMode="auto">
          <a:xfrm>
            <a:off x="812800" y="5343108"/>
            <a:ext cx="11233150" cy="871014"/>
            <a:chOff x="1160463" y="2907288"/>
            <a:chExt cx="9421420" cy="619317"/>
          </a:xfrm>
        </p:grpSpPr>
        <p:sp>
          <p:nvSpPr>
            <p:cNvPr id="19" name="Text Box 11"/>
            <p:cNvSpPr txBox="1">
              <a:spLocks noChangeArrowheads="1"/>
            </p:cNvSpPr>
            <p:nvPr/>
          </p:nvSpPr>
          <p:spPr bwMode="auto">
            <a:xfrm>
              <a:off x="1160463" y="2907288"/>
              <a:ext cx="1833524" cy="17507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9pPr>
            </a:lstStyle>
            <a:p>
              <a:pPr algn="just" eaLnBrk="1" hangingPunct="1"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6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zh-CN" altLang="en-US" sz="1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" name="矩形 18"/>
            <p:cNvSpPr>
              <a:spLocks noChangeArrowheads="1"/>
            </p:cNvSpPr>
            <p:nvPr/>
          </p:nvSpPr>
          <p:spPr bwMode="auto">
            <a:xfrm>
              <a:off x="1160463" y="3132696"/>
              <a:ext cx="9421420" cy="39390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algn="just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。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21" name="TextBox 15"/>
          <p:cNvSpPr txBox="1"/>
          <p:nvPr/>
        </p:nvSpPr>
        <p:spPr>
          <a:xfrm>
            <a:off x="812799" y="2966843"/>
            <a:ext cx="5256535" cy="110799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zh-CN" altLang="en-US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AutoShape 1"/>
          <p:cNvSpPr>
            <a:spLocks/>
          </p:cNvSpPr>
          <p:nvPr/>
        </p:nvSpPr>
        <p:spPr bwMode="auto">
          <a:xfrm>
            <a:off x="6429375" y="1960141"/>
            <a:ext cx="6429376" cy="287520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25400" cap="flat" cmpd="sng">
            <a:noFill/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lnSpc>
                <a:spcPct val="150000"/>
              </a:lnSpc>
              <a:defRPr/>
            </a:pPr>
            <a:endParaRPr lang="es-ES" sz="2669">
              <a:latin typeface="Arial" panose="020B0604020202020204" pitchFamily="34" charset="0"/>
              <a:ea typeface="微软雅黑" panose="020B0503020204020204" pitchFamily="34" charset="-122"/>
              <a:cs typeface="Calibri" charset="0"/>
              <a:sym typeface="Arial" panose="020B0604020202020204" pitchFamily="34" charset="0"/>
            </a:endParaRPr>
          </a:p>
        </p:txBody>
      </p:sp>
      <p:sp>
        <p:nvSpPr>
          <p:cNvPr id="8" name="TextBox 8"/>
          <p:cNvSpPr txBox="1"/>
          <p:nvPr/>
        </p:nvSpPr>
        <p:spPr>
          <a:xfrm>
            <a:off x="824035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30851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3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3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1624"/>
          <p:cNvSpPr/>
          <p:nvPr/>
        </p:nvSpPr>
        <p:spPr>
          <a:xfrm>
            <a:off x="3288387" y="2488121"/>
            <a:ext cx="6345087" cy="355326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cubicBezTo>
                  <a:pt x="1730" y="16970"/>
                  <a:pt x="4055" y="13284"/>
                  <a:pt x="7055" y="10308"/>
                </a:cubicBezTo>
                <a:cubicBezTo>
                  <a:pt x="10098" y="7290"/>
                  <a:pt x="13901" y="4973"/>
                  <a:pt x="18380" y="2877"/>
                </a:cubicBezTo>
                <a:lnTo>
                  <a:pt x="18198" y="0"/>
                </a:lnTo>
                <a:lnTo>
                  <a:pt x="21600" y="4603"/>
                </a:lnTo>
                <a:lnTo>
                  <a:pt x="18924" y="11507"/>
                </a:lnTo>
                <a:lnTo>
                  <a:pt x="18743" y="8630"/>
                </a:lnTo>
                <a:cubicBezTo>
                  <a:pt x="14655" y="9764"/>
                  <a:pt x="11069" y="11155"/>
                  <a:pt x="8004" y="13185"/>
                </a:cubicBezTo>
                <a:cubicBezTo>
                  <a:pt x="4885" y="15251"/>
                  <a:pt x="2242" y="17999"/>
                  <a:pt x="0" y="21600"/>
                </a:cubicBezTo>
                <a:close/>
              </a:path>
            </a:pathLst>
          </a:custGeom>
          <a:solidFill>
            <a:schemeClr val="accent4"/>
          </a:solidFill>
          <a:ln w="12700">
            <a:miter lim="400000"/>
          </a:ln>
        </p:spPr>
        <p:txBody>
          <a:bodyPr lIns="0" tIns="0" rIns="0" bIns="0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" name="Text Placeholder 3"/>
          <p:cNvSpPr txBox="1">
            <a:spLocks/>
          </p:cNvSpPr>
          <p:nvPr/>
        </p:nvSpPr>
        <p:spPr>
          <a:xfrm>
            <a:off x="1921008" y="4192713"/>
            <a:ext cx="1455414" cy="236219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4" name="Text Placeholder 4"/>
          <p:cNvSpPr txBox="1">
            <a:spLocks/>
          </p:cNvSpPr>
          <p:nvPr/>
        </p:nvSpPr>
        <p:spPr>
          <a:xfrm>
            <a:off x="1316807" y="4453996"/>
            <a:ext cx="2069617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lnSpc>
                <a:spcPct val="120000"/>
              </a:lnSpc>
              <a:buNone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" name="Shape 1626"/>
          <p:cNvSpPr/>
          <p:nvPr/>
        </p:nvSpPr>
        <p:spPr>
          <a:xfrm flipV="1">
            <a:off x="3761000" y="4275926"/>
            <a:ext cx="1" cy="1270207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3262" tIns="23262" rIns="23262" bIns="23262" anchor="ctr"/>
          <a:lstStyle/>
          <a:p>
            <a:pPr lvl="0"/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" name="Shape 1627"/>
          <p:cNvSpPr/>
          <p:nvPr/>
        </p:nvSpPr>
        <p:spPr>
          <a:xfrm flipV="1">
            <a:off x="4977450" y="2888774"/>
            <a:ext cx="1" cy="1803900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3262" tIns="23262" rIns="23262" bIns="23262" anchor="ctr"/>
          <a:lstStyle/>
          <a:p>
            <a:pPr lvl="0"/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Shape 1628"/>
          <p:cNvSpPr/>
          <p:nvPr/>
        </p:nvSpPr>
        <p:spPr>
          <a:xfrm flipV="1">
            <a:off x="6150256" y="2274125"/>
            <a:ext cx="1" cy="1877028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3262" tIns="23262" rIns="23262" bIns="23262" anchor="ctr"/>
          <a:lstStyle/>
          <a:p>
            <a:pPr lvl="0"/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Shape 1629"/>
          <p:cNvSpPr/>
          <p:nvPr/>
        </p:nvSpPr>
        <p:spPr>
          <a:xfrm flipV="1">
            <a:off x="7793481" y="3641557"/>
            <a:ext cx="1" cy="1246393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3262" tIns="23262" rIns="23262" bIns="23262" anchor="ctr"/>
          <a:lstStyle/>
          <a:p>
            <a:pPr lvl="0"/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Shape 1630"/>
          <p:cNvSpPr/>
          <p:nvPr/>
        </p:nvSpPr>
        <p:spPr>
          <a:xfrm>
            <a:off x="3567420" y="4083961"/>
            <a:ext cx="387159" cy="38715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17447" tIns="17447" rIns="17447" bIns="17447" numCol="1" anchor="ctr">
            <a:noAutofit/>
          </a:bodyPr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" name="Shape 1636"/>
          <p:cNvSpPr/>
          <p:nvPr/>
        </p:nvSpPr>
        <p:spPr>
          <a:xfrm>
            <a:off x="4780806" y="2677406"/>
            <a:ext cx="387159" cy="38715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2"/>
          </a:solidFill>
          <a:ln w="12700" cap="flat">
            <a:noFill/>
            <a:miter lim="400000"/>
          </a:ln>
          <a:effectLst/>
        </p:spPr>
        <p:txBody>
          <a:bodyPr wrap="square" lIns="17447" tIns="17447" rIns="17447" bIns="17447" numCol="1" anchor="ctr">
            <a:noAutofit/>
          </a:bodyPr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Shape 1642"/>
          <p:cNvSpPr/>
          <p:nvPr/>
        </p:nvSpPr>
        <p:spPr>
          <a:xfrm>
            <a:off x="5959263" y="1910232"/>
            <a:ext cx="387159" cy="38715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3"/>
          </a:solidFill>
          <a:ln w="12700" cap="flat">
            <a:noFill/>
            <a:miter lim="400000"/>
          </a:ln>
          <a:effectLst/>
        </p:spPr>
        <p:txBody>
          <a:bodyPr wrap="square" lIns="17447" tIns="17447" rIns="17447" bIns="17447" numCol="1" anchor="ctr">
            <a:noAutofit/>
          </a:bodyPr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Shape 1648"/>
          <p:cNvSpPr/>
          <p:nvPr/>
        </p:nvSpPr>
        <p:spPr>
          <a:xfrm>
            <a:off x="7598272" y="4731307"/>
            <a:ext cx="387159" cy="38715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5"/>
          </a:solidFill>
          <a:ln w="12700" cap="flat">
            <a:noFill/>
            <a:miter lim="400000"/>
          </a:ln>
          <a:effectLst/>
        </p:spPr>
        <p:txBody>
          <a:bodyPr wrap="square" lIns="17447" tIns="17447" rIns="17447" bIns="17447" numCol="1" anchor="ctr">
            <a:noAutofit/>
          </a:bodyPr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Shape 1653"/>
          <p:cNvSpPr/>
          <p:nvPr/>
        </p:nvSpPr>
        <p:spPr>
          <a:xfrm>
            <a:off x="3708087" y="5500752"/>
            <a:ext cx="105820" cy="10582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Shape 1654"/>
          <p:cNvSpPr/>
          <p:nvPr/>
        </p:nvSpPr>
        <p:spPr>
          <a:xfrm>
            <a:off x="4895131" y="4612606"/>
            <a:ext cx="164632" cy="16463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Shape 1655"/>
          <p:cNvSpPr/>
          <p:nvPr/>
        </p:nvSpPr>
        <p:spPr>
          <a:xfrm>
            <a:off x="6044444" y="4048660"/>
            <a:ext cx="211623" cy="21162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Shape 1656"/>
          <p:cNvSpPr/>
          <p:nvPr/>
        </p:nvSpPr>
        <p:spPr>
          <a:xfrm>
            <a:off x="7659778" y="3513302"/>
            <a:ext cx="261698" cy="26169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Text Placeholder 3"/>
          <p:cNvSpPr txBox="1">
            <a:spLocks/>
          </p:cNvSpPr>
          <p:nvPr/>
        </p:nvSpPr>
        <p:spPr>
          <a:xfrm>
            <a:off x="3012064" y="2800944"/>
            <a:ext cx="1570297" cy="236219"/>
          </a:xfrm>
          <a:prstGeom prst="rect">
            <a:avLst/>
          </a:prstGeom>
        </p:spPr>
        <p:txBody>
          <a:bodyPr vert="horz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19" name="Text Placeholder 4"/>
          <p:cNvSpPr txBox="1">
            <a:spLocks/>
          </p:cNvSpPr>
          <p:nvPr/>
        </p:nvSpPr>
        <p:spPr>
          <a:xfrm>
            <a:off x="2480327" y="3057866"/>
            <a:ext cx="2063339" cy="429605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Text Placeholder 3"/>
          <p:cNvSpPr txBox="1">
            <a:spLocks/>
          </p:cNvSpPr>
          <p:nvPr/>
        </p:nvSpPr>
        <p:spPr>
          <a:xfrm>
            <a:off x="6537411" y="2026880"/>
            <a:ext cx="1345236" cy="258532"/>
          </a:xfrm>
          <a:prstGeom prst="rect">
            <a:avLst/>
          </a:prstGeom>
        </p:spPr>
        <p:txBody>
          <a:bodyPr vert="horz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Text Placeholder 4"/>
          <p:cNvSpPr txBox="1">
            <a:spLocks/>
          </p:cNvSpPr>
          <p:nvPr/>
        </p:nvSpPr>
        <p:spPr>
          <a:xfrm>
            <a:off x="6525058" y="2305244"/>
            <a:ext cx="1711622" cy="577338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Text Placeholder 3"/>
          <p:cNvSpPr txBox="1">
            <a:spLocks/>
          </p:cNvSpPr>
          <p:nvPr/>
        </p:nvSpPr>
        <p:spPr>
          <a:xfrm>
            <a:off x="8178452" y="4846351"/>
            <a:ext cx="1344392" cy="258532"/>
          </a:xfrm>
          <a:prstGeom prst="rect">
            <a:avLst/>
          </a:prstGeom>
        </p:spPr>
        <p:txBody>
          <a:bodyPr vert="horz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Text Placeholder 4"/>
          <p:cNvSpPr txBox="1">
            <a:spLocks/>
          </p:cNvSpPr>
          <p:nvPr/>
        </p:nvSpPr>
        <p:spPr>
          <a:xfrm>
            <a:off x="8148754" y="5118173"/>
            <a:ext cx="2063339" cy="429605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Text Placeholder 4"/>
          <p:cNvSpPr txBox="1">
            <a:spLocks/>
          </p:cNvSpPr>
          <p:nvPr/>
        </p:nvSpPr>
        <p:spPr>
          <a:xfrm>
            <a:off x="3643250" y="4148913"/>
            <a:ext cx="235494" cy="283037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id-ID" sz="14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25" name="Text Placeholder 4"/>
          <p:cNvSpPr txBox="1">
            <a:spLocks/>
          </p:cNvSpPr>
          <p:nvPr/>
        </p:nvSpPr>
        <p:spPr>
          <a:xfrm>
            <a:off x="4856642" y="2729465"/>
            <a:ext cx="235494" cy="283037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id-ID" sz="14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26" name="Text Placeholder 4"/>
          <p:cNvSpPr txBox="1">
            <a:spLocks/>
          </p:cNvSpPr>
          <p:nvPr/>
        </p:nvSpPr>
        <p:spPr>
          <a:xfrm>
            <a:off x="6038562" y="1962295"/>
            <a:ext cx="235494" cy="283037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id-ID" sz="14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27" name="Text Placeholder 4"/>
          <p:cNvSpPr txBox="1">
            <a:spLocks/>
          </p:cNvSpPr>
          <p:nvPr/>
        </p:nvSpPr>
        <p:spPr>
          <a:xfrm>
            <a:off x="7674105" y="4802272"/>
            <a:ext cx="235494" cy="283037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id-ID" sz="14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04</a:t>
            </a:r>
          </a:p>
        </p:txBody>
      </p:sp>
      <p:sp>
        <p:nvSpPr>
          <p:cNvPr id="28" name="Shape 1625"/>
          <p:cNvSpPr/>
          <p:nvPr/>
        </p:nvSpPr>
        <p:spPr>
          <a:xfrm>
            <a:off x="9731475" y="2434047"/>
            <a:ext cx="1270207" cy="127020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lIns="0" tIns="0" rIns="0" bIns="0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Shape 1657"/>
          <p:cNvSpPr/>
          <p:nvPr/>
        </p:nvSpPr>
        <p:spPr>
          <a:xfrm>
            <a:off x="10177332" y="2605031"/>
            <a:ext cx="378722" cy="38715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0" tIns="0" rIns="0" bIns="0" anchor="ctr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Text Placeholder 3"/>
          <p:cNvSpPr txBox="1">
            <a:spLocks/>
          </p:cNvSpPr>
          <p:nvPr/>
        </p:nvSpPr>
        <p:spPr>
          <a:xfrm>
            <a:off x="9891668" y="3044677"/>
            <a:ext cx="934156" cy="374339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30000"/>
              </a:lnSpc>
            </a:pPr>
            <a:r>
              <a:rPr lang="zh-CN" altLang="en-US" sz="1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输入文本</a:t>
            </a:r>
            <a:endParaRPr lang="id-ID" sz="1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TextBox 8"/>
          <p:cNvSpPr txBox="1"/>
          <p:nvPr/>
        </p:nvSpPr>
        <p:spPr>
          <a:xfrm>
            <a:off x="824035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724634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3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500"/>
                            </p:stCondLst>
                            <p:childTnLst>
                              <p:par>
                                <p:cTn id="4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4000"/>
                            </p:stCondLst>
                            <p:childTnLst>
                              <p:par>
                                <p:cTn id="54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000"/>
                            </p:stCondLst>
                            <p:childTnLst>
                              <p:par>
                                <p:cTn id="6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500"/>
                            </p:stCondLst>
                            <p:childTnLst>
                              <p:par>
                                <p:cTn id="6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6000"/>
                            </p:stCondLst>
                            <p:childTnLst>
                              <p:par>
                                <p:cTn id="80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6500"/>
                            </p:stCondLst>
                            <p:childTnLst>
                              <p:par>
                                <p:cTn id="8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7000"/>
                            </p:stCondLst>
                            <p:childTnLst>
                              <p:par>
                                <p:cTn id="9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7500"/>
                            </p:stCondLst>
                            <p:childTnLst>
                              <p:par>
                                <p:cTn id="9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8000"/>
                            </p:stCondLst>
                            <p:childTnLst>
                              <p:par>
                                <p:cTn id="10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8500"/>
                            </p:stCondLst>
                            <p:childTnLst>
                              <p:par>
                                <p:cTn id="11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7" presetClass="emph" presetSubtype="0" fill="remove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6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17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18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9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9000"/>
                            </p:stCondLst>
                            <p:childTnLst>
                              <p:par>
                                <p:cTn id="1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/>
      <p:bldP spid="4" grpId="0" build="p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  <p:bldP spid="26" grpId="0"/>
      <p:bldP spid="27" grpId="0"/>
      <p:bldP spid="28" grpId="0" animBg="1"/>
      <p:bldP spid="28" grpId="1" animBg="1"/>
      <p:bldP spid="29" grpId="0" animBg="1"/>
      <p:bldP spid="3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337"/>
          <p:cNvGrpSpPr/>
          <p:nvPr/>
        </p:nvGrpSpPr>
        <p:grpSpPr>
          <a:xfrm>
            <a:off x="1164369" y="2680221"/>
            <a:ext cx="2316294" cy="1514496"/>
            <a:chOff x="1" y="0"/>
            <a:chExt cx="4392858" cy="2872248"/>
          </a:xfrm>
        </p:grpSpPr>
        <p:sp>
          <p:nvSpPr>
            <p:cNvPr id="3" name="Shape 333"/>
            <p:cNvSpPr/>
            <p:nvPr/>
          </p:nvSpPr>
          <p:spPr>
            <a:xfrm>
              <a:off x="1" y="0"/>
              <a:ext cx="4392858" cy="28722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5030" y="10904"/>
                  </a:lnTo>
                  <a:lnTo>
                    <a:pt x="0" y="21600"/>
                  </a:lnTo>
                  <a:lnTo>
                    <a:pt x="16497" y="21600"/>
                  </a:lnTo>
                  <a:lnTo>
                    <a:pt x="21600" y="10886"/>
                  </a:lnTo>
                  <a:lnTo>
                    <a:pt x="16483" y="2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4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" name="Shape 335"/>
            <p:cNvSpPr/>
            <p:nvPr/>
          </p:nvSpPr>
          <p:spPr>
            <a:xfrm>
              <a:off x="1498551" y="1229870"/>
              <a:ext cx="2042947" cy="44799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2000">
                  <a:solidFill>
                    <a:srgbClr val="FAF9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输入文本内容</a:t>
              </a:r>
              <a:endParaRPr lang="id-ID" altLang="zh-CN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" name="Group 342"/>
          <p:cNvGrpSpPr/>
          <p:nvPr/>
        </p:nvGrpSpPr>
        <p:grpSpPr>
          <a:xfrm>
            <a:off x="3181743" y="2680221"/>
            <a:ext cx="2316294" cy="1514496"/>
            <a:chOff x="0" y="0"/>
            <a:chExt cx="4392859" cy="2872248"/>
          </a:xfrm>
          <a:solidFill>
            <a:srgbClr val="E60000"/>
          </a:solidFill>
        </p:grpSpPr>
        <p:sp>
          <p:nvSpPr>
            <p:cNvPr id="8" name="Shape 338"/>
            <p:cNvSpPr/>
            <p:nvPr/>
          </p:nvSpPr>
          <p:spPr>
            <a:xfrm>
              <a:off x="0" y="0"/>
              <a:ext cx="4392859" cy="28722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5030" y="10904"/>
                  </a:lnTo>
                  <a:lnTo>
                    <a:pt x="0" y="21600"/>
                  </a:lnTo>
                  <a:lnTo>
                    <a:pt x="16497" y="21600"/>
                  </a:lnTo>
                  <a:lnTo>
                    <a:pt x="21600" y="10886"/>
                  </a:lnTo>
                  <a:lnTo>
                    <a:pt x="16483" y="2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4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Shape 340"/>
            <p:cNvSpPr/>
            <p:nvPr/>
          </p:nvSpPr>
          <p:spPr>
            <a:xfrm>
              <a:off x="1194479" y="1289712"/>
              <a:ext cx="2852436" cy="43180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>
                <a:defRPr sz="2000">
                  <a:solidFill>
                    <a:srgbClr val="FAF9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输入文本内容</a:t>
              </a:r>
              <a:endParaRPr lang="id-ID" altLang="zh-CN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2" name="Group 347"/>
          <p:cNvGrpSpPr/>
          <p:nvPr/>
        </p:nvGrpSpPr>
        <p:grpSpPr>
          <a:xfrm>
            <a:off x="5248957" y="2680221"/>
            <a:ext cx="2316294" cy="1514496"/>
            <a:chOff x="0" y="0"/>
            <a:chExt cx="4392859" cy="2872248"/>
          </a:xfrm>
        </p:grpSpPr>
        <p:sp>
          <p:nvSpPr>
            <p:cNvPr id="13" name="Shape 343"/>
            <p:cNvSpPr/>
            <p:nvPr/>
          </p:nvSpPr>
          <p:spPr>
            <a:xfrm>
              <a:off x="0" y="0"/>
              <a:ext cx="4392859" cy="28722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5030" y="10904"/>
                  </a:lnTo>
                  <a:lnTo>
                    <a:pt x="0" y="21600"/>
                  </a:lnTo>
                  <a:lnTo>
                    <a:pt x="16497" y="21600"/>
                  </a:lnTo>
                  <a:lnTo>
                    <a:pt x="21600" y="10886"/>
                  </a:lnTo>
                  <a:lnTo>
                    <a:pt x="16483" y="2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4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Shape 345"/>
            <p:cNvSpPr/>
            <p:nvPr/>
          </p:nvSpPr>
          <p:spPr>
            <a:xfrm>
              <a:off x="1086541" y="1289712"/>
              <a:ext cx="2972476" cy="43180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>
                <a:defRPr sz="2000">
                  <a:solidFill>
                    <a:srgbClr val="FAF9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输入文本内容</a:t>
              </a:r>
              <a:endParaRPr lang="id-ID" altLang="zh-CN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7" name="Group 352"/>
          <p:cNvGrpSpPr/>
          <p:nvPr/>
        </p:nvGrpSpPr>
        <p:grpSpPr>
          <a:xfrm>
            <a:off x="7299143" y="2680221"/>
            <a:ext cx="2316291" cy="1514496"/>
            <a:chOff x="0" y="0"/>
            <a:chExt cx="4392859" cy="2872248"/>
          </a:xfrm>
          <a:solidFill>
            <a:srgbClr val="E60000"/>
          </a:solidFill>
        </p:grpSpPr>
        <p:sp>
          <p:nvSpPr>
            <p:cNvPr id="18" name="Shape 348"/>
            <p:cNvSpPr/>
            <p:nvPr/>
          </p:nvSpPr>
          <p:spPr>
            <a:xfrm>
              <a:off x="0" y="0"/>
              <a:ext cx="4392859" cy="28722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5030" y="10904"/>
                  </a:lnTo>
                  <a:lnTo>
                    <a:pt x="0" y="21600"/>
                  </a:lnTo>
                  <a:lnTo>
                    <a:pt x="16497" y="21600"/>
                  </a:lnTo>
                  <a:lnTo>
                    <a:pt x="21600" y="10886"/>
                  </a:lnTo>
                  <a:lnTo>
                    <a:pt x="16483" y="2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4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Shape 350"/>
            <p:cNvSpPr/>
            <p:nvPr/>
          </p:nvSpPr>
          <p:spPr>
            <a:xfrm>
              <a:off x="1186403" y="1289712"/>
              <a:ext cx="2924718" cy="43180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>
                <a:defRPr sz="2000">
                  <a:solidFill>
                    <a:srgbClr val="FAF9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输入文本内容</a:t>
              </a:r>
              <a:endParaRPr lang="id-ID" altLang="zh-CN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2" name="Group 357"/>
          <p:cNvGrpSpPr/>
          <p:nvPr/>
        </p:nvGrpSpPr>
        <p:grpSpPr>
          <a:xfrm>
            <a:off x="9378091" y="2680221"/>
            <a:ext cx="2316291" cy="1514496"/>
            <a:chOff x="0" y="0"/>
            <a:chExt cx="4392859" cy="2872248"/>
          </a:xfrm>
        </p:grpSpPr>
        <p:sp>
          <p:nvSpPr>
            <p:cNvPr id="23" name="Shape 353"/>
            <p:cNvSpPr/>
            <p:nvPr/>
          </p:nvSpPr>
          <p:spPr>
            <a:xfrm>
              <a:off x="0" y="0"/>
              <a:ext cx="4392859" cy="28722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5030" y="10904"/>
                  </a:lnTo>
                  <a:lnTo>
                    <a:pt x="0" y="21600"/>
                  </a:lnTo>
                  <a:lnTo>
                    <a:pt x="16497" y="21600"/>
                  </a:lnTo>
                  <a:lnTo>
                    <a:pt x="21600" y="10886"/>
                  </a:lnTo>
                  <a:lnTo>
                    <a:pt x="16483" y="2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4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Shape 355"/>
            <p:cNvSpPr/>
            <p:nvPr/>
          </p:nvSpPr>
          <p:spPr>
            <a:xfrm>
              <a:off x="1186405" y="1289715"/>
              <a:ext cx="3014432" cy="36933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>
                <a:defRPr sz="2000">
                  <a:solidFill>
                    <a:srgbClr val="FAF9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输入文本内容</a:t>
              </a:r>
              <a:endParaRPr lang="id-ID" altLang="zh-CN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7" name="Group 360"/>
          <p:cNvGrpSpPr/>
          <p:nvPr/>
        </p:nvGrpSpPr>
        <p:grpSpPr>
          <a:xfrm>
            <a:off x="2098263" y="3978266"/>
            <a:ext cx="448507" cy="448507"/>
            <a:chOff x="0" y="0"/>
            <a:chExt cx="850594" cy="850594"/>
          </a:xfrm>
        </p:grpSpPr>
        <p:sp>
          <p:nvSpPr>
            <p:cNvPr id="28" name="Shape 358"/>
            <p:cNvSpPr/>
            <p:nvPr/>
          </p:nvSpPr>
          <p:spPr>
            <a:xfrm>
              <a:off x="0" y="0"/>
              <a:ext cx="850594" cy="85059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50800" cap="flat">
              <a:solidFill>
                <a:srgbClr val="FBF9FC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09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Shape 359"/>
            <p:cNvSpPr/>
            <p:nvPr/>
          </p:nvSpPr>
          <p:spPr>
            <a:xfrm>
              <a:off x="300082" y="114147"/>
              <a:ext cx="250430" cy="6223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>
                <a:defRPr sz="3200" b="1">
                  <a:solidFill>
                    <a:srgbClr val="FAF9FC"/>
                  </a:solidFill>
                  <a:latin typeface="Oxygen"/>
                  <a:ea typeface="Oxygen"/>
                  <a:cs typeface="Oxygen"/>
                  <a:sym typeface="Oxygen"/>
                </a:defRPr>
              </a:lvl1pPr>
            </a:lstStyle>
            <a:p>
              <a:pPr lvl="0" algn="ctr">
                <a:lnSpc>
                  <a:spcPct val="120000"/>
                </a:lnSpc>
                <a:defRPr sz="1800" b="0">
                  <a:solidFill>
                    <a:srgbClr val="000000"/>
                  </a:solidFill>
                </a:defRPr>
              </a:pPr>
              <a:r>
                <a:rPr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1</a:t>
              </a:r>
            </a:p>
          </p:txBody>
        </p:sp>
      </p:grpSp>
      <p:grpSp>
        <p:nvGrpSpPr>
          <p:cNvPr id="30" name="Group 363"/>
          <p:cNvGrpSpPr/>
          <p:nvPr/>
        </p:nvGrpSpPr>
        <p:grpSpPr>
          <a:xfrm>
            <a:off x="4119893" y="3978266"/>
            <a:ext cx="448507" cy="448507"/>
            <a:chOff x="0" y="0"/>
            <a:chExt cx="850594" cy="850594"/>
          </a:xfrm>
          <a:solidFill>
            <a:srgbClr val="E60000"/>
          </a:solidFill>
        </p:grpSpPr>
        <p:sp>
          <p:nvSpPr>
            <p:cNvPr id="31" name="Shape 361"/>
            <p:cNvSpPr/>
            <p:nvPr/>
          </p:nvSpPr>
          <p:spPr>
            <a:xfrm>
              <a:off x="0" y="0"/>
              <a:ext cx="850594" cy="85059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2"/>
            </a:solidFill>
            <a:ln w="50800" cap="flat">
              <a:solidFill>
                <a:srgbClr val="FBF9FC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09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Shape 362"/>
            <p:cNvSpPr/>
            <p:nvPr/>
          </p:nvSpPr>
          <p:spPr>
            <a:xfrm>
              <a:off x="331243" y="202702"/>
              <a:ext cx="188486" cy="44519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3200" b="1">
                  <a:solidFill>
                    <a:srgbClr val="FAF9FC"/>
                  </a:solidFill>
                  <a:latin typeface="Oxygen"/>
                  <a:ea typeface="Oxygen"/>
                  <a:cs typeface="Oxygen"/>
                  <a:sym typeface="Oxygen"/>
                </a:defRPr>
              </a:lvl1pPr>
            </a:lstStyle>
            <a:p>
              <a:pPr lvl="0" algn="ctr">
                <a:lnSpc>
                  <a:spcPct val="120000"/>
                </a:lnSpc>
                <a:defRPr sz="1800" b="0">
                  <a:solidFill>
                    <a:srgbClr val="000000"/>
                  </a:solidFill>
                </a:defRPr>
              </a:pPr>
              <a:r>
                <a:rPr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</a:t>
              </a:r>
            </a:p>
          </p:txBody>
        </p:sp>
      </p:grpSp>
      <p:grpSp>
        <p:nvGrpSpPr>
          <p:cNvPr id="33" name="Group 366"/>
          <p:cNvGrpSpPr/>
          <p:nvPr/>
        </p:nvGrpSpPr>
        <p:grpSpPr>
          <a:xfrm>
            <a:off x="6182851" y="3978266"/>
            <a:ext cx="448507" cy="448507"/>
            <a:chOff x="0" y="0"/>
            <a:chExt cx="850594" cy="850594"/>
          </a:xfrm>
        </p:grpSpPr>
        <p:sp>
          <p:nvSpPr>
            <p:cNvPr id="34" name="Shape 364"/>
            <p:cNvSpPr/>
            <p:nvPr/>
          </p:nvSpPr>
          <p:spPr>
            <a:xfrm>
              <a:off x="0" y="0"/>
              <a:ext cx="850594" cy="85059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3"/>
            </a:solidFill>
            <a:ln w="50800" cap="flat">
              <a:solidFill>
                <a:srgbClr val="FBF9FC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09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Shape 365"/>
            <p:cNvSpPr/>
            <p:nvPr/>
          </p:nvSpPr>
          <p:spPr>
            <a:xfrm>
              <a:off x="331243" y="202702"/>
              <a:ext cx="188486" cy="44519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3200" b="1">
                  <a:solidFill>
                    <a:srgbClr val="FAF9FC"/>
                  </a:solidFill>
                  <a:latin typeface="Oxygen"/>
                  <a:ea typeface="Oxygen"/>
                  <a:cs typeface="Oxygen"/>
                  <a:sym typeface="Oxygen"/>
                </a:defRPr>
              </a:lvl1pPr>
            </a:lstStyle>
            <a:p>
              <a:pPr lvl="0" algn="ctr">
                <a:lnSpc>
                  <a:spcPct val="120000"/>
                </a:lnSpc>
                <a:defRPr sz="1800" b="0">
                  <a:solidFill>
                    <a:srgbClr val="000000"/>
                  </a:solidFill>
                </a:defRPr>
              </a:pPr>
              <a:r>
                <a:rPr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3</a:t>
              </a:r>
            </a:p>
          </p:txBody>
        </p:sp>
      </p:grpSp>
      <p:grpSp>
        <p:nvGrpSpPr>
          <p:cNvPr id="36" name="Group 369"/>
          <p:cNvGrpSpPr/>
          <p:nvPr/>
        </p:nvGrpSpPr>
        <p:grpSpPr>
          <a:xfrm>
            <a:off x="8233035" y="3978266"/>
            <a:ext cx="448507" cy="448507"/>
            <a:chOff x="0" y="0"/>
            <a:chExt cx="850594" cy="850594"/>
          </a:xfrm>
          <a:solidFill>
            <a:srgbClr val="E60000"/>
          </a:solidFill>
        </p:grpSpPr>
        <p:sp>
          <p:nvSpPr>
            <p:cNvPr id="37" name="Shape 367"/>
            <p:cNvSpPr/>
            <p:nvPr/>
          </p:nvSpPr>
          <p:spPr>
            <a:xfrm>
              <a:off x="0" y="0"/>
              <a:ext cx="850594" cy="85059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4"/>
            </a:solidFill>
            <a:ln w="50800" cap="flat">
              <a:solidFill>
                <a:srgbClr val="FBF9FC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09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Shape 368"/>
            <p:cNvSpPr/>
            <p:nvPr/>
          </p:nvSpPr>
          <p:spPr>
            <a:xfrm>
              <a:off x="243825" y="114147"/>
              <a:ext cx="362944" cy="6223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>
                <a:defRPr sz="3200" b="1">
                  <a:solidFill>
                    <a:srgbClr val="FAF9FC"/>
                  </a:solidFill>
                  <a:latin typeface="Oxygen"/>
                  <a:ea typeface="Oxygen"/>
                  <a:cs typeface="Oxygen"/>
                  <a:sym typeface="Oxygen"/>
                </a:defRPr>
              </a:lvl1pPr>
            </a:lstStyle>
            <a:p>
              <a:pPr lvl="0" algn="ctr">
                <a:lnSpc>
                  <a:spcPct val="120000"/>
                </a:lnSpc>
                <a:defRPr sz="1800" b="0">
                  <a:solidFill>
                    <a:srgbClr val="000000"/>
                  </a:solidFill>
                </a:defRPr>
              </a:pPr>
              <a:r>
                <a:rPr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4</a:t>
              </a:r>
            </a:p>
          </p:txBody>
        </p:sp>
      </p:grpSp>
      <p:grpSp>
        <p:nvGrpSpPr>
          <p:cNvPr id="39" name="Group 372"/>
          <p:cNvGrpSpPr/>
          <p:nvPr/>
        </p:nvGrpSpPr>
        <p:grpSpPr>
          <a:xfrm>
            <a:off x="10311984" y="3978266"/>
            <a:ext cx="448507" cy="448507"/>
            <a:chOff x="0" y="0"/>
            <a:chExt cx="850594" cy="850594"/>
          </a:xfrm>
        </p:grpSpPr>
        <p:sp>
          <p:nvSpPr>
            <p:cNvPr id="40" name="Shape 370"/>
            <p:cNvSpPr/>
            <p:nvPr/>
          </p:nvSpPr>
          <p:spPr>
            <a:xfrm>
              <a:off x="0" y="0"/>
              <a:ext cx="850594" cy="85059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5"/>
            </a:solidFill>
            <a:ln w="50800" cap="flat">
              <a:solidFill>
                <a:srgbClr val="FBF9FC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09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Shape 371"/>
            <p:cNvSpPr/>
            <p:nvPr/>
          </p:nvSpPr>
          <p:spPr>
            <a:xfrm>
              <a:off x="331243" y="202702"/>
              <a:ext cx="188486" cy="44519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3200" b="1">
                  <a:solidFill>
                    <a:srgbClr val="FAF9FC"/>
                  </a:solidFill>
                  <a:latin typeface="Oxygen"/>
                  <a:ea typeface="Oxygen"/>
                  <a:cs typeface="Oxygen"/>
                  <a:sym typeface="Oxygen"/>
                </a:defRPr>
              </a:lvl1pPr>
            </a:lstStyle>
            <a:p>
              <a:pPr lvl="0" algn="ctr">
                <a:lnSpc>
                  <a:spcPct val="120000"/>
                </a:lnSpc>
                <a:defRPr sz="1800" b="0">
                  <a:solidFill>
                    <a:srgbClr val="000000"/>
                  </a:solidFill>
                </a:defRPr>
              </a:pPr>
              <a:r>
                <a:rPr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5</a:t>
              </a:r>
            </a:p>
          </p:txBody>
        </p:sp>
      </p:grpSp>
      <p:sp>
        <p:nvSpPr>
          <p:cNvPr id="43" name="Shape 373"/>
          <p:cNvSpPr/>
          <p:nvPr/>
        </p:nvSpPr>
        <p:spPr>
          <a:xfrm>
            <a:off x="1393648" y="4794002"/>
            <a:ext cx="1804918" cy="429605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0" tIns="0" rIns="0" bIns="0" numCol="1" anchor="t">
            <a:spAutoFit/>
          </a:bodyPr>
          <a:lstStyle>
            <a:lvl1pPr>
              <a:defRPr sz="2000">
                <a:solidFill>
                  <a:srgbClr val="828589"/>
                </a:solidFill>
                <a:latin typeface="STIXGeneral-Bold"/>
                <a:ea typeface="STIXGeneral-Bold"/>
                <a:cs typeface="STIXGeneral-Bold"/>
                <a:sym typeface="STIXGeneral-Bold"/>
              </a:defRPr>
            </a:lvl1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Shape 376"/>
          <p:cNvSpPr/>
          <p:nvPr/>
        </p:nvSpPr>
        <p:spPr>
          <a:xfrm>
            <a:off x="3454628" y="4794002"/>
            <a:ext cx="1804918" cy="429605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0" tIns="0" rIns="0" bIns="0" numCol="1" anchor="t">
            <a:spAutoFit/>
          </a:bodyPr>
          <a:lstStyle>
            <a:lvl1pPr>
              <a:defRPr sz="2000">
                <a:solidFill>
                  <a:srgbClr val="828589"/>
                </a:solidFill>
                <a:latin typeface="STIXGeneral-Bold"/>
                <a:ea typeface="STIXGeneral-Bold"/>
                <a:cs typeface="STIXGeneral-Bold"/>
                <a:sym typeface="STIXGeneral-Bold"/>
              </a:defRPr>
            </a:lvl1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9" name="Shape 379"/>
          <p:cNvSpPr/>
          <p:nvPr/>
        </p:nvSpPr>
        <p:spPr>
          <a:xfrm>
            <a:off x="5479631" y="4794002"/>
            <a:ext cx="1804918" cy="429605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0" tIns="0" rIns="0" bIns="0" numCol="1" anchor="t">
            <a:spAutoFit/>
          </a:bodyPr>
          <a:lstStyle>
            <a:lvl1pPr>
              <a:defRPr sz="2000">
                <a:solidFill>
                  <a:srgbClr val="828589"/>
                </a:solidFill>
                <a:latin typeface="STIXGeneral-Bold"/>
                <a:ea typeface="STIXGeneral-Bold"/>
                <a:cs typeface="STIXGeneral-Bold"/>
                <a:sym typeface="STIXGeneral-Bold"/>
              </a:defRPr>
            </a:lvl1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Shape 382"/>
          <p:cNvSpPr/>
          <p:nvPr/>
        </p:nvSpPr>
        <p:spPr>
          <a:xfrm>
            <a:off x="7569908" y="4794002"/>
            <a:ext cx="1804918" cy="429605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0" tIns="0" rIns="0" bIns="0" numCol="1" anchor="t">
            <a:spAutoFit/>
          </a:bodyPr>
          <a:lstStyle>
            <a:lvl1pPr>
              <a:defRPr sz="2000">
                <a:solidFill>
                  <a:srgbClr val="606B83"/>
                </a:solidFill>
                <a:latin typeface="STIXGeneral-Bold"/>
                <a:ea typeface="STIXGeneral-Bold"/>
                <a:cs typeface="STIXGeneral-Bold"/>
                <a:sym typeface="STIXGeneral-Bold"/>
              </a:defRPr>
            </a:lvl1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" name="Shape 385"/>
          <p:cNvSpPr/>
          <p:nvPr/>
        </p:nvSpPr>
        <p:spPr>
          <a:xfrm>
            <a:off x="9630886" y="4794002"/>
            <a:ext cx="1804918" cy="429605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0" tIns="0" rIns="0" bIns="0" numCol="1" anchor="t">
            <a:spAutoFit/>
          </a:bodyPr>
          <a:lstStyle>
            <a:lvl1pPr>
              <a:defRPr sz="2000">
                <a:solidFill>
                  <a:srgbClr val="828589"/>
                </a:solidFill>
                <a:latin typeface="STIXGeneral-Bold"/>
                <a:ea typeface="STIXGeneral-Bold"/>
                <a:cs typeface="STIXGeneral-Bold"/>
                <a:sym typeface="STIXGeneral-Bold"/>
              </a:defRPr>
            </a:lvl1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2" name="TextBox 8"/>
          <p:cNvSpPr txBox="1"/>
          <p:nvPr/>
        </p:nvSpPr>
        <p:spPr>
          <a:xfrm>
            <a:off x="824035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4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013688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8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8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4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8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8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8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4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8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8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12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8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8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8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16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2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8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8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400"/>
                            </p:stCondLst>
                            <p:childTnLst>
                              <p:par>
                                <p:cTn id="2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7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6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1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6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6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fill="hold" grpId="0" nodeType="withEffect">
                                  <p:stCondLst>
                                    <p:cond delay="4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5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6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6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4" fill="hold" grpId="0" nodeType="withEffect">
                                  <p:stCondLst>
                                    <p:cond delay="6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9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6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4" fill="hold" grpId="0" nodeType="withEffect">
                                  <p:stCondLst>
                                    <p:cond delay="8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43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6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8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3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8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3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8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dvAuto="0"/>
      <p:bldP spid="7" grpId="0" animBg="1" advAuto="0"/>
      <p:bldP spid="12" grpId="0" advAuto="0"/>
      <p:bldP spid="17" grpId="0" animBg="1" advAuto="0"/>
      <p:bldP spid="22" grpId="0" advAuto="0"/>
      <p:bldP spid="27" grpId="0" advAuto="0"/>
      <p:bldP spid="30" grpId="0" animBg="1" advAuto="0"/>
      <p:bldP spid="33" grpId="0" advAuto="0"/>
      <p:bldP spid="36" grpId="0" animBg="1" advAuto="0"/>
      <p:bldP spid="39" grpId="0" advAuto="0"/>
      <p:bldP spid="43" grpId="0"/>
      <p:bldP spid="46" grpId="0"/>
      <p:bldP spid="49" grpId="0"/>
      <p:bldP spid="52" grpId="0"/>
      <p:bldP spid="5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 Same Side Corner Rectangle 4"/>
          <p:cNvSpPr/>
          <p:nvPr/>
        </p:nvSpPr>
        <p:spPr>
          <a:xfrm>
            <a:off x="5408617" y="1765611"/>
            <a:ext cx="489569" cy="5466842"/>
          </a:xfrm>
          <a:prstGeom prst="round2SameRect">
            <a:avLst>
              <a:gd name="adj1" fmla="val 50000"/>
              <a:gd name="adj2" fmla="val 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4" name="Group 33"/>
          <p:cNvGrpSpPr/>
          <p:nvPr/>
        </p:nvGrpSpPr>
        <p:grpSpPr>
          <a:xfrm>
            <a:off x="5408619" y="2379507"/>
            <a:ext cx="3451700" cy="543268"/>
            <a:chOff x="5128064" y="2256183"/>
            <a:chExt cx="3273083" cy="515155"/>
          </a:xfrm>
        </p:grpSpPr>
        <p:sp>
          <p:nvSpPr>
            <p:cNvPr id="4" name="Pentagon 3"/>
            <p:cNvSpPr/>
            <p:nvPr/>
          </p:nvSpPr>
          <p:spPr>
            <a:xfrm>
              <a:off x="5128064" y="2256184"/>
              <a:ext cx="3273083" cy="515154"/>
            </a:xfrm>
            <a:prstGeom prst="homePlat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Rectangle 8"/>
            <p:cNvSpPr/>
            <p:nvPr/>
          </p:nvSpPr>
          <p:spPr>
            <a:xfrm>
              <a:off x="5128064" y="2256183"/>
              <a:ext cx="464234" cy="515155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5" name="Group 34"/>
          <p:cNvGrpSpPr/>
          <p:nvPr/>
        </p:nvGrpSpPr>
        <p:grpSpPr>
          <a:xfrm>
            <a:off x="5408619" y="3264225"/>
            <a:ext cx="3451700" cy="543268"/>
            <a:chOff x="5128064" y="3095119"/>
            <a:chExt cx="3273083" cy="515155"/>
          </a:xfrm>
        </p:grpSpPr>
        <p:sp>
          <p:nvSpPr>
            <p:cNvPr id="6" name="Pentagon 5"/>
            <p:cNvSpPr/>
            <p:nvPr/>
          </p:nvSpPr>
          <p:spPr>
            <a:xfrm>
              <a:off x="5128064" y="3095119"/>
              <a:ext cx="3273083" cy="515154"/>
            </a:xfrm>
            <a:prstGeom prst="homePlat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Rectangle 9"/>
            <p:cNvSpPr/>
            <p:nvPr/>
          </p:nvSpPr>
          <p:spPr>
            <a:xfrm>
              <a:off x="5128064" y="3095119"/>
              <a:ext cx="464234" cy="515155"/>
            </a:xfrm>
            <a:prstGeom prst="rect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5408619" y="4148941"/>
            <a:ext cx="3451700" cy="543268"/>
            <a:chOff x="5128064" y="3934054"/>
            <a:chExt cx="3273083" cy="515155"/>
          </a:xfrm>
        </p:grpSpPr>
        <p:sp>
          <p:nvSpPr>
            <p:cNvPr id="7" name="Pentagon 6"/>
            <p:cNvSpPr/>
            <p:nvPr/>
          </p:nvSpPr>
          <p:spPr>
            <a:xfrm>
              <a:off x="5128064" y="3934054"/>
              <a:ext cx="3273083" cy="515154"/>
            </a:xfrm>
            <a:prstGeom prst="homePlat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Rectangle 10"/>
            <p:cNvSpPr/>
            <p:nvPr/>
          </p:nvSpPr>
          <p:spPr>
            <a:xfrm>
              <a:off x="5128064" y="3934054"/>
              <a:ext cx="464234" cy="515155"/>
            </a:xfrm>
            <a:prstGeom prst="rect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7" name="Group 36"/>
          <p:cNvGrpSpPr/>
          <p:nvPr/>
        </p:nvGrpSpPr>
        <p:grpSpPr>
          <a:xfrm>
            <a:off x="5408618" y="5033658"/>
            <a:ext cx="3451701" cy="543269"/>
            <a:chOff x="5128064" y="4772988"/>
            <a:chExt cx="3273084" cy="515156"/>
          </a:xfrm>
        </p:grpSpPr>
        <p:sp>
          <p:nvSpPr>
            <p:cNvPr id="8" name="Pentagon 7"/>
            <p:cNvSpPr/>
            <p:nvPr/>
          </p:nvSpPr>
          <p:spPr>
            <a:xfrm>
              <a:off x="5128065" y="4772990"/>
              <a:ext cx="3273083" cy="515154"/>
            </a:xfrm>
            <a:prstGeom prst="homePlat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Rectangle 11"/>
            <p:cNvSpPr/>
            <p:nvPr/>
          </p:nvSpPr>
          <p:spPr>
            <a:xfrm>
              <a:off x="5128064" y="4772988"/>
              <a:ext cx="464234" cy="515155"/>
            </a:xfrm>
            <a:prstGeom prst="rect">
              <a:avLst/>
            </a:pr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5" name="Group 14"/>
          <p:cNvGrpSpPr/>
          <p:nvPr/>
        </p:nvGrpSpPr>
        <p:grpSpPr>
          <a:xfrm>
            <a:off x="9057322" y="2233528"/>
            <a:ext cx="2541032" cy="870320"/>
            <a:chOff x="8451509" y="2034687"/>
            <a:chExt cx="3254568" cy="825279"/>
          </a:xfrm>
        </p:grpSpPr>
        <p:sp>
          <p:nvSpPr>
            <p:cNvPr id="13" name="TextBox 12"/>
            <p:cNvSpPr txBox="1"/>
            <p:nvPr/>
          </p:nvSpPr>
          <p:spPr>
            <a:xfrm>
              <a:off x="8451509" y="2034687"/>
              <a:ext cx="1846179" cy="31154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Rectangle 13"/>
            <p:cNvSpPr/>
            <p:nvPr/>
          </p:nvSpPr>
          <p:spPr>
            <a:xfrm>
              <a:off x="8508022" y="2365039"/>
              <a:ext cx="3198055" cy="49492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6" name="Group 15"/>
          <p:cNvGrpSpPr/>
          <p:nvPr/>
        </p:nvGrpSpPr>
        <p:grpSpPr>
          <a:xfrm>
            <a:off x="9057322" y="3118243"/>
            <a:ext cx="2496908" cy="870320"/>
            <a:chOff x="8508022" y="2034687"/>
            <a:chExt cx="3198055" cy="825279"/>
          </a:xfrm>
        </p:grpSpPr>
        <p:sp>
          <p:nvSpPr>
            <p:cNvPr id="17" name="TextBox 16"/>
            <p:cNvSpPr txBox="1"/>
            <p:nvPr/>
          </p:nvSpPr>
          <p:spPr>
            <a:xfrm>
              <a:off x="8514715" y="2034687"/>
              <a:ext cx="1846180" cy="31154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Rectangle 17"/>
            <p:cNvSpPr/>
            <p:nvPr/>
          </p:nvSpPr>
          <p:spPr>
            <a:xfrm>
              <a:off x="8508022" y="2365039"/>
              <a:ext cx="3198055" cy="49492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9" name="Group 18"/>
          <p:cNvGrpSpPr/>
          <p:nvPr/>
        </p:nvGrpSpPr>
        <p:grpSpPr>
          <a:xfrm>
            <a:off x="9057322" y="4887675"/>
            <a:ext cx="2496909" cy="870319"/>
            <a:chOff x="8508022" y="2034687"/>
            <a:chExt cx="3198055" cy="825280"/>
          </a:xfrm>
        </p:grpSpPr>
        <p:sp>
          <p:nvSpPr>
            <p:cNvPr id="20" name="TextBox 19"/>
            <p:cNvSpPr txBox="1"/>
            <p:nvPr/>
          </p:nvSpPr>
          <p:spPr>
            <a:xfrm>
              <a:off x="8514343" y="2034687"/>
              <a:ext cx="1846179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Rectangle 20"/>
            <p:cNvSpPr/>
            <p:nvPr/>
          </p:nvSpPr>
          <p:spPr>
            <a:xfrm>
              <a:off x="8508022" y="2365039"/>
              <a:ext cx="3198055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2" name="Group 21"/>
          <p:cNvGrpSpPr/>
          <p:nvPr/>
        </p:nvGrpSpPr>
        <p:grpSpPr>
          <a:xfrm>
            <a:off x="9057322" y="4002958"/>
            <a:ext cx="2522171" cy="870320"/>
            <a:chOff x="8475665" y="2034687"/>
            <a:chExt cx="3230412" cy="825279"/>
          </a:xfrm>
        </p:grpSpPr>
        <p:sp>
          <p:nvSpPr>
            <p:cNvPr id="23" name="TextBox 22"/>
            <p:cNvSpPr txBox="1"/>
            <p:nvPr/>
          </p:nvSpPr>
          <p:spPr>
            <a:xfrm>
              <a:off x="8475665" y="2034687"/>
              <a:ext cx="1909828" cy="31154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 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Rectangle 23"/>
            <p:cNvSpPr/>
            <p:nvPr/>
          </p:nvSpPr>
          <p:spPr>
            <a:xfrm>
              <a:off x="8508022" y="2365039"/>
              <a:ext cx="3198055" cy="49492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8" name="Group 37"/>
          <p:cNvGrpSpPr/>
          <p:nvPr/>
        </p:nvGrpSpPr>
        <p:grpSpPr>
          <a:xfrm>
            <a:off x="1341397" y="2379505"/>
            <a:ext cx="4064898" cy="3197420"/>
            <a:chOff x="689317" y="2256183"/>
            <a:chExt cx="3854548" cy="3031960"/>
          </a:xfrm>
        </p:grpSpPr>
        <p:sp>
          <p:nvSpPr>
            <p:cNvPr id="28" name="Rectangle 27"/>
            <p:cNvSpPr/>
            <p:nvPr/>
          </p:nvSpPr>
          <p:spPr>
            <a:xfrm>
              <a:off x="689317" y="2256183"/>
              <a:ext cx="3854548" cy="303196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TextBox 28"/>
            <p:cNvSpPr txBox="1"/>
            <p:nvPr/>
          </p:nvSpPr>
          <p:spPr>
            <a:xfrm>
              <a:off x="1103992" y="2777120"/>
              <a:ext cx="1455026" cy="31154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 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Rectangle 29"/>
            <p:cNvSpPr/>
            <p:nvPr/>
          </p:nvSpPr>
          <p:spPr>
            <a:xfrm>
              <a:off x="1129140" y="3077845"/>
              <a:ext cx="3004396" cy="35569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Rectangle 30"/>
            <p:cNvSpPr/>
            <p:nvPr/>
          </p:nvSpPr>
          <p:spPr>
            <a:xfrm>
              <a:off x="1129140" y="4123237"/>
              <a:ext cx="3004396" cy="35569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2" name="TextBox 8"/>
          <p:cNvSpPr txBox="1"/>
          <p:nvPr/>
        </p:nvSpPr>
        <p:spPr>
          <a:xfrm>
            <a:off x="824035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325720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文本框 11"/>
          <p:cNvSpPr txBox="1"/>
          <p:nvPr>
            <p:custDataLst>
              <p:tags r:id="rId2"/>
            </p:custDataLst>
          </p:nvPr>
        </p:nvSpPr>
        <p:spPr>
          <a:xfrm>
            <a:off x="3482334" y="3456687"/>
            <a:ext cx="920124" cy="649088"/>
          </a:xfrm>
          <a:prstGeom prst="rect">
            <a:avLst/>
          </a:prstGeom>
          <a:noFill/>
        </p:spPr>
        <p:txBody>
          <a:bodyPr wrap="none" lIns="0" tIns="0" rIns="0" bIns="0">
            <a:spAutoFit/>
          </a:bodyPr>
          <a:lstStyle/>
          <a:p>
            <a:pPr>
              <a:defRPr/>
            </a:pPr>
            <a:r>
              <a:rPr lang="en-US" altLang="zh-CN" sz="3375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</a:t>
            </a:r>
            <a:r>
              <a:rPr lang="en-US" altLang="zh-CN" sz="4218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art</a:t>
            </a:r>
            <a:endParaRPr lang="zh-CN" altLang="en-US" sz="12128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矩形 12"/>
          <p:cNvSpPr/>
          <p:nvPr>
            <p:custDataLst>
              <p:tags r:id="rId3"/>
            </p:custDataLst>
          </p:nvPr>
        </p:nvSpPr>
        <p:spPr>
          <a:xfrm>
            <a:off x="6225120" y="3003559"/>
            <a:ext cx="6633630" cy="1205442"/>
          </a:xfrm>
          <a:prstGeom prst="rect">
            <a:avLst/>
          </a:pr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341700" rIns="949167" anchor="ctr"/>
          <a:lstStyle/>
          <a:p>
            <a:pPr>
              <a:lnSpc>
                <a:spcPct val="130000"/>
              </a:lnSpc>
              <a:defRPr/>
            </a:pPr>
            <a:endParaRPr lang="zh-CN" altLang="en-US" sz="1476" kern="0" dirty="0">
              <a:solidFill>
                <a:prstClr val="black">
                  <a:lumMod val="50000"/>
                  <a:lumOff val="50000"/>
                </a:prst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52" name="文本框 13"/>
          <p:cNvSpPr txBox="1"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3619392" y="3285915"/>
            <a:ext cx="646011" cy="340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2215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章 节</a:t>
            </a:r>
            <a:endParaRPr lang="zh-CN" altLang="en-US" sz="2215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53" name="文本框 14"/>
          <p:cNvSpPr txBox="1">
            <a:spLocks noChangeArrowheads="1"/>
          </p:cNvSpPr>
          <p:nvPr>
            <p:custDataLst>
              <p:tags r:id="rId5"/>
            </p:custDataLst>
          </p:nvPr>
        </p:nvSpPr>
        <p:spPr bwMode="auto">
          <a:xfrm>
            <a:off x="4573974" y="2808761"/>
            <a:ext cx="1442703" cy="15579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0124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  <a:endParaRPr lang="zh-CN" altLang="en-US" sz="10124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" name="标题 5"/>
          <p:cNvSpPr txBox="1">
            <a:spLocks/>
          </p:cNvSpPr>
          <p:nvPr>
            <p:custDataLst>
              <p:tags r:id="rId6"/>
            </p:custDataLst>
          </p:nvPr>
        </p:nvSpPr>
        <p:spPr>
          <a:xfrm>
            <a:off x="6631409" y="3236724"/>
            <a:ext cx="4258194" cy="553998"/>
          </a:xfrm>
          <a:prstGeom prst="rect">
            <a:avLst/>
          </a:prstGeom>
          <a:noFill/>
        </p:spPr>
        <p:txBody>
          <a:bodyPr wrap="square" lIns="0" tIns="0" rIns="0" bIns="0" anchor="t" anchorCtr="0">
            <a:spAutoFit/>
          </a:bodyPr>
          <a:lstStyle>
            <a:lvl1pPr algn="ctr">
              <a:lnSpc>
                <a:spcPct val="90000"/>
              </a:lnSpc>
              <a:spcBef>
                <a:spcPct val="0"/>
              </a:spcBef>
              <a:buNone/>
              <a:defRPr sz="4000">
                <a:latin typeface="+mj-lt"/>
                <a:ea typeface="+mj-ea"/>
                <a:cs typeface="+mj-cs"/>
              </a:defRPr>
            </a:lvl1pPr>
          </a:lstStyle>
          <a:p>
            <a:pPr algn="l">
              <a:defRPr/>
            </a:pPr>
            <a:r>
              <a:rPr lang="zh-CN" altLang="en-US" kern="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zh-CN" altLang="en-US" kern="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文本占位符 6"/>
          <p:cNvSpPr txBox="1">
            <a:spLocks/>
          </p:cNvSpPr>
          <p:nvPr>
            <p:custDataLst>
              <p:tags r:id="rId7"/>
            </p:custDataLst>
          </p:nvPr>
        </p:nvSpPr>
        <p:spPr>
          <a:xfrm>
            <a:off x="6631409" y="3813929"/>
            <a:ext cx="4258194" cy="221599"/>
          </a:xfrm>
          <a:prstGeom prst="rect">
            <a:avLst/>
          </a:prstGeom>
          <a:noFill/>
        </p:spPr>
        <p:txBody>
          <a:bodyPr wrap="square" lIns="0" tIns="0" rIns="0" bIns="0" anchor="t" anchorCtr="0">
            <a:spAutoFit/>
          </a:bodyPr>
          <a:lstStyle>
            <a:lvl1pPr indent="0" algn="ctr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baseline="0">
                <a:solidFill>
                  <a:schemeClr val="bg1">
                    <a:lumMod val="50000"/>
                  </a:schemeClr>
                </a:solidFill>
              </a:defRPr>
            </a:lvl1pPr>
            <a:lvl2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algn="l">
              <a:defRPr/>
            </a:pPr>
            <a:r>
              <a:rPr lang="en-US" altLang="zh-CN" kern="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en-US" altLang="zh-CN" kern="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519515315"/>
      </p:ext>
    </p:extLst>
  </p:cSld>
  <p:clrMapOvr>
    <a:masterClrMapping/>
  </p:clrMapOvr>
  <p:transition spd="slow" advTm="0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 animBg="1"/>
      <p:bldP spid="2052" grpId="0"/>
      <p:bldP spid="2053" grpId="0"/>
      <p:bldP spid="6" grpId="0"/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矩形 1"/>
          <p:cNvSpPr/>
          <p:nvPr/>
        </p:nvSpPr>
        <p:spPr>
          <a:xfrm rot="1891259">
            <a:off x="8857492" y="1629269"/>
            <a:ext cx="2686190" cy="3139438"/>
          </a:xfrm>
          <a:custGeom>
            <a:avLst/>
            <a:gdLst>
              <a:gd name="connsiteX0" fmla="*/ 0 w 2801257"/>
              <a:gd name="connsiteY0" fmla="*/ 0 h 3802743"/>
              <a:gd name="connsiteX1" fmla="*/ 2801257 w 2801257"/>
              <a:gd name="connsiteY1" fmla="*/ 0 h 3802743"/>
              <a:gd name="connsiteX2" fmla="*/ 2801257 w 2801257"/>
              <a:gd name="connsiteY2" fmla="*/ 3802743 h 3802743"/>
              <a:gd name="connsiteX3" fmla="*/ 0 w 2801257"/>
              <a:gd name="connsiteY3" fmla="*/ 3802743 h 3802743"/>
              <a:gd name="connsiteX4" fmla="*/ 0 w 2801257"/>
              <a:gd name="connsiteY4" fmla="*/ 0 h 3802743"/>
              <a:gd name="connsiteX0" fmla="*/ 424422 w 2801257"/>
              <a:gd name="connsiteY0" fmla="*/ 313631 h 3802743"/>
              <a:gd name="connsiteX1" fmla="*/ 2801257 w 2801257"/>
              <a:gd name="connsiteY1" fmla="*/ 0 h 3802743"/>
              <a:gd name="connsiteX2" fmla="*/ 2801257 w 2801257"/>
              <a:gd name="connsiteY2" fmla="*/ 3802743 h 3802743"/>
              <a:gd name="connsiteX3" fmla="*/ 0 w 2801257"/>
              <a:gd name="connsiteY3" fmla="*/ 3802743 h 3802743"/>
              <a:gd name="connsiteX4" fmla="*/ 424422 w 2801257"/>
              <a:gd name="connsiteY4" fmla="*/ 313631 h 3802743"/>
              <a:gd name="connsiteX0" fmla="*/ 424422 w 3256770"/>
              <a:gd name="connsiteY0" fmla="*/ 313631 h 3806294"/>
              <a:gd name="connsiteX1" fmla="*/ 2801257 w 3256770"/>
              <a:gd name="connsiteY1" fmla="*/ 0 h 3806294"/>
              <a:gd name="connsiteX2" fmla="*/ 3256770 w 3256770"/>
              <a:gd name="connsiteY2" fmla="*/ 3806294 h 3806294"/>
              <a:gd name="connsiteX3" fmla="*/ 0 w 3256770"/>
              <a:gd name="connsiteY3" fmla="*/ 3802743 h 3806294"/>
              <a:gd name="connsiteX4" fmla="*/ 424422 w 3256770"/>
              <a:gd name="connsiteY4" fmla="*/ 313631 h 38062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56770" h="3806294">
                <a:moveTo>
                  <a:pt x="424422" y="313631"/>
                </a:moveTo>
                <a:lnTo>
                  <a:pt x="2801257" y="0"/>
                </a:lnTo>
                <a:lnTo>
                  <a:pt x="3256770" y="3806294"/>
                </a:lnTo>
                <a:lnTo>
                  <a:pt x="0" y="3802743"/>
                </a:lnTo>
                <a:lnTo>
                  <a:pt x="424422" y="313631"/>
                </a:lnTo>
                <a:close/>
              </a:path>
            </a:pathLst>
          </a:cu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1285829">
              <a:lnSpc>
                <a:spcPct val="150000"/>
              </a:lnSpc>
              <a:defRPr/>
            </a:pPr>
            <a:endParaRPr lang="zh-CN" altLang="en-US" sz="2531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" name="矩形 35"/>
          <p:cNvSpPr/>
          <p:nvPr/>
        </p:nvSpPr>
        <p:spPr>
          <a:xfrm>
            <a:off x="8730251" y="1654310"/>
            <a:ext cx="2496055" cy="3243377"/>
          </a:xfrm>
          <a:prstGeom prst="rect">
            <a:avLst/>
          </a:prstGeom>
          <a:solidFill>
            <a:schemeClr val="accent2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1285829">
              <a:lnSpc>
                <a:spcPct val="150000"/>
              </a:lnSpc>
              <a:defRPr/>
            </a:pPr>
            <a:endParaRPr lang="zh-CN" altLang="en-US" sz="2531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8730251" y="1622368"/>
            <a:ext cx="2502596" cy="2588885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" name="矩形 1"/>
          <p:cNvSpPr/>
          <p:nvPr/>
        </p:nvSpPr>
        <p:spPr>
          <a:xfrm rot="765310">
            <a:off x="4827441" y="1464499"/>
            <a:ext cx="2968153" cy="3468978"/>
          </a:xfrm>
          <a:custGeom>
            <a:avLst/>
            <a:gdLst>
              <a:gd name="connsiteX0" fmla="*/ 0 w 2801257"/>
              <a:gd name="connsiteY0" fmla="*/ 0 h 3802743"/>
              <a:gd name="connsiteX1" fmla="*/ 2801257 w 2801257"/>
              <a:gd name="connsiteY1" fmla="*/ 0 h 3802743"/>
              <a:gd name="connsiteX2" fmla="*/ 2801257 w 2801257"/>
              <a:gd name="connsiteY2" fmla="*/ 3802743 h 3802743"/>
              <a:gd name="connsiteX3" fmla="*/ 0 w 2801257"/>
              <a:gd name="connsiteY3" fmla="*/ 3802743 h 3802743"/>
              <a:gd name="connsiteX4" fmla="*/ 0 w 2801257"/>
              <a:gd name="connsiteY4" fmla="*/ 0 h 3802743"/>
              <a:gd name="connsiteX0" fmla="*/ 424422 w 2801257"/>
              <a:gd name="connsiteY0" fmla="*/ 313631 h 3802743"/>
              <a:gd name="connsiteX1" fmla="*/ 2801257 w 2801257"/>
              <a:gd name="connsiteY1" fmla="*/ 0 h 3802743"/>
              <a:gd name="connsiteX2" fmla="*/ 2801257 w 2801257"/>
              <a:gd name="connsiteY2" fmla="*/ 3802743 h 3802743"/>
              <a:gd name="connsiteX3" fmla="*/ 0 w 2801257"/>
              <a:gd name="connsiteY3" fmla="*/ 3802743 h 3802743"/>
              <a:gd name="connsiteX4" fmla="*/ 424422 w 2801257"/>
              <a:gd name="connsiteY4" fmla="*/ 313631 h 3802743"/>
              <a:gd name="connsiteX0" fmla="*/ 424422 w 3256770"/>
              <a:gd name="connsiteY0" fmla="*/ 313631 h 3806294"/>
              <a:gd name="connsiteX1" fmla="*/ 2801257 w 3256770"/>
              <a:gd name="connsiteY1" fmla="*/ 0 h 3806294"/>
              <a:gd name="connsiteX2" fmla="*/ 3256770 w 3256770"/>
              <a:gd name="connsiteY2" fmla="*/ 3806294 h 3806294"/>
              <a:gd name="connsiteX3" fmla="*/ 0 w 3256770"/>
              <a:gd name="connsiteY3" fmla="*/ 3802743 h 3806294"/>
              <a:gd name="connsiteX4" fmla="*/ 424422 w 3256770"/>
              <a:gd name="connsiteY4" fmla="*/ 313631 h 38062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56770" h="3806294">
                <a:moveTo>
                  <a:pt x="424422" y="313631"/>
                </a:moveTo>
                <a:lnTo>
                  <a:pt x="2801257" y="0"/>
                </a:lnTo>
                <a:lnTo>
                  <a:pt x="3256770" y="3806294"/>
                </a:lnTo>
                <a:lnTo>
                  <a:pt x="0" y="3802743"/>
                </a:lnTo>
                <a:lnTo>
                  <a:pt x="424422" y="313631"/>
                </a:lnTo>
                <a:close/>
              </a:path>
            </a:pathLst>
          </a:custGeom>
          <a:solidFill>
            <a:schemeClr val="accent3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1285829">
              <a:lnSpc>
                <a:spcPct val="150000"/>
              </a:lnSpc>
              <a:defRPr/>
            </a:pPr>
            <a:endParaRPr lang="zh-CN" altLang="en-US" sz="2531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5102279" y="1637247"/>
            <a:ext cx="2496055" cy="3243377"/>
          </a:xfrm>
          <a:prstGeom prst="rect">
            <a:avLst/>
          </a:prstGeom>
          <a:solidFill>
            <a:schemeClr val="accent4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1285829">
              <a:lnSpc>
                <a:spcPct val="150000"/>
              </a:lnSpc>
              <a:defRPr/>
            </a:pPr>
            <a:endParaRPr lang="zh-CN" altLang="en-US" sz="2531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5102278" y="1622368"/>
            <a:ext cx="2496055" cy="2620828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矩形 1"/>
          <p:cNvSpPr/>
          <p:nvPr/>
        </p:nvSpPr>
        <p:spPr>
          <a:xfrm rot="1321971">
            <a:off x="1573547" y="1629269"/>
            <a:ext cx="2686190" cy="3139438"/>
          </a:xfrm>
          <a:custGeom>
            <a:avLst/>
            <a:gdLst>
              <a:gd name="connsiteX0" fmla="*/ 0 w 2801257"/>
              <a:gd name="connsiteY0" fmla="*/ 0 h 3802743"/>
              <a:gd name="connsiteX1" fmla="*/ 2801257 w 2801257"/>
              <a:gd name="connsiteY1" fmla="*/ 0 h 3802743"/>
              <a:gd name="connsiteX2" fmla="*/ 2801257 w 2801257"/>
              <a:gd name="connsiteY2" fmla="*/ 3802743 h 3802743"/>
              <a:gd name="connsiteX3" fmla="*/ 0 w 2801257"/>
              <a:gd name="connsiteY3" fmla="*/ 3802743 h 3802743"/>
              <a:gd name="connsiteX4" fmla="*/ 0 w 2801257"/>
              <a:gd name="connsiteY4" fmla="*/ 0 h 3802743"/>
              <a:gd name="connsiteX0" fmla="*/ 424422 w 2801257"/>
              <a:gd name="connsiteY0" fmla="*/ 313631 h 3802743"/>
              <a:gd name="connsiteX1" fmla="*/ 2801257 w 2801257"/>
              <a:gd name="connsiteY1" fmla="*/ 0 h 3802743"/>
              <a:gd name="connsiteX2" fmla="*/ 2801257 w 2801257"/>
              <a:gd name="connsiteY2" fmla="*/ 3802743 h 3802743"/>
              <a:gd name="connsiteX3" fmla="*/ 0 w 2801257"/>
              <a:gd name="connsiteY3" fmla="*/ 3802743 h 3802743"/>
              <a:gd name="connsiteX4" fmla="*/ 424422 w 2801257"/>
              <a:gd name="connsiteY4" fmla="*/ 313631 h 3802743"/>
              <a:gd name="connsiteX0" fmla="*/ 424422 w 3256770"/>
              <a:gd name="connsiteY0" fmla="*/ 313631 h 3806294"/>
              <a:gd name="connsiteX1" fmla="*/ 2801257 w 3256770"/>
              <a:gd name="connsiteY1" fmla="*/ 0 h 3806294"/>
              <a:gd name="connsiteX2" fmla="*/ 3256770 w 3256770"/>
              <a:gd name="connsiteY2" fmla="*/ 3806294 h 3806294"/>
              <a:gd name="connsiteX3" fmla="*/ 0 w 3256770"/>
              <a:gd name="connsiteY3" fmla="*/ 3802743 h 3806294"/>
              <a:gd name="connsiteX4" fmla="*/ 424422 w 3256770"/>
              <a:gd name="connsiteY4" fmla="*/ 313631 h 38062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56770" h="3806294">
                <a:moveTo>
                  <a:pt x="424422" y="313631"/>
                </a:moveTo>
                <a:lnTo>
                  <a:pt x="2801257" y="0"/>
                </a:lnTo>
                <a:lnTo>
                  <a:pt x="3256770" y="3806294"/>
                </a:lnTo>
                <a:lnTo>
                  <a:pt x="0" y="3802743"/>
                </a:lnTo>
                <a:lnTo>
                  <a:pt x="424422" y="313631"/>
                </a:lnTo>
                <a:close/>
              </a:path>
            </a:pathLst>
          </a:cu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1285829">
              <a:lnSpc>
                <a:spcPct val="150000"/>
              </a:lnSpc>
              <a:defRPr/>
            </a:pPr>
            <a:endParaRPr lang="zh-CN" altLang="en-US" sz="2531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1434542" y="1637247"/>
            <a:ext cx="2496055" cy="3243377"/>
          </a:xfrm>
          <a:prstGeom prst="rect">
            <a:avLst/>
          </a:prstGeom>
          <a:solidFill>
            <a:schemeClr val="accent2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1285829">
              <a:lnSpc>
                <a:spcPct val="150000"/>
              </a:lnSpc>
              <a:defRPr/>
            </a:pPr>
            <a:endParaRPr lang="zh-CN" altLang="en-US" sz="2531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1" name="矩形 40"/>
          <p:cNvSpPr/>
          <p:nvPr/>
        </p:nvSpPr>
        <p:spPr>
          <a:xfrm>
            <a:off x="1944460" y="4424018"/>
            <a:ext cx="1436291" cy="369332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just" ea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  <p:grpSp>
        <p:nvGrpSpPr>
          <p:cNvPr id="16" name="组合 19"/>
          <p:cNvGrpSpPr>
            <a:grpSpLocks/>
          </p:cNvGrpSpPr>
          <p:nvPr/>
        </p:nvGrpSpPr>
        <p:grpSpPr bwMode="auto">
          <a:xfrm>
            <a:off x="812800" y="5600646"/>
            <a:ext cx="11233151" cy="929891"/>
            <a:chOff x="928457" y="2733245"/>
            <a:chExt cx="9653427" cy="661181"/>
          </a:xfrm>
        </p:grpSpPr>
        <p:sp>
          <p:nvSpPr>
            <p:cNvPr id="17" name="Text Box 11"/>
            <p:cNvSpPr txBox="1">
              <a:spLocks noChangeArrowheads="1"/>
            </p:cNvSpPr>
            <p:nvPr/>
          </p:nvSpPr>
          <p:spPr bwMode="auto">
            <a:xfrm>
              <a:off x="928457" y="2733245"/>
              <a:ext cx="1878675" cy="1750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9pPr>
            </a:lstStyle>
            <a:p>
              <a:pPr algn="just" eaLnBrk="1" hangingPunct="1"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6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zh-CN" altLang="en-US" sz="1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" name="矩形 18"/>
            <p:cNvSpPr>
              <a:spLocks noChangeArrowheads="1"/>
            </p:cNvSpPr>
            <p:nvPr/>
          </p:nvSpPr>
          <p:spPr bwMode="auto">
            <a:xfrm>
              <a:off x="928457" y="3000516"/>
              <a:ext cx="9653427" cy="3939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algn="just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。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2" name="矩形 1"/>
          <p:cNvSpPr/>
          <p:nvPr/>
        </p:nvSpPr>
        <p:spPr>
          <a:xfrm>
            <a:off x="1427613" y="1622368"/>
            <a:ext cx="2502984" cy="2620828"/>
          </a:xfrm>
          <a:prstGeom prst="rect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5631878" y="4424018"/>
            <a:ext cx="1436291" cy="369332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just" ea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24" name="矩形 23"/>
          <p:cNvSpPr/>
          <p:nvPr/>
        </p:nvSpPr>
        <p:spPr>
          <a:xfrm>
            <a:off x="9219904" y="4424018"/>
            <a:ext cx="1436291" cy="369332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just" ea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22" name="TextBox 8"/>
          <p:cNvSpPr txBox="1"/>
          <p:nvPr/>
        </p:nvSpPr>
        <p:spPr>
          <a:xfrm>
            <a:off x="824035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446737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50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500"/>
                            </p:stCondLst>
                            <p:childTnLst>
                              <p:par>
                                <p:cTn id="1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500"/>
                            </p:stCondLst>
                            <p:childTnLst>
                              <p:par>
                                <p:cTn id="2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500"/>
                            </p:stCondLst>
                            <p:childTnLst>
                              <p:par>
                                <p:cTn id="3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0"/>
                            </p:stCondLst>
                            <p:childTnLst>
                              <p:par>
                                <p:cTn id="4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500"/>
                            </p:stCondLst>
                            <p:childTnLst>
                              <p:par>
                                <p:cTn id="47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6500"/>
                            </p:stCondLst>
                            <p:childTnLst>
                              <p:par>
                                <p:cTn id="5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7000"/>
                            </p:stCondLst>
                            <p:childTnLst>
                              <p:par>
                                <p:cTn id="5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7500"/>
                            </p:stCondLst>
                            <p:childTnLst>
                              <p:par>
                                <p:cTn id="6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8000"/>
                            </p:stCondLst>
                            <p:childTnLst>
                              <p:par>
                                <p:cTn id="6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 animBg="1"/>
      <p:bldP spid="36" grpId="0" animBg="1"/>
      <p:bldP spid="20" grpId="0" animBg="1"/>
      <p:bldP spid="33" grpId="0" animBg="1"/>
      <p:bldP spid="34" grpId="0" animBg="1"/>
      <p:bldP spid="19" grpId="0" animBg="1"/>
      <p:bldP spid="31" grpId="0" animBg="1"/>
      <p:bldP spid="32" grpId="0" animBg="1"/>
      <p:bldP spid="41" grpId="0"/>
      <p:bldP spid="2" grpId="0" animBg="1"/>
      <p:bldP spid="21" grpId="0"/>
      <p:bldP spid="2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Freeform 68"/>
          <p:cNvSpPr/>
          <p:nvPr/>
        </p:nvSpPr>
        <p:spPr>
          <a:xfrm>
            <a:off x="2385204" y="208855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4" rIns="73814" bIns="73816" numCol="1" spcCol="1270" anchor="ctr" anchorCtr="0">
            <a:noAutofit/>
          </a:bodyPr>
          <a:lstStyle/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1" name="Freeform 70"/>
          <p:cNvSpPr/>
          <p:nvPr/>
        </p:nvSpPr>
        <p:spPr>
          <a:xfrm>
            <a:off x="2385204" y="351364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6" rIns="73814" bIns="73814" numCol="1" spcCol="1270" anchor="ctr" anchorCtr="0">
            <a:noAutofit/>
          </a:bodyPr>
          <a:lstStyle/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3" name="Freeform 72"/>
          <p:cNvSpPr/>
          <p:nvPr/>
        </p:nvSpPr>
        <p:spPr>
          <a:xfrm>
            <a:off x="2385204" y="493873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6" rIns="73814" bIns="73814" numCol="1" spcCol="1270" anchor="ctr" anchorCtr="0">
            <a:noAutofit/>
          </a:bodyPr>
          <a:lstStyle/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Freeform 45"/>
          <p:cNvSpPr/>
          <p:nvPr/>
        </p:nvSpPr>
        <p:spPr>
          <a:xfrm flipH="1">
            <a:off x="7072278" y="208855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4" rIns="73814" bIns="73816" numCol="1" spcCol="1270" anchor="ctr" anchorCtr="0">
            <a:noAutofit/>
          </a:bodyPr>
          <a:lstStyle/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3" name="Freeform 62"/>
          <p:cNvSpPr/>
          <p:nvPr/>
        </p:nvSpPr>
        <p:spPr>
          <a:xfrm flipH="1">
            <a:off x="7072278" y="351364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6" rIns="73814" bIns="73814" numCol="1" spcCol="1270" anchor="ctr" anchorCtr="0">
            <a:noAutofit/>
          </a:bodyPr>
          <a:lstStyle/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5" name="Freeform 64"/>
          <p:cNvSpPr/>
          <p:nvPr/>
        </p:nvSpPr>
        <p:spPr>
          <a:xfrm flipH="1">
            <a:off x="7072278" y="493873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6" rIns="73814" bIns="73814" numCol="1" spcCol="1270" anchor="ctr" anchorCtr="0">
            <a:noAutofit/>
          </a:bodyPr>
          <a:lstStyle/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2" name="Left-Right Arrow 61"/>
          <p:cNvSpPr/>
          <p:nvPr/>
        </p:nvSpPr>
        <p:spPr>
          <a:xfrm>
            <a:off x="5948333" y="2441774"/>
            <a:ext cx="1018682" cy="403231"/>
          </a:xfrm>
          <a:prstGeom prst="leftRightArrow">
            <a:avLst>
              <a:gd name="adj1" fmla="val 50000"/>
              <a:gd name="adj2" fmla="val 65081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6" name="Left-Right Arrow 65"/>
          <p:cNvSpPr/>
          <p:nvPr/>
        </p:nvSpPr>
        <p:spPr>
          <a:xfrm>
            <a:off x="5948333" y="3866864"/>
            <a:ext cx="1018682" cy="403231"/>
          </a:xfrm>
          <a:prstGeom prst="leftRightArrow">
            <a:avLst>
              <a:gd name="adj1" fmla="val 50000"/>
              <a:gd name="adj2" fmla="val 65081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7" name="Left-Right Arrow 66"/>
          <p:cNvSpPr/>
          <p:nvPr/>
        </p:nvSpPr>
        <p:spPr>
          <a:xfrm>
            <a:off x="5948333" y="5291954"/>
            <a:ext cx="1018682" cy="403231"/>
          </a:xfrm>
          <a:prstGeom prst="leftRightArrow">
            <a:avLst>
              <a:gd name="adj1" fmla="val 50000"/>
              <a:gd name="adj2" fmla="val 65081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4" name="Text Placeholder 3"/>
          <p:cNvSpPr txBox="1">
            <a:spLocks/>
          </p:cNvSpPr>
          <p:nvPr/>
        </p:nvSpPr>
        <p:spPr>
          <a:xfrm>
            <a:off x="3102230" y="2293119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/>
            </a:r>
            <a:b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5" name="Freeform 45"/>
          <p:cNvSpPr>
            <a:spLocks noEditPoints="1"/>
          </p:cNvSpPr>
          <p:nvPr/>
        </p:nvSpPr>
        <p:spPr bwMode="auto">
          <a:xfrm>
            <a:off x="2545177" y="2460506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8" name="Text Placeholder 3"/>
          <p:cNvSpPr txBox="1">
            <a:spLocks/>
          </p:cNvSpPr>
          <p:nvPr/>
        </p:nvSpPr>
        <p:spPr>
          <a:xfrm>
            <a:off x="3102230" y="3713592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/>
            </a:r>
            <a:b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9" name="Freeform 45"/>
          <p:cNvSpPr>
            <a:spLocks noEditPoints="1"/>
          </p:cNvSpPr>
          <p:nvPr/>
        </p:nvSpPr>
        <p:spPr bwMode="auto">
          <a:xfrm>
            <a:off x="2545177" y="3880979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0" name="Text Placeholder 3"/>
          <p:cNvSpPr txBox="1">
            <a:spLocks/>
          </p:cNvSpPr>
          <p:nvPr/>
        </p:nvSpPr>
        <p:spPr>
          <a:xfrm>
            <a:off x="3102230" y="5150844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/>
            </a:r>
            <a:b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1" name="Freeform 45"/>
          <p:cNvSpPr>
            <a:spLocks noEditPoints="1"/>
          </p:cNvSpPr>
          <p:nvPr/>
        </p:nvSpPr>
        <p:spPr bwMode="auto">
          <a:xfrm>
            <a:off x="2545177" y="5318231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3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4" name="Freeform 45"/>
          <p:cNvSpPr>
            <a:spLocks noEditPoints="1"/>
          </p:cNvSpPr>
          <p:nvPr/>
        </p:nvSpPr>
        <p:spPr bwMode="auto">
          <a:xfrm>
            <a:off x="9849513" y="2460506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4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7" name="Text Placeholder 3"/>
          <p:cNvSpPr txBox="1">
            <a:spLocks/>
          </p:cNvSpPr>
          <p:nvPr/>
        </p:nvSpPr>
        <p:spPr>
          <a:xfrm>
            <a:off x="7388243" y="2293119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r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/>
            </a:r>
            <a:b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0" name="Freeform 45"/>
          <p:cNvSpPr>
            <a:spLocks noEditPoints="1"/>
          </p:cNvSpPr>
          <p:nvPr/>
        </p:nvSpPr>
        <p:spPr bwMode="auto">
          <a:xfrm>
            <a:off x="9849513" y="3880979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5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1" name="Text Placeholder 3"/>
          <p:cNvSpPr txBox="1">
            <a:spLocks/>
          </p:cNvSpPr>
          <p:nvPr/>
        </p:nvSpPr>
        <p:spPr>
          <a:xfrm>
            <a:off x="7388243" y="3713592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r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/>
            </a:r>
            <a:b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2" name="Freeform 45"/>
          <p:cNvSpPr>
            <a:spLocks noEditPoints="1"/>
          </p:cNvSpPr>
          <p:nvPr/>
        </p:nvSpPr>
        <p:spPr bwMode="auto">
          <a:xfrm>
            <a:off x="9849513" y="5331043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6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3" name="Text Placeholder 3"/>
          <p:cNvSpPr txBox="1">
            <a:spLocks/>
          </p:cNvSpPr>
          <p:nvPr/>
        </p:nvSpPr>
        <p:spPr>
          <a:xfrm>
            <a:off x="7388243" y="5163656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r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/>
            </a:r>
            <a:b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8" name="Rounded Rectangle 67"/>
          <p:cNvSpPr/>
          <p:nvPr/>
        </p:nvSpPr>
        <p:spPr>
          <a:xfrm>
            <a:off x="964706" y="2009070"/>
            <a:ext cx="1431664" cy="1276830"/>
          </a:xfrm>
          <a:prstGeom prst="round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29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70" name="Rounded Rectangle 69"/>
          <p:cNvSpPr/>
          <p:nvPr/>
        </p:nvSpPr>
        <p:spPr>
          <a:xfrm>
            <a:off x="964706" y="3434163"/>
            <a:ext cx="1431664" cy="1276827"/>
          </a:xfrm>
          <a:prstGeom prst="round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29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72" name="Rounded Rectangle 71"/>
          <p:cNvSpPr/>
          <p:nvPr/>
        </p:nvSpPr>
        <p:spPr>
          <a:xfrm>
            <a:off x="964706" y="4859254"/>
            <a:ext cx="1431664" cy="1276827"/>
          </a:xfrm>
          <a:prstGeom prst="round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29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45" name="Rounded Rectangle 44"/>
          <p:cNvSpPr/>
          <p:nvPr/>
        </p:nvSpPr>
        <p:spPr>
          <a:xfrm flipH="1">
            <a:off x="10462380" y="2009070"/>
            <a:ext cx="1431664" cy="1276830"/>
          </a:xfrm>
          <a:prstGeom prst="round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29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04</a:t>
            </a:r>
          </a:p>
        </p:txBody>
      </p:sp>
      <p:sp>
        <p:nvSpPr>
          <p:cNvPr id="48" name="Rounded Rectangle 47"/>
          <p:cNvSpPr/>
          <p:nvPr/>
        </p:nvSpPr>
        <p:spPr>
          <a:xfrm flipH="1">
            <a:off x="10462380" y="3434163"/>
            <a:ext cx="1431664" cy="1276827"/>
          </a:xfrm>
          <a:prstGeom prst="round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29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05</a:t>
            </a:r>
          </a:p>
        </p:txBody>
      </p:sp>
      <p:sp>
        <p:nvSpPr>
          <p:cNvPr id="64" name="Rounded Rectangle 63"/>
          <p:cNvSpPr/>
          <p:nvPr/>
        </p:nvSpPr>
        <p:spPr>
          <a:xfrm flipH="1">
            <a:off x="10462380" y="4859254"/>
            <a:ext cx="1431664" cy="1276827"/>
          </a:xfrm>
          <a:prstGeom prst="round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29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06</a:t>
            </a:r>
          </a:p>
        </p:txBody>
      </p:sp>
      <p:sp>
        <p:nvSpPr>
          <p:cNvPr id="29" name="TextBox 8"/>
          <p:cNvSpPr txBox="1"/>
          <p:nvPr/>
        </p:nvSpPr>
        <p:spPr>
          <a:xfrm>
            <a:off x="824035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741696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6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5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000"/>
                            </p:stCondLst>
                            <p:childTnLst>
                              <p:par>
                                <p:cTn id="5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500"/>
                            </p:stCondLst>
                            <p:childTnLst>
                              <p:par>
                                <p:cTn id="56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8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7500"/>
                            </p:stCondLst>
                            <p:childTnLst>
                              <p:par>
                                <p:cTn id="7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7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8000"/>
                            </p:stCondLst>
                            <p:childTnLst>
                              <p:par>
                                <p:cTn id="7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500"/>
                            </p:stCondLst>
                            <p:childTnLst>
                              <p:par>
                                <p:cTn id="8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7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9000"/>
                            </p:stCondLst>
                            <p:childTnLst>
                              <p:par>
                                <p:cTn id="89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9500"/>
                            </p:stCondLst>
                            <p:childTnLst>
                              <p:par>
                                <p:cTn id="9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6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10000"/>
                            </p:stCondLst>
                            <p:childTnLst>
                              <p:par>
                                <p:cTn id="98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10500"/>
                            </p:stCondLst>
                            <p:childTnLst>
                              <p:par>
                                <p:cTn id="10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6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11000"/>
                            </p:stCondLst>
                            <p:childTnLst>
                              <p:par>
                                <p:cTn id="108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0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11500"/>
                            </p:stCondLst>
                            <p:childTnLst>
                              <p:par>
                                <p:cTn id="112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2000"/>
                            </p:stCondLst>
                            <p:childTnLst>
                              <p:par>
                                <p:cTn id="11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9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2500"/>
                            </p:stCondLst>
                            <p:childTnLst>
                              <p:par>
                                <p:cTn id="12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13000"/>
                            </p:stCondLst>
                            <p:childTnLst>
                              <p:par>
                                <p:cTn id="12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9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" grpId="0" animBg="1"/>
      <p:bldP spid="71" grpId="0" animBg="1"/>
      <p:bldP spid="73" grpId="0" animBg="1"/>
      <p:bldP spid="46" grpId="0" animBg="1"/>
      <p:bldP spid="63" grpId="0" animBg="1"/>
      <p:bldP spid="65" grpId="0" animBg="1"/>
      <p:bldP spid="62" grpId="0" animBg="1"/>
      <p:bldP spid="66" grpId="0" animBg="1"/>
      <p:bldP spid="67" grpId="0" animBg="1"/>
      <p:bldP spid="74" grpId="0"/>
      <p:bldP spid="75" grpId="0" animBg="1"/>
      <p:bldP spid="78" grpId="0"/>
      <p:bldP spid="79" grpId="0" animBg="1"/>
      <p:bldP spid="80" grpId="0"/>
      <p:bldP spid="81" grpId="0" animBg="1"/>
      <p:bldP spid="84" grpId="0" animBg="1"/>
      <p:bldP spid="87" grpId="0"/>
      <p:bldP spid="90" grpId="0" animBg="1"/>
      <p:bldP spid="91" grpId="0"/>
      <p:bldP spid="92" grpId="0" animBg="1"/>
      <p:bldP spid="93" grpId="0"/>
      <p:bldP spid="68" grpId="0" animBg="1"/>
      <p:bldP spid="70" grpId="0" animBg="1"/>
      <p:bldP spid="72" grpId="0" animBg="1"/>
      <p:bldP spid="45" grpId="0" animBg="1"/>
      <p:bldP spid="48" grpId="0" animBg="1"/>
      <p:bldP spid="6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MH_Other_1"/>
          <p:cNvSpPr>
            <a:spLocks noChangeArrowheads="1"/>
          </p:cNvSpPr>
          <p:nvPr/>
        </p:nvSpPr>
        <p:spPr bwMode="auto">
          <a:xfrm>
            <a:off x="2977939" y="2952568"/>
            <a:ext cx="2541334" cy="2543007"/>
          </a:xfrm>
          <a:prstGeom prst="ellipse">
            <a:avLst/>
          </a:prstGeom>
          <a:noFill/>
          <a:ln w="6350">
            <a:solidFill>
              <a:schemeClr val="bg1">
                <a:lumMod val="65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95091" tIns="49554" rIns="95091" bIns="49554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endParaRPr lang="en-US" altLang="zh-CN" sz="140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1" name="MH_Title_1"/>
          <p:cNvSpPr>
            <a:spLocks noChangeArrowheads="1"/>
          </p:cNvSpPr>
          <p:nvPr/>
        </p:nvSpPr>
        <p:spPr bwMode="auto">
          <a:xfrm>
            <a:off x="4926628" y="3739410"/>
            <a:ext cx="1089862" cy="1088186"/>
          </a:xfrm>
          <a:prstGeom prst="ellipse">
            <a:avLst/>
          </a:prstGeom>
          <a:solidFill>
            <a:schemeClr val="accent2"/>
          </a:solidFill>
          <a:ln w="381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400" smtClean="0">
                <a:solidFill>
                  <a:srgbClr val="FFFFFF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2" name="MH_SubTitle_3"/>
          <p:cNvSpPr>
            <a:spLocks noChangeArrowheads="1"/>
          </p:cNvSpPr>
          <p:nvPr/>
        </p:nvSpPr>
        <p:spPr bwMode="auto">
          <a:xfrm>
            <a:off x="2638089" y="3927751"/>
            <a:ext cx="711506" cy="711507"/>
          </a:xfrm>
          <a:prstGeom prst="ellipse">
            <a:avLst/>
          </a:prstGeom>
          <a:solidFill>
            <a:schemeClr val="accent1"/>
          </a:solidFill>
          <a:ln w="254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100" smtClean="0">
                <a:solidFill>
                  <a:srgbClr val="FFFFFF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100" dirty="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3" name="MH_SubTitle_1"/>
          <p:cNvSpPr>
            <a:spLocks noChangeArrowheads="1"/>
          </p:cNvSpPr>
          <p:nvPr/>
        </p:nvSpPr>
        <p:spPr bwMode="auto">
          <a:xfrm>
            <a:off x="3893690" y="2597653"/>
            <a:ext cx="709832" cy="711506"/>
          </a:xfrm>
          <a:prstGeom prst="ellipse">
            <a:avLst/>
          </a:prstGeom>
          <a:solidFill>
            <a:schemeClr val="accent5"/>
          </a:solidFill>
          <a:ln w="254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100" smtClean="0">
                <a:solidFill>
                  <a:srgbClr val="FFFFFF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100" dirty="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4" name="MH_SubTitle_5"/>
          <p:cNvSpPr>
            <a:spLocks noChangeArrowheads="1"/>
          </p:cNvSpPr>
          <p:nvPr/>
        </p:nvSpPr>
        <p:spPr bwMode="auto">
          <a:xfrm>
            <a:off x="3783195" y="5030166"/>
            <a:ext cx="711506" cy="711507"/>
          </a:xfrm>
          <a:prstGeom prst="ellipse">
            <a:avLst/>
          </a:prstGeom>
          <a:solidFill>
            <a:schemeClr val="accent5"/>
          </a:solidFill>
          <a:ln w="254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100" smtClean="0">
                <a:solidFill>
                  <a:srgbClr val="FFFFFF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100" dirty="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5" name="MH_Other_2"/>
          <p:cNvSpPr>
            <a:spLocks noChangeArrowheads="1"/>
          </p:cNvSpPr>
          <p:nvPr/>
        </p:nvSpPr>
        <p:spPr bwMode="auto">
          <a:xfrm flipH="1">
            <a:off x="7226887" y="2952568"/>
            <a:ext cx="2543008" cy="2543007"/>
          </a:xfrm>
          <a:prstGeom prst="ellipse">
            <a:avLst/>
          </a:prstGeom>
          <a:noFill/>
          <a:ln w="6350">
            <a:solidFill>
              <a:schemeClr val="bg1">
                <a:lumMod val="65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95091" tIns="49554" rIns="95091" bIns="49554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endParaRPr lang="en-US" altLang="zh-CN" sz="140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6" name="MH_Title_2"/>
          <p:cNvSpPr>
            <a:spLocks noChangeArrowheads="1"/>
          </p:cNvSpPr>
          <p:nvPr/>
        </p:nvSpPr>
        <p:spPr bwMode="auto">
          <a:xfrm flipH="1">
            <a:off x="6731343" y="3739410"/>
            <a:ext cx="1088186" cy="1088186"/>
          </a:xfrm>
          <a:prstGeom prst="ellipse">
            <a:avLst/>
          </a:prstGeom>
          <a:solidFill>
            <a:schemeClr val="accent3"/>
          </a:solidFill>
          <a:ln w="381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400" smtClean="0">
                <a:solidFill>
                  <a:srgbClr val="FFFFFF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7" name="MH_SubTitle_4"/>
          <p:cNvSpPr>
            <a:spLocks noChangeArrowheads="1"/>
          </p:cNvSpPr>
          <p:nvPr/>
        </p:nvSpPr>
        <p:spPr bwMode="auto">
          <a:xfrm flipH="1">
            <a:off x="9398237" y="3927751"/>
            <a:ext cx="709832" cy="711507"/>
          </a:xfrm>
          <a:prstGeom prst="ellipse">
            <a:avLst/>
          </a:prstGeom>
          <a:solidFill>
            <a:schemeClr val="accent4"/>
          </a:solidFill>
          <a:ln w="254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100" smtClean="0">
                <a:solidFill>
                  <a:srgbClr val="FFFFFF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100" dirty="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8" name="MH_SubTitle_2"/>
          <p:cNvSpPr>
            <a:spLocks noChangeArrowheads="1"/>
          </p:cNvSpPr>
          <p:nvPr/>
        </p:nvSpPr>
        <p:spPr bwMode="auto">
          <a:xfrm flipH="1">
            <a:off x="8142638" y="2597653"/>
            <a:ext cx="711506" cy="711506"/>
          </a:xfrm>
          <a:prstGeom prst="ellipse">
            <a:avLst/>
          </a:prstGeom>
          <a:solidFill>
            <a:schemeClr val="accent6"/>
          </a:solidFill>
          <a:ln w="254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100" smtClean="0">
                <a:solidFill>
                  <a:srgbClr val="FFFFFF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100" dirty="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9" name="MH_SubTitle_6"/>
          <p:cNvSpPr>
            <a:spLocks noChangeArrowheads="1"/>
          </p:cNvSpPr>
          <p:nvPr/>
        </p:nvSpPr>
        <p:spPr bwMode="auto">
          <a:xfrm flipH="1">
            <a:off x="8253131" y="5030166"/>
            <a:ext cx="709832" cy="711507"/>
          </a:xfrm>
          <a:prstGeom prst="ellipse">
            <a:avLst/>
          </a:prstGeom>
          <a:solidFill>
            <a:schemeClr val="accent6"/>
          </a:solidFill>
          <a:ln w="254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100" smtClean="0">
                <a:solidFill>
                  <a:srgbClr val="FFFFFF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100" dirty="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82" name="MH_Other_3"/>
          <p:cNvSpPr>
            <a:spLocks/>
          </p:cNvSpPr>
          <p:nvPr/>
        </p:nvSpPr>
        <p:spPr bwMode="auto">
          <a:xfrm rot="-2644669">
            <a:off x="5212906" y="3332595"/>
            <a:ext cx="2338762" cy="2338764"/>
          </a:xfrm>
          <a:custGeom>
            <a:avLst/>
            <a:gdLst>
              <a:gd name="T0" fmla="*/ 1108868 w 2217737"/>
              <a:gd name="T1" fmla="*/ 0 h 2217738"/>
              <a:gd name="T2" fmla="*/ 2217737 w 2217737"/>
              <a:gd name="T3" fmla="*/ 1108869 h 2217738"/>
              <a:gd name="T4" fmla="*/ 1108869 w 2217737"/>
              <a:gd name="T5" fmla="*/ 1108869 h 2217738"/>
              <a:gd name="T6" fmla="*/ 1108868 w 2217737"/>
              <a:gd name="T7" fmla="*/ 0 h 2217738"/>
              <a:gd name="T8" fmla="*/ 1108868 w 2217737"/>
              <a:gd name="T9" fmla="*/ 0 h 2217738"/>
              <a:gd name="T10" fmla="*/ 2217737 w 2217737"/>
              <a:gd name="T11" fmla="*/ 1108869 h 2217738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217737" h="2217738" stroke="0">
                <a:moveTo>
                  <a:pt x="1108868" y="0"/>
                </a:moveTo>
                <a:cubicBezTo>
                  <a:pt x="1721279" y="0"/>
                  <a:pt x="2217737" y="496458"/>
                  <a:pt x="2217737" y="1108869"/>
                </a:cubicBezTo>
                <a:lnTo>
                  <a:pt x="1108869" y="1108869"/>
                </a:lnTo>
                <a:cubicBezTo>
                  <a:pt x="1108869" y="739246"/>
                  <a:pt x="1108868" y="369623"/>
                  <a:pt x="1108868" y="0"/>
                </a:cubicBezTo>
                <a:close/>
              </a:path>
              <a:path w="2217737" h="2217738" fill="none">
                <a:moveTo>
                  <a:pt x="1108868" y="0"/>
                </a:moveTo>
                <a:cubicBezTo>
                  <a:pt x="1721279" y="0"/>
                  <a:pt x="2217737" y="496458"/>
                  <a:pt x="2217737" y="1108869"/>
                </a:cubicBezTo>
              </a:path>
            </a:pathLst>
          </a:custGeom>
          <a:noFill/>
          <a:ln w="9525" cap="flat" cmpd="sng">
            <a:solidFill>
              <a:schemeClr val="bg1">
                <a:lumMod val="65000"/>
              </a:schemeClr>
            </a:solidFill>
            <a:round/>
            <a:headEnd type="oval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>
              <a:lnSpc>
                <a:spcPct val="120000"/>
              </a:lnSpc>
            </a:pPr>
            <a:endParaRPr lang="zh-CN" altLang="en-US" sz="14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83" name="MH_Other_4"/>
          <p:cNvSpPr>
            <a:spLocks/>
          </p:cNvSpPr>
          <p:nvPr/>
        </p:nvSpPr>
        <p:spPr bwMode="auto">
          <a:xfrm rot="-2644669" flipH="1" flipV="1">
            <a:off x="5196165" y="2893973"/>
            <a:ext cx="2340437" cy="2338764"/>
          </a:xfrm>
          <a:custGeom>
            <a:avLst/>
            <a:gdLst>
              <a:gd name="T0" fmla="*/ 1109662 w 2219325"/>
              <a:gd name="T1" fmla="*/ 0 h 2217738"/>
              <a:gd name="T2" fmla="*/ 2219325 w 2219325"/>
              <a:gd name="T3" fmla="*/ 1108869 h 2217738"/>
              <a:gd name="T4" fmla="*/ 1109663 w 2219325"/>
              <a:gd name="T5" fmla="*/ 1108869 h 2217738"/>
              <a:gd name="T6" fmla="*/ 1109662 w 2219325"/>
              <a:gd name="T7" fmla="*/ 0 h 2217738"/>
              <a:gd name="T8" fmla="*/ 1109662 w 2219325"/>
              <a:gd name="T9" fmla="*/ 0 h 2217738"/>
              <a:gd name="T10" fmla="*/ 2219325 w 2219325"/>
              <a:gd name="T11" fmla="*/ 1108869 h 2217738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219325" h="2217738" stroke="0">
                <a:moveTo>
                  <a:pt x="1109662" y="0"/>
                </a:moveTo>
                <a:cubicBezTo>
                  <a:pt x="1722512" y="0"/>
                  <a:pt x="2219325" y="496458"/>
                  <a:pt x="2219325" y="1108869"/>
                </a:cubicBezTo>
                <a:lnTo>
                  <a:pt x="1109663" y="1108869"/>
                </a:lnTo>
                <a:cubicBezTo>
                  <a:pt x="1109663" y="739246"/>
                  <a:pt x="1109662" y="369623"/>
                  <a:pt x="1109662" y="0"/>
                </a:cubicBezTo>
                <a:close/>
              </a:path>
              <a:path w="2219325" h="2217738" fill="none">
                <a:moveTo>
                  <a:pt x="1109662" y="0"/>
                </a:moveTo>
                <a:cubicBezTo>
                  <a:pt x="1722512" y="0"/>
                  <a:pt x="2219325" y="496458"/>
                  <a:pt x="2219325" y="1108869"/>
                </a:cubicBezTo>
              </a:path>
            </a:pathLst>
          </a:custGeom>
          <a:noFill/>
          <a:ln w="6350" cap="flat" cmpd="sng">
            <a:solidFill>
              <a:schemeClr val="bg1">
                <a:lumMod val="65000"/>
              </a:schemeClr>
            </a:solidFill>
            <a:round/>
            <a:headEnd type="oval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>
              <a:lnSpc>
                <a:spcPct val="120000"/>
              </a:lnSpc>
            </a:pPr>
            <a:endParaRPr lang="zh-CN" altLang="en-US" sz="14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TextBox 23"/>
          <p:cNvSpPr txBox="1"/>
          <p:nvPr/>
        </p:nvSpPr>
        <p:spPr>
          <a:xfrm>
            <a:off x="4708766" y="5766590"/>
            <a:ext cx="2360168" cy="4431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TextBox 24"/>
          <p:cNvSpPr txBox="1"/>
          <p:nvPr/>
        </p:nvSpPr>
        <p:spPr>
          <a:xfrm>
            <a:off x="4708765" y="5493358"/>
            <a:ext cx="1256754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TextBox 23"/>
          <p:cNvSpPr txBox="1"/>
          <p:nvPr/>
        </p:nvSpPr>
        <p:spPr>
          <a:xfrm>
            <a:off x="9062812" y="5766590"/>
            <a:ext cx="2360168" cy="4431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TextBox 24"/>
          <p:cNvSpPr txBox="1"/>
          <p:nvPr/>
        </p:nvSpPr>
        <p:spPr>
          <a:xfrm>
            <a:off x="9062811" y="5493358"/>
            <a:ext cx="1256754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TextBox 23"/>
          <p:cNvSpPr txBox="1"/>
          <p:nvPr/>
        </p:nvSpPr>
        <p:spPr>
          <a:xfrm>
            <a:off x="1501285" y="2152731"/>
            <a:ext cx="2360168" cy="4431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TextBox 24"/>
          <p:cNvSpPr txBox="1"/>
          <p:nvPr/>
        </p:nvSpPr>
        <p:spPr>
          <a:xfrm>
            <a:off x="1501284" y="1879498"/>
            <a:ext cx="1256754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TextBox 23"/>
          <p:cNvSpPr txBox="1"/>
          <p:nvPr/>
        </p:nvSpPr>
        <p:spPr>
          <a:xfrm>
            <a:off x="5855331" y="2152731"/>
            <a:ext cx="2360168" cy="4431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TextBox 24"/>
          <p:cNvSpPr txBox="1"/>
          <p:nvPr/>
        </p:nvSpPr>
        <p:spPr>
          <a:xfrm>
            <a:off x="5855330" y="1879498"/>
            <a:ext cx="1256754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TextBox 8"/>
          <p:cNvSpPr txBox="1"/>
          <p:nvPr/>
        </p:nvSpPr>
        <p:spPr>
          <a:xfrm>
            <a:off x="824035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21088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27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27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27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277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27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27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27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27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27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27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27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27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27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27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27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27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27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27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27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27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327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327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27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27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27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2000"/>
                            </p:stCondLst>
                            <p:childTnLst>
                              <p:par>
                                <p:cTn id="6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327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2" dur="500"/>
                                        <p:tgtEl>
                                          <p:spTgt spid="327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2500"/>
                            </p:stCondLst>
                            <p:childTnLst>
                              <p:par>
                                <p:cTn id="74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8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3000"/>
                            </p:stCondLst>
                            <p:childTnLst>
                              <p:par>
                                <p:cTn id="8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9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3500"/>
                            </p:stCondLst>
                            <p:childTnLst>
                              <p:par>
                                <p:cTn id="92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9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9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4000"/>
                            </p:stCondLst>
                            <p:childTnLst>
                              <p:par>
                                <p:cTn id="101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0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0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0" grpId="0" animBg="1"/>
      <p:bldP spid="32771" grpId="0" animBg="1"/>
      <p:bldP spid="32772" grpId="0" animBg="1"/>
      <p:bldP spid="32773" grpId="0" animBg="1"/>
      <p:bldP spid="32774" grpId="0" animBg="1"/>
      <p:bldP spid="32775" grpId="0" animBg="1"/>
      <p:bldP spid="32776" grpId="0" animBg="1"/>
      <p:bldP spid="32777" grpId="0" animBg="1"/>
      <p:bldP spid="32778" grpId="0" animBg="1"/>
      <p:bldP spid="32779" grpId="0" animBg="1"/>
      <p:bldP spid="32782" grpId="0" animBg="1"/>
      <p:bldP spid="32783" grpId="0" animBg="1"/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294"/>
          <p:cNvGrpSpPr/>
          <p:nvPr/>
        </p:nvGrpSpPr>
        <p:grpSpPr>
          <a:xfrm>
            <a:off x="2296957" y="2069245"/>
            <a:ext cx="559901" cy="559901"/>
            <a:chOff x="0" y="0"/>
            <a:chExt cx="1243363" cy="1243363"/>
          </a:xfrm>
        </p:grpSpPr>
        <p:sp>
          <p:nvSpPr>
            <p:cNvPr id="3" name="Shape 1290"/>
            <p:cNvSpPr/>
            <p:nvPr/>
          </p:nvSpPr>
          <p:spPr>
            <a:xfrm>
              <a:off x="0" y="0"/>
              <a:ext cx="1243364" cy="1243364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71430" tIns="71430" rIns="71430" bIns="7143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4" name="Group 1293"/>
            <p:cNvGrpSpPr/>
            <p:nvPr/>
          </p:nvGrpSpPr>
          <p:grpSpPr>
            <a:xfrm>
              <a:off x="374055" y="351222"/>
              <a:ext cx="495253" cy="540919"/>
              <a:chOff x="0" y="0"/>
              <a:chExt cx="495252" cy="540918"/>
            </a:xfrm>
          </p:grpSpPr>
          <p:sp>
            <p:nvSpPr>
              <p:cNvPr id="5" name="Shape 1291"/>
              <p:cNvSpPr/>
              <p:nvPr/>
            </p:nvSpPr>
            <p:spPr>
              <a:xfrm>
                <a:off x="107933" y="0"/>
                <a:ext cx="270131" cy="27013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3164" y="18436"/>
                    </a:moveTo>
                    <a:cubicBezTo>
                      <a:pt x="5273" y="20546"/>
                      <a:pt x="7818" y="21600"/>
                      <a:pt x="10800" y="21600"/>
                    </a:cubicBezTo>
                    <a:cubicBezTo>
                      <a:pt x="13782" y="21600"/>
                      <a:pt x="16327" y="20546"/>
                      <a:pt x="18436" y="18436"/>
                    </a:cubicBezTo>
                    <a:cubicBezTo>
                      <a:pt x="20546" y="16327"/>
                      <a:pt x="21600" y="13782"/>
                      <a:pt x="21600" y="10800"/>
                    </a:cubicBezTo>
                    <a:cubicBezTo>
                      <a:pt x="21600" y="7818"/>
                      <a:pt x="20546" y="5273"/>
                      <a:pt x="18436" y="3164"/>
                    </a:cubicBezTo>
                    <a:cubicBezTo>
                      <a:pt x="16327" y="1054"/>
                      <a:pt x="13782" y="0"/>
                      <a:pt x="10800" y="0"/>
                    </a:cubicBezTo>
                    <a:cubicBezTo>
                      <a:pt x="7818" y="0"/>
                      <a:pt x="5273" y="1055"/>
                      <a:pt x="3164" y="3164"/>
                    </a:cubicBezTo>
                    <a:cubicBezTo>
                      <a:pt x="1055" y="5273"/>
                      <a:pt x="0" y="7818"/>
                      <a:pt x="0" y="10800"/>
                    </a:cubicBezTo>
                    <a:cubicBezTo>
                      <a:pt x="0" y="13782"/>
                      <a:pt x="1055" y="16327"/>
                      <a:pt x="3164" y="18436"/>
                    </a:cubicBezTo>
                    <a:cubicBezTo>
                      <a:pt x="3164" y="18436"/>
                      <a:pt x="3164" y="18436"/>
                      <a:pt x="3164" y="18436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3572" tIns="53572" rIns="53572" bIns="53572" numCol="1" anchor="ctr">
                <a:noAutofit/>
              </a:bodyPr>
              <a:lstStyle/>
              <a:p>
                <a:pPr lvl="0">
                  <a:lnSpc>
                    <a:spcPct val="120000"/>
                  </a:lnSpc>
                  <a:defRPr sz="3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Light"/>
                  </a:defRPr>
                </a:pPr>
                <a:endParaRPr sz="449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" name="Shape 1292"/>
              <p:cNvSpPr/>
              <p:nvPr/>
            </p:nvSpPr>
            <p:spPr>
              <a:xfrm>
                <a:off x="0" y="248248"/>
                <a:ext cx="495253" cy="29267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332" y="9360"/>
                    </a:moveTo>
                    <a:cubicBezTo>
                      <a:pt x="21225" y="8347"/>
                      <a:pt x="21089" y="7408"/>
                      <a:pt x="20925" y="6543"/>
                    </a:cubicBezTo>
                    <a:cubicBezTo>
                      <a:pt x="20761" y="5678"/>
                      <a:pt x="20542" y="4834"/>
                      <a:pt x="20266" y="4011"/>
                    </a:cubicBezTo>
                    <a:cubicBezTo>
                      <a:pt x="19989" y="3190"/>
                      <a:pt x="19673" y="2489"/>
                      <a:pt x="19314" y="1909"/>
                    </a:cubicBezTo>
                    <a:cubicBezTo>
                      <a:pt x="18957" y="1329"/>
                      <a:pt x="18519" y="867"/>
                      <a:pt x="18002" y="520"/>
                    </a:cubicBezTo>
                    <a:cubicBezTo>
                      <a:pt x="17487" y="175"/>
                      <a:pt x="16916" y="0"/>
                      <a:pt x="16292" y="0"/>
                    </a:cubicBezTo>
                    <a:cubicBezTo>
                      <a:pt x="16190" y="0"/>
                      <a:pt x="15970" y="187"/>
                      <a:pt x="15632" y="559"/>
                    </a:cubicBezTo>
                    <a:cubicBezTo>
                      <a:pt x="15295" y="931"/>
                      <a:pt x="14922" y="1348"/>
                      <a:pt x="14512" y="1805"/>
                    </a:cubicBezTo>
                    <a:cubicBezTo>
                      <a:pt x="14103" y="2264"/>
                      <a:pt x="13557" y="2680"/>
                      <a:pt x="12871" y="3051"/>
                    </a:cubicBezTo>
                    <a:cubicBezTo>
                      <a:pt x="12185" y="3423"/>
                      <a:pt x="11496" y="3610"/>
                      <a:pt x="10800" y="3610"/>
                    </a:cubicBezTo>
                    <a:cubicBezTo>
                      <a:pt x="10104" y="3610"/>
                      <a:pt x="9414" y="3423"/>
                      <a:pt x="8729" y="3051"/>
                    </a:cubicBezTo>
                    <a:cubicBezTo>
                      <a:pt x="8043" y="2680"/>
                      <a:pt x="7496" y="2264"/>
                      <a:pt x="7087" y="1805"/>
                    </a:cubicBezTo>
                    <a:cubicBezTo>
                      <a:pt x="6678" y="1348"/>
                      <a:pt x="6304" y="931"/>
                      <a:pt x="5967" y="559"/>
                    </a:cubicBezTo>
                    <a:cubicBezTo>
                      <a:pt x="5630" y="187"/>
                      <a:pt x="5410" y="0"/>
                      <a:pt x="5308" y="0"/>
                    </a:cubicBezTo>
                    <a:cubicBezTo>
                      <a:pt x="4684" y="0"/>
                      <a:pt x="4113" y="175"/>
                      <a:pt x="3597" y="520"/>
                    </a:cubicBezTo>
                    <a:cubicBezTo>
                      <a:pt x="3081" y="867"/>
                      <a:pt x="2643" y="1329"/>
                      <a:pt x="2286" y="1909"/>
                    </a:cubicBezTo>
                    <a:cubicBezTo>
                      <a:pt x="1927" y="2488"/>
                      <a:pt x="1611" y="3190"/>
                      <a:pt x="1334" y="4011"/>
                    </a:cubicBezTo>
                    <a:cubicBezTo>
                      <a:pt x="1058" y="4834"/>
                      <a:pt x="839" y="5678"/>
                      <a:pt x="675" y="6543"/>
                    </a:cubicBezTo>
                    <a:cubicBezTo>
                      <a:pt x="511" y="7408"/>
                      <a:pt x="375" y="8347"/>
                      <a:pt x="268" y="9360"/>
                    </a:cubicBezTo>
                    <a:cubicBezTo>
                      <a:pt x="161" y="10371"/>
                      <a:pt x="89" y="11314"/>
                      <a:pt x="53" y="12189"/>
                    </a:cubicBezTo>
                    <a:cubicBezTo>
                      <a:pt x="17" y="13063"/>
                      <a:pt x="0" y="13959"/>
                      <a:pt x="0" y="14877"/>
                    </a:cubicBezTo>
                    <a:cubicBezTo>
                      <a:pt x="0" y="16953"/>
                      <a:pt x="372" y="18593"/>
                      <a:pt x="1119" y="19795"/>
                    </a:cubicBezTo>
                    <a:cubicBezTo>
                      <a:pt x="1866" y="20998"/>
                      <a:pt x="2858" y="21600"/>
                      <a:pt x="4096" y="21600"/>
                    </a:cubicBezTo>
                    <a:lnTo>
                      <a:pt x="17504" y="21600"/>
                    </a:lnTo>
                    <a:cubicBezTo>
                      <a:pt x="18741" y="21600"/>
                      <a:pt x="19734" y="20998"/>
                      <a:pt x="20480" y="19795"/>
                    </a:cubicBezTo>
                    <a:cubicBezTo>
                      <a:pt x="21227" y="18593"/>
                      <a:pt x="21600" y="16953"/>
                      <a:pt x="21600" y="14877"/>
                    </a:cubicBezTo>
                    <a:cubicBezTo>
                      <a:pt x="21600" y="13959"/>
                      <a:pt x="21582" y="13063"/>
                      <a:pt x="21547" y="12189"/>
                    </a:cubicBezTo>
                    <a:cubicBezTo>
                      <a:pt x="21511" y="11314"/>
                      <a:pt x="21439" y="10371"/>
                      <a:pt x="21332" y="9360"/>
                    </a:cubicBezTo>
                    <a:cubicBezTo>
                      <a:pt x="21332" y="9360"/>
                      <a:pt x="21332" y="9360"/>
                      <a:pt x="21332" y="936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3572" tIns="53572" rIns="53572" bIns="53572" numCol="1" anchor="ctr">
                <a:noAutofit/>
              </a:bodyPr>
              <a:lstStyle/>
              <a:p>
                <a:pPr lvl="0">
                  <a:lnSpc>
                    <a:spcPct val="120000"/>
                  </a:lnSpc>
                  <a:defRPr sz="3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Light"/>
                  </a:defRPr>
                </a:pPr>
                <a:endParaRPr sz="449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7" name="Shape 1319"/>
          <p:cNvSpPr/>
          <p:nvPr/>
        </p:nvSpPr>
        <p:spPr>
          <a:xfrm flipV="1">
            <a:off x="2855201" y="2348193"/>
            <a:ext cx="1382673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  <a:tailEnd type="triangle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Shape 1320"/>
          <p:cNvSpPr/>
          <p:nvPr/>
        </p:nvSpPr>
        <p:spPr>
          <a:xfrm flipV="1">
            <a:off x="5073916" y="2348193"/>
            <a:ext cx="1382673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  <a:tailEnd type="triangle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Shape 1321"/>
          <p:cNvSpPr/>
          <p:nvPr/>
        </p:nvSpPr>
        <p:spPr>
          <a:xfrm flipV="1">
            <a:off x="7292633" y="2348193"/>
            <a:ext cx="1382673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  <a:tailEnd type="triangle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" name="Shape 1322"/>
          <p:cNvSpPr/>
          <p:nvPr/>
        </p:nvSpPr>
        <p:spPr>
          <a:xfrm flipH="1">
            <a:off x="3134655" y="4755195"/>
            <a:ext cx="1382673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  <a:tailEnd type="triangle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Shape 1323"/>
          <p:cNvSpPr/>
          <p:nvPr/>
        </p:nvSpPr>
        <p:spPr>
          <a:xfrm flipH="1">
            <a:off x="5353370" y="4755195"/>
            <a:ext cx="1382673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  <a:tailEnd type="triangle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Shape 1324"/>
          <p:cNvSpPr/>
          <p:nvPr/>
        </p:nvSpPr>
        <p:spPr>
          <a:xfrm flipH="1">
            <a:off x="7572085" y="4755195"/>
            <a:ext cx="1381019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  <a:tailEnd type="triangle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Shape 1325"/>
          <p:cNvSpPr/>
          <p:nvPr/>
        </p:nvSpPr>
        <p:spPr>
          <a:xfrm flipV="1">
            <a:off x="9510565" y="2348193"/>
            <a:ext cx="1696855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Shape 1326"/>
          <p:cNvSpPr/>
          <p:nvPr/>
        </p:nvSpPr>
        <p:spPr>
          <a:xfrm>
            <a:off x="11206238" y="2358750"/>
            <a:ext cx="0" cy="2402167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Shape 1327"/>
          <p:cNvSpPr/>
          <p:nvPr/>
        </p:nvSpPr>
        <p:spPr>
          <a:xfrm flipH="1">
            <a:off x="9790802" y="4755195"/>
            <a:ext cx="1415669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  <a:tailEnd type="triangle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Shape 1328"/>
          <p:cNvSpPr/>
          <p:nvPr/>
        </p:nvSpPr>
        <p:spPr>
          <a:xfrm flipH="1">
            <a:off x="1600506" y="4755195"/>
            <a:ext cx="702212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Shape 1329"/>
          <p:cNvSpPr/>
          <p:nvPr/>
        </p:nvSpPr>
        <p:spPr>
          <a:xfrm flipV="1">
            <a:off x="1602994" y="2348194"/>
            <a:ext cx="0" cy="2412723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Shape 1330"/>
          <p:cNvSpPr/>
          <p:nvPr/>
        </p:nvSpPr>
        <p:spPr>
          <a:xfrm>
            <a:off x="1596984" y="2348193"/>
            <a:ext cx="422175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  <a:tailEnd type="triangle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9" name="Group 1335"/>
          <p:cNvGrpSpPr/>
          <p:nvPr/>
        </p:nvGrpSpPr>
        <p:grpSpPr>
          <a:xfrm>
            <a:off x="4515671" y="2069245"/>
            <a:ext cx="559901" cy="559901"/>
            <a:chOff x="0" y="0"/>
            <a:chExt cx="1243363" cy="1243363"/>
          </a:xfrm>
        </p:grpSpPr>
        <p:sp>
          <p:nvSpPr>
            <p:cNvPr id="20" name="Shape 1331"/>
            <p:cNvSpPr/>
            <p:nvPr/>
          </p:nvSpPr>
          <p:spPr>
            <a:xfrm>
              <a:off x="0" y="0"/>
              <a:ext cx="1243364" cy="1243364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71430" tIns="71430" rIns="71430" bIns="7143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21" name="Group 1334"/>
            <p:cNvGrpSpPr/>
            <p:nvPr/>
          </p:nvGrpSpPr>
          <p:grpSpPr>
            <a:xfrm>
              <a:off x="452618" y="384509"/>
              <a:ext cx="335923" cy="474346"/>
              <a:chOff x="0" y="0"/>
              <a:chExt cx="335921" cy="474344"/>
            </a:xfrm>
          </p:grpSpPr>
          <p:sp>
            <p:nvSpPr>
              <p:cNvPr id="22" name="Shape 1332"/>
              <p:cNvSpPr/>
              <p:nvPr/>
            </p:nvSpPr>
            <p:spPr>
              <a:xfrm>
                <a:off x="0" y="42435"/>
                <a:ext cx="335922" cy="43191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441" y="0"/>
                    </a:moveTo>
                    <a:lnTo>
                      <a:pt x="17589" y="3600"/>
                    </a:lnTo>
                    <a:lnTo>
                      <a:pt x="4011" y="3600"/>
                    </a:lnTo>
                    <a:lnTo>
                      <a:pt x="2159" y="0"/>
                    </a:lnTo>
                    <a:cubicBezTo>
                      <a:pt x="972" y="0"/>
                      <a:pt x="0" y="756"/>
                      <a:pt x="0" y="1679"/>
                    </a:cubicBezTo>
                    <a:lnTo>
                      <a:pt x="0" y="19921"/>
                    </a:lnTo>
                    <a:cubicBezTo>
                      <a:pt x="0" y="20844"/>
                      <a:pt x="972" y="21600"/>
                      <a:pt x="2159" y="21600"/>
                    </a:cubicBezTo>
                    <a:lnTo>
                      <a:pt x="19441" y="21600"/>
                    </a:lnTo>
                    <a:cubicBezTo>
                      <a:pt x="20628" y="21600"/>
                      <a:pt x="21600" y="20844"/>
                      <a:pt x="21600" y="19921"/>
                    </a:cubicBezTo>
                    <a:lnTo>
                      <a:pt x="21600" y="1679"/>
                    </a:lnTo>
                    <a:cubicBezTo>
                      <a:pt x="21600" y="756"/>
                      <a:pt x="20628" y="0"/>
                      <a:pt x="19441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3572" tIns="53572" rIns="53572" bIns="53572" numCol="1" anchor="ctr">
                <a:noAutofit/>
              </a:bodyPr>
              <a:lstStyle/>
              <a:p>
                <a:pPr lvl="0">
                  <a:lnSpc>
                    <a:spcPct val="120000"/>
                  </a:lnSpc>
                  <a:defRPr sz="3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Light"/>
                  </a:defRPr>
                </a:pPr>
                <a:endParaRPr sz="449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3" name="Shape 1333"/>
              <p:cNvSpPr/>
              <p:nvPr/>
            </p:nvSpPr>
            <p:spPr>
              <a:xfrm>
                <a:off x="59175" y="0"/>
                <a:ext cx="215954" cy="9598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441" y="21600"/>
                    </a:moveTo>
                    <a:lnTo>
                      <a:pt x="21600" y="10800"/>
                    </a:lnTo>
                    <a:lnTo>
                      <a:pt x="16369" y="10800"/>
                    </a:lnTo>
                    <a:lnTo>
                      <a:pt x="14641" y="0"/>
                    </a:lnTo>
                    <a:lnTo>
                      <a:pt x="6959" y="0"/>
                    </a:lnTo>
                    <a:lnTo>
                      <a:pt x="5231" y="10800"/>
                    </a:lnTo>
                    <a:lnTo>
                      <a:pt x="0" y="10800"/>
                    </a:lnTo>
                    <a:lnTo>
                      <a:pt x="2159" y="21600"/>
                    </a:lnTo>
                    <a:cubicBezTo>
                      <a:pt x="2159" y="21600"/>
                      <a:pt x="19441" y="21600"/>
                      <a:pt x="19441" y="216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3572" tIns="53572" rIns="53572" bIns="53572" numCol="1" anchor="ctr">
                <a:noAutofit/>
              </a:bodyPr>
              <a:lstStyle/>
              <a:p>
                <a:pPr lvl="0">
                  <a:lnSpc>
                    <a:spcPct val="120000"/>
                  </a:lnSpc>
                  <a:defRPr sz="3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Light"/>
                  </a:defRPr>
                </a:pPr>
                <a:endParaRPr sz="449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24" name="Group 1338"/>
          <p:cNvGrpSpPr/>
          <p:nvPr/>
        </p:nvGrpSpPr>
        <p:grpSpPr>
          <a:xfrm>
            <a:off x="6734387" y="2069245"/>
            <a:ext cx="559901" cy="559901"/>
            <a:chOff x="0" y="0"/>
            <a:chExt cx="1243363" cy="1243363"/>
          </a:xfrm>
        </p:grpSpPr>
        <p:sp>
          <p:nvSpPr>
            <p:cNvPr id="25" name="Shape 1336"/>
            <p:cNvSpPr/>
            <p:nvPr/>
          </p:nvSpPr>
          <p:spPr>
            <a:xfrm>
              <a:off x="0" y="0"/>
              <a:ext cx="1243364" cy="1243364"/>
            </a:xfrm>
            <a:prstGeom prst="rect">
              <a:avLst/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71430" tIns="71430" rIns="71430" bIns="7143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Shape 1337"/>
            <p:cNvSpPr/>
            <p:nvPr/>
          </p:nvSpPr>
          <p:spPr>
            <a:xfrm>
              <a:off x="384508" y="384509"/>
              <a:ext cx="474347" cy="47434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14" h="20814" extrusionOk="0">
                  <a:moveTo>
                    <a:pt x="16063" y="4751"/>
                  </a:moveTo>
                  <a:cubicBezTo>
                    <a:pt x="14562" y="3251"/>
                    <a:pt x="14186" y="1270"/>
                    <a:pt x="14318" y="1137"/>
                  </a:cubicBezTo>
                  <a:cubicBezTo>
                    <a:pt x="14452" y="1003"/>
                    <a:pt x="16354" y="1458"/>
                    <a:pt x="17856" y="2959"/>
                  </a:cubicBezTo>
                  <a:cubicBezTo>
                    <a:pt x="19356" y="4460"/>
                    <a:pt x="19807" y="6366"/>
                    <a:pt x="19677" y="6496"/>
                  </a:cubicBezTo>
                  <a:cubicBezTo>
                    <a:pt x="19548" y="6625"/>
                    <a:pt x="17564" y="6252"/>
                    <a:pt x="16063" y="4751"/>
                  </a:cubicBezTo>
                  <a:close/>
                  <a:moveTo>
                    <a:pt x="8257" y="11610"/>
                  </a:moveTo>
                  <a:cubicBezTo>
                    <a:pt x="7827" y="11179"/>
                    <a:pt x="7967" y="10342"/>
                    <a:pt x="8569" y="9739"/>
                  </a:cubicBezTo>
                  <a:cubicBezTo>
                    <a:pt x="9172" y="9137"/>
                    <a:pt x="10009" y="8997"/>
                    <a:pt x="10440" y="9428"/>
                  </a:cubicBezTo>
                  <a:cubicBezTo>
                    <a:pt x="10869" y="9858"/>
                    <a:pt x="10730" y="10696"/>
                    <a:pt x="10128" y="11298"/>
                  </a:cubicBezTo>
                  <a:cubicBezTo>
                    <a:pt x="9526" y="11900"/>
                    <a:pt x="8687" y="12040"/>
                    <a:pt x="8257" y="11610"/>
                  </a:cubicBezTo>
                  <a:close/>
                  <a:moveTo>
                    <a:pt x="18634" y="2180"/>
                  </a:moveTo>
                  <a:cubicBezTo>
                    <a:pt x="16698" y="243"/>
                    <a:pt x="14265" y="-466"/>
                    <a:pt x="13491" y="308"/>
                  </a:cubicBezTo>
                  <a:lnTo>
                    <a:pt x="10372" y="3426"/>
                  </a:lnTo>
                  <a:cubicBezTo>
                    <a:pt x="9900" y="3899"/>
                    <a:pt x="9488" y="5482"/>
                    <a:pt x="9676" y="7085"/>
                  </a:cubicBezTo>
                  <a:lnTo>
                    <a:pt x="240" y="16521"/>
                  </a:lnTo>
                  <a:cubicBezTo>
                    <a:pt x="-320" y="17081"/>
                    <a:pt x="134" y="18442"/>
                    <a:pt x="1253" y="19561"/>
                  </a:cubicBezTo>
                  <a:cubicBezTo>
                    <a:pt x="2373" y="20681"/>
                    <a:pt x="3733" y="21134"/>
                    <a:pt x="4293" y="20574"/>
                  </a:cubicBezTo>
                  <a:lnTo>
                    <a:pt x="13729" y="11138"/>
                  </a:lnTo>
                  <a:cubicBezTo>
                    <a:pt x="15332" y="11327"/>
                    <a:pt x="16915" y="10914"/>
                    <a:pt x="17388" y="10442"/>
                  </a:cubicBezTo>
                  <a:lnTo>
                    <a:pt x="20506" y="7324"/>
                  </a:lnTo>
                  <a:cubicBezTo>
                    <a:pt x="21280" y="6549"/>
                    <a:pt x="20573" y="4116"/>
                    <a:pt x="18634" y="218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53572" tIns="53572" rIns="53572" bIns="53572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7" name="Group 1341"/>
          <p:cNvGrpSpPr/>
          <p:nvPr/>
        </p:nvGrpSpPr>
        <p:grpSpPr>
          <a:xfrm>
            <a:off x="8953103" y="2069245"/>
            <a:ext cx="559901" cy="559901"/>
            <a:chOff x="0" y="0"/>
            <a:chExt cx="1243363" cy="1243363"/>
          </a:xfrm>
        </p:grpSpPr>
        <p:sp>
          <p:nvSpPr>
            <p:cNvPr id="28" name="Shape 1339"/>
            <p:cNvSpPr/>
            <p:nvPr/>
          </p:nvSpPr>
          <p:spPr>
            <a:xfrm>
              <a:off x="0" y="0"/>
              <a:ext cx="1243364" cy="1243364"/>
            </a:xfrm>
            <a:prstGeom prst="rect">
              <a:avLst/>
            </a:pr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71430" tIns="71430" rIns="71430" bIns="7143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Shape 1340"/>
            <p:cNvSpPr/>
            <p:nvPr/>
          </p:nvSpPr>
          <p:spPr>
            <a:xfrm>
              <a:off x="383421" y="384509"/>
              <a:ext cx="474315" cy="47434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18" h="21320" extrusionOk="0">
                  <a:moveTo>
                    <a:pt x="6122" y="19157"/>
                  </a:moveTo>
                  <a:lnTo>
                    <a:pt x="3902" y="19634"/>
                  </a:lnTo>
                  <a:cubicBezTo>
                    <a:pt x="3688" y="19233"/>
                    <a:pt x="3431" y="18833"/>
                    <a:pt x="2957" y="18361"/>
                  </a:cubicBezTo>
                  <a:cubicBezTo>
                    <a:pt x="2486" y="17889"/>
                    <a:pt x="2085" y="17631"/>
                    <a:pt x="1685" y="17417"/>
                  </a:cubicBezTo>
                  <a:lnTo>
                    <a:pt x="2162" y="15198"/>
                  </a:lnTo>
                  <a:lnTo>
                    <a:pt x="2804" y="14556"/>
                  </a:lnTo>
                  <a:cubicBezTo>
                    <a:pt x="2804" y="14556"/>
                    <a:pt x="4012" y="14580"/>
                    <a:pt x="5374" y="15944"/>
                  </a:cubicBezTo>
                  <a:cubicBezTo>
                    <a:pt x="6737" y="17307"/>
                    <a:pt x="6762" y="18516"/>
                    <a:pt x="6762" y="18516"/>
                  </a:cubicBezTo>
                  <a:cubicBezTo>
                    <a:pt x="6762" y="18516"/>
                    <a:pt x="6122" y="19157"/>
                    <a:pt x="6122" y="19157"/>
                  </a:cubicBezTo>
                  <a:close/>
                  <a:moveTo>
                    <a:pt x="19625" y="1692"/>
                  </a:moveTo>
                  <a:cubicBezTo>
                    <a:pt x="17654" y="-280"/>
                    <a:pt x="16174" y="15"/>
                    <a:pt x="16174" y="15"/>
                  </a:cubicBezTo>
                  <a:lnTo>
                    <a:pt x="9270" y="6920"/>
                  </a:lnTo>
                  <a:lnTo>
                    <a:pt x="1379" y="14810"/>
                  </a:lnTo>
                  <a:lnTo>
                    <a:pt x="0" y="21320"/>
                  </a:lnTo>
                  <a:lnTo>
                    <a:pt x="6508" y="19939"/>
                  </a:lnTo>
                  <a:lnTo>
                    <a:pt x="14399" y="12048"/>
                  </a:lnTo>
                  <a:lnTo>
                    <a:pt x="21302" y="5145"/>
                  </a:lnTo>
                  <a:cubicBezTo>
                    <a:pt x="21302" y="5145"/>
                    <a:pt x="21600" y="3665"/>
                    <a:pt x="19625" y="1692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53572" tIns="53572" rIns="53572" bIns="53572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0" name="Group 1344"/>
          <p:cNvGrpSpPr/>
          <p:nvPr/>
        </p:nvGrpSpPr>
        <p:grpSpPr>
          <a:xfrm>
            <a:off x="8953103" y="4474998"/>
            <a:ext cx="559901" cy="559901"/>
            <a:chOff x="0" y="0"/>
            <a:chExt cx="1243363" cy="1243363"/>
          </a:xfrm>
        </p:grpSpPr>
        <p:sp>
          <p:nvSpPr>
            <p:cNvPr id="31" name="Shape 1342"/>
            <p:cNvSpPr/>
            <p:nvPr/>
          </p:nvSpPr>
          <p:spPr>
            <a:xfrm>
              <a:off x="0" y="0"/>
              <a:ext cx="1243364" cy="1243364"/>
            </a:xfrm>
            <a:prstGeom prst="rect">
              <a:avLst/>
            </a:pr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71430" tIns="71430" rIns="71430" bIns="7143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Shape 1343"/>
            <p:cNvSpPr/>
            <p:nvPr/>
          </p:nvSpPr>
          <p:spPr>
            <a:xfrm>
              <a:off x="431257" y="349682"/>
              <a:ext cx="378644" cy="54091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57" h="21276" extrusionOk="0">
                  <a:moveTo>
                    <a:pt x="1877" y="21023"/>
                  </a:moveTo>
                  <a:cubicBezTo>
                    <a:pt x="2335" y="19958"/>
                    <a:pt x="3030" y="18458"/>
                    <a:pt x="3960" y="16288"/>
                  </a:cubicBezTo>
                  <a:cubicBezTo>
                    <a:pt x="8011" y="15823"/>
                    <a:pt x="9689" y="16658"/>
                    <a:pt x="12261" y="13325"/>
                  </a:cubicBezTo>
                  <a:cubicBezTo>
                    <a:pt x="10172" y="13789"/>
                    <a:pt x="7654" y="12465"/>
                    <a:pt x="7789" y="11892"/>
                  </a:cubicBezTo>
                  <a:cubicBezTo>
                    <a:pt x="7924" y="11318"/>
                    <a:pt x="13647" y="12306"/>
                    <a:pt x="17393" y="8447"/>
                  </a:cubicBezTo>
                  <a:cubicBezTo>
                    <a:pt x="12670" y="9202"/>
                    <a:pt x="11160" y="7540"/>
                    <a:pt x="11769" y="7289"/>
                  </a:cubicBezTo>
                  <a:cubicBezTo>
                    <a:pt x="13175" y="6708"/>
                    <a:pt x="17348" y="7048"/>
                    <a:pt x="19572" y="5477"/>
                  </a:cubicBezTo>
                  <a:cubicBezTo>
                    <a:pt x="20719" y="4669"/>
                    <a:pt x="21256" y="2702"/>
                    <a:pt x="20789" y="2000"/>
                  </a:cubicBezTo>
                  <a:cubicBezTo>
                    <a:pt x="20229" y="1153"/>
                    <a:pt x="16813" y="-111"/>
                    <a:pt x="14931" y="7"/>
                  </a:cubicBezTo>
                  <a:cubicBezTo>
                    <a:pt x="13047" y="126"/>
                    <a:pt x="10093" y="5208"/>
                    <a:pt x="9217" y="5168"/>
                  </a:cubicBezTo>
                  <a:cubicBezTo>
                    <a:pt x="8341" y="5128"/>
                    <a:pt x="8166" y="2892"/>
                    <a:pt x="9694" y="813"/>
                  </a:cubicBezTo>
                  <a:cubicBezTo>
                    <a:pt x="8081" y="1330"/>
                    <a:pt x="5127" y="2940"/>
                    <a:pt x="4200" y="4315"/>
                  </a:cubicBezTo>
                  <a:cubicBezTo>
                    <a:pt x="2475" y="6874"/>
                    <a:pt x="4362" y="12744"/>
                    <a:pt x="3757" y="12953"/>
                  </a:cubicBezTo>
                  <a:cubicBezTo>
                    <a:pt x="3151" y="13163"/>
                    <a:pt x="1114" y="10259"/>
                    <a:pt x="505" y="8944"/>
                  </a:cubicBezTo>
                  <a:cubicBezTo>
                    <a:pt x="-324" y="10961"/>
                    <a:pt x="-344" y="12982"/>
                    <a:pt x="2082" y="15667"/>
                  </a:cubicBezTo>
                  <a:cubicBezTo>
                    <a:pt x="1167" y="17429"/>
                    <a:pt x="667" y="19457"/>
                    <a:pt x="592" y="20487"/>
                  </a:cubicBezTo>
                  <a:cubicBezTo>
                    <a:pt x="557" y="21312"/>
                    <a:pt x="1675" y="21489"/>
                    <a:pt x="1877" y="21023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53572" tIns="53572" rIns="53572" bIns="53572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3" name="Group 1347"/>
          <p:cNvGrpSpPr/>
          <p:nvPr/>
        </p:nvGrpSpPr>
        <p:grpSpPr>
          <a:xfrm>
            <a:off x="6734387" y="4474998"/>
            <a:ext cx="559901" cy="559901"/>
            <a:chOff x="0" y="0"/>
            <a:chExt cx="1243363" cy="1243363"/>
          </a:xfrm>
        </p:grpSpPr>
        <p:sp>
          <p:nvSpPr>
            <p:cNvPr id="34" name="Shape 1345"/>
            <p:cNvSpPr/>
            <p:nvPr/>
          </p:nvSpPr>
          <p:spPr>
            <a:xfrm>
              <a:off x="0" y="0"/>
              <a:ext cx="1243364" cy="1243364"/>
            </a:xfrm>
            <a:prstGeom prst="rect">
              <a:avLst/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71430" tIns="71430" rIns="71430" bIns="7143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Shape 1346"/>
            <p:cNvSpPr/>
            <p:nvPr/>
          </p:nvSpPr>
          <p:spPr>
            <a:xfrm>
              <a:off x="351222" y="372464"/>
              <a:ext cx="540919" cy="54092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95" h="21474" extrusionOk="0">
                  <a:moveTo>
                    <a:pt x="2578" y="8409"/>
                  </a:moveTo>
                  <a:cubicBezTo>
                    <a:pt x="2578" y="5193"/>
                    <a:pt x="5174" y="2587"/>
                    <a:pt x="8376" y="2587"/>
                  </a:cubicBezTo>
                  <a:cubicBezTo>
                    <a:pt x="11580" y="2587"/>
                    <a:pt x="14435" y="5451"/>
                    <a:pt x="14435" y="8666"/>
                  </a:cubicBezTo>
                  <a:cubicBezTo>
                    <a:pt x="14435" y="11882"/>
                    <a:pt x="11838" y="14488"/>
                    <a:pt x="8635" y="14488"/>
                  </a:cubicBezTo>
                  <a:cubicBezTo>
                    <a:pt x="5431" y="14488"/>
                    <a:pt x="2578" y="11624"/>
                    <a:pt x="2578" y="8409"/>
                  </a:cubicBezTo>
                  <a:close/>
                  <a:moveTo>
                    <a:pt x="20914" y="18167"/>
                  </a:moveTo>
                  <a:lnTo>
                    <a:pt x="15797" y="13032"/>
                  </a:lnTo>
                  <a:cubicBezTo>
                    <a:pt x="16568" y="11759"/>
                    <a:pt x="17013" y="10265"/>
                    <a:pt x="17013" y="8666"/>
                  </a:cubicBezTo>
                  <a:cubicBezTo>
                    <a:pt x="17013" y="4023"/>
                    <a:pt x="13004" y="0"/>
                    <a:pt x="8376" y="0"/>
                  </a:cubicBezTo>
                  <a:cubicBezTo>
                    <a:pt x="3750" y="0"/>
                    <a:pt x="0" y="3765"/>
                    <a:pt x="0" y="8409"/>
                  </a:cubicBezTo>
                  <a:cubicBezTo>
                    <a:pt x="0" y="13052"/>
                    <a:pt x="4008" y="17075"/>
                    <a:pt x="8635" y="17075"/>
                  </a:cubicBezTo>
                  <a:cubicBezTo>
                    <a:pt x="10173" y="17075"/>
                    <a:pt x="11614" y="16657"/>
                    <a:pt x="12852" y="15931"/>
                  </a:cubicBezTo>
                  <a:lnTo>
                    <a:pt x="17996" y="21094"/>
                  </a:lnTo>
                  <a:cubicBezTo>
                    <a:pt x="18500" y="21600"/>
                    <a:pt x="19317" y="21600"/>
                    <a:pt x="19819" y="21094"/>
                  </a:cubicBezTo>
                  <a:lnTo>
                    <a:pt x="21096" y="19815"/>
                  </a:lnTo>
                  <a:cubicBezTo>
                    <a:pt x="21600" y="19309"/>
                    <a:pt x="21417" y="18672"/>
                    <a:pt x="20914" y="18167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53572" tIns="53572" rIns="53572" bIns="53572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1350"/>
          <p:cNvGrpSpPr/>
          <p:nvPr/>
        </p:nvGrpSpPr>
        <p:grpSpPr>
          <a:xfrm>
            <a:off x="4515672" y="4474998"/>
            <a:ext cx="559901" cy="559901"/>
            <a:chOff x="0" y="0"/>
            <a:chExt cx="1243363" cy="1243363"/>
          </a:xfrm>
        </p:grpSpPr>
        <p:sp>
          <p:nvSpPr>
            <p:cNvPr id="37" name="Shape 1348"/>
            <p:cNvSpPr/>
            <p:nvPr/>
          </p:nvSpPr>
          <p:spPr>
            <a:xfrm>
              <a:off x="0" y="0"/>
              <a:ext cx="1243364" cy="1243364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71430" tIns="71430" rIns="71430" bIns="7143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Shape 1349"/>
            <p:cNvSpPr/>
            <p:nvPr/>
          </p:nvSpPr>
          <p:spPr>
            <a:xfrm>
              <a:off x="351222" y="393269"/>
              <a:ext cx="540919" cy="4993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9692" y="12333"/>
                  </a:moveTo>
                  <a:cubicBezTo>
                    <a:pt x="19528" y="12511"/>
                    <a:pt x="19333" y="12600"/>
                    <a:pt x="19107" y="12600"/>
                  </a:cubicBezTo>
                  <a:cubicBezTo>
                    <a:pt x="18882" y="12600"/>
                    <a:pt x="18688" y="12511"/>
                    <a:pt x="18524" y="12333"/>
                  </a:cubicBezTo>
                  <a:cubicBezTo>
                    <a:pt x="18360" y="12155"/>
                    <a:pt x="18277" y="11944"/>
                    <a:pt x="18277" y="11700"/>
                  </a:cubicBezTo>
                  <a:cubicBezTo>
                    <a:pt x="18277" y="11456"/>
                    <a:pt x="18360" y="11245"/>
                    <a:pt x="18524" y="11067"/>
                  </a:cubicBezTo>
                  <a:cubicBezTo>
                    <a:pt x="18688" y="10889"/>
                    <a:pt x="18882" y="10800"/>
                    <a:pt x="19107" y="10800"/>
                  </a:cubicBezTo>
                  <a:cubicBezTo>
                    <a:pt x="19333" y="10800"/>
                    <a:pt x="19528" y="10889"/>
                    <a:pt x="19692" y="11067"/>
                  </a:cubicBezTo>
                  <a:cubicBezTo>
                    <a:pt x="19857" y="11245"/>
                    <a:pt x="19938" y="11456"/>
                    <a:pt x="19938" y="11700"/>
                  </a:cubicBezTo>
                  <a:cubicBezTo>
                    <a:pt x="19938" y="11944"/>
                    <a:pt x="19857" y="12155"/>
                    <a:pt x="19692" y="12333"/>
                  </a:cubicBezTo>
                  <a:cubicBezTo>
                    <a:pt x="19692" y="12333"/>
                    <a:pt x="19692" y="12333"/>
                    <a:pt x="19692" y="12333"/>
                  </a:cubicBezTo>
                  <a:close/>
                  <a:moveTo>
                    <a:pt x="16616" y="10800"/>
                  </a:moveTo>
                  <a:lnTo>
                    <a:pt x="4984" y="10800"/>
                  </a:lnTo>
                  <a:lnTo>
                    <a:pt x="4984" y="1800"/>
                  </a:lnTo>
                  <a:lnTo>
                    <a:pt x="13292" y="1800"/>
                  </a:lnTo>
                  <a:lnTo>
                    <a:pt x="13292" y="4050"/>
                  </a:lnTo>
                  <a:cubicBezTo>
                    <a:pt x="13292" y="4425"/>
                    <a:pt x="13414" y="4744"/>
                    <a:pt x="13655" y="5006"/>
                  </a:cubicBezTo>
                  <a:cubicBezTo>
                    <a:pt x="13898" y="5269"/>
                    <a:pt x="14192" y="5400"/>
                    <a:pt x="14538" y="5400"/>
                  </a:cubicBezTo>
                  <a:lnTo>
                    <a:pt x="16616" y="5400"/>
                  </a:lnTo>
                  <a:cubicBezTo>
                    <a:pt x="16616" y="5400"/>
                    <a:pt x="16616" y="10800"/>
                    <a:pt x="16616" y="10800"/>
                  </a:cubicBezTo>
                  <a:close/>
                  <a:moveTo>
                    <a:pt x="16616" y="19800"/>
                  </a:moveTo>
                  <a:lnTo>
                    <a:pt x="4984" y="19800"/>
                  </a:lnTo>
                  <a:lnTo>
                    <a:pt x="4984" y="16200"/>
                  </a:lnTo>
                  <a:lnTo>
                    <a:pt x="16616" y="16200"/>
                  </a:lnTo>
                  <a:cubicBezTo>
                    <a:pt x="16616" y="16200"/>
                    <a:pt x="16616" y="19800"/>
                    <a:pt x="16616" y="19800"/>
                  </a:cubicBezTo>
                  <a:close/>
                  <a:moveTo>
                    <a:pt x="20867" y="9795"/>
                  </a:moveTo>
                  <a:cubicBezTo>
                    <a:pt x="20378" y="9265"/>
                    <a:pt x="19791" y="9000"/>
                    <a:pt x="19107" y="9000"/>
                  </a:cubicBezTo>
                  <a:lnTo>
                    <a:pt x="18277" y="9000"/>
                  </a:lnTo>
                  <a:lnTo>
                    <a:pt x="18277" y="5400"/>
                  </a:lnTo>
                  <a:cubicBezTo>
                    <a:pt x="18277" y="5025"/>
                    <a:pt x="18190" y="4613"/>
                    <a:pt x="18018" y="4163"/>
                  </a:cubicBezTo>
                  <a:cubicBezTo>
                    <a:pt x="17844" y="3712"/>
                    <a:pt x="17637" y="3356"/>
                    <a:pt x="17394" y="3094"/>
                  </a:cubicBezTo>
                  <a:lnTo>
                    <a:pt x="15421" y="957"/>
                  </a:lnTo>
                  <a:cubicBezTo>
                    <a:pt x="15179" y="694"/>
                    <a:pt x="14850" y="469"/>
                    <a:pt x="14435" y="281"/>
                  </a:cubicBezTo>
                  <a:cubicBezTo>
                    <a:pt x="14020" y="94"/>
                    <a:pt x="13638" y="0"/>
                    <a:pt x="13292" y="0"/>
                  </a:cubicBezTo>
                  <a:lnTo>
                    <a:pt x="4569" y="0"/>
                  </a:lnTo>
                  <a:cubicBezTo>
                    <a:pt x="4223" y="0"/>
                    <a:pt x="3929" y="132"/>
                    <a:pt x="3687" y="394"/>
                  </a:cubicBezTo>
                  <a:cubicBezTo>
                    <a:pt x="3444" y="656"/>
                    <a:pt x="3323" y="975"/>
                    <a:pt x="3323" y="1350"/>
                  </a:cubicBezTo>
                  <a:lnTo>
                    <a:pt x="3323" y="9000"/>
                  </a:lnTo>
                  <a:lnTo>
                    <a:pt x="2493" y="9000"/>
                  </a:lnTo>
                  <a:cubicBezTo>
                    <a:pt x="1809" y="9000"/>
                    <a:pt x="1222" y="9265"/>
                    <a:pt x="734" y="9795"/>
                  </a:cubicBezTo>
                  <a:cubicBezTo>
                    <a:pt x="244" y="10324"/>
                    <a:pt x="0" y="10960"/>
                    <a:pt x="0" y="11700"/>
                  </a:cubicBezTo>
                  <a:lnTo>
                    <a:pt x="0" y="17550"/>
                  </a:lnTo>
                  <a:cubicBezTo>
                    <a:pt x="0" y="17673"/>
                    <a:pt x="41" y="17777"/>
                    <a:pt x="124" y="17866"/>
                  </a:cubicBezTo>
                  <a:cubicBezTo>
                    <a:pt x="205" y="17956"/>
                    <a:pt x="303" y="18000"/>
                    <a:pt x="415" y="18000"/>
                  </a:cubicBezTo>
                  <a:lnTo>
                    <a:pt x="3323" y="18000"/>
                  </a:lnTo>
                  <a:lnTo>
                    <a:pt x="3323" y="20250"/>
                  </a:lnTo>
                  <a:cubicBezTo>
                    <a:pt x="3323" y="20625"/>
                    <a:pt x="3444" y="20944"/>
                    <a:pt x="3687" y="21206"/>
                  </a:cubicBezTo>
                  <a:cubicBezTo>
                    <a:pt x="3929" y="21468"/>
                    <a:pt x="4223" y="21600"/>
                    <a:pt x="4569" y="21600"/>
                  </a:cubicBezTo>
                  <a:lnTo>
                    <a:pt x="17031" y="21600"/>
                  </a:lnTo>
                  <a:cubicBezTo>
                    <a:pt x="17377" y="21600"/>
                    <a:pt x="17671" y="21468"/>
                    <a:pt x="17913" y="21206"/>
                  </a:cubicBezTo>
                  <a:cubicBezTo>
                    <a:pt x="18156" y="20943"/>
                    <a:pt x="18277" y="20625"/>
                    <a:pt x="18277" y="20250"/>
                  </a:cubicBezTo>
                  <a:lnTo>
                    <a:pt x="18277" y="18000"/>
                  </a:lnTo>
                  <a:lnTo>
                    <a:pt x="21185" y="18000"/>
                  </a:lnTo>
                  <a:cubicBezTo>
                    <a:pt x="21297" y="18000"/>
                    <a:pt x="21395" y="17956"/>
                    <a:pt x="21476" y="17866"/>
                  </a:cubicBezTo>
                  <a:cubicBezTo>
                    <a:pt x="21559" y="17777"/>
                    <a:pt x="21600" y="17673"/>
                    <a:pt x="21600" y="17550"/>
                  </a:cubicBezTo>
                  <a:lnTo>
                    <a:pt x="21600" y="11700"/>
                  </a:lnTo>
                  <a:cubicBezTo>
                    <a:pt x="21600" y="10960"/>
                    <a:pt x="21356" y="10324"/>
                    <a:pt x="20867" y="9795"/>
                  </a:cubicBezTo>
                  <a:cubicBezTo>
                    <a:pt x="20867" y="9795"/>
                    <a:pt x="20867" y="9795"/>
                    <a:pt x="20867" y="9795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53572" tIns="53572" rIns="53572" bIns="53572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9" name="Group 1356"/>
          <p:cNvGrpSpPr/>
          <p:nvPr/>
        </p:nvGrpSpPr>
        <p:grpSpPr>
          <a:xfrm>
            <a:off x="2296957" y="4474998"/>
            <a:ext cx="559901" cy="559901"/>
            <a:chOff x="0" y="0"/>
            <a:chExt cx="1243363" cy="1243363"/>
          </a:xfrm>
        </p:grpSpPr>
        <p:sp>
          <p:nvSpPr>
            <p:cNvPr id="40" name="Shape 1351"/>
            <p:cNvSpPr/>
            <p:nvPr/>
          </p:nvSpPr>
          <p:spPr>
            <a:xfrm>
              <a:off x="0" y="0"/>
              <a:ext cx="1243364" cy="1243364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71430" tIns="71430" rIns="71430" bIns="7143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41" name="Group 1355"/>
            <p:cNvGrpSpPr/>
            <p:nvPr/>
          </p:nvGrpSpPr>
          <p:grpSpPr>
            <a:xfrm>
              <a:off x="356142" y="391541"/>
              <a:ext cx="533285" cy="457201"/>
              <a:chOff x="0" y="0"/>
              <a:chExt cx="533283" cy="457200"/>
            </a:xfrm>
          </p:grpSpPr>
          <p:sp>
            <p:nvSpPr>
              <p:cNvPr id="42" name="Shape 1352"/>
              <p:cNvSpPr/>
              <p:nvPr/>
            </p:nvSpPr>
            <p:spPr>
              <a:xfrm>
                <a:off x="0" y="76178"/>
                <a:ext cx="85718" cy="38101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4949" y="1114"/>
                    </a:moveTo>
                    <a:cubicBezTo>
                      <a:pt x="1650" y="1857"/>
                      <a:pt x="0" y="2746"/>
                      <a:pt x="0" y="3780"/>
                    </a:cubicBezTo>
                    <a:lnTo>
                      <a:pt x="0" y="17820"/>
                    </a:lnTo>
                    <a:cubicBezTo>
                      <a:pt x="0" y="18855"/>
                      <a:pt x="1650" y="19744"/>
                      <a:pt x="4949" y="20487"/>
                    </a:cubicBezTo>
                    <a:cubicBezTo>
                      <a:pt x="8249" y="21229"/>
                      <a:pt x="12200" y="21600"/>
                      <a:pt x="16803" y="21600"/>
                    </a:cubicBezTo>
                    <a:lnTo>
                      <a:pt x="21600" y="21600"/>
                    </a:lnTo>
                    <a:lnTo>
                      <a:pt x="21600" y="0"/>
                    </a:lnTo>
                    <a:lnTo>
                      <a:pt x="16803" y="0"/>
                    </a:lnTo>
                    <a:cubicBezTo>
                      <a:pt x="12200" y="0"/>
                      <a:pt x="8249" y="372"/>
                      <a:pt x="4949" y="1114"/>
                    </a:cubicBezTo>
                    <a:cubicBezTo>
                      <a:pt x="4949" y="1114"/>
                      <a:pt x="4949" y="1114"/>
                      <a:pt x="4949" y="1114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3572" tIns="53572" rIns="53572" bIns="53572" numCol="1" anchor="ctr">
                <a:noAutofit/>
              </a:bodyPr>
              <a:lstStyle/>
              <a:p>
                <a:pPr lvl="0">
                  <a:lnSpc>
                    <a:spcPct val="120000"/>
                  </a:lnSpc>
                  <a:defRPr sz="3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Light"/>
                  </a:defRPr>
                </a:pPr>
                <a:endParaRPr sz="449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3" name="Shape 1353"/>
              <p:cNvSpPr/>
              <p:nvPr/>
            </p:nvSpPr>
            <p:spPr>
              <a:xfrm>
                <a:off x="113393" y="0"/>
                <a:ext cx="304819" cy="45720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6200" y="3600"/>
                    </a:moveTo>
                    <a:lnTo>
                      <a:pt x="5400" y="3600"/>
                    </a:lnTo>
                    <a:lnTo>
                      <a:pt x="5400" y="1800"/>
                    </a:lnTo>
                    <a:lnTo>
                      <a:pt x="16200" y="1800"/>
                    </a:lnTo>
                    <a:cubicBezTo>
                      <a:pt x="16200" y="1800"/>
                      <a:pt x="16200" y="3600"/>
                      <a:pt x="16200" y="3600"/>
                    </a:cubicBezTo>
                    <a:close/>
                    <a:moveTo>
                      <a:pt x="18900" y="1350"/>
                    </a:moveTo>
                    <a:cubicBezTo>
                      <a:pt x="18900" y="975"/>
                      <a:pt x="18703" y="657"/>
                      <a:pt x="18308" y="394"/>
                    </a:cubicBezTo>
                    <a:cubicBezTo>
                      <a:pt x="17915" y="131"/>
                      <a:pt x="17437" y="0"/>
                      <a:pt x="16875" y="0"/>
                    </a:cubicBezTo>
                    <a:lnTo>
                      <a:pt x="4725" y="0"/>
                    </a:lnTo>
                    <a:cubicBezTo>
                      <a:pt x="4163" y="0"/>
                      <a:pt x="3685" y="131"/>
                      <a:pt x="3291" y="394"/>
                    </a:cubicBezTo>
                    <a:cubicBezTo>
                      <a:pt x="2897" y="656"/>
                      <a:pt x="2700" y="975"/>
                      <a:pt x="2700" y="1350"/>
                    </a:cubicBezTo>
                    <a:lnTo>
                      <a:pt x="2700" y="3600"/>
                    </a:lnTo>
                    <a:lnTo>
                      <a:pt x="0" y="3600"/>
                    </a:lnTo>
                    <a:lnTo>
                      <a:pt x="0" y="21600"/>
                    </a:lnTo>
                    <a:lnTo>
                      <a:pt x="21600" y="21600"/>
                    </a:lnTo>
                    <a:lnTo>
                      <a:pt x="21600" y="3600"/>
                    </a:lnTo>
                    <a:lnTo>
                      <a:pt x="18900" y="3600"/>
                    </a:lnTo>
                    <a:cubicBezTo>
                      <a:pt x="18900" y="3600"/>
                      <a:pt x="18900" y="1350"/>
                      <a:pt x="18900" y="135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3572" tIns="53572" rIns="53572" bIns="53572" numCol="1" anchor="ctr">
                <a:noAutofit/>
              </a:bodyPr>
              <a:lstStyle/>
              <a:p>
                <a:pPr lvl="0">
                  <a:lnSpc>
                    <a:spcPct val="120000"/>
                  </a:lnSpc>
                  <a:defRPr sz="3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Light"/>
                  </a:defRPr>
                </a:pPr>
                <a:endParaRPr sz="449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4" name="Shape 1354"/>
              <p:cNvSpPr/>
              <p:nvPr/>
            </p:nvSpPr>
            <p:spPr>
              <a:xfrm>
                <a:off x="447548" y="76178"/>
                <a:ext cx="85736" cy="38101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6652" y="1114"/>
                    </a:moveTo>
                    <a:cubicBezTo>
                      <a:pt x="13348" y="372"/>
                      <a:pt x="9402" y="0"/>
                      <a:pt x="4800" y="0"/>
                    </a:cubicBezTo>
                    <a:lnTo>
                      <a:pt x="0" y="0"/>
                    </a:lnTo>
                    <a:lnTo>
                      <a:pt x="0" y="21600"/>
                    </a:lnTo>
                    <a:lnTo>
                      <a:pt x="4800" y="21600"/>
                    </a:lnTo>
                    <a:cubicBezTo>
                      <a:pt x="9402" y="21600"/>
                      <a:pt x="13348" y="21229"/>
                      <a:pt x="16652" y="20487"/>
                    </a:cubicBezTo>
                    <a:cubicBezTo>
                      <a:pt x="19951" y="19744"/>
                      <a:pt x="21600" y="18855"/>
                      <a:pt x="21600" y="17820"/>
                    </a:cubicBezTo>
                    <a:lnTo>
                      <a:pt x="21600" y="3780"/>
                    </a:lnTo>
                    <a:cubicBezTo>
                      <a:pt x="21600" y="2746"/>
                      <a:pt x="19951" y="1857"/>
                      <a:pt x="16652" y="1114"/>
                    </a:cubicBezTo>
                    <a:cubicBezTo>
                      <a:pt x="16652" y="1114"/>
                      <a:pt x="16652" y="1114"/>
                      <a:pt x="16652" y="1114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3572" tIns="53572" rIns="53572" bIns="53572" numCol="1" anchor="ctr">
                <a:noAutofit/>
              </a:bodyPr>
              <a:lstStyle/>
              <a:p>
                <a:pPr lvl="0">
                  <a:lnSpc>
                    <a:spcPct val="120000"/>
                  </a:lnSpc>
                  <a:defRPr sz="3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Light"/>
                  </a:defRPr>
                </a:pPr>
                <a:endParaRPr sz="449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45" name="TextBox 44"/>
          <p:cNvSpPr txBox="1"/>
          <p:nvPr/>
        </p:nvSpPr>
        <p:spPr>
          <a:xfrm>
            <a:off x="2296960" y="3077023"/>
            <a:ext cx="1845526" cy="42960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Text Placeholder 4"/>
          <p:cNvSpPr txBox="1">
            <a:spLocks/>
          </p:cNvSpPr>
          <p:nvPr/>
        </p:nvSpPr>
        <p:spPr>
          <a:xfrm>
            <a:off x="2324324" y="2773463"/>
            <a:ext cx="2274568" cy="236219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4515675" y="3077023"/>
            <a:ext cx="1845526" cy="42960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8" name="Text Placeholder 4"/>
          <p:cNvSpPr txBox="1">
            <a:spLocks/>
          </p:cNvSpPr>
          <p:nvPr/>
        </p:nvSpPr>
        <p:spPr>
          <a:xfrm>
            <a:off x="4543039" y="2773463"/>
            <a:ext cx="2384661" cy="236219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6734391" y="3077023"/>
            <a:ext cx="1845526" cy="42960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0" name="Text Placeholder 4"/>
          <p:cNvSpPr txBox="1">
            <a:spLocks/>
          </p:cNvSpPr>
          <p:nvPr/>
        </p:nvSpPr>
        <p:spPr>
          <a:xfrm>
            <a:off x="6761756" y="2773463"/>
            <a:ext cx="2274568" cy="236219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8953104" y="3077023"/>
            <a:ext cx="1845526" cy="42960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Text Placeholder 4"/>
          <p:cNvSpPr txBox="1">
            <a:spLocks/>
          </p:cNvSpPr>
          <p:nvPr/>
        </p:nvSpPr>
        <p:spPr>
          <a:xfrm>
            <a:off x="8980470" y="2773463"/>
            <a:ext cx="2274568" cy="236219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2296960" y="5513824"/>
            <a:ext cx="1845526" cy="42960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4" name="Text Placeholder 4"/>
          <p:cNvSpPr txBox="1">
            <a:spLocks/>
          </p:cNvSpPr>
          <p:nvPr/>
        </p:nvSpPr>
        <p:spPr>
          <a:xfrm>
            <a:off x="2324324" y="5210261"/>
            <a:ext cx="2274568" cy="236219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4515675" y="5513824"/>
            <a:ext cx="1845526" cy="42960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6" name="Text Placeholder 4"/>
          <p:cNvSpPr txBox="1">
            <a:spLocks/>
          </p:cNvSpPr>
          <p:nvPr/>
        </p:nvSpPr>
        <p:spPr>
          <a:xfrm>
            <a:off x="4543039" y="5210261"/>
            <a:ext cx="2384661" cy="236219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6734391" y="5513824"/>
            <a:ext cx="1845526" cy="42960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8" name="Text Placeholder 4"/>
          <p:cNvSpPr txBox="1">
            <a:spLocks/>
          </p:cNvSpPr>
          <p:nvPr/>
        </p:nvSpPr>
        <p:spPr>
          <a:xfrm>
            <a:off x="6761756" y="5210261"/>
            <a:ext cx="2274568" cy="236219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8953104" y="5513824"/>
            <a:ext cx="1845526" cy="42960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0" name="Text Placeholder 4"/>
          <p:cNvSpPr txBox="1">
            <a:spLocks/>
          </p:cNvSpPr>
          <p:nvPr/>
        </p:nvSpPr>
        <p:spPr>
          <a:xfrm>
            <a:off x="8980470" y="5210261"/>
            <a:ext cx="2274568" cy="236219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1" name="TextBox 8"/>
          <p:cNvSpPr txBox="1"/>
          <p:nvPr/>
        </p:nvSpPr>
        <p:spPr>
          <a:xfrm>
            <a:off x="824035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2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63545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3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4000"/>
                            </p:stCondLst>
                            <p:childTnLst>
                              <p:par>
                                <p:cTn id="1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4500"/>
                            </p:stCondLst>
                            <p:childTnLst>
                              <p:par>
                                <p:cTn id="12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5000"/>
                            </p:stCondLst>
                            <p:childTnLst>
                              <p:par>
                                <p:cTn id="12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15500"/>
                            </p:stCondLst>
                            <p:childTnLst>
                              <p:par>
                                <p:cTn id="1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16000"/>
                            </p:stCondLst>
                            <p:childTnLst>
                              <p:par>
                                <p:cTn id="13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35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16500"/>
                            </p:stCondLst>
                            <p:childTnLst>
                              <p:par>
                                <p:cTn id="13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17000"/>
                            </p:stCondLst>
                            <p:childTnLst>
                              <p:par>
                                <p:cTn id="14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4" fill="hold">
                            <p:stCondLst>
                              <p:cond delay="17500"/>
                            </p:stCondLst>
                            <p:childTnLst>
                              <p:par>
                                <p:cTn id="1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45" grpId="0"/>
      <p:bldP spid="46" grpId="0" build="p"/>
      <p:bldP spid="47" grpId="0"/>
      <p:bldP spid="48" grpId="0" build="p"/>
      <p:bldP spid="49" grpId="0"/>
      <p:bldP spid="50" grpId="0" build="p"/>
      <p:bldP spid="51" grpId="0"/>
      <p:bldP spid="52" grpId="0" build="p"/>
      <p:bldP spid="53" grpId="0"/>
      <p:bldP spid="54" grpId="0" build="p"/>
      <p:bldP spid="55" grpId="0"/>
      <p:bldP spid="56" grpId="0" build="p"/>
      <p:bldP spid="57" grpId="0"/>
      <p:bldP spid="58" grpId="0" build="p"/>
      <p:bldP spid="59" grpId="0"/>
      <p:bldP spid="60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文本框 11"/>
          <p:cNvSpPr txBox="1"/>
          <p:nvPr>
            <p:custDataLst>
              <p:tags r:id="rId2"/>
            </p:custDataLst>
          </p:nvPr>
        </p:nvSpPr>
        <p:spPr>
          <a:xfrm>
            <a:off x="3482334" y="3456687"/>
            <a:ext cx="920124" cy="649088"/>
          </a:xfrm>
          <a:prstGeom prst="rect">
            <a:avLst/>
          </a:prstGeom>
          <a:noFill/>
        </p:spPr>
        <p:txBody>
          <a:bodyPr wrap="none" lIns="0" tIns="0" rIns="0" bIns="0">
            <a:spAutoFit/>
          </a:bodyPr>
          <a:lstStyle/>
          <a:p>
            <a:pPr>
              <a:defRPr/>
            </a:pPr>
            <a:r>
              <a:rPr lang="en-US" altLang="zh-CN" sz="3375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</a:t>
            </a:r>
            <a:r>
              <a:rPr lang="en-US" altLang="zh-CN" sz="4218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art</a:t>
            </a:r>
            <a:endParaRPr lang="zh-CN" altLang="en-US" sz="12128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矩形 12"/>
          <p:cNvSpPr/>
          <p:nvPr>
            <p:custDataLst>
              <p:tags r:id="rId3"/>
            </p:custDataLst>
          </p:nvPr>
        </p:nvSpPr>
        <p:spPr>
          <a:xfrm>
            <a:off x="6225120" y="3003559"/>
            <a:ext cx="6633630" cy="1205442"/>
          </a:xfrm>
          <a:prstGeom prst="rect">
            <a:avLst/>
          </a:pr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341700" rIns="949167" anchor="ctr"/>
          <a:lstStyle/>
          <a:p>
            <a:pPr>
              <a:lnSpc>
                <a:spcPct val="130000"/>
              </a:lnSpc>
              <a:defRPr/>
            </a:pPr>
            <a:endParaRPr lang="zh-CN" altLang="en-US" sz="1476" kern="0" dirty="0">
              <a:solidFill>
                <a:prstClr val="black">
                  <a:lumMod val="50000"/>
                  <a:lumOff val="50000"/>
                </a:prst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52" name="文本框 13"/>
          <p:cNvSpPr txBox="1"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3619392" y="3285915"/>
            <a:ext cx="646011" cy="340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2215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章 节</a:t>
            </a:r>
            <a:endParaRPr lang="zh-CN" altLang="en-US" sz="2215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53" name="文本框 14"/>
          <p:cNvSpPr txBox="1">
            <a:spLocks noChangeArrowheads="1"/>
          </p:cNvSpPr>
          <p:nvPr>
            <p:custDataLst>
              <p:tags r:id="rId5"/>
            </p:custDataLst>
          </p:nvPr>
        </p:nvSpPr>
        <p:spPr bwMode="auto">
          <a:xfrm>
            <a:off x="4573974" y="2808761"/>
            <a:ext cx="1442703" cy="15579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0124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  <a:endParaRPr lang="zh-CN" altLang="en-US" sz="10124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" name="标题 5"/>
          <p:cNvSpPr txBox="1">
            <a:spLocks/>
          </p:cNvSpPr>
          <p:nvPr>
            <p:custDataLst>
              <p:tags r:id="rId6"/>
            </p:custDataLst>
          </p:nvPr>
        </p:nvSpPr>
        <p:spPr>
          <a:xfrm>
            <a:off x="6631409" y="3236724"/>
            <a:ext cx="4258194" cy="553998"/>
          </a:xfrm>
          <a:prstGeom prst="rect">
            <a:avLst/>
          </a:prstGeom>
          <a:noFill/>
        </p:spPr>
        <p:txBody>
          <a:bodyPr wrap="square" lIns="0" tIns="0" rIns="0" bIns="0" anchor="t" anchorCtr="0">
            <a:spAutoFit/>
          </a:bodyPr>
          <a:lstStyle>
            <a:lvl1pPr algn="ctr">
              <a:lnSpc>
                <a:spcPct val="90000"/>
              </a:lnSpc>
              <a:spcBef>
                <a:spcPct val="0"/>
              </a:spcBef>
              <a:buNone/>
              <a:defRPr sz="4000">
                <a:latin typeface="+mj-lt"/>
                <a:ea typeface="+mj-ea"/>
                <a:cs typeface="+mj-cs"/>
              </a:defRPr>
            </a:lvl1pPr>
          </a:lstStyle>
          <a:p>
            <a:pPr algn="l">
              <a:defRPr/>
            </a:pPr>
            <a:r>
              <a:rPr lang="zh-CN" altLang="en-US" kern="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zh-CN" altLang="en-US" kern="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文本占位符 6"/>
          <p:cNvSpPr txBox="1">
            <a:spLocks/>
          </p:cNvSpPr>
          <p:nvPr>
            <p:custDataLst>
              <p:tags r:id="rId7"/>
            </p:custDataLst>
          </p:nvPr>
        </p:nvSpPr>
        <p:spPr>
          <a:xfrm>
            <a:off x="6631409" y="3813929"/>
            <a:ext cx="4258194" cy="221599"/>
          </a:xfrm>
          <a:prstGeom prst="rect">
            <a:avLst/>
          </a:prstGeom>
          <a:noFill/>
        </p:spPr>
        <p:txBody>
          <a:bodyPr wrap="square" lIns="0" tIns="0" rIns="0" bIns="0" anchor="t" anchorCtr="0">
            <a:spAutoFit/>
          </a:bodyPr>
          <a:lstStyle>
            <a:lvl1pPr indent="0" algn="ctr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baseline="0">
                <a:solidFill>
                  <a:schemeClr val="bg1">
                    <a:lumMod val="50000"/>
                  </a:schemeClr>
                </a:solidFill>
              </a:defRPr>
            </a:lvl1pPr>
            <a:lvl2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algn="l">
              <a:defRPr/>
            </a:pPr>
            <a:r>
              <a:rPr lang="en-US" altLang="zh-CN" kern="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en-US" altLang="zh-CN" kern="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564568501"/>
      </p:ext>
    </p:extLst>
  </p:cSld>
  <p:clrMapOvr>
    <a:masterClrMapping/>
  </p:clrMapOvr>
  <p:transition spd="slow" advTm="0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 animBg="1"/>
      <p:bldP spid="2052" grpId="0"/>
      <p:bldP spid="2053" grpId="0"/>
      <p:bldP spid="6" grpId="0"/>
      <p:bldP spid="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9" name="AutoShape 1"/>
          <p:cNvSpPr>
            <a:spLocks/>
          </p:cNvSpPr>
          <p:nvPr/>
        </p:nvSpPr>
        <p:spPr bwMode="auto">
          <a:xfrm>
            <a:off x="0" y="1604565"/>
            <a:ext cx="6489648" cy="287520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/>
          </a:solidFill>
          <a:ln w="25400" cap="flat" cmpd="sng">
            <a:noFill/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lnSpc>
                <a:spcPct val="150000"/>
              </a:lnSpc>
              <a:defRPr/>
            </a:pPr>
            <a:endParaRPr lang="es-ES" sz="2669">
              <a:latin typeface="Arial" panose="020B0604020202020204" pitchFamily="34" charset="0"/>
              <a:ea typeface="微软雅黑" panose="020B0503020204020204" pitchFamily="34" charset="-122"/>
              <a:cs typeface="Calibri" charset="0"/>
              <a:sym typeface="Arial" panose="020B0604020202020204" pitchFamily="34" charset="0"/>
            </a:endParaRPr>
          </a:p>
        </p:txBody>
      </p:sp>
      <p:sp>
        <p:nvSpPr>
          <p:cNvPr id="12290" name="AutoShape 2"/>
          <p:cNvSpPr>
            <a:spLocks/>
          </p:cNvSpPr>
          <p:nvPr/>
        </p:nvSpPr>
        <p:spPr bwMode="auto">
          <a:xfrm>
            <a:off x="6462861" y="1600101"/>
            <a:ext cx="6395889" cy="287297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2"/>
          </a:solidFill>
          <a:ln w="25400" cap="flat" cmpd="sng">
            <a:noFill/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lnSpc>
                <a:spcPct val="150000"/>
              </a:lnSpc>
              <a:defRPr/>
            </a:pPr>
            <a:endParaRPr lang="es-ES" sz="2669">
              <a:latin typeface="Arial" panose="020B0604020202020204" pitchFamily="34" charset="0"/>
              <a:ea typeface="微软雅黑" panose="020B0503020204020204" pitchFamily="34" charset="-122"/>
              <a:cs typeface="Calibri" charset="0"/>
              <a:sym typeface="Arial" panose="020B0604020202020204" pitchFamily="34" charset="0"/>
            </a:endParaRPr>
          </a:p>
        </p:txBody>
      </p:sp>
      <p:sp>
        <p:nvSpPr>
          <p:cNvPr id="12293" name="AutoShape 5" descr="image4.png"/>
          <p:cNvSpPr>
            <a:spLocks/>
          </p:cNvSpPr>
          <p:nvPr/>
        </p:nvSpPr>
        <p:spPr bwMode="auto">
          <a:xfrm>
            <a:off x="5176928" y="1226284"/>
            <a:ext cx="2634994" cy="557541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blipFill dpi="0" rotWithShape="0">
            <a:blip r:embed="rId3"/>
            <a:srcRect/>
            <a:stretch>
              <a:fillRect/>
            </a:stretch>
          </a:blip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lnSpc>
                <a:spcPct val="150000"/>
              </a:lnSpc>
              <a:defRPr/>
            </a:pPr>
            <a:endParaRPr lang="es-ES" sz="2669">
              <a:latin typeface="Arial" panose="020B0604020202020204" pitchFamily="34" charset="0"/>
              <a:ea typeface="微软雅黑" panose="020B0503020204020204" pitchFamily="34" charset="-122"/>
              <a:cs typeface="Calibri" charset="0"/>
              <a:sym typeface="Arial" panose="020B0604020202020204" pitchFamily="34" charset="0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5493271" y="2306404"/>
            <a:ext cx="1944216" cy="3456384"/>
          </a:xfrm>
          <a:prstGeom prst="rect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299" name="AutoShape 11"/>
          <p:cNvSpPr>
            <a:spLocks/>
          </p:cNvSpPr>
          <p:nvPr/>
        </p:nvSpPr>
        <p:spPr bwMode="auto">
          <a:xfrm>
            <a:off x="7835724" y="5212545"/>
            <a:ext cx="375026" cy="377259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356" y="18801"/>
                </a:moveTo>
                <a:cubicBezTo>
                  <a:pt x="21517" y="18964"/>
                  <a:pt x="21599" y="19177"/>
                  <a:pt x="21599" y="19437"/>
                </a:cubicBezTo>
                <a:cubicBezTo>
                  <a:pt x="21599" y="19581"/>
                  <a:pt x="21517" y="19776"/>
                  <a:pt x="21356" y="20019"/>
                </a:cubicBezTo>
                <a:cubicBezTo>
                  <a:pt x="21192" y="20261"/>
                  <a:pt x="20989" y="20504"/>
                  <a:pt x="20746" y="20741"/>
                </a:cubicBezTo>
                <a:cubicBezTo>
                  <a:pt x="20503" y="20979"/>
                  <a:pt x="20260" y="21184"/>
                  <a:pt x="20022" y="21348"/>
                </a:cubicBezTo>
                <a:cubicBezTo>
                  <a:pt x="19782" y="21517"/>
                  <a:pt x="19593" y="21599"/>
                  <a:pt x="19446" y="21599"/>
                </a:cubicBezTo>
                <a:cubicBezTo>
                  <a:pt x="19189" y="21599"/>
                  <a:pt x="18974" y="21514"/>
                  <a:pt x="18810" y="21342"/>
                </a:cubicBezTo>
                <a:lnTo>
                  <a:pt x="13956" y="16503"/>
                </a:lnTo>
                <a:cubicBezTo>
                  <a:pt x="13216" y="16979"/>
                  <a:pt x="12429" y="17349"/>
                  <a:pt x="11589" y="17603"/>
                </a:cubicBezTo>
                <a:cubicBezTo>
                  <a:pt x="10750" y="17863"/>
                  <a:pt x="9891" y="17990"/>
                  <a:pt x="9007" y="17990"/>
                </a:cubicBezTo>
                <a:cubicBezTo>
                  <a:pt x="7770" y="17990"/>
                  <a:pt x="6608" y="17759"/>
                  <a:pt x="5518" y="17290"/>
                </a:cubicBezTo>
                <a:cubicBezTo>
                  <a:pt x="4427" y="16822"/>
                  <a:pt x="3470" y="16175"/>
                  <a:pt x="2645" y="15353"/>
                </a:cubicBezTo>
                <a:cubicBezTo>
                  <a:pt x="1817" y="14535"/>
                  <a:pt x="1173" y="13579"/>
                  <a:pt x="701" y="12487"/>
                </a:cubicBezTo>
                <a:cubicBezTo>
                  <a:pt x="232" y="11399"/>
                  <a:pt x="0" y="10237"/>
                  <a:pt x="0" y="8999"/>
                </a:cubicBezTo>
                <a:cubicBezTo>
                  <a:pt x="0" y="7768"/>
                  <a:pt x="232" y="6602"/>
                  <a:pt x="701" y="5515"/>
                </a:cubicBezTo>
                <a:cubicBezTo>
                  <a:pt x="1170" y="4422"/>
                  <a:pt x="1817" y="3468"/>
                  <a:pt x="2645" y="2646"/>
                </a:cubicBezTo>
                <a:cubicBezTo>
                  <a:pt x="3470" y="1827"/>
                  <a:pt x="4425" y="1180"/>
                  <a:pt x="5512" y="709"/>
                </a:cubicBezTo>
                <a:cubicBezTo>
                  <a:pt x="6600" y="237"/>
                  <a:pt x="7764" y="0"/>
                  <a:pt x="9007" y="0"/>
                </a:cubicBezTo>
                <a:cubicBezTo>
                  <a:pt x="10245" y="0"/>
                  <a:pt x="11402" y="237"/>
                  <a:pt x="12487" y="709"/>
                </a:cubicBezTo>
                <a:cubicBezTo>
                  <a:pt x="13572" y="1180"/>
                  <a:pt x="14530" y="1827"/>
                  <a:pt x="15358" y="2646"/>
                </a:cubicBezTo>
                <a:cubicBezTo>
                  <a:pt x="16183" y="3468"/>
                  <a:pt x="16830" y="4422"/>
                  <a:pt x="17299" y="5515"/>
                </a:cubicBezTo>
                <a:cubicBezTo>
                  <a:pt x="17768" y="6602"/>
                  <a:pt x="18002" y="7768"/>
                  <a:pt x="18002" y="8999"/>
                </a:cubicBezTo>
                <a:cubicBezTo>
                  <a:pt x="18002" y="9887"/>
                  <a:pt x="17872" y="10748"/>
                  <a:pt x="17615" y="11588"/>
                </a:cubicBezTo>
                <a:cubicBezTo>
                  <a:pt x="17358" y="12434"/>
                  <a:pt x="16991" y="13218"/>
                  <a:pt x="16513" y="13947"/>
                </a:cubicBezTo>
                <a:lnTo>
                  <a:pt x="21356" y="18801"/>
                </a:lnTo>
                <a:close/>
                <a:moveTo>
                  <a:pt x="3597" y="8999"/>
                </a:moveTo>
                <a:cubicBezTo>
                  <a:pt x="3597" y="9759"/>
                  <a:pt x="3741" y="10465"/>
                  <a:pt x="4029" y="11117"/>
                </a:cubicBezTo>
                <a:cubicBezTo>
                  <a:pt x="4317" y="11770"/>
                  <a:pt x="4707" y="12338"/>
                  <a:pt x="5193" y="12821"/>
                </a:cubicBezTo>
                <a:cubicBezTo>
                  <a:pt x="5679" y="13300"/>
                  <a:pt x="6253" y="13684"/>
                  <a:pt x="6908" y="13970"/>
                </a:cubicBezTo>
                <a:cubicBezTo>
                  <a:pt x="7566" y="14252"/>
                  <a:pt x="8264" y="14394"/>
                  <a:pt x="9004" y="14394"/>
                </a:cubicBezTo>
                <a:cubicBezTo>
                  <a:pt x="9745" y="14394"/>
                  <a:pt x="10439" y="14252"/>
                  <a:pt x="11091" y="13970"/>
                </a:cubicBezTo>
                <a:cubicBezTo>
                  <a:pt x="11744" y="13684"/>
                  <a:pt x="12318" y="13300"/>
                  <a:pt x="12801" y="12821"/>
                </a:cubicBezTo>
                <a:cubicBezTo>
                  <a:pt x="13290" y="12338"/>
                  <a:pt x="13677" y="11770"/>
                  <a:pt x="13965" y="11117"/>
                </a:cubicBezTo>
                <a:cubicBezTo>
                  <a:pt x="14253" y="10465"/>
                  <a:pt x="14397" y="9759"/>
                  <a:pt x="14397" y="8999"/>
                </a:cubicBezTo>
                <a:cubicBezTo>
                  <a:pt x="14397" y="8260"/>
                  <a:pt x="14253" y="7565"/>
                  <a:pt x="13965" y="6913"/>
                </a:cubicBezTo>
                <a:cubicBezTo>
                  <a:pt x="13674" y="6258"/>
                  <a:pt x="13290" y="5683"/>
                  <a:pt x="12801" y="5193"/>
                </a:cubicBezTo>
                <a:cubicBezTo>
                  <a:pt x="12316" y="4703"/>
                  <a:pt x="11744" y="4317"/>
                  <a:pt x="11091" y="4032"/>
                </a:cubicBezTo>
                <a:cubicBezTo>
                  <a:pt x="10439" y="3750"/>
                  <a:pt x="9741" y="3606"/>
                  <a:pt x="9004" y="3606"/>
                </a:cubicBezTo>
                <a:cubicBezTo>
                  <a:pt x="8267" y="3606"/>
                  <a:pt x="7566" y="3750"/>
                  <a:pt x="6908" y="4032"/>
                </a:cubicBezTo>
                <a:cubicBezTo>
                  <a:pt x="6253" y="4317"/>
                  <a:pt x="5676" y="4703"/>
                  <a:pt x="5193" y="5193"/>
                </a:cubicBezTo>
                <a:cubicBezTo>
                  <a:pt x="4707" y="5683"/>
                  <a:pt x="4317" y="6258"/>
                  <a:pt x="4029" y="6913"/>
                </a:cubicBezTo>
                <a:cubicBezTo>
                  <a:pt x="3741" y="7565"/>
                  <a:pt x="3597" y="8257"/>
                  <a:pt x="3597" y="8999"/>
                </a:cubicBezTo>
                <a:moveTo>
                  <a:pt x="9007" y="5591"/>
                </a:moveTo>
                <a:cubicBezTo>
                  <a:pt x="9184" y="5591"/>
                  <a:pt x="9344" y="5656"/>
                  <a:pt x="9472" y="5785"/>
                </a:cubicBezTo>
                <a:cubicBezTo>
                  <a:pt x="9602" y="5919"/>
                  <a:pt x="9668" y="6082"/>
                  <a:pt x="9668" y="6280"/>
                </a:cubicBezTo>
                <a:cubicBezTo>
                  <a:pt x="9668" y="6461"/>
                  <a:pt x="9602" y="6616"/>
                  <a:pt x="9472" y="6745"/>
                </a:cubicBezTo>
                <a:cubicBezTo>
                  <a:pt x="9344" y="6878"/>
                  <a:pt x="9184" y="6944"/>
                  <a:pt x="9007" y="6944"/>
                </a:cubicBezTo>
                <a:cubicBezTo>
                  <a:pt x="8439" y="6944"/>
                  <a:pt x="7953" y="7144"/>
                  <a:pt x="7552" y="7537"/>
                </a:cubicBezTo>
                <a:cubicBezTo>
                  <a:pt x="7151" y="7934"/>
                  <a:pt x="6950" y="8423"/>
                  <a:pt x="6950" y="8996"/>
                </a:cubicBezTo>
                <a:cubicBezTo>
                  <a:pt x="6950" y="9179"/>
                  <a:pt x="6884" y="9332"/>
                  <a:pt x="6755" y="9465"/>
                </a:cubicBezTo>
                <a:cubicBezTo>
                  <a:pt x="6623" y="9596"/>
                  <a:pt x="6467" y="9658"/>
                  <a:pt x="6288" y="9658"/>
                </a:cubicBezTo>
                <a:cubicBezTo>
                  <a:pt x="6080" y="9658"/>
                  <a:pt x="5914" y="9596"/>
                  <a:pt x="5786" y="9465"/>
                </a:cubicBezTo>
                <a:cubicBezTo>
                  <a:pt x="5659" y="9332"/>
                  <a:pt x="5600" y="9179"/>
                  <a:pt x="5600" y="8996"/>
                </a:cubicBezTo>
                <a:cubicBezTo>
                  <a:pt x="5600" y="8539"/>
                  <a:pt x="5685" y="8104"/>
                  <a:pt x="5863" y="7686"/>
                </a:cubicBezTo>
                <a:cubicBezTo>
                  <a:pt x="6037" y="7271"/>
                  <a:pt x="6281" y="6907"/>
                  <a:pt x="6597" y="6591"/>
                </a:cubicBezTo>
                <a:cubicBezTo>
                  <a:pt x="6905" y="6277"/>
                  <a:pt x="7264" y="6029"/>
                  <a:pt x="7677" y="5857"/>
                </a:cubicBezTo>
                <a:cubicBezTo>
                  <a:pt x="8086" y="5680"/>
                  <a:pt x="8530" y="5591"/>
                  <a:pt x="9007" y="5591"/>
                </a:cubicBezTo>
              </a:path>
            </a:pathLst>
          </a:custGeom>
          <a:solidFill>
            <a:schemeClr val="accent4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lnSpc>
                <a:spcPct val="150000"/>
              </a:lnSpc>
              <a:defRPr/>
            </a:pPr>
            <a:endParaRPr lang="es-ES" sz="2669">
              <a:latin typeface="Arial" panose="020B0604020202020204" pitchFamily="34" charset="0"/>
              <a:ea typeface="微软雅黑" panose="020B0503020204020204" pitchFamily="34" charset="-122"/>
              <a:cs typeface="Calibri" charset="0"/>
              <a:sym typeface="Arial" panose="020B0604020202020204" pitchFamily="34" charset="0"/>
            </a:endParaRPr>
          </a:p>
        </p:txBody>
      </p:sp>
      <p:sp>
        <p:nvSpPr>
          <p:cNvPr id="12301" name="AutoShape 13"/>
          <p:cNvSpPr>
            <a:spLocks/>
          </p:cNvSpPr>
          <p:nvPr/>
        </p:nvSpPr>
        <p:spPr bwMode="auto">
          <a:xfrm>
            <a:off x="4842211" y="5259425"/>
            <a:ext cx="377258" cy="31475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0263" y="3223"/>
                </a:moveTo>
                <a:cubicBezTo>
                  <a:pt x="20632" y="3223"/>
                  <a:pt x="20946" y="3384"/>
                  <a:pt x="21208" y="3713"/>
                </a:cubicBezTo>
                <a:cubicBezTo>
                  <a:pt x="21469" y="4043"/>
                  <a:pt x="21599" y="4427"/>
                  <a:pt x="21599" y="4864"/>
                </a:cubicBezTo>
                <a:lnTo>
                  <a:pt x="21599" y="19984"/>
                </a:lnTo>
                <a:cubicBezTo>
                  <a:pt x="21599" y="20421"/>
                  <a:pt x="21469" y="20804"/>
                  <a:pt x="21208" y="21120"/>
                </a:cubicBezTo>
                <a:cubicBezTo>
                  <a:pt x="20946" y="21441"/>
                  <a:pt x="20632" y="21599"/>
                  <a:pt x="20263" y="21599"/>
                </a:cubicBezTo>
                <a:lnTo>
                  <a:pt x="1348" y="21599"/>
                </a:lnTo>
                <a:cubicBezTo>
                  <a:pt x="982" y="21599"/>
                  <a:pt x="662" y="21441"/>
                  <a:pt x="399" y="21120"/>
                </a:cubicBezTo>
                <a:cubicBezTo>
                  <a:pt x="135" y="20804"/>
                  <a:pt x="0" y="20421"/>
                  <a:pt x="0" y="19984"/>
                </a:cubicBezTo>
                <a:lnTo>
                  <a:pt x="0" y="4864"/>
                </a:lnTo>
                <a:cubicBezTo>
                  <a:pt x="0" y="4427"/>
                  <a:pt x="135" y="4043"/>
                  <a:pt x="399" y="3713"/>
                </a:cubicBezTo>
                <a:cubicBezTo>
                  <a:pt x="662" y="3384"/>
                  <a:pt x="982" y="3223"/>
                  <a:pt x="1348" y="3223"/>
                </a:cubicBezTo>
                <a:lnTo>
                  <a:pt x="5637" y="3223"/>
                </a:lnTo>
                <a:lnTo>
                  <a:pt x="6318" y="1459"/>
                </a:lnTo>
                <a:cubicBezTo>
                  <a:pt x="6457" y="1058"/>
                  <a:pt x="6718" y="713"/>
                  <a:pt x="7090" y="426"/>
                </a:cubicBezTo>
                <a:cubicBezTo>
                  <a:pt x="7467" y="143"/>
                  <a:pt x="7839" y="0"/>
                  <a:pt x="8203" y="0"/>
                </a:cubicBezTo>
                <a:lnTo>
                  <a:pt x="13396" y="0"/>
                </a:lnTo>
                <a:cubicBezTo>
                  <a:pt x="13763" y="0"/>
                  <a:pt x="14135" y="143"/>
                  <a:pt x="14509" y="426"/>
                </a:cubicBezTo>
                <a:cubicBezTo>
                  <a:pt x="14885" y="713"/>
                  <a:pt x="15146" y="1058"/>
                  <a:pt x="15293" y="1459"/>
                </a:cubicBezTo>
                <a:lnTo>
                  <a:pt x="15962" y="3223"/>
                </a:lnTo>
                <a:lnTo>
                  <a:pt x="20263" y="3223"/>
                </a:lnTo>
                <a:close/>
                <a:moveTo>
                  <a:pt x="10805" y="19185"/>
                </a:moveTo>
                <a:cubicBezTo>
                  <a:pt x="11572" y="19185"/>
                  <a:pt x="12299" y="19002"/>
                  <a:pt x="12987" y="18650"/>
                </a:cubicBezTo>
                <a:cubicBezTo>
                  <a:pt x="13673" y="18294"/>
                  <a:pt x="14270" y="17810"/>
                  <a:pt x="14775" y="17196"/>
                </a:cubicBezTo>
                <a:cubicBezTo>
                  <a:pt x="15279" y="16582"/>
                  <a:pt x="15678" y="15862"/>
                  <a:pt x="15973" y="15047"/>
                </a:cubicBezTo>
                <a:cubicBezTo>
                  <a:pt x="16270" y="14234"/>
                  <a:pt x="16419" y="13355"/>
                  <a:pt x="16419" y="12422"/>
                </a:cubicBezTo>
                <a:cubicBezTo>
                  <a:pt x="16419" y="11498"/>
                  <a:pt x="16270" y="10623"/>
                  <a:pt x="15973" y="9794"/>
                </a:cubicBezTo>
                <a:cubicBezTo>
                  <a:pt x="15678" y="8966"/>
                  <a:pt x="15279" y="8250"/>
                  <a:pt x="14775" y="7645"/>
                </a:cubicBezTo>
                <a:cubicBezTo>
                  <a:pt x="14270" y="7035"/>
                  <a:pt x="13673" y="6557"/>
                  <a:pt x="12987" y="6199"/>
                </a:cubicBezTo>
                <a:cubicBezTo>
                  <a:pt x="12299" y="5843"/>
                  <a:pt x="11572" y="5666"/>
                  <a:pt x="10805" y="5666"/>
                </a:cubicBezTo>
                <a:cubicBezTo>
                  <a:pt x="10040" y="5666"/>
                  <a:pt x="9313" y="5846"/>
                  <a:pt x="8619" y="6199"/>
                </a:cubicBezTo>
                <a:cubicBezTo>
                  <a:pt x="7930" y="6557"/>
                  <a:pt x="7332" y="7035"/>
                  <a:pt x="6828" y="7645"/>
                </a:cubicBezTo>
                <a:cubicBezTo>
                  <a:pt x="6324" y="8250"/>
                  <a:pt x="5922" y="8963"/>
                  <a:pt x="5626" y="9788"/>
                </a:cubicBezTo>
                <a:cubicBezTo>
                  <a:pt x="5330" y="10611"/>
                  <a:pt x="5180" y="11491"/>
                  <a:pt x="5180" y="12422"/>
                </a:cubicBezTo>
                <a:cubicBezTo>
                  <a:pt x="5180" y="13355"/>
                  <a:pt x="5330" y="14234"/>
                  <a:pt x="5626" y="15047"/>
                </a:cubicBezTo>
                <a:cubicBezTo>
                  <a:pt x="5922" y="15862"/>
                  <a:pt x="6324" y="16582"/>
                  <a:pt x="6828" y="17196"/>
                </a:cubicBezTo>
                <a:cubicBezTo>
                  <a:pt x="7332" y="17810"/>
                  <a:pt x="7930" y="18294"/>
                  <a:pt x="8619" y="18650"/>
                </a:cubicBezTo>
                <a:cubicBezTo>
                  <a:pt x="9313" y="19005"/>
                  <a:pt x="10040" y="19185"/>
                  <a:pt x="10805" y="19185"/>
                </a:cubicBezTo>
                <a:moveTo>
                  <a:pt x="10805" y="7833"/>
                </a:moveTo>
                <a:cubicBezTo>
                  <a:pt x="11337" y="7833"/>
                  <a:pt x="11833" y="7952"/>
                  <a:pt x="12295" y="8190"/>
                </a:cubicBezTo>
                <a:cubicBezTo>
                  <a:pt x="12755" y="8432"/>
                  <a:pt x="13158" y="8754"/>
                  <a:pt x="13501" y="9168"/>
                </a:cubicBezTo>
                <a:cubicBezTo>
                  <a:pt x="13846" y="9583"/>
                  <a:pt x="14118" y="10068"/>
                  <a:pt x="14316" y="10623"/>
                </a:cubicBezTo>
                <a:cubicBezTo>
                  <a:pt x="14515" y="11185"/>
                  <a:pt x="14615" y="11781"/>
                  <a:pt x="14615" y="12422"/>
                </a:cubicBezTo>
                <a:cubicBezTo>
                  <a:pt x="14615" y="13055"/>
                  <a:pt x="14515" y="13650"/>
                  <a:pt x="14316" y="14204"/>
                </a:cubicBezTo>
                <a:cubicBezTo>
                  <a:pt x="14118" y="14757"/>
                  <a:pt x="13846" y="15245"/>
                  <a:pt x="13501" y="15667"/>
                </a:cubicBezTo>
                <a:cubicBezTo>
                  <a:pt x="13158" y="16091"/>
                  <a:pt x="12752" y="16419"/>
                  <a:pt x="12289" y="16660"/>
                </a:cubicBezTo>
                <a:cubicBezTo>
                  <a:pt x="11825" y="16898"/>
                  <a:pt x="11329" y="17016"/>
                  <a:pt x="10805" y="17016"/>
                </a:cubicBezTo>
                <a:cubicBezTo>
                  <a:pt x="10275" y="17016"/>
                  <a:pt x="9777" y="16898"/>
                  <a:pt x="9313" y="16660"/>
                </a:cubicBezTo>
                <a:cubicBezTo>
                  <a:pt x="8848" y="16419"/>
                  <a:pt x="8444" y="16091"/>
                  <a:pt x="8101" y="15667"/>
                </a:cubicBezTo>
                <a:cubicBezTo>
                  <a:pt x="7755" y="15245"/>
                  <a:pt x="7484" y="14755"/>
                  <a:pt x="7285" y="14198"/>
                </a:cubicBezTo>
                <a:cubicBezTo>
                  <a:pt x="7084" y="13641"/>
                  <a:pt x="6985" y="13045"/>
                  <a:pt x="6985" y="12422"/>
                </a:cubicBezTo>
                <a:cubicBezTo>
                  <a:pt x="6985" y="11781"/>
                  <a:pt x="7084" y="11185"/>
                  <a:pt x="7285" y="10623"/>
                </a:cubicBezTo>
                <a:cubicBezTo>
                  <a:pt x="7484" y="10068"/>
                  <a:pt x="7755" y="9583"/>
                  <a:pt x="8101" y="9168"/>
                </a:cubicBezTo>
                <a:cubicBezTo>
                  <a:pt x="8444" y="8754"/>
                  <a:pt x="8848" y="8432"/>
                  <a:pt x="9313" y="8190"/>
                </a:cubicBezTo>
                <a:cubicBezTo>
                  <a:pt x="9777" y="7952"/>
                  <a:pt x="10275" y="7833"/>
                  <a:pt x="10805" y="7833"/>
                </a:cubicBezTo>
              </a:path>
            </a:pathLst>
          </a:custGeom>
          <a:solidFill>
            <a:schemeClr val="accent3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lnSpc>
                <a:spcPct val="150000"/>
              </a:lnSpc>
              <a:defRPr/>
            </a:pPr>
            <a:endParaRPr lang="es-ES" sz="2669">
              <a:latin typeface="Arial" panose="020B0604020202020204" pitchFamily="34" charset="0"/>
              <a:ea typeface="微软雅黑" panose="020B0503020204020204" pitchFamily="34" charset="-122"/>
              <a:cs typeface="Calibri" charset="0"/>
              <a:sym typeface="Arial" panose="020B0604020202020204" pitchFamily="34" charset="0"/>
            </a:endParaRPr>
          </a:p>
        </p:txBody>
      </p:sp>
      <p:sp>
        <p:nvSpPr>
          <p:cNvPr id="31" name="TextBox 15"/>
          <p:cNvSpPr txBox="1"/>
          <p:nvPr/>
        </p:nvSpPr>
        <p:spPr>
          <a:xfrm>
            <a:off x="1340360" y="5390000"/>
            <a:ext cx="3252592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32" name="TextBox 16"/>
          <p:cNvSpPr txBox="1"/>
          <p:nvPr/>
        </p:nvSpPr>
        <p:spPr>
          <a:xfrm>
            <a:off x="2836133" y="5069269"/>
            <a:ext cx="1756819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/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" name="TextBox 15"/>
          <p:cNvSpPr txBox="1"/>
          <p:nvPr/>
        </p:nvSpPr>
        <p:spPr>
          <a:xfrm>
            <a:off x="8347443" y="5390000"/>
            <a:ext cx="3410523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34" name="TextBox 16"/>
          <p:cNvSpPr txBox="1"/>
          <p:nvPr/>
        </p:nvSpPr>
        <p:spPr>
          <a:xfrm>
            <a:off x="8347443" y="5069269"/>
            <a:ext cx="1615827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5" name="TextBox 15"/>
          <p:cNvSpPr txBox="1"/>
          <p:nvPr/>
        </p:nvSpPr>
        <p:spPr>
          <a:xfrm>
            <a:off x="1172791" y="2737720"/>
            <a:ext cx="3420161" cy="129266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zh-CN" altLang="en-US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" name="TextBox 16"/>
          <p:cNvSpPr txBox="1"/>
          <p:nvPr/>
        </p:nvSpPr>
        <p:spPr>
          <a:xfrm>
            <a:off x="2977126" y="2416989"/>
            <a:ext cx="1615827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r"/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7" name="TextBox 15"/>
          <p:cNvSpPr txBox="1"/>
          <p:nvPr/>
        </p:nvSpPr>
        <p:spPr>
          <a:xfrm>
            <a:off x="8347443" y="2737720"/>
            <a:ext cx="3410523" cy="129266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38" name="TextBox 16"/>
          <p:cNvSpPr txBox="1"/>
          <p:nvPr/>
        </p:nvSpPr>
        <p:spPr>
          <a:xfrm>
            <a:off x="8347443" y="2416989"/>
            <a:ext cx="1615827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TextBox 8"/>
          <p:cNvSpPr txBox="1"/>
          <p:nvPr/>
        </p:nvSpPr>
        <p:spPr>
          <a:xfrm>
            <a:off x="824035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959263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22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2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23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23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23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2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5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50"/>
                            </p:stCondLst>
                            <p:childTnLst>
                              <p:par>
                                <p:cTn id="4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22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22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22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50"/>
                            </p:stCondLst>
                            <p:childTnLst>
                              <p:par>
                                <p:cTn id="47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600"/>
                            </p:stCondLst>
                            <p:childTnLst>
                              <p:par>
                                <p:cTn id="5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6100"/>
                            </p:stCondLst>
                            <p:childTnLst>
                              <p:par>
                                <p:cTn id="58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15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7650"/>
                            </p:stCondLst>
                            <p:childTnLst>
                              <p:par>
                                <p:cTn id="69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2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8700"/>
                            </p:stCondLst>
                            <p:childTnLst>
                              <p:par>
                                <p:cTn id="7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2299" grpId="0" animBg="1"/>
      <p:bldP spid="12301" grpId="0" animBg="1"/>
      <p:bldP spid="31" grpId="0"/>
      <p:bldP spid="32" grpId="0"/>
      <p:bldP spid="33" grpId="0"/>
      <p:bldP spid="34" grpId="0"/>
      <p:bldP spid="35" grpId="0"/>
      <p:bldP spid="36" grpId="0"/>
      <p:bldP spid="37" grpId="0"/>
      <p:bldP spid="3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Freeform 24"/>
          <p:cNvSpPr>
            <a:spLocks/>
          </p:cNvSpPr>
          <p:nvPr/>
        </p:nvSpPr>
        <p:spPr bwMode="auto">
          <a:xfrm rot="5400000">
            <a:off x="2130456" y="2303148"/>
            <a:ext cx="1459768" cy="1980282"/>
          </a:xfrm>
          <a:custGeom>
            <a:avLst/>
            <a:gdLst/>
            <a:ahLst/>
            <a:cxnLst>
              <a:cxn ang="0">
                <a:pos x="452" y="426"/>
              </a:cxn>
              <a:cxn ang="0">
                <a:pos x="478" y="432"/>
              </a:cxn>
              <a:cxn ang="0">
                <a:pos x="500" y="444"/>
              </a:cxn>
              <a:cxn ang="0">
                <a:pos x="524" y="464"/>
              </a:cxn>
              <a:cxn ang="0">
                <a:pos x="530" y="468"/>
              </a:cxn>
              <a:cxn ang="0">
                <a:pos x="586" y="468"/>
              </a:cxn>
              <a:cxn ang="0">
                <a:pos x="590" y="468"/>
              </a:cxn>
              <a:cxn ang="0">
                <a:pos x="594" y="464"/>
              </a:cxn>
              <a:cxn ang="0">
                <a:pos x="594" y="220"/>
              </a:cxn>
              <a:cxn ang="0">
                <a:pos x="594" y="216"/>
              </a:cxn>
              <a:cxn ang="0">
                <a:pos x="590" y="212"/>
              </a:cxn>
              <a:cxn ang="0">
                <a:pos x="346" y="212"/>
              </a:cxn>
              <a:cxn ang="0">
                <a:pos x="338" y="212"/>
              </a:cxn>
              <a:cxn ang="0">
                <a:pos x="338" y="202"/>
              </a:cxn>
              <a:cxn ang="0">
                <a:pos x="338" y="166"/>
              </a:cxn>
              <a:cxn ang="0">
                <a:pos x="344" y="152"/>
              </a:cxn>
              <a:cxn ang="0">
                <a:pos x="350" y="146"/>
              </a:cxn>
              <a:cxn ang="0">
                <a:pos x="370" y="120"/>
              </a:cxn>
              <a:cxn ang="0">
                <a:pos x="380" y="96"/>
              </a:cxn>
              <a:cxn ang="0">
                <a:pos x="382" y="84"/>
              </a:cxn>
              <a:cxn ang="0">
                <a:pos x="376" y="50"/>
              </a:cxn>
              <a:cxn ang="0">
                <a:pos x="358" y="24"/>
              </a:cxn>
              <a:cxn ang="0">
                <a:pos x="330" y="6"/>
              </a:cxn>
              <a:cxn ang="0">
                <a:pos x="298" y="0"/>
              </a:cxn>
              <a:cxn ang="0">
                <a:pos x="280" y="0"/>
              </a:cxn>
              <a:cxn ang="0">
                <a:pos x="250" y="14"/>
              </a:cxn>
              <a:cxn ang="0">
                <a:pos x="228" y="36"/>
              </a:cxn>
              <a:cxn ang="0">
                <a:pos x="214" y="66"/>
              </a:cxn>
              <a:cxn ang="0">
                <a:pos x="212" y="84"/>
              </a:cxn>
              <a:cxn ang="0">
                <a:pos x="218" y="108"/>
              </a:cxn>
              <a:cxn ang="0">
                <a:pos x="232" y="130"/>
              </a:cxn>
              <a:cxn ang="0">
                <a:pos x="250" y="152"/>
              </a:cxn>
              <a:cxn ang="0">
                <a:pos x="254" y="158"/>
              </a:cxn>
              <a:cxn ang="0">
                <a:pos x="256" y="202"/>
              </a:cxn>
              <a:cxn ang="0">
                <a:pos x="256" y="212"/>
              </a:cxn>
              <a:cxn ang="0">
                <a:pos x="248" y="212"/>
              </a:cxn>
              <a:cxn ang="0">
                <a:pos x="8" y="212"/>
              </a:cxn>
              <a:cxn ang="0">
                <a:pos x="2" y="214"/>
              </a:cxn>
              <a:cxn ang="0">
                <a:pos x="0" y="220"/>
              </a:cxn>
              <a:cxn ang="0">
                <a:pos x="0" y="798"/>
              </a:cxn>
              <a:cxn ang="0">
                <a:pos x="2" y="804"/>
              </a:cxn>
              <a:cxn ang="0">
                <a:pos x="8" y="806"/>
              </a:cxn>
              <a:cxn ang="0">
                <a:pos x="586" y="806"/>
              </a:cxn>
              <a:cxn ang="0">
                <a:pos x="592" y="804"/>
              </a:cxn>
              <a:cxn ang="0">
                <a:pos x="594" y="798"/>
              </a:cxn>
              <a:cxn ang="0">
                <a:pos x="594" y="558"/>
              </a:cxn>
              <a:cxn ang="0">
                <a:pos x="592" y="554"/>
              </a:cxn>
              <a:cxn ang="0">
                <a:pos x="586" y="550"/>
              </a:cxn>
              <a:cxn ang="0">
                <a:pos x="538" y="550"/>
              </a:cxn>
              <a:cxn ang="0">
                <a:pos x="524" y="556"/>
              </a:cxn>
              <a:cxn ang="0">
                <a:pos x="518" y="562"/>
              </a:cxn>
              <a:cxn ang="0">
                <a:pos x="490" y="582"/>
              </a:cxn>
              <a:cxn ang="0">
                <a:pos x="466" y="592"/>
              </a:cxn>
              <a:cxn ang="0">
                <a:pos x="452" y="594"/>
              </a:cxn>
              <a:cxn ang="0">
                <a:pos x="418" y="588"/>
              </a:cxn>
              <a:cxn ang="0">
                <a:pos x="390" y="570"/>
              </a:cxn>
              <a:cxn ang="0">
                <a:pos x="370" y="542"/>
              </a:cxn>
              <a:cxn ang="0">
                <a:pos x="364" y="510"/>
              </a:cxn>
              <a:cxn ang="0">
                <a:pos x="366" y="492"/>
              </a:cxn>
              <a:cxn ang="0">
                <a:pos x="380" y="462"/>
              </a:cxn>
              <a:cxn ang="0">
                <a:pos x="404" y="440"/>
              </a:cxn>
              <a:cxn ang="0">
                <a:pos x="434" y="426"/>
              </a:cxn>
              <a:cxn ang="0">
                <a:pos x="452" y="426"/>
              </a:cxn>
            </a:cxnLst>
            <a:rect l="0" t="0" r="r" b="b"/>
            <a:pathLst>
              <a:path w="594" h="806">
                <a:moveTo>
                  <a:pt x="452" y="426"/>
                </a:moveTo>
                <a:lnTo>
                  <a:pt x="452" y="426"/>
                </a:lnTo>
                <a:lnTo>
                  <a:pt x="466" y="426"/>
                </a:lnTo>
                <a:lnTo>
                  <a:pt x="478" y="432"/>
                </a:lnTo>
                <a:lnTo>
                  <a:pt x="490" y="438"/>
                </a:lnTo>
                <a:lnTo>
                  <a:pt x="500" y="444"/>
                </a:lnTo>
                <a:lnTo>
                  <a:pt x="518" y="458"/>
                </a:lnTo>
                <a:lnTo>
                  <a:pt x="524" y="464"/>
                </a:lnTo>
                <a:lnTo>
                  <a:pt x="524" y="464"/>
                </a:lnTo>
                <a:lnTo>
                  <a:pt x="530" y="468"/>
                </a:lnTo>
                <a:lnTo>
                  <a:pt x="538" y="468"/>
                </a:lnTo>
                <a:lnTo>
                  <a:pt x="586" y="468"/>
                </a:lnTo>
                <a:lnTo>
                  <a:pt x="586" y="468"/>
                </a:lnTo>
                <a:lnTo>
                  <a:pt x="590" y="468"/>
                </a:lnTo>
                <a:lnTo>
                  <a:pt x="592" y="466"/>
                </a:lnTo>
                <a:lnTo>
                  <a:pt x="594" y="464"/>
                </a:lnTo>
                <a:lnTo>
                  <a:pt x="594" y="460"/>
                </a:lnTo>
                <a:lnTo>
                  <a:pt x="594" y="220"/>
                </a:lnTo>
                <a:lnTo>
                  <a:pt x="594" y="220"/>
                </a:lnTo>
                <a:lnTo>
                  <a:pt x="594" y="216"/>
                </a:lnTo>
                <a:lnTo>
                  <a:pt x="592" y="214"/>
                </a:lnTo>
                <a:lnTo>
                  <a:pt x="590" y="212"/>
                </a:lnTo>
                <a:lnTo>
                  <a:pt x="586" y="212"/>
                </a:lnTo>
                <a:lnTo>
                  <a:pt x="346" y="212"/>
                </a:lnTo>
                <a:lnTo>
                  <a:pt x="346" y="212"/>
                </a:lnTo>
                <a:lnTo>
                  <a:pt x="338" y="212"/>
                </a:lnTo>
                <a:lnTo>
                  <a:pt x="338" y="212"/>
                </a:lnTo>
                <a:lnTo>
                  <a:pt x="338" y="202"/>
                </a:lnTo>
                <a:lnTo>
                  <a:pt x="338" y="166"/>
                </a:lnTo>
                <a:lnTo>
                  <a:pt x="338" y="166"/>
                </a:lnTo>
                <a:lnTo>
                  <a:pt x="340" y="158"/>
                </a:lnTo>
                <a:lnTo>
                  <a:pt x="344" y="152"/>
                </a:lnTo>
                <a:lnTo>
                  <a:pt x="344" y="152"/>
                </a:lnTo>
                <a:lnTo>
                  <a:pt x="350" y="146"/>
                </a:lnTo>
                <a:lnTo>
                  <a:pt x="364" y="130"/>
                </a:lnTo>
                <a:lnTo>
                  <a:pt x="370" y="120"/>
                </a:lnTo>
                <a:lnTo>
                  <a:pt x="376" y="108"/>
                </a:lnTo>
                <a:lnTo>
                  <a:pt x="380" y="96"/>
                </a:lnTo>
                <a:lnTo>
                  <a:pt x="382" y="84"/>
                </a:lnTo>
                <a:lnTo>
                  <a:pt x="382" y="84"/>
                </a:lnTo>
                <a:lnTo>
                  <a:pt x="380" y="66"/>
                </a:lnTo>
                <a:lnTo>
                  <a:pt x="376" y="50"/>
                </a:lnTo>
                <a:lnTo>
                  <a:pt x="368" y="36"/>
                </a:lnTo>
                <a:lnTo>
                  <a:pt x="358" y="24"/>
                </a:lnTo>
                <a:lnTo>
                  <a:pt x="344" y="14"/>
                </a:lnTo>
                <a:lnTo>
                  <a:pt x="330" y="6"/>
                </a:lnTo>
                <a:lnTo>
                  <a:pt x="314" y="0"/>
                </a:lnTo>
                <a:lnTo>
                  <a:pt x="298" y="0"/>
                </a:lnTo>
                <a:lnTo>
                  <a:pt x="298" y="0"/>
                </a:lnTo>
                <a:lnTo>
                  <a:pt x="280" y="0"/>
                </a:lnTo>
                <a:lnTo>
                  <a:pt x="264" y="6"/>
                </a:lnTo>
                <a:lnTo>
                  <a:pt x="250" y="14"/>
                </a:lnTo>
                <a:lnTo>
                  <a:pt x="238" y="24"/>
                </a:lnTo>
                <a:lnTo>
                  <a:pt x="228" y="36"/>
                </a:lnTo>
                <a:lnTo>
                  <a:pt x="220" y="50"/>
                </a:lnTo>
                <a:lnTo>
                  <a:pt x="214" y="66"/>
                </a:lnTo>
                <a:lnTo>
                  <a:pt x="212" y="84"/>
                </a:lnTo>
                <a:lnTo>
                  <a:pt x="212" y="84"/>
                </a:lnTo>
                <a:lnTo>
                  <a:pt x="214" y="96"/>
                </a:lnTo>
                <a:lnTo>
                  <a:pt x="218" y="108"/>
                </a:lnTo>
                <a:lnTo>
                  <a:pt x="224" y="120"/>
                </a:lnTo>
                <a:lnTo>
                  <a:pt x="232" y="130"/>
                </a:lnTo>
                <a:lnTo>
                  <a:pt x="244" y="146"/>
                </a:lnTo>
                <a:lnTo>
                  <a:pt x="250" y="152"/>
                </a:lnTo>
                <a:lnTo>
                  <a:pt x="250" y="152"/>
                </a:lnTo>
                <a:lnTo>
                  <a:pt x="254" y="158"/>
                </a:lnTo>
                <a:lnTo>
                  <a:pt x="256" y="166"/>
                </a:lnTo>
                <a:lnTo>
                  <a:pt x="256" y="202"/>
                </a:lnTo>
                <a:lnTo>
                  <a:pt x="256" y="202"/>
                </a:lnTo>
                <a:lnTo>
                  <a:pt x="256" y="212"/>
                </a:lnTo>
                <a:lnTo>
                  <a:pt x="256" y="212"/>
                </a:lnTo>
                <a:lnTo>
                  <a:pt x="248" y="212"/>
                </a:lnTo>
                <a:lnTo>
                  <a:pt x="8" y="212"/>
                </a:lnTo>
                <a:lnTo>
                  <a:pt x="8" y="212"/>
                </a:lnTo>
                <a:lnTo>
                  <a:pt x="6" y="212"/>
                </a:lnTo>
                <a:lnTo>
                  <a:pt x="2" y="214"/>
                </a:lnTo>
                <a:lnTo>
                  <a:pt x="0" y="216"/>
                </a:lnTo>
                <a:lnTo>
                  <a:pt x="0" y="220"/>
                </a:lnTo>
                <a:lnTo>
                  <a:pt x="0" y="798"/>
                </a:lnTo>
                <a:lnTo>
                  <a:pt x="0" y="798"/>
                </a:lnTo>
                <a:lnTo>
                  <a:pt x="0" y="802"/>
                </a:lnTo>
                <a:lnTo>
                  <a:pt x="2" y="804"/>
                </a:lnTo>
                <a:lnTo>
                  <a:pt x="6" y="806"/>
                </a:lnTo>
                <a:lnTo>
                  <a:pt x="8" y="806"/>
                </a:lnTo>
                <a:lnTo>
                  <a:pt x="586" y="806"/>
                </a:lnTo>
                <a:lnTo>
                  <a:pt x="586" y="806"/>
                </a:lnTo>
                <a:lnTo>
                  <a:pt x="590" y="806"/>
                </a:lnTo>
                <a:lnTo>
                  <a:pt x="592" y="804"/>
                </a:lnTo>
                <a:lnTo>
                  <a:pt x="594" y="802"/>
                </a:lnTo>
                <a:lnTo>
                  <a:pt x="594" y="798"/>
                </a:lnTo>
                <a:lnTo>
                  <a:pt x="594" y="558"/>
                </a:lnTo>
                <a:lnTo>
                  <a:pt x="594" y="558"/>
                </a:lnTo>
                <a:lnTo>
                  <a:pt x="594" y="556"/>
                </a:lnTo>
                <a:lnTo>
                  <a:pt x="592" y="554"/>
                </a:lnTo>
                <a:lnTo>
                  <a:pt x="590" y="552"/>
                </a:lnTo>
                <a:lnTo>
                  <a:pt x="586" y="550"/>
                </a:lnTo>
                <a:lnTo>
                  <a:pt x="538" y="550"/>
                </a:lnTo>
                <a:lnTo>
                  <a:pt x="538" y="550"/>
                </a:lnTo>
                <a:lnTo>
                  <a:pt x="530" y="552"/>
                </a:lnTo>
                <a:lnTo>
                  <a:pt x="524" y="556"/>
                </a:lnTo>
                <a:lnTo>
                  <a:pt x="524" y="556"/>
                </a:lnTo>
                <a:lnTo>
                  <a:pt x="518" y="562"/>
                </a:lnTo>
                <a:lnTo>
                  <a:pt x="500" y="576"/>
                </a:lnTo>
                <a:lnTo>
                  <a:pt x="490" y="582"/>
                </a:lnTo>
                <a:lnTo>
                  <a:pt x="478" y="588"/>
                </a:lnTo>
                <a:lnTo>
                  <a:pt x="466" y="592"/>
                </a:lnTo>
                <a:lnTo>
                  <a:pt x="452" y="594"/>
                </a:lnTo>
                <a:lnTo>
                  <a:pt x="452" y="594"/>
                </a:lnTo>
                <a:lnTo>
                  <a:pt x="434" y="592"/>
                </a:lnTo>
                <a:lnTo>
                  <a:pt x="418" y="588"/>
                </a:lnTo>
                <a:lnTo>
                  <a:pt x="404" y="580"/>
                </a:lnTo>
                <a:lnTo>
                  <a:pt x="390" y="570"/>
                </a:lnTo>
                <a:lnTo>
                  <a:pt x="380" y="558"/>
                </a:lnTo>
                <a:lnTo>
                  <a:pt x="370" y="542"/>
                </a:lnTo>
                <a:lnTo>
                  <a:pt x="366" y="526"/>
                </a:lnTo>
                <a:lnTo>
                  <a:pt x="364" y="510"/>
                </a:lnTo>
                <a:lnTo>
                  <a:pt x="364" y="510"/>
                </a:lnTo>
                <a:lnTo>
                  <a:pt x="366" y="492"/>
                </a:lnTo>
                <a:lnTo>
                  <a:pt x="370" y="476"/>
                </a:lnTo>
                <a:lnTo>
                  <a:pt x="380" y="462"/>
                </a:lnTo>
                <a:lnTo>
                  <a:pt x="390" y="450"/>
                </a:lnTo>
                <a:lnTo>
                  <a:pt x="404" y="440"/>
                </a:lnTo>
                <a:lnTo>
                  <a:pt x="418" y="432"/>
                </a:lnTo>
                <a:lnTo>
                  <a:pt x="434" y="426"/>
                </a:lnTo>
                <a:lnTo>
                  <a:pt x="452" y="426"/>
                </a:lnTo>
                <a:lnTo>
                  <a:pt x="452" y="426"/>
                </a:lnTo>
                <a:close/>
              </a:path>
            </a:pathLst>
          </a:custGeom>
          <a:solidFill>
            <a:schemeClr val="accent1"/>
          </a:solidFill>
          <a:ln w="19050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just">
              <a:lnSpc>
                <a:spcPct val="120000"/>
              </a:lnSpc>
              <a:defRPr/>
            </a:pPr>
            <a:endParaRPr lang="da-DK" sz="800" kern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3" name="Freeform 24"/>
          <p:cNvSpPr>
            <a:spLocks/>
          </p:cNvSpPr>
          <p:nvPr/>
        </p:nvSpPr>
        <p:spPr bwMode="auto">
          <a:xfrm rot="5400000">
            <a:off x="4511612" y="2303148"/>
            <a:ext cx="1459768" cy="1980282"/>
          </a:xfrm>
          <a:custGeom>
            <a:avLst/>
            <a:gdLst/>
            <a:ahLst/>
            <a:cxnLst>
              <a:cxn ang="0">
                <a:pos x="452" y="426"/>
              </a:cxn>
              <a:cxn ang="0">
                <a:pos x="478" y="432"/>
              </a:cxn>
              <a:cxn ang="0">
                <a:pos x="500" y="444"/>
              </a:cxn>
              <a:cxn ang="0">
                <a:pos x="524" y="464"/>
              </a:cxn>
              <a:cxn ang="0">
                <a:pos x="530" y="468"/>
              </a:cxn>
              <a:cxn ang="0">
                <a:pos x="586" y="468"/>
              </a:cxn>
              <a:cxn ang="0">
                <a:pos x="590" y="468"/>
              </a:cxn>
              <a:cxn ang="0">
                <a:pos x="594" y="464"/>
              </a:cxn>
              <a:cxn ang="0">
                <a:pos x="594" y="220"/>
              </a:cxn>
              <a:cxn ang="0">
                <a:pos x="594" y="216"/>
              </a:cxn>
              <a:cxn ang="0">
                <a:pos x="590" y="212"/>
              </a:cxn>
              <a:cxn ang="0">
                <a:pos x="346" y="212"/>
              </a:cxn>
              <a:cxn ang="0">
                <a:pos x="338" y="212"/>
              </a:cxn>
              <a:cxn ang="0">
                <a:pos x="338" y="202"/>
              </a:cxn>
              <a:cxn ang="0">
                <a:pos x="338" y="166"/>
              </a:cxn>
              <a:cxn ang="0">
                <a:pos x="344" y="152"/>
              </a:cxn>
              <a:cxn ang="0">
                <a:pos x="350" y="146"/>
              </a:cxn>
              <a:cxn ang="0">
                <a:pos x="370" y="120"/>
              </a:cxn>
              <a:cxn ang="0">
                <a:pos x="380" y="96"/>
              </a:cxn>
              <a:cxn ang="0">
                <a:pos x="382" y="84"/>
              </a:cxn>
              <a:cxn ang="0">
                <a:pos x="376" y="50"/>
              </a:cxn>
              <a:cxn ang="0">
                <a:pos x="358" y="24"/>
              </a:cxn>
              <a:cxn ang="0">
                <a:pos x="330" y="6"/>
              </a:cxn>
              <a:cxn ang="0">
                <a:pos x="298" y="0"/>
              </a:cxn>
              <a:cxn ang="0">
                <a:pos x="280" y="0"/>
              </a:cxn>
              <a:cxn ang="0">
                <a:pos x="250" y="14"/>
              </a:cxn>
              <a:cxn ang="0">
                <a:pos x="228" y="36"/>
              </a:cxn>
              <a:cxn ang="0">
                <a:pos x="214" y="66"/>
              </a:cxn>
              <a:cxn ang="0">
                <a:pos x="212" y="84"/>
              </a:cxn>
              <a:cxn ang="0">
                <a:pos x="218" y="108"/>
              </a:cxn>
              <a:cxn ang="0">
                <a:pos x="232" y="130"/>
              </a:cxn>
              <a:cxn ang="0">
                <a:pos x="250" y="152"/>
              </a:cxn>
              <a:cxn ang="0">
                <a:pos x="254" y="158"/>
              </a:cxn>
              <a:cxn ang="0">
                <a:pos x="256" y="202"/>
              </a:cxn>
              <a:cxn ang="0">
                <a:pos x="256" y="212"/>
              </a:cxn>
              <a:cxn ang="0">
                <a:pos x="248" y="212"/>
              </a:cxn>
              <a:cxn ang="0">
                <a:pos x="8" y="212"/>
              </a:cxn>
              <a:cxn ang="0">
                <a:pos x="2" y="214"/>
              </a:cxn>
              <a:cxn ang="0">
                <a:pos x="0" y="220"/>
              </a:cxn>
              <a:cxn ang="0">
                <a:pos x="0" y="798"/>
              </a:cxn>
              <a:cxn ang="0">
                <a:pos x="2" y="804"/>
              </a:cxn>
              <a:cxn ang="0">
                <a:pos x="8" y="806"/>
              </a:cxn>
              <a:cxn ang="0">
                <a:pos x="586" y="806"/>
              </a:cxn>
              <a:cxn ang="0">
                <a:pos x="592" y="804"/>
              </a:cxn>
              <a:cxn ang="0">
                <a:pos x="594" y="798"/>
              </a:cxn>
              <a:cxn ang="0">
                <a:pos x="594" y="558"/>
              </a:cxn>
              <a:cxn ang="0">
                <a:pos x="592" y="554"/>
              </a:cxn>
              <a:cxn ang="0">
                <a:pos x="586" y="550"/>
              </a:cxn>
              <a:cxn ang="0">
                <a:pos x="538" y="550"/>
              </a:cxn>
              <a:cxn ang="0">
                <a:pos x="524" y="556"/>
              </a:cxn>
              <a:cxn ang="0">
                <a:pos x="518" y="562"/>
              </a:cxn>
              <a:cxn ang="0">
                <a:pos x="490" y="582"/>
              </a:cxn>
              <a:cxn ang="0">
                <a:pos x="466" y="592"/>
              </a:cxn>
              <a:cxn ang="0">
                <a:pos x="452" y="594"/>
              </a:cxn>
              <a:cxn ang="0">
                <a:pos x="418" y="588"/>
              </a:cxn>
              <a:cxn ang="0">
                <a:pos x="390" y="570"/>
              </a:cxn>
              <a:cxn ang="0">
                <a:pos x="370" y="542"/>
              </a:cxn>
              <a:cxn ang="0">
                <a:pos x="364" y="510"/>
              </a:cxn>
              <a:cxn ang="0">
                <a:pos x="366" y="492"/>
              </a:cxn>
              <a:cxn ang="0">
                <a:pos x="380" y="462"/>
              </a:cxn>
              <a:cxn ang="0">
                <a:pos x="404" y="440"/>
              </a:cxn>
              <a:cxn ang="0">
                <a:pos x="434" y="426"/>
              </a:cxn>
              <a:cxn ang="0">
                <a:pos x="452" y="426"/>
              </a:cxn>
            </a:cxnLst>
            <a:rect l="0" t="0" r="r" b="b"/>
            <a:pathLst>
              <a:path w="594" h="806">
                <a:moveTo>
                  <a:pt x="452" y="426"/>
                </a:moveTo>
                <a:lnTo>
                  <a:pt x="452" y="426"/>
                </a:lnTo>
                <a:lnTo>
                  <a:pt x="466" y="426"/>
                </a:lnTo>
                <a:lnTo>
                  <a:pt x="478" y="432"/>
                </a:lnTo>
                <a:lnTo>
                  <a:pt x="490" y="438"/>
                </a:lnTo>
                <a:lnTo>
                  <a:pt x="500" y="444"/>
                </a:lnTo>
                <a:lnTo>
                  <a:pt x="518" y="458"/>
                </a:lnTo>
                <a:lnTo>
                  <a:pt x="524" y="464"/>
                </a:lnTo>
                <a:lnTo>
                  <a:pt x="524" y="464"/>
                </a:lnTo>
                <a:lnTo>
                  <a:pt x="530" y="468"/>
                </a:lnTo>
                <a:lnTo>
                  <a:pt x="538" y="468"/>
                </a:lnTo>
                <a:lnTo>
                  <a:pt x="586" y="468"/>
                </a:lnTo>
                <a:lnTo>
                  <a:pt x="586" y="468"/>
                </a:lnTo>
                <a:lnTo>
                  <a:pt x="590" y="468"/>
                </a:lnTo>
                <a:lnTo>
                  <a:pt x="592" y="466"/>
                </a:lnTo>
                <a:lnTo>
                  <a:pt x="594" y="464"/>
                </a:lnTo>
                <a:lnTo>
                  <a:pt x="594" y="460"/>
                </a:lnTo>
                <a:lnTo>
                  <a:pt x="594" y="220"/>
                </a:lnTo>
                <a:lnTo>
                  <a:pt x="594" y="220"/>
                </a:lnTo>
                <a:lnTo>
                  <a:pt x="594" y="216"/>
                </a:lnTo>
                <a:lnTo>
                  <a:pt x="592" y="214"/>
                </a:lnTo>
                <a:lnTo>
                  <a:pt x="590" y="212"/>
                </a:lnTo>
                <a:lnTo>
                  <a:pt x="586" y="212"/>
                </a:lnTo>
                <a:lnTo>
                  <a:pt x="346" y="212"/>
                </a:lnTo>
                <a:lnTo>
                  <a:pt x="346" y="212"/>
                </a:lnTo>
                <a:lnTo>
                  <a:pt x="338" y="212"/>
                </a:lnTo>
                <a:lnTo>
                  <a:pt x="338" y="212"/>
                </a:lnTo>
                <a:lnTo>
                  <a:pt x="338" y="202"/>
                </a:lnTo>
                <a:lnTo>
                  <a:pt x="338" y="166"/>
                </a:lnTo>
                <a:lnTo>
                  <a:pt x="338" y="166"/>
                </a:lnTo>
                <a:lnTo>
                  <a:pt x="340" y="158"/>
                </a:lnTo>
                <a:lnTo>
                  <a:pt x="344" y="152"/>
                </a:lnTo>
                <a:lnTo>
                  <a:pt x="344" y="152"/>
                </a:lnTo>
                <a:lnTo>
                  <a:pt x="350" y="146"/>
                </a:lnTo>
                <a:lnTo>
                  <a:pt x="364" y="130"/>
                </a:lnTo>
                <a:lnTo>
                  <a:pt x="370" y="120"/>
                </a:lnTo>
                <a:lnTo>
                  <a:pt x="376" y="108"/>
                </a:lnTo>
                <a:lnTo>
                  <a:pt x="380" y="96"/>
                </a:lnTo>
                <a:lnTo>
                  <a:pt x="382" y="84"/>
                </a:lnTo>
                <a:lnTo>
                  <a:pt x="382" y="84"/>
                </a:lnTo>
                <a:lnTo>
                  <a:pt x="380" y="66"/>
                </a:lnTo>
                <a:lnTo>
                  <a:pt x="376" y="50"/>
                </a:lnTo>
                <a:lnTo>
                  <a:pt x="368" y="36"/>
                </a:lnTo>
                <a:lnTo>
                  <a:pt x="358" y="24"/>
                </a:lnTo>
                <a:lnTo>
                  <a:pt x="344" y="14"/>
                </a:lnTo>
                <a:lnTo>
                  <a:pt x="330" y="6"/>
                </a:lnTo>
                <a:lnTo>
                  <a:pt x="314" y="0"/>
                </a:lnTo>
                <a:lnTo>
                  <a:pt x="298" y="0"/>
                </a:lnTo>
                <a:lnTo>
                  <a:pt x="298" y="0"/>
                </a:lnTo>
                <a:lnTo>
                  <a:pt x="280" y="0"/>
                </a:lnTo>
                <a:lnTo>
                  <a:pt x="264" y="6"/>
                </a:lnTo>
                <a:lnTo>
                  <a:pt x="250" y="14"/>
                </a:lnTo>
                <a:lnTo>
                  <a:pt x="238" y="24"/>
                </a:lnTo>
                <a:lnTo>
                  <a:pt x="228" y="36"/>
                </a:lnTo>
                <a:lnTo>
                  <a:pt x="220" y="50"/>
                </a:lnTo>
                <a:lnTo>
                  <a:pt x="214" y="66"/>
                </a:lnTo>
                <a:lnTo>
                  <a:pt x="212" y="84"/>
                </a:lnTo>
                <a:lnTo>
                  <a:pt x="212" y="84"/>
                </a:lnTo>
                <a:lnTo>
                  <a:pt x="214" y="96"/>
                </a:lnTo>
                <a:lnTo>
                  <a:pt x="218" y="108"/>
                </a:lnTo>
                <a:lnTo>
                  <a:pt x="224" y="120"/>
                </a:lnTo>
                <a:lnTo>
                  <a:pt x="232" y="130"/>
                </a:lnTo>
                <a:lnTo>
                  <a:pt x="244" y="146"/>
                </a:lnTo>
                <a:lnTo>
                  <a:pt x="250" y="152"/>
                </a:lnTo>
                <a:lnTo>
                  <a:pt x="250" y="152"/>
                </a:lnTo>
                <a:lnTo>
                  <a:pt x="254" y="158"/>
                </a:lnTo>
                <a:lnTo>
                  <a:pt x="256" y="166"/>
                </a:lnTo>
                <a:lnTo>
                  <a:pt x="256" y="202"/>
                </a:lnTo>
                <a:lnTo>
                  <a:pt x="256" y="202"/>
                </a:lnTo>
                <a:lnTo>
                  <a:pt x="256" y="212"/>
                </a:lnTo>
                <a:lnTo>
                  <a:pt x="256" y="212"/>
                </a:lnTo>
                <a:lnTo>
                  <a:pt x="248" y="212"/>
                </a:lnTo>
                <a:lnTo>
                  <a:pt x="8" y="212"/>
                </a:lnTo>
                <a:lnTo>
                  <a:pt x="8" y="212"/>
                </a:lnTo>
                <a:lnTo>
                  <a:pt x="6" y="212"/>
                </a:lnTo>
                <a:lnTo>
                  <a:pt x="2" y="214"/>
                </a:lnTo>
                <a:lnTo>
                  <a:pt x="0" y="216"/>
                </a:lnTo>
                <a:lnTo>
                  <a:pt x="0" y="220"/>
                </a:lnTo>
                <a:lnTo>
                  <a:pt x="0" y="798"/>
                </a:lnTo>
                <a:lnTo>
                  <a:pt x="0" y="798"/>
                </a:lnTo>
                <a:lnTo>
                  <a:pt x="0" y="802"/>
                </a:lnTo>
                <a:lnTo>
                  <a:pt x="2" y="804"/>
                </a:lnTo>
                <a:lnTo>
                  <a:pt x="6" y="806"/>
                </a:lnTo>
                <a:lnTo>
                  <a:pt x="8" y="806"/>
                </a:lnTo>
                <a:lnTo>
                  <a:pt x="586" y="806"/>
                </a:lnTo>
                <a:lnTo>
                  <a:pt x="586" y="806"/>
                </a:lnTo>
                <a:lnTo>
                  <a:pt x="590" y="806"/>
                </a:lnTo>
                <a:lnTo>
                  <a:pt x="592" y="804"/>
                </a:lnTo>
                <a:lnTo>
                  <a:pt x="594" y="802"/>
                </a:lnTo>
                <a:lnTo>
                  <a:pt x="594" y="798"/>
                </a:lnTo>
                <a:lnTo>
                  <a:pt x="594" y="558"/>
                </a:lnTo>
                <a:lnTo>
                  <a:pt x="594" y="558"/>
                </a:lnTo>
                <a:lnTo>
                  <a:pt x="594" y="556"/>
                </a:lnTo>
                <a:lnTo>
                  <a:pt x="592" y="554"/>
                </a:lnTo>
                <a:lnTo>
                  <a:pt x="590" y="552"/>
                </a:lnTo>
                <a:lnTo>
                  <a:pt x="586" y="550"/>
                </a:lnTo>
                <a:lnTo>
                  <a:pt x="538" y="550"/>
                </a:lnTo>
                <a:lnTo>
                  <a:pt x="538" y="550"/>
                </a:lnTo>
                <a:lnTo>
                  <a:pt x="530" y="552"/>
                </a:lnTo>
                <a:lnTo>
                  <a:pt x="524" y="556"/>
                </a:lnTo>
                <a:lnTo>
                  <a:pt x="524" y="556"/>
                </a:lnTo>
                <a:lnTo>
                  <a:pt x="518" y="562"/>
                </a:lnTo>
                <a:lnTo>
                  <a:pt x="500" y="576"/>
                </a:lnTo>
                <a:lnTo>
                  <a:pt x="490" y="582"/>
                </a:lnTo>
                <a:lnTo>
                  <a:pt x="478" y="588"/>
                </a:lnTo>
                <a:lnTo>
                  <a:pt x="466" y="592"/>
                </a:lnTo>
                <a:lnTo>
                  <a:pt x="452" y="594"/>
                </a:lnTo>
                <a:lnTo>
                  <a:pt x="452" y="594"/>
                </a:lnTo>
                <a:lnTo>
                  <a:pt x="434" y="592"/>
                </a:lnTo>
                <a:lnTo>
                  <a:pt x="418" y="588"/>
                </a:lnTo>
                <a:lnTo>
                  <a:pt x="404" y="580"/>
                </a:lnTo>
                <a:lnTo>
                  <a:pt x="390" y="570"/>
                </a:lnTo>
                <a:lnTo>
                  <a:pt x="380" y="558"/>
                </a:lnTo>
                <a:lnTo>
                  <a:pt x="370" y="542"/>
                </a:lnTo>
                <a:lnTo>
                  <a:pt x="366" y="526"/>
                </a:lnTo>
                <a:lnTo>
                  <a:pt x="364" y="510"/>
                </a:lnTo>
                <a:lnTo>
                  <a:pt x="364" y="510"/>
                </a:lnTo>
                <a:lnTo>
                  <a:pt x="366" y="492"/>
                </a:lnTo>
                <a:lnTo>
                  <a:pt x="370" y="476"/>
                </a:lnTo>
                <a:lnTo>
                  <a:pt x="380" y="462"/>
                </a:lnTo>
                <a:lnTo>
                  <a:pt x="390" y="450"/>
                </a:lnTo>
                <a:lnTo>
                  <a:pt x="404" y="440"/>
                </a:lnTo>
                <a:lnTo>
                  <a:pt x="418" y="432"/>
                </a:lnTo>
                <a:lnTo>
                  <a:pt x="434" y="426"/>
                </a:lnTo>
                <a:lnTo>
                  <a:pt x="452" y="426"/>
                </a:lnTo>
                <a:lnTo>
                  <a:pt x="452" y="426"/>
                </a:lnTo>
                <a:close/>
              </a:path>
            </a:pathLst>
          </a:custGeom>
          <a:solidFill>
            <a:schemeClr val="accent2"/>
          </a:solidFill>
          <a:ln w="19050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just">
              <a:lnSpc>
                <a:spcPct val="120000"/>
              </a:lnSpc>
              <a:defRPr/>
            </a:pPr>
            <a:endParaRPr lang="da-DK" sz="800" kern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4" name="Freeform 24"/>
          <p:cNvSpPr>
            <a:spLocks/>
          </p:cNvSpPr>
          <p:nvPr/>
        </p:nvSpPr>
        <p:spPr bwMode="auto">
          <a:xfrm rot="5400000">
            <a:off x="6892769" y="2303148"/>
            <a:ext cx="1459768" cy="1980282"/>
          </a:xfrm>
          <a:custGeom>
            <a:avLst/>
            <a:gdLst/>
            <a:ahLst/>
            <a:cxnLst>
              <a:cxn ang="0">
                <a:pos x="452" y="426"/>
              </a:cxn>
              <a:cxn ang="0">
                <a:pos x="478" y="432"/>
              </a:cxn>
              <a:cxn ang="0">
                <a:pos x="500" y="444"/>
              </a:cxn>
              <a:cxn ang="0">
                <a:pos x="524" y="464"/>
              </a:cxn>
              <a:cxn ang="0">
                <a:pos x="530" y="468"/>
              </a:cxn>
              <a:cxn ang="0">
                <a:pos x="586" y="468"/>
              </a:cxn>
              <a:cxn ang="0">
                <a:pos x="590" y="468"/>
              </a:cxn>
              <a:cxn ang="0">
                <a:pos x="594" y="464"/>
              </a:cxn>
              <a:cxn ang="0">
                <a:pos x="594" y="220"/>
              </a:cxn>
              <a:cxn ang="0">
                <a:pos x="594" y="216"/>
              </a:cxn>
              <a:cxn ang="0">
                <a:pos x="590" y="212"/>
              </a:cxn>
              <a:cxn ang="0">
                <a:pos x="346" y="212"/>
              </a:cxn>
              <a:cxn ang="0">
                <a:pos x="338" y="212"/>
              </a:cxn>
              <a:cxn ang="0">
                <a:pos x="338" y="202"/>
              </a:cxn>
              <a:cxn ang="0">
                <a:pos x="338" y="166"/>
              </a:cxn>
              <a:cxn ang="0">
                <a:pos x="344" y="152"/>
              </a:cxn>
              <a:cxn ang="0">
                <a:pos x="350" y="146"/>
              </a:cxn>
              <a:cxn ang="0">
                <a:pos x="370" y="120"/>
              </a:cxn>
              <a:cxn ang="0">
                <a:pos x="380" y="96"/>
              </a:cxn>
              <a:cxn ang="0">
                <a:pos x="382" y="84"/>
              </a:cxn>
              <a:cxn ang="0">
                <a:pos x="376" y="50"/>
              </a:cxn>
              <a:cxn ang="0">
                <a:pos x="358" y="24"/>
              </a:cxn>
              <a:cxn ang="0">
                <a:pos x="330" y="6"/>
              </a:cxn>
              <a:cxn ang="0">
                <a:pos x="298" y="0"/>
              </a:cxn>
              <a:cxn ang="0">
                <a:pos x="280" y="0"/>
              </a:cxn>
              <a:cxn ang="0">
                <a:pos x="250" y="14"/>
              </a:cxn>
              <a:cxn ang="0">
                <a:pos x="228" y="36"/>
              </a:cxn>
              <a:cxn ang="0">
                <a:pos x="214" y="66"/>
              </a:cxn>
              <a:cxn ang="0">
                <a:pos x="212" y="84"/>
              </a:cxn>
              <a:cxn ang="0">
                <a:pos x="218" y="108"/>
              </a:cxn>
              <a:cxn ang="0">
                <a:pos x="232" y="130"/>
              </a:cxn>
              <a:cxn ang="0">
                <a:pos x="250" y="152"/>
              </a:cxn>
              <a:cxn ang="0">
                <a:pos x="254" y="158"/>
              </a:cxn>
              <a:cxn ang="0">
                <a:pos x="256" y="202"/>
              </a:cxn>
              <a:cxn ang="0">
                <a:pos x="256" y="212"/>
              </a:cxn>
              <a:cxn ang="0">
                <a:pos x="248" y="212"/>
              </a:cxn>
              <a:cxn ang="0">
                <a:pos x="8" y="212"/>
              </a:cxn>
              <a:cxn ang="0">
                <a:pos x="2" y="214"/>
              </a:cxn>
              <a:cxn ang="0">
                <a:pos x="0" y="220"/>
              </a:cxn>
              <a:cxn ang="0">
                <a:pos x="0" y="798"/>
              </a:cxn>
              <a:cxn ang="0">
                <a:pos x="2" y="804"/>
              </a:cxn>
              <a:cxn ang="0">
                <a:pos x="8" y="806"/>
              </a:cxn>
              <a:cxn ang="0">
                <a:pos x="586" y="806"/>
              </a:cxn>
              <a:cxn ang="0">
                <a:pos x="592" y="804"/>
              </a:cxn>
              <a:cxn ang="0">
                <a:pos x="594" y="798"/>
              </a:cxn>
              <a:cxn ang="0">
                <a:pos x="594" y="558"/>
              </a:cxn>
              <a:cxn ang="0">
                <a:pos x="592" y="554"/>
              </a:cxn>
              <a:cxn ang="0">
                <a:pos x="586" y="550"/>
              </a:cxn>
              <a:cxn ang="0">
                <a:pos x="538" y="550"/>
              </a:cxn>
              <a:cxn ang="0">
                <a:pos x="524" y="556"/>
              </a:cxn>
              <a:cxn ang="0">
                <a:pos x="518" y="562"/>
              </a:cxn>
              <a:cxn ang="0">
                <a:pos x="490" y="582"/>
              </a:cxn>
              <a:cxn ang="0">
                <a:pos x="466" y="592"/>
              </a:cxn>
              <a:cxn ang="0">
                <a:pos x="452" y="594"/>
              </a:cxn>
              <a:cxn ang="0">
                <a:pos x="418" y="588"/>
              </a:cxn>
              <a:cxn ang="0">
                <a:pos x="390" y="570"/>
              </a:cxn>
              <a:cxn ang="0">
                <a:pos x="370" y="542"/>
              </a:cxn>
              <a:cxn ang="0">
                <a:pos x="364" y="510"/>
              </a:cxn>
              <a:cxn ang="0">
                <a:pos x="366" y="492"/>
              </a:cxn>
              <a:cxn ang="0">
                <a:pos x="380" y="462"/>
              </a:cxn>
              <a:cxn ang="0">
                <a:pos x="404" y="440"/>
              </a:cxn>
              <a:cxn ang="0">
                <a:pos x="434" y="426"/>
              </a:cxn>
              <a:cxn ang="0">
                <a:pos x="452" y="426"/>
              </a:cxn>
            </a:cxnLst>
            <a:rect l="0" t="0" r="r" b="b"/>
            <a:pathLst>
              <a:path w="594" h="806">
                <a:moveTo>
                  <a:pt x="452" y="426"/>
                </a:moveTo>
                <a:lnTo>
                  <a:pt x="452" y="426"/>
                </a:lnTo>
                <a:lnTo>
                  <a:pt x="466" y="426"/>
                </a:lnTo>
                <a:lnTo>
                  <a:pt x="478" y="432"/>
                </a:lnTo>
                <a:lnTo>
                  <a:pt x="490" y="438"/>
                </a:lnTo>
                <a:lnTo>
                  <a:pt x="500" y="444"/>
                </a:lnTo>
                <a:lnTo>
                  <a:pt x="518" y="458"/>
                </a:lnTo>
                <a:lnTo>
                  <a:pt x="524" y="464"/>
                </a:lnTo>
                <a:lnTo>
                  <a:pt x="524" y="464"/>
                </a:lnTo>
                <a:lnTo>
                  <a:pt x="530" y="468"/>
                </a:lnTo>
                <a:lnTo>
                  <a:pt x="538" y="468"/>
                </a:lnTo>
                <a:lnTo>
                  <a:pt x="586" y="468"/>
                </a:lnTo>
                <a:lnTo>
                  <a:pt x="586" y="468"/>
                </a:lnTo>
                <a:lnTo>
                  <a:pt x="590" y="468"/>
                </a:lnTo>
                <a:lnTo>
                  <a:pt x="592" y="466"/>
                </a:lnTo>
                <a:lnTo>
                  <a:pt x="594" y="464"/>
                </a:lnTo>
                <a:lnTo>
                  <a:pt x="594" y="460"/>
                </a:lnTo>
                <a:lnTo>
                  <a:pt x="594" y="220"/>
                </a:lnTo>
                <a:lnTo>
                  <a:pt x="594" y="220"/>
                </a:lnTo>
                <a:lnTo>
                  <a:pt x="594" y="216"/>
                </a:lnTo>
                <a:lnTo>
                  <a:pt x="592" y="214"/>
                </a:lnTo>
                <a:lnTo>
                  <a:pt x="590" y="212"/>
                </a:lnTo>
                <a:lnTo>
                  <a:pt x="586" y="212"/>
                </a:lnTo>
                <a:lnTo>
                  <a:pt x="346" y="212"/>
                </a:lnTo>
                <a:lnTo>
                  <a:pt x="346" y="212"/>
                </a:lnTo>
                <a:lnTo>
                  <a:pt x="338" y="212"/>
                </a:lnTo>
                <a:lnTo>
                  <a:pt x="338" y="212"/>
                </a:lnTo>
                <a:lnTo>
                  <a:pt x="338" y="202"/>
                </a:lnTo>
                <a:lnTo>
                  <a:pt x="338" y="166"/>
                </a:lnTo>
                <a:lnTo>
                  <a:pt x="338" y="166"/>
                </a:lnTo>
                <a:lnTo>
                  <a:pt x="340" y="158"/>
                </a:lnTo>
                <a:lnTo>
                  <a:pt x="344" y="152"/>
                </a:lnTo>
                <a:lnTo>
                  <a:pt x="344" y="152"/>
                </a:lnTo>
                <a:lnTo>
                  <a:pt x="350" y="146"/>
                </a:lnTo>
                <a:lnTo>
                  <a:pt x="364" y="130"/>
                </a:lnTo>
                <a:lnTo>
                  <a:pt x="370" y="120"/>
                </a:lnTo>
                <a:lnTo>
                  <a:pt x="376" y="108"/>
                </a:lnTo>
                <a:lnTo>
                  <a:pt x="380" y="96"/>
                </a:lnTo>
                <a:lnTo>
                  <a:pt x="382" y="84"/>
                </a:lnTo>
                <a:lnTo>
                  <a:pt x="382" y="84"/>
                </a:lnTo>
                <a:lnTo>
                  <a:pt x="380" y="66"/>
                </a:lnTo>
                <a:lnTo>
                  <a:pt x="376" y="50"/>
                </a:lnTo>
                <a:lnTo>
                  <a:pt x="368" y="36"/>
                </a:lnTo>
                <a:lnTo>
                  <a:pt x="358" y="24"/>
                </a:lnTo>
                <a:lnTo>
                  <a:pt x="344" y="14"/>
                </a:lnTo>
                <a:lnTo>
                  <a:pt x="330" y="6"/>
                </a:lnTo>
                <a:lnTo>
                  <a:pt x="314" y="0"/>
                </a:lnTo>
                <a:lnTo>
                  <a:pt x="298" y="0"/>
                </a:lnTo>
                <a:lnTo>
                  <a:pt x="298" y="0"/>
                </a:lnTo>
                <a:lnTo>
                  <a:pt x="280" y="0"/>
                </a:lnTo>
                <a:lnTo>
                  <a:pt x="264" y="6"/>
                </a:lnTo>
                <a:lnTo>
                  <a:pt x="250" y="14"/>
                </a:lnTo>
                <a:lnTo>
                  <a:pt x="238" y="24"/>
                </a:lnTo>
                <a:lnTo>
                  <a:pt x="228" y="36"/>
                </a:lnTo>
                <a:lnTo>
                  <a:pt x="220" y="50"/>
                </a:lnTo>
                <a:lnTo>
                  <a:pt x="214" y="66"/>
                </a:lnTo>
                <a:lnTo>
                  <a:pt x="212" y="84"/>
                </a:lnTo>
                <a:lnTo>
                  <a:pt x="212" y="84"/>
                </a:lnTo>
                <a:lnTo>
                  <a:pt x="214" y="96"/>
                </a:lnTo>
                <a:lnTo>
                  <a:pt x="218" y="108"/>
                </a:lnTo>
                <a:lnTo>
                  <a:pt x="224" y="120"/>
                </a:lnTo>
                <a:lnTo>
                  <a:pt x="232" y="130"/>
                </a:lnTo>
                <a:lnTo>
                  <a:pt x="244" y="146"/>
                </a:lnTo>
                <a:lnTo>
                  <a:pt x="250" y="152"/>
                </a:lnTo>
                <a:lnTo>
                  <a:pt x="250" y="152"/>
                </a:lnTo>
                <a:lnTo>
                  <a:pt x="254" y="158"/>
                </a:lnTo>
                <a:lnTo>
                  <a:pt x="256" y="166"/>
                </a:lnTo>
                <a:lnTo>
                  <a:pt x="256" y="202"/>
                </a:lnTo>
                <a:lnTo>
                  <a:pt x="256" y="202"/>
                </a:lnTo>
                <a:lnTo>
                  <a:pt x="256" y="212"/>
                </a:lnTo>
                <a:lnTo>
                  <a:pt x="256" y="212"/>
                </a:lnTo>
                <a:lnTo>
                  <a:pt x="248" y="212"/>
                </a:lnTo>
                <a:lnTo>
                  <a:pt x="8" y="212"/>
                </a:lnTo>
                <a:lnTo>
                  <a:pt x="8" y="212"/>
                </a:lnTo>
                <a:lnTo>
                  <a:pt x="6" y="212"/>
                </a:lnTo>
                <a:lnTo>
                  <a:pt x="2" y="214"/>
                </a:lnTo>
                <a:lnTo>
                  <a:pt x="0" y="216"/>
                </a:lnTo>
                <a:lnTo>
                  <a:pt x="0" y="220"/>
                </a:lnTo>
                <a:lnTo>
                  <a:pt x="0" y="798"/>
                </a:lnTo>
                <a:lnTo>
                  <a:pt x="0" y="798"/>
                </a:lnTo>
                <a:lnTo>
                  <a:pt x="0" y="802"/>
                </a:lnTo>
                <a:lnTo>
                  <a:pt x="2" y="804"/>
                </a:lnTo>
                <a:lnTo>
                  <a:pt x="6" y="806"/>
                </a:lnTo>
                <a:lnTo>
                  <a:pt x="8" y="806"/>
                </a:lnTo>
                <a:lnTo>
                  <a:pt x="586" y="806"/>
                </a:lnTo>
                <a:lnTo>
                  <a:pt x="586" y="806"/>
                </a:lnTo>
                <a:lnTo>
                  <a:pt x="590" y="806"/>
                </a:lnTo>
                <a:lnTo>
                  <a:pt x="592" y="804"/>
                </a:lnTo>
                <a:lnTo>
                  <a:pt x="594" y="802"/>
                </a:lnTo>
                <a:lnTo>
                  <a:pt x="594" y="798"/>
                </a:lnTo>
                <a:lnTo>
                  <a:pt x="594" y="558"/>
                </a:lnTo>
                <a:lnTo>
                  <a:pt x="594" y="558"/>
                </a:lnTo>
                <a:lnTo>
                  <a:pt x="594" y="556"/>
                </a:lnTo>
                <a:lnTo>
                  <a:pt x="592" y="554"/>
                </a:lnTo>
                <a:lnTo>
                  <a:pt x="590" y="552"/>
                </a:lnTo>
                <a:lnTo>
                  <a:pt x="586" y="550"/>
                </a:lnTo>
                <a:lnTo>
                  <a:pt x="538" y="550"/>
                </a:lnTo>
                <a:lnTo>
                  <a:pt x="538" y="550"/>
                </a:lnTo>
                <a:lnTo>
                  <a:pt x="530" y="552"/>
                </a:lnTo>
                <a:lnTo>
                  <a:pt x="524" y="556"/>
                </a:lnTo>
                <a:lnTo>
                  <a:pt x="524" y="556"/>
                </a:lnTo>
                <a:lnTo>
                  <a:pt x="518" y="562"/>
                </a:lnTo>
                <a:lnTo>
                  <a:pt x="500" y="576"/>
                </a:lnTo>
                <a:lnTo>
                  <a:pt x="490" y="582"/>
                </a:lnTo>
                <a:lnTo>
                  <a:pt x="478" y="588"/>
                </a:lnTo>
                <a:lnTo>
                  <a:pt x="466" y="592"/>
                </a:lnTo>
                <a:lnTo>
                  <a:pt x="452" y="594"/>
                </a:lnTo>
                <a:lnTo>
                  <a:pt x="452" y="594"/>
                </a:lnTo>
                <a:lnTo>
                  <a:pt x="434" y="592"/>
                </a:lnTo>
                <a:lnTo>
                  <a:pt x="418" y="588"/>
                </a:lnTo>
                <a:lnTo>
                  <a:pt x="404" y="580"/>
                </a:lnTo>
                <a:lnTo>
                  <a:pt x="390" y="570"/>
                </a:lnTo>
                <a:lnTo>
                  <a:pt x="380" y="558"/>
                </a:lnTo>
                <a:lnTo>
                  <a:pt x="370" y="542"/>
                </a:lnTo>
                <a:lnTo>
                  <a:pt x="366" y="526"/>
                </a:lnTo>
                <a:lnTo>
                  <a:pt x="364" y="510"/>
                </a:lnTo>
                <a:lnTo>
                  <a:pt x="364" y="510"/>
                </a:lnTo>
                <a:lnTo>
                  <a:pt x="366" y="492"/>
                </a:lnTo>
                <a:lnTo>
                  <a:pt x="370" y="476"/>
                </a:lnTo>
                <a:lnTo>
                  <a:pt x="380" y="462"/>
                </a:lnTo>
                <a:lnTo>
                  <a:pt x="390" y="450"/>
                </a:lnTo>
                <a:lnTo>
                  <a:pt x="404" y="440"/>
                </a:lnTo>
                <a:lnTo>
                  <a:pt x="418" y="432"/>
                </a:lnTo>
                <a:lnTo>
                  <a:pt x="434" y="426"/>
                </a:lnTo>
                <a:lnTo>
                  <a:pt x="452" y="426"/>
                </a:lnTo>
                <a:lnTo>
                  <a:pt x="452" y="426"/>
                </a:lnTo>
                <a:close/>
              </a:path>
            </a:pathLst>
          </a:custGeom>
          <a:solidFill>
            <a:schemeClr val="accent3"/>
          </a:solidFill>
          <a:ln w="19050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just">
              <a:lnSpc>
                <a:spcPct val="120000"/>
              </a:lnSpc>
              <a:defRPr/>
            </a:pPr>
            <a:endParaRPr lang="da-DK" sz="800" kern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6" name="Freeform 24"/>
          <p:cNvSpPr>
            <a:spLocks/>
          </p:cNvSpPr>
          <p:nvPr/>
        </p:nvSpPr>
        <p:spPr bwMode="auto">
          <a:xfrm rot="5400000">
            <a:off x="9273926" y="2303148"/>
            <a:ext cx="1459768" cy="1980282"/>
          </a:xfrm>
          <a:custGeom>
            <a:avLst/>
            <a:gdLst/>
            <a:ahLst/>
            <a:cxnLst>
              <a:cxn ang="0">
                <a:pos x="452" y="426"/>
              </a:cxn>
              <a:cxn ang="0">
                <a:pos x="478" y="432"/>
              </a:cxn>
              <a:cxn ang="0">
                <a:pos x="500" y="444"/>
              </a:cxn>
              <a:cxn ang="0">
                <a:pos x="524" y="464"/>
              </a:cxn>
              <a:cxn ang="0">
                <a:pos x="530" y="468"/>
              </a:cxn>
              <a:cxn ang="0">
                <a:pos x="586" y="468"/>
              </a:cxn>
              <a:cxn ang="0">
                <a:pos x="590" y="468"/>
              </a:cxn>
              <a:cxn ang="0">
                <a:pos x="594" y="464"/>
              </a:cxn>
              <a:cxn ang="0">
                <a:pos x="594" y="220"/>
              </a:cxn>
              <a:cxn ang="0">
                <a:pos x="594" y="216"/>
              </a:cxn>
              <a:cxn ang="0">
                <a:pos x="590" y="212"/>
              </a:cxn>
              <a:cxn ang="0">
                <a:pos x="346" y="212"/>
              </a:cxn>
              <a:cxn ang="0">
                <a:pos x="338" y="212"/>
              </a:cxn>
              <a:cxn ang="0">
                <a:pos x="338" y="202"/>
              </a:cxn>
              <a:cxn ang="0">
                <a:pos x="338" y="166"/>
              </a:cxn>
              <a:cxn ang="0">
                <a:pos x="344" y="152"/>
              </a:cxn>
              <a:cxn ang="0">
                <a:pos x="350" y="146"/>
              </a:cxn>
              <a:cxn ang="0">
                <a:pos x="370" y="120"/>
              </a:cxn>
              <a:cxn ang="0">
                <a:pos x="380" y="96"/>
              </a:cxn>
              <a:cxn ang="0">
                <a:pos x="382" y="84"/>
              </a:cxn>
              <a:cxn ang="0">
                <a:pos x="376" y="50"/>
              </a:cxn>
              <a:cxn ang="0">
                <a:pos x="358" y="24"/>
              </a:cxn>
              <a:cxn ang="0">
                <a:pos x="330" y="6"/>
              </a:cxn>
              <a:cxn ang="0">
                <a:pos x="298" y="0"/>
              </a:cxn>
              <a:cxn ang="0">
                <a:pos x="280" y="0"/>
              </a:cxn>
              <a:cxn ang="0">
                <a:pos x="250" y="14"/>
              </a:cxn>
              <a:cxn ang="0">
                <a:pos x="228" y="36"/>
              </a:cxn>
              <a:cxn ang="0">
                <a:pos x="214" y="66"/>
              </a:cxn>
              <a:cxn ang="0">
                <a:pos x="212" y="84"/>
              </a:cxn>
              <a:cxn ang="0">
                <a:pos x="218" y="108"/>
              </a:cxn>
              <a:cxn ang="0">
                <a:pos x="232" y="130"/>
              </a:cxn>
              <a:cxn ang="0">
                <a:pos x="250" y="152"/>
              </a:cxn>
              <a:cxn ang="0">
                <a:pos x="254" y="158"/>
              </a:cxn>
              <a:cxn ang="0">
                <a:pos x="256" y="202"/>
              </a:cxn>
              <a:cxn ang="0">
                <a:pos x="256" y="212"/>
              </a:cxn>
              <a:cxn ang="0">
                <a:pos x="248" y="212"/>
              </a:cxn>
              <a:cxn ang="0">
                <a:pos x="8" y="212"/>
              </a:cxn>
              <a:cxn ang="0">
                <a:pos x="2" y="214"/>
              </a:cxn>
              <a:cxn ang="0">
                <a:pos x="0" y="220"/>
              </a:cxn>
              <a:cxn ang="0">
                <a:pos x="0" y="798"/>
              </a:cxn>
              <a:cxn ang="0">
                <a:pos x="2" y="804"/>
              </a:cxn>
              <a:cxn ang="0">
                <a:pos x="8" y="806"/>
              </a:cxn>
              <a:cxn ang="0">
                <a:pos x="586" y="806"/>
              </a:cxn>
              <a:cxn ang="0">
                <a:pos x="592" y="804"/>
              </a:cxn>
              <a:cxn ang="0">
                <a:pos x="594" y="798"/>
              </a:cxn>
              <a:cxn ang="0">
                <a:pos x="594" y="558"/>
              </a:cxn>
              <a:cxn ang="0">
                <a:pos x="592" y="554"/>
              </a:cxn>
              <a:cxn ang="0">
                <a:pos x="586" y="550"/>
              </a:cxn>
              <a:cxn ang="0">
                <a:pos x="538" y="550"/>
              </a:cxn>
              <a:cxn ang="0">
                <a:pos x="524" y="556"/>
              </a:cxn>
              <a:cxn ang="0">
                <a:pos x="518" y="562"/>
              </a:cxn>
              <a:cxn ang="0">
                <a:pos x="490" y="582"/>
              </a:cxn>
              <a:cxn ang="0">
                <a:pos x="466" y="592"/>
              </a:cxn>
              <a:cxn ang="0">
                <a:pos x="452" y="594"/>
              </a:cxn>
              <a:cxn ang="0">
                <a:pos x="418" y="588"/>
              </a:cxn>
              <a:cxn ang="0">
                <a:pos x="390" y="570"/>
              </a:cxn>
              <a:cxn ang="0">
                <a:pos x="370" y="542"/>
              </a:cxn>
              <a:cxn ang="0">
                <a:pos x="364" y="510"/>
              </a:cxn>
              <a:cxn ang="0">
                <a:pos x="366" y="492"/>
              </a:cxn>
              <a:cxn ang="0">
                <a:pos x="380" y="462"/>
              </a:cxn>
              <a:cxn ang="0">
                <a:pos x="404" y="440"/>
              </a:cxn>
              <a:cxn ang="0">
                <a:pos x="434" y="426"/>
              </a:cxn>
              <a:cxn ang="0">
                <a:pos x="452" y="426"/>
              </a:cxn>
            </a:cxnLst>
            <a:rect l="0" t="0" r="r" b="b"/>
            <a:pathLst>
              <a:path w="594" h="806">
                <a:moveTo>
                  <a:pt x="452" y="426"/>
                </a:moveTo>
                <a:lnTo>
                  <a:pt x="452" y="426"/>
                </a:lnTo>
                <a:lnTo>
                  <a:pt x="466" y="426"/>
                </a:lnTo>
                <a:lnTo>
                  <a:pt x="478" y="432"/>
                </a:lnTo>
                <a:lnTo>
                  <a:pt x="490" y="438"/>
                </a:lnTo>
                <a:lnTo>
                  <a:pt x="500" y="444"/>
                </a:lnTo>
                <a:lnTo>
                  <a:pt x="518" y="458"/>
                </a:lnTo>
                <a:lnTo>
                  <a:pt x="524" y="464"/>
                </a:lnTo>
                <a:lnTo>
                  <a:pt x="524" y="464"/>
                </a:lnTo>
                <a:lnTo>
                  <a:pt x="530" y="468"/>
                </a:lnTo>
                <a:lnTo>
                  <a:pt x="538" y="468"/>
                </a:lnTo>
                <a:lnTo>
                  <a:pt x="586" y="468"/>
                </a:lnTo>
                <a:lnTo>
                  <a:pt x="586" y="468"/>
                </a:lnTo>
                <a:lnTo>
                  <a:pt x="590" y="468"/>
                </a:lnTo>
                <a:lnTo>
                  <a:pt x="592" y="466"/>
                </a:lnTo>
                <a:lnTo>
                  <a:pt x="594" y="464"/>
                </a:lnTo>
                <a:lnTo>
                  <a:pt x="594" y="460"/>
                </a:lnTo>
                <a:lnTo>
                  <a:pt x="594" y="220"/>
                </a:lnTo>
                <a:lnTo>
                  <a:pt x="594" y="220"/>
                </a:lnTo>
                <a:lnTo>
                  <a:pt x="594" y="216"/>
                </a:lnTo>
                <a:lnTo>
                  <a:pt x="592" y="214"/>
                </a:lnTo>
                <a:lnTo>
                  <a:pt x="590" y="212"/>
                </a:lnTo>
                <a:lnTo>
                  <a:pt x="586" y="212"/>
                </a:lnTo>
                <a:lnTo>
                  <a:pt x="346" y="212"/>
                </a:lnTo>
                <a:lnTo>
                  <a:pt x="346" y="212"/>
                </a:lnTo>
                <a:lnTo>
                  <a:pt x="338" y="212"/>
                </a:lnTo>
                <a:lnTo>
                  <a:pt x="338" y="212"/>
                </a:lnTo>
                <a:lnTo>
                  <a:pt x="338" y="202"/>
                </a:lnTo>
                <a:lnTo>
                  <a:pt x="338" y="166"/>
                </a:lnTo>
                <a:lnTo>
                  <a:pt x="338" y="166"/>
                </a:lnTo>
                <a:lnTo>
                  <a:pt x="340" y="158"/>
                </a:lnTo>
                <a:lnTo>
                  <a:pt x="344" y="152"/>
                </a:lnTo>
                <a:lnTo>
                  <a:pt x="344" y="152"/>
                </a:lnTo>
                <a:lnTo>
                  <a:pt x="350" y="146"/>
                </a:lnTo>
                <a:lnTo>
                  <a:pt x="364" y="130"/>
                </a:lnTo>
                <a:lnTo>
                  <a:pt x="370" y="120"/>
                </a:lnTo>
                <a:lnTo>
                  <a:pt x="376" y="108"/>
                </a:lnTo>
                <a:lnTo>
                  <a:pt x="380" y="96"/>
                </a:lnTo>
                <a:lnTo>
                  <a:pt x="382" y="84"/>
                </a:lnTo>
                <a:lnTo>
                  <a:pt x="382" y="84"/>
                </a:lnTo>
                <a:lnTo>
                  <a:pt x="380" y="66"/>
                </a:lnTo>
                <a:lnTo>
                  <a:pt x="376" y="50"/>
                </a:lnTo>
                <a:lnTo>
                  <a:pt x="368" y="36"/>
                </a:lnTo>
                <a:lnTo>
                  <a:pt x="358" y="24"/>
                </a:lnTo>
                <a:lnTo>
                  <a:pt x="344" y="14"/>
                </a:lnTo>
                <a:lnTo>
                  <a:pt x="330" y="6"/>
                </a:lnTo>
                <a:lnTo>
                  <a:pt x="314" y="0"/>
                </a:lnTo>
                <a:lnTo>
                  <a:pt x="298" y="0"/>
                </a:lnTo>
                <a:lnTo>
                  <a:pt x="298" y="0"/>
                </a:lnTo>
                <a:lnTo>
                  <a:pt x="280" y="0"/>
                </a:lnTo>
                <a:lnTo>
                  <a:pt x="264" y="6"/>
                </a:lnTo>
                <a:lnTo>
                  <a:pt x="250" y="14"/>
                </a:lnTo>
                <a:lnTo>
                  <a:pt x="238" y="24"/>
                </a:lnTo>
                <a:lnTo>
                  <a:pt x="228" y="36"/>
                </a:lnTo>
                <a:lnTo>
                  <a:pt x="220" y="50"/>
                </a:lnTo>
                <a:lnTo>
                  <a:pt x="214" y="66"/>
                </a:lnTo>
                <a:lnTo>
                  <a:pt x="212" y="84"/>
                </a:lnTo>
                <a:lnTo>
                  <a:pt x="212" y="84"/>
                </a:lnTo>
                <a:lnTo>
                  <a:pt x="214" y="96"/>
                </a:lnTo>
                <a:lnTo>
                  <a:pt x="218" y="108"/>
                </a:lnTo>
                <a:lnTo>
                  <a:pt x="224" y="120"/>
                </a:lnTo>
                <a:lnTo>
                  <a:pt x="232" y="130"/>
                </a:lnTo>
                <a:lnTo>
                  <a:pt x="244" y="146"/>
                </a:lnTo>
                <a:lnTo>
                  <a:pt x="250" y="152"/>
                </a:lnTo>
                <a:lnTo>
                  <a:pt x="250" y="152"/>
                </a:lnTo>
                <a:lnTo>
                  <a:pt x="254" y="158"/>
                </a:lnTo>
                <a:lnTo>
                  <a:pt x="256" y="166"/>
                </a:lnTo>
                <a:lnTo>
                  <a:pt x="256" y="202"/>
                </a:lnTo>
                <a:lnTo>
                  <a:pt x="256" y="202"/>
                </a:lnTo>
                <a:lnTo>
                  <a:pt x="256" y="212"/>
                </a:lnTo>
                <a:lnTo>
                  <a:pt x="256" y="212"/>
                </a:lnTo>
                <a:lnTo>
                  <a:pt x="248" y="212"/>
                </a:lnTo>
                <a:lnTo>
                  <a:pt x="8" y="212"/>
                </a:lnTo>
                <a:lnTo>
                  <a:pt x="8" y="212"/>
                </a:lnTo>
                <a:lnTo>
                  <a:pt x="6" y="212"/>
                </a:lnTo>
                <a:lnTo>
                  <a:pt x="2" y="214"/>
                </a:lnTo>
                <a:lnTo>
                  <a:pt x="0" y="216"/>
                </a:lnTo>
                <a:lnTo>
                  <a:pt x="0" y="220"/>
                </a:lnTo>
                <a:lnTo>
                  <a:pt x="0" y="798"/>
                </a:lnTo>
                <a:lnTo>
                  <a:pt x="0" y="798"/>
                </a:lnTo>
                <a:lnTo>
                  <a:pt x="0" y="802"/>
                </a:lnTo>
                <a:lnTo>
                  <a:pt x="2" y="804"/>
                </a:lnTo>
                <a:lnTo>
                  <a:pt x="6" y="806"/>
                </a:lnTo>
                <a:lnTo>
                  <a:pt x="8" y="806"/>
                </a:lnTo>
                <a:lnTo>
                  <a:pt x="586" y="806"/>
                </a:lnTo>
                <a:lnTo>
                  <a:pt x="586" y="806"/>
                </a:lnTo>
                <a:lnTo>
                  <a:pt x="590" y="806"/>
                </a:lnTo>
                <a:lnTo>
                  <a:pt x="592" y="804"/>
                </a:lnTo>
                <a:lnTo>
                  <a:pt x="594" y="802"/>
                </a:lnTo>
                <a:lnTo>
                  <a:pt x="594" y="798"/>
                </a:lnTo>
                <a:lnTo>
                  <a:pt x="594" y="558"/>
                </a:lnTo>
                <a:lnTo>
                  <a:pt x="594" y="558"/>
                </a:lnTo>
                <a:lnTo>
                  <a:pt x="594" y="556"/>
                </a:lnTo>
                <a:lnTo>
                  <a:pt x="592" y="554"/>
                </a:lnTo>
                <a:lnTo>
                  <a:pt x="590" y="552"/>
                </a:lnTo>
                <a:lnTo>
                  <a:pt x="586" y="550"/>
                </a:lnTo>
                <a:lnTo>
                  <a:pt x="538" y="550"/>
                </a:lnTo>
                <a:lnTo>
                  <a:pt x="538" y="550"/>
                </a:lnTo>
                <a:lnTo>
                  <a:pt x="530" y="552"/>
                </a:lnTo>
                <a:lnTo>
                  <a:pt x="524" y="556"/>
                </a:lnTo>
                <a:lnTo>
                  <a:pt x="524" y="556"/>
                </a:lnTo>
                <a:lnTo>
                  <a:pt x="518" y="562"/>
                </a:lnTo>
                <a:lnTo>
                  <a:pt x="500" y="576"/>
                </a:lnTo>
                <a:lnTo>
                  <a:pt x="490" y="582"/>
                </a:lnTo>
                <a:lnTo>
                  <a:pt x="478" y="588"/>
                </a:lnTo>
                <a:lnTo>
                  <a:pt x="466" y="592"/>
                </a:lnTo>
                <a:lnTo>
                  <a:pt x="452" y="594"/>
                </a:lnTo>
                <a:lnTo>
                  <a:pt x="452" y="594"/>
                </a:lnTo>
                <a:lnTo>
                  <a:pt x="434" y="592"/>
                </a:lnTo>
                <a:lnTo>
                  <a:pt x="418" y="588"/>
                </a:lnTo>
                <a:lnTo>
                  <a:pt x="404" y="580"/>
                </a:lnTo>
                <a:lnTo>
                  <a:pt x="390" y="570"/>
                </a:lnTo>
                <a:lnTo>
                  <a:pt x="380" y="558"/>
                </a:lnTo>
                <a:lnTo>
                  <a:pt x="370" y="542"/>
                </a:lnTo>
                <a:lnTo>
                  <a:pt x="366" y="526"/>
                </a:lnTo>
                <a:lnTo>
                  <a:pt x="364" y="510"/>
                </a:lnTo>
                <a:lnTo>
                  <a:pt x="364" y="510"/>
                </a:lnTo>
                <a:lnTo>
                  <a:pt x="366" y="492"/>
                </a:lnTo>
                <a:lnTo>
                  <a:pt x="370" y="476"/>
                </a:lnTo>
                <a:lnTo>
                  <a:pt x="380" y="462"/>
                </a:lnTo>
                <a:lnTo>
                  <a:pt x="390" y="450"/>
                </a:lnTo>
                <a:lnTo>
                  <a:pt x="404" y="440"/>
                </a:lnTo>
                <a:lnTo>
                  <a:pt x="418" y="432"/>
                </a:lnTo>
                <a:lnTo>
                  <a:pt x="434" y="426"/>
                </a:lnTo>
                <a:lnTo>
                  <a:pt x="452" y="426"/>
                </a:lnTo>
                <a:lnTo>
                  <a:pt x="452" y="426"/>
                </a:lnTo>
                <a:close/>
              </a:path>
            </a:pathLst>
          </a:custGeom>
          <a:solidFill>
            <a:schemeClr val="accent4"/>
          </a:solidFill>
          <a:ln w="19050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just">
              <a:lnSpc>
                <a:spcPct val="120000"/>
              </a:lnSpc>
              <a:defRPr/>
            </a:pPr>
            <a:endParaRPr lang="da-DK" sz="800" kern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29" name="Group 128"/>
          <p:cNvGrpSpPr/>
          <p:nvPr/>
        </p:nvGrpSpPr>
        <p:grpSpPr>
          <a:xfrm>
            <a:off x="2275474" y="2707236"/>
            <a:ext cx="626459" cy="626459"/>
            <a:chOff x="1316879" y="4254550"/>
            <a:chExt cx="684000" cy="684000"/>
          </a:xfrm>
        </p:grpSpPr>
        <p:sp>
          <p:nvSpPr>
            <p:cNvPr id="117" name="Freeform 49"/>
            <p:cNvSpPr>
              <a:spLocks noChangeAspect="1" noEditPoints="1"/>
            </p:cNvSpPr>
            <p:nvPr/>
          </p:nvSpPr>
          <p:spPr bwMode="auto">
            <a:xfrm>
              <a:off x="1467830" y="4412272"/>
              <a:ext cx="407999" cy="347492"/>
            </a:xfrm>
            <a:custGeom>
              <a:avLst/>
              <a:gdLst>
                <a:gd name="T0" fmla="*/ 182 w 400"/>
                <a:gd name="T1" fmla="*/ 180 h 340"/>
                <a:gd name="T2" fmla="*/ 218 w 400"/>
                <a:gd name="T3" fmla="*/ 180 h 340"/>
                <a:gd name="T4" fmla="*/ 218 w 400"/>
                <a:gd name="T5" fmla="*/ 220 h 340"/>
                <a:gd name="T6" fmla="*/ 400 w 400"/>
                <a:gd name="T7" fmla="*/ 220 h 340"/>
                <a:gd name="T8" fmla="*/ 396 w 400"/>
                <a:gd name="T9" fmla="*/ 103 h 340"/>
                <a:gd name="T10" fmla="*/ 356 w 400"/>
                <a:gd name="T11" fmla="*/ 60 h 340"/>
                <a:gd name="T12" fmla="*/ 292 w 400"/>
                <a:gd name="T13" fmla="*/ 60 h 340"/>
                <a:gd name="T14" fmla="*/ 268 w 400"/>
                <a:gd name="T15" fmla="*/ 15 h 340"/>
                <a:gd name="T16" fmla="*/ 244 w 400"/>
                <a:gd name="T17" fmla="*/ 0 h 340"/>
                <a:gd name="T18" fmla="*/ 155 w 400"/>
                <a:gd name="T19" fmla="*/ 0 h 340"/>
                <a:gd name="T20" fmla="*/ 132 w 400"/>
                <a:gd name="T21" fmla="*/ 15 h 340"/>
                <a:gd name="T22" fmla="*/ 108 w 400"/>
                <a:gd name="T23" fmla="*/ 60 h 340"/>
                <a:gd name="T24" fmla="*/ 44 w 400"/>
                <a:gd name="T25" fmla="*/ 60 h 340"/>
                <a:gd name="T26" fmla="*/ 4 w 400"/>
                <a:gd name="T27" fmla="*/ 103 h 340"/>
                <a:gd name="T28" fmla="*/ 0 w 400"/>
                <a:gd name="T29" fmla="*/ 220 h 340"/>
                <a:gd name="T30" fmla="*/ 182 w 400"/>
                <a:gd name="T31" fmla="*/ 220 h 340"/>
                <a:gd name="T32" fmla="*/ 182 w 400"/>
                <a:gd name="T33" fmla="*/ 180 h 340"/>
                <a:gd name="T34" fmla="*/ 153 w 400"/>
                <a:gd name="T35" fmla="*/ 38 h 340"/>
                <a:gd name="T36" fmla="*/ 169 w 400"/>
                <a:gd name="T37" fmla="*/ 28 h 340"/>
                <a:gd name="T38" fmla="*/ 230 w 400"/>
                <a:gd name="T39" fmla="*/ 28 h 340"/>
                <a:gd name="T40" fmla="*/ 247 w 400"/>
                <a:gd name="T41" fmla="*/ 38 h 340"/>
                <a:gd name="T42" fmla="*/ 258 w 400"/>
                <a:gd name="T43" fmla="*/ 60 h 340"/>
                <a:gd name="T44" fmla="*/ 141 w 400"/>
                <a:gd name="T45" fmla="*/ 60 h 340"/>
                <a:gd name="T46" fmla="*/ 153 w 400"/>
                <a:gd name="T47" fmla="*/ 38 h 340"/>
                <a:gd name="T48" fmla="*/ 218 w 400"/>
                <a:gd name="T49" fmla="*/ 280 h 340"/>
                <a:gd name="T50" fmla="*/ 182 w 400"/>
                <a:gd name="T51" fmla="*/ 280 h 340"/>
                <a:gd name="T52" fmla="*/ 182 w 400"/>
                <a:gd name="T53" fmla="*/ 240 h 340"/>
                <a:gd name="T54" fmla="*/ 10 w 400"/>
                <a:gd name="T55" fmla="*/ 240 h 340"/>
                <a:gd name="T56" fmla="*/ 14 w 400"/>
                <a:gd name="T57" fmla="*/ 306 h 340"/>
                <a:gd name="T58" fmla="*/ 50 w 400"/>
                <a:gd name="T59" fmla="*/ 340 h 340"/>
                <a:gd name="T60" fmla="*/ 350 w 400"/>
                <a:gd name="T61" fmla="*/ 340 h 340"/>
                <a:gd name="T62" fmla="*/ 386 w 400"/>
                <a:gd name="T63" fmla="*/ 306 h 340"/>
                <a:gd name="T64" fmla="*/ 390 w 400"/>
                <a:gd name="T65" fmla="*/ 240 h 340"/>
                <a:gd name="T66" fmla="*/ 218 w 400"/>
                <a:gd name="T67" fmla="*/ 240 h 340"/>
                <a:gd name="T68" fmla="*/ 218 w 400"/>
                <a:gd name="T69" fmla="*/ 280 h 3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400" h="340">
                  <a:moveTo>
                    <a:pt x="182" y="180"/>
                  </a:moveTo>
                  <a:cubicBezTo>
                    <a:pt x="218" y="180"/>
                    <a:pt x="218" y="180"/>
                    <a:pt x="218" y="180"/>
                  </a:cubicBezTo>
                  <a:cubicBezTo>
                    <a:pt x="218" y="220"/>
                    <a:pt x="218" y="220"/>
                    <a:pt x="218" y="220"/>
                  </a:cubicBezTo>
                  <a:cubicBezTo>
                    <a:pt x="400" y="220"/>
                    <a:pt x="400" y="220"/>
                    <a:pt x="400" y="220"/>
                  </a:cubicBezTo>
                  <a:cubicBezTo>
                    <a:pt x="400" y="220"/>
                    <a:pt x="397" y="131"/>
                    <a:pt x="396" y="103"/>
                  </a:cubicBezTo>
                  <a:cubicBezTo>
                    <a:pt x="395" y="76"/>
                    <a:pt x="385" y="60"/>
                    <a:pt x="356" y="60"/>
                  </a:cubicBezTo>
                  <a:cubicBezTo>
                    <a:pt x="292" y="60"/>
                    <a:pt x="292" y="60"/>
                    <a:pt x="292" y="60"/>
                  </a:cubicBezTo>
                  <a:cubicBezTo>
                    <a:pt x="282" y="41"/>
                    <a:pt x="271" y="21"/>
                    <a:pt x="268" y="15"/>
                  </a:cubicBezTo>
                  <a:cubicBezTo>
                    <a:pt x="261" y="2"/>
                    <a:pt x="259" y="0"/>
                    <a:pt x="244" y="0"/>
                  </a:cubicBezTo>
                  <a:cubicBezTo>
                    <a:pt x="155" y="0"/>
                    <a:pt x="155" y="0"/>
                    <a:pt x="155" y="0"/>
                  </a:cubicBezTo>
                  <a:cubicBezTo>
                    <a:pt x="141" y="0"/>
                    <a:pt x="138" y="2"/>
                    <a:pt x="132" y="15"/>
                  </a:cubicBezTo>
                  <a:cubicBezTo>
                    <a:pt x="129" y="21"/>
                    <a:pt x="118" y="41"/>
                    <a:pt x="108" y="60"/>
                  </a:cubicBezTo>
                  <a:cubicBezTo>
                    <a:pt x="44" y="60"/>
                    <a:pt x="44" y="60"/>
                    <a:pt x="44" y="60"/>
                  </a:cubicBezTo>
                  <a:cubicBezTo>
                    <a:pt x="14" y="60"/>
                    <a:pt x="5" y="76"/>
                    <a:pt x="4" y="103"/>
                  </a:cubicBezTo>
                  <a:cubicBezTo>
                    <a:pt x="3" y="129"/>
                    <a:pt x="0" y="220"/>
                    <a:pt x="0" y="220"/>
                  </a:cubicBezTo>
                  <a:cubicBezTo>
                    <a:pt x="182" y="220"/>
                    <a:pt x="182" y="220"/>
                    <a:pt x="182" y="220"/>
                  </a:cubicBezTo>
                  <a:lnTo>
                    <a:pt x="182" y="180"/>
                  </a:lnTo>
                  <a:close/>
                  <a:moveTo>
                    <a:pt x="153" y="38"/>
                  </a:moveTo>
                  <a:cubicBezTo>
                    <a:pt x="157" y="30"/>
                    <a:pt x="159" y="28"/>
                    <a:pt x="169" y="28"/>
                  </a:cubicBezTo>
                  <a:cubicBezTo>
                    <a:pt x="230" y="28"/>
                    <a:pt x="230" y="28"/>
                    <a:pt x="230" y="28"/>
                  </a:cubicBezTo>
                  <a:cubicBezTo>
                    <a:pt x="241" y="28"/>
                    <a:pt x="242" y="30"/>
                    <a:pt x="247" y="38"/>
                  </a:cubicBezTo>
                  <a:cubicBezTo>
                    <a:pt x="248" y="41"/>
                    <a:pt x="253" y="50"/>
                    <a:pt x="258" y="60"/>
                  </a:cubicBezTo>
                  <a:cubicBezTo>
                    <a:pt x="141" y="60"/>
                    <a:pt x="141" y="60"/>
                    <a:pt x="141" y="60"/>
                  </a:cubicBezTo>
                  <a:cubicBezTo>
                    <a:pt x="146" y="50"/>
                    <a:pt x="151" y="41"/>
                    <a:pt x="153" y="38"/>
                  </a:cubicBezTo>
                  <a:close/>
                  <a:moveTo>
                    <a:pt x="218" y="280"/>
                  </a:moveTo>
                  <a:cubicBezTo>
                    <a:pt x="182" y="280"/>
                    <a:pt x="182" y="280"/>
                    <a:pt x="182" y="280"/>
                  </a:cubicBezTo>
                  <a:cubicBezTo>
                    <a:pt x="182" y="240"/>
                    <a:pt x="182" y="240"/>
                    <a:pt x="182" y="240"/>
                  </a:cubicBezTo>
                  <a:cubicBezTo>
                    <a:pt x="10" y="240"/>
                    <a:pt x="10" y="240"/>
                    <a:pt x="10" y="240"/>
                  </a:cubicBezTo>
                  <a:cubicBezTo>
                    <a:pt x="10" y="240"/>
                    <a:pt x="12" y="276"/>
                    <a:pt x="14" y="306"/>
                  </a:cubicBezTo>
                  <a:cubicBezTo>
                    <a:pt x="14" y="319"/>
                    <a:pt x="18" y="340"/>
                    <a:pt x="50" y="340"/>
                  </a:cubicBezTo>
                  <a:cubicBezTo>
                    <a:pt x="350" y="340"/>
                    <a:pt x="350" y="340"/>
                    <a:pt x="350" y="340"/>
                  </a:cubicBezTo>
                  <a:cubicBezTo>
                    <a:pt x="381" y="340"/>
                    <a:pt x="385" y="319"/>
                    <a:pt x="386" y="306"/>
                  </a:cubicBezTo>
                  <a:cubicBezTo>
                    <a:pt x="388" y="275"/>
                    <a:pt x="390" y="240"/>
                    <a:pt x="390" y="240"/>
                  </a:cubicBezTo>
                  <a:cubicBezTo>
                    <a:pt x="218" y="240"/>
                    <a:pt x="218" y="240"/>
                    <a:pt x="218" y="240"/>
                  </a:cubicBezTo>
                  <a:lnTo>
                    <a:pt x="218" y="280"/>
                  </a:lnTo>
                  <a:close/>
                </a:path>
              </a:pathLst>
            </a:custGeom>
            <a:noFill/>
            <a:ln w="12700">
              <a:solidFill>
                <a:schemeClr val="bg1"/>
              </a:solidFill>
            </a:ln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5" name="Oval 124"/>
            <p:cNvSpPr/>
            <p:nvPr/>
          </p:nvSpPr>
          <p:spPr>
            <a:xfrm>
              <a:off x="1316879" y="4254550"/>
              <a:ext cx="684000" cy="684000"/>
            </a:xfrm>
            <a:prstGeom prst="ellipse">
              <a:avLst/>
            </a:prstGeom>
            <a:noFill/>
            <a:ln w="127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0" name="Group 129"/>
          <p:cNvGrpSpPr/>
          <p:nvPr/>
        </p:nvGrpSpPr>
        <p:grpSpPr>
          <a:xfrm>
            <a:off x="4658173" y="2707236"/>
            <a:ext cx="626459" cy="626459"/>
            <a:chOff x="3401741" y="4254550"/>
            <a:chExt cx="684000" cy="684000"/>
          </a:xfrm>
        </p:grpSpPr>
        <p:sp>
          <p:nvSpPr>
            <p:cNvPr id="120" name="Freeform 31"/>
            <p:cNvSpPr>
              <a:spLocks noChangeAspect="1" noEditPoints="1"/>
            </p:cNvSpPr>
            <p:nvPr/>
          </p:nvSpPr>
          <p:spPr bwMode="auto">
            <a:xfrm>
              <a:off x="3577110" y="4366532"/>
              <a:ext cx="333262" cy="468000"/>
            </a:xfrm>
            <a:custGeom>
              <a:avLst/>
              <a:gdLst>
                <a:gd name="T0" fmla="*/ 90 w 293"/>
                <a:gd name="T1" fmla="*/ 383 h 400"/>
                <a:gd name="T2" fmla="*/ 147 w 293"/>
                <a:gd name="T3" fmla="*/ 400 h 400"/>
                <a:gd name="T4" fmla="*/ 203 w 293"/>
                <a:gd name="T5" fmla="*/ 383 h 400"/>
                <a:gd name="T6" fmla="*/ 203 w 293"/>
                <a:gd name="T7" fmla="*/ 342 h 400"/>
                <a:gd name="T8" fmla="*/ 90 w 293"/>
                <a:gd name="T9" fmla="*/ 342 h 400"/>
                <a:gd name="T10" fmla="*/ 90 w 293"/>
                <a:gd name="T11" fmla="*/ 383 h 400"/>
                <a:gd name="T12" fmla="*/ 201 w 293"/>
                <a:gd name="T13" fmla="*/ 318 h 400"/>
                <a:gd name="T14" fmla="*/ 286 w 293"/>
                <a:gd name="T15" fmla="*/ 116 h 400"/>
                <a:gd name="T16" fmla="*/ 147 w 293"/>
                <a:gd name="T17" fmla="*/ 0 h 400"/>
                <a:gd name="T18" fmla="*/ 7 w 293"/>
                <a:gd name="T19" fmla="*/ 116 h 400"/>
                <a:gd name="T20" fmla="*/ 93 w 293"/>
                <a:gd name="T21" fmla="*/ 318 h 400"/>
                <a:gd name="T22" fmla="*/ 201 w 293"/>
                <a:gd name="T23" fmla="*/ 318 h 400"/>
                <a:gd name="T24" fmla="*/ 50 w 293"/>
                <a:gd name="T25" fmla="*/ 119 h 400"/>
                <a:gd name="T26" fmla="*/ 147 w 293"/>
                <a:gd name="T27" fmla="*/ 41 h 400"/>
                <a:gd name="T28" fmla="*/ 244 w 293"/>
                <a:gd name="T29" fmla="*/ 119 h 400"/>
                <a:gd name="T30" fmla="*/ 208 w 293"/>
                <a:gd name="T31" fmla="*/ 198 h 400"/>
                <a:gd name="T32" fmla="*/ 163 w 293"/>
                <a:gd name="T33" fmla="*/ 283 h 400"/>
                <a:gd name="T34" fmla="*/ 130 w 293"/>
                <a:gd name="T35" fmla="*/ 283 h 400"/>
                <a:gd name="T36" fmla="*/ 86 w 293"/>
                <a:gd name="T37" fmla="*/ 198 h 400"/>
                <a:gd name="T38" fmla="*/ 50 w 293"/>
                <a:gd name="T39" fmla="*/ 119 h 4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293" h="400">
                  <a:moveTo>
                    <a:pt x="90" y="383"/>
                  </a:moveTo>
                  <a:cubicBezTo>
                    <a:pt x="106" y="393"/>
                    <a:pt x="125" y="400"/>
                    <a:pt x="147" y="400"/>
                  </a:cubicBezTo>
                  <a:cubicBezTo>
                    <a:pt x="169" y="400"/>
                    <a:pt x="187" y="393"/>
                    <a:pt x="203" y="383"/>
                  </a:cubicBezTo>
                  <a:cubicBezTo>
                    <a:pt x="203" y="342"/>
                    <a:pt x="203" y="342"/>
                    <a:pt x="203" y="342"/>
                  </a:cubicBezTo>
                  <a:cubicBezTo>
                    <a:pt x="90" y="342"/>
                    <a:pt x="90" y="342"/>
                    <a:pt x="90" y="342"/>
                  </a:cubicBezTo>
                  <a:lnTo>
                    <a:pt x="90" y="383"/>
                  </a:lnTo>
                  <a:close/>
                  <a:moveTo>
                    <a:pt x="201" y="318"/>
                  </a:moveTo>
                  <a:cubicBezTo>
                    <a:pt x="201" y="231"/>
                    <a:pt x="293" y="203"/>
                    <a:pt x="286" y="116"/>
                  </a:cubicBezTo>
                  <a:cubicBezTo>
                    <a:pt x="282" y="61"/>
                    <a:pt x="245" y="0"/>
                    <a:pt x="147" y="0"/>
                  </a:cubicBezTo>
                  <a:cubicBezTo>
                    <a:pt x="49" y="0"/>
                    <a:pt x="12" y="61"/>
                    <a:pt x="7" y="116"/>
                  </a:cubicBezTo>
                  <a:cubicBezTo>
                    <a:pt x="0" y="203"/>
                    <a:pt x="93" y="231"/>
                    <a:pt x="93" y="318"/>
                  </a:cubicBezTo>
                  <a:lnTo>
                    <a:pt x="201" y="318"/>
                  </a:lnTo>
                  <a:close/>
                  <a:moveTo>
                    <a:pt x="50" y="119"/>
                  </a:moveTo>
                  <a:cubicBezTo>
                    <a:pt x="54" y="67"/>
                    <a:pt x="89" y="41"/>
                    <a:pt x="147" y="41"/>
                  </a:cubicBezTo>
                  <a:cubicBezTo>
                    <a:pt x="204" y="41"/>
                    <a:pt x="240" y="67"/>
                    <a:pt x="244" y="119"/>
                  </a:cubicBezTo>
                  <a:cubicBezTo>
                    <a:pt x="246" y="148"/>
                    <a:pt x="230" y="167"/>
                    <a:pt x="208" y="198"/>
                  </a:cubicBezTo>
                  <a:cubicBezTo>
                    <a:pt x="192" y="221"/>
                    <a:pt x="172" y="248"/>
                    <a:pt x="163" y="283"/>
                  </a:cubicBezTo>
                  <a:cubicBezTo>
                    <a:pt x="130" y="283"/>
                    <a:pt x="130" y="283"/>
                    <a:pt x="130" y="283"/>
                  </a:cubicBezTo>
                  <a:cubicBezTo>
                    <a:pt x="121" y="248"/>
                    <a:pt x="102" y="221"/>
                    <a:pt x="86" y="198"/>
                  </a:cubicBezTo>
                  <a:cubicBezTo>
                    <a:pt x="64" y="167"/>
                    <a:pt x="47" y="148"/>
                    <a:pt x="50" y="119"/>
                  </a:cubicBezTo>
                  <a:close/>
                </a:path>
              </a:pathLst>
            </a:custGeom>
            <a:noFill/>
            <a:ln w="12700">
              <a:solidFill>
                <a:schemeClr val="bg1"/>
              </a:solidFill>
            </a:ln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6" name="Oval 125"/>
            <p:cNvSpPr/>
            <p:nvPr/>
          </p:nvSpPr>
          <p:spPr>
            <a:xfrm>
              <a:off x="3401741" y="4254550"/>
              <a:ext cx="684000" cy="684000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1" name="Group 130"/>
          <p:cNvGrpSpPr/>
          <p:nvPr/>
        </p:nvGrpSpPr>
        <p:grpSpPr>
          <a:xfrm>
            <a:off x="7040872" y="2707236"/>
            <a:ext cx="626459" cy="626459"/>
            <a:chOff x="6006611" y="4240036"/>
            <a:chExt cx="684000" cy="684000"/>
          </a:xfrm>
        </p:grpSpPr>
        <p:sp>
          <p:nvSpPr>
            <p:cNvPr id="119" name="Freeform 44"/>
            <p:cNvSpPr>
              <a:spLocks noChangeAspect="1" noEditPoints="1"/>
            </p:cNvSpPr>
            <p:nvPr/>
          </p:nvSpPr>
          <p:spPr bwMode="auto">
            <a:xfrm>
              <a:off x="6132322" y="4366036"/>
              <a:ext cx="432579" cy="432000"/>
            </a:xfrm>
            <a:custGeom>
              <a:avLst/>
              <a:gdLst>
                <a:gd name="T0" fmla="*/ 287 w 316"/>
                <a:gd name="T1" fmla="*/ 29 h 316"/>
                <a:gd name="T2" fmla="*/ 236 w 316"/>
                <a:gd name="T3" fmla="*/ 4 h 316"/>
                <a:gd name="T4" fmla="*/ 135 w 316"/>
                <a:gd name="T5" fmla="*/ 105 h 316"/>
                <a:gd name="T6" fmla="*/ 20 w 316"/>
                <a:gd name="T7" fmla="*/ 221 h 316"/>
                <a:gd name="T8" fmla="*/ 0 w 316"/>
                <a:gd name="T9" fmla="*/ 316 h 316"/>
                <a:gd name="T10" fmla="*/ 95 w 316"/>
                <a:gd name="T11" fmla="*/ 296 h 316"/>
                <a:gd name="T12" fmla="*/ 210 w 316"/>
                <a:gd name="T13" fmla="*/ 180 h 316"/>
                <a:gd name="T14" fmla="*/ 312 w 316"/>
                <a:gd name="T15" fmla="*/ 79 h 316"/>
                <a:gd name="T16" fmla="*/ 287 w 316"/>
                <a:gd name="T17" fmla="*/ 29 h 316"/>
                <a:gd name="T18" fmla="*/ 89 w 316"/>
                <a:gd name="T19" fmla="*/ 284 h 316"/>
                <a:gd name="T20" fmla="*/ 57 w 316"/>
                <a:gd name="T21" fmla="*/ 291 h 316"/>
                <a:gd name="T22" fmla="*/ 43 w 316"/>
                <a:gd name="T23" fmla="*/ 273 h 316"/>
                <a:gd name="T24" fmla="*/ 24 w 316"/>
                <a:gd name="T25" fmla="*/ 259 h 316"/>
                <a:gd name="T26" fmla="*/ 31 w 316"/>
                <a:gd name="T27" fmla="*/ 226 h 316"/>
                <a:gd name="T28" fmla="*/ 41 w 316"/>
                <a:gd name="T29" fmla="*/ 217 h 316"/>
                <a:gd name="T30" fmla="*/ 78 w 316"/>
                <a:gd name="T31" fmla="*/ 237 h 316"/>
                <a:gd name="T32" fmla="*/ 99 w 316"/>
                <a:gd name="T33" fmla="*/ 275 h 316"/>
                <a:gd name="T34" fmla="*/ 89 w 316"/>
                <a:gd name="T35" fmla="*/ 284 h 3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16" h="316">
                  <a:moveTo>
                    <a:pt x="287" y="29"/>
                  </a:moveTo>
                  <a:cubicBezTo>
                    <a:pt x="258" y="0"/>
                    <a:pt x="236" y="4"/>
                    <a:pt x="236" y="4"/>
                  </a:cubicBezTo>
                  <a:cubicBezTo>
                    <a:pt x="135" y="105"/>
                    <a:pt x="135" y="105"/>
                    <a:pt x="135" y="105"/>
                  </a:cubicBezTo>
                  <a:cubicBezTo>
                    <a:pt x="20" y="221"/>
                    <a:pt x="20" y="221"/>
                    <a:pt x="20" y="221"/>
                  </a:cubicBezTo>
                  <a:cubicBezTo>
                    <a:pt x="0" y="316"/>
                    <a:pt x="0" y="316"/>
                    <a:pt x="0" y="316"/>
                  </a:cubicBezTo>
                  <a:cubicBezTo>
                    <a:pt x="95" y="296"/>
                    <a:pt x="95" y="296"/>
                    <a:pt x="95" y="296"/>
                  </a:cubicBezTo>
                  <a:cubicBezTo>
                    <a:pt x="210" y="180"/>
                    <a:pt x="210" y="180"/>
                    <a:pt x="210" y="180"/>
                  </a:cubicBezTo>
                  <a:cubicBezTo>
                    <a:pt x="312" y="79"/>
                    <a:pt x="312" y="79"/>
                    <a:pt x="312" y="79"/>
                  </a:cubicBezTo>
                  <a:cubicBezTo>
                    <a:pt x="312" y="79"/>
                    <a:pt x="316" y="58"/>
                    <a:pt x="287" y="29"/>
                  </a:cubicBezTo>
                  <a:close/>
                  <a:moveTo>
                    <a:pt x="89" y="284"/>
                  </a:moveTo>
                  <a:cubicBezTo>
                    <a:pt x="57" y="291"/>
                    <a:pt x="57" y="291"/>
                    <a:pt x="57" y="291"/>
                  </a:cubicBezTo>
                  <a:cubicBezTo>
                    <a:pt x="54" y="285"/>
                    <a:pt x="50" y="280"/>
                    <a:pt x="43" y="273"/>
                  </a:cubicBezTo>
                  <a:cubicBezTo>
                    <a:pt x="36" y="266"/>
                    <a:pt x="30" y="262"/>
                    <a:pt x="24" y="259"/>
                  </a:cubicBezTo>
                  <a:cubicBezTo>
                    <a:pt x="31" y="226"/>
                    <a:pt x="31" y="226"/>
                    <a:pt x="31" y="226"/>
                  </a:cubicBezTo>
                  <a:cubicBezTo>
                    <a:pt x="41" y="217"/>
                    <a:pt x="41" y="217"/>
                    <a:pt x="41" y="217"/>
                  </a:cubicBezTo>
                  <a:cubicBezTo>
                    <a:pt x="41" y="217"/>
                    <a:pt x="58" y="217"/>
                    <a:pt x="78" y="237"/>
                  </a:cubicBezTo>
                  <a:cubicBezTo>
                    <a:pt x="98" y="257"/>
                    <a:pt x="99" y="275"/>
                    <a:pt x="99" y="275"/>
                  </a:cubicBezTo>
                  <a:lnTo>
                    <a:pt x="89" y="284"/>
                  </a:lnTo>
                  <a:close/>
                </a:path>
              </a:pathLst>
            </a:custGeom>
            <a:noFill/>
            <a:ln w="12700">
              <a:solidFill>
                <a:schemeClr val="bg1"/>
              </a:solidFill>
            </a:ln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7" name="Oval 126"/>
            <p:cNvSpPr/>
            <p:nvPr/>
          </p:nvSpPr>
          <p:spPr>
            <a:xfrm>
              <a:off x="6006611" y="4240036"/>
              <a:ext cx="684000" cy="684000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2" name="Group 131"/>
          <p:cNvGrpSpPr/>
          <p:nvPr/>
        </p:nvGrpSpPr>
        <p:grpSpPr>
          <a:xfrm>
            <a:off x="9416276" y="2707236"/>
            <a:ext cx="626459" cy="626459"/>
            <a:chOff x="8794034" y="4283578"/>
            <a:chExt cx="684000" cy="684000"/>
          </a:xfrm>
        </p:grpSpPr>
        <p:sp>
          <p:nvSpPr>
            <p:cNvPr id="118" name="Freeform 36"/>
            <p:cNvSpPr>
              <a:spLocks noChangeAspect="1" noEditPoints="1"/>
            </p:cNvSpPr>
            <p:nvPr/>
          </p:nvSpPr>
          <p:spPr bwMode="auto">
            <a:xfrm>
              <a:off x="8879066" y="4481578"/>
              <a:ext cx="513936" cy="288000"/>
            </a:xfrm>
            <a:custGeom>
              <a:avLst/>
              <a:gdLst>
                <a:gd name="T0" fmla="*/ 200 w 400"/>
                <a:gd name="T1" fmla="*/ 0 h 224"/>
                <a:gd name="T2" fmla="*/ 0 w 400"/>
                <a:gd name="T3" fmla="*/ 112 h 224"/>
                <a:gd name="T4" fmla="*/ 200 w 400"/>
                <a:gd name="T5" fmla="*/ 224 h 224"/>
                <a:gd name="T6" fmla="*/ 400 w 400"/>
                <a:gd name="T7" fmla="*/ 112 h 224"/>
                <a:gd name="T8" fmla="*/ 200 w 400"/>
                <a:gd name="T9" fmla="*/ 0 h 224"/>
                <a:gd name="T10" fmla="*/ 200 w 400"/>
                <a:gd name="T11" fmla="*/ 198 h 224"/>
                <a:gd name="T12" fmla="*/ 111 w 400"/>
                <a:gd name="T13" fmla="*/ 112 h 224"/>
                <a:gd name="T14" fmla="*/ 200 w 400"/>
                <a:gd name="T15" fmla="*/ 26 h 224"/>
                <a:gd name="T16" fmla="*/ 289 w 400"/>
                <a:gd name="T17" fmla="*/ 112 h 224"/>
                <a:gd name="T18" fmla="*/ 200 w 400"/>
                <a:gd name="T19" fmla="*/ 198 h 224"/>
                <a:gd name="T20" fmla="*/ 200 w 400"/>
                <a:gd name="T21" fmla="*/ 112 h 224"/>
                <a:gd name="T22" fmla="*/ 200 w 400"/>
                <a:gd name="T23" fmla="*/ 69 h 224"/>
                <a:gd name="T24" fmla="*/ 155 w 400"/>
                <a:gd name="T25" fmla="*/ 112 h 224"/>
                <a:gd name="T26" fmla="*/ 200 w 400"/>
                <a:gd name="T27" fmla="*/ 155 h 224"/>
                <a:gd name="T28" fmla="*/ 244 w 400"/>
                <a:gd name="T29" fmla="*/ 112 h 224"/>
                <a:gd name="T30" fmla="*/ 200 w 400"/>
                <a:gd name="T31" fmla="*/ 112 h 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400" h="224">
                  <a:moveTo>
                    <a:pt x="200" y="0"/>
                  </a:moveTo>
                  <a:cubicBezTo>
                    <a:pt x="69" y="0"/>
                    <a:pt x="0" y="97"/>
                    <a:pt x="0" y="112"/>
                  </a:cubicBezTo>
                  <a:cubicBezTo>
                    <a:pt x="0" y="127"/>
                    <a:pt x="69" y="224"/>
                    <a:pt x="200" y="224"/>
                  </a:cubicBezTo>
                  <a:cubicBezTo>
                    <a:pt x="331" y="224"/>
                    <a:pt x="400" y="127"/>
                    <a:pt x="400" y="112"/>
                  </a:cubicBezTo>
                  <a:cubicBezTo>
                    <a:pt x="400" y="97"/>
                    <a:pt x="331" y="0"/>
                    <a:pt x="200" y="0"/>
                  </a:cubicBezTo>
                  <a:close/>
                  <a:moveTo>
                    <a:pt x="200" y="198"/>
                  </a:moveTo>
                  <a:cubicBezTo>
                    <a:pt x="151" y="198"/>
                    <a:pt x="111" y="159"/>
                    <a:pt x="111" y="112"/>
                  </a:cubicBezTo>
                  <a:cubicBezTo>
                    <a:pt x="111" y="64"/>
                    <a:pt x="151" y="26"/>
                    <a:pt x="200" y="26"/>
                  </a:cubicBezTo>
                  <a:cubicBezTo>
                    <a:pt x="249" y="26"/>
                    <a:pt x="289" y="64"/>
                    <a:pt x="289" y="112"/>
                  </a:cubicBezTo>
                  <a:cubicBezTo>
                    <a:pt x="289" y="159"/>
                    <a:pt x="249" y="198"/>
                    <a:pt x="200" y="198"/>
                  </a:cubicBezTo>
                  <a:close/>
                  <a:moveTo>
                    <a:pt x="200" y="112"/>
                  </a:moveTo>
                  <a:cubicBezTo>
                    <a:pt x="192" y="103"/>
                    <a:pt x="213" y="69"/>
                    <a:pt x="200" y="69"/>
                  </a:cubicBezTo>
                  <a:cubicBezTo>
                    <a:pt x="175" y="69"/>
                    <a:pt x="155" y="88"/>
                    <a:pt x="155" y="112"/>
                  </a:cubicBezTo>
                  <a:cubicBezTo>
                    <a:pt x="155" y="136"/>
                    <a:pt x="175" y="155"/>
                    <a:pt x="200" y="155"/>
                  </a:cubicBezTo>
                  <a:cubicBezTo>
                    <a:pt x="224" y="155"/>
                    <a:pt x="244" y="136"/>
                    <a:pt x="244" y="112"/>
                  </a:cubicBezTo>
                  <a:cubicBezTo>
                    <a:pt x="244" y="101"/>
                    <a:pt x="207" y="119"/>
                    <a:pt x="200" y="112"/>
                  </a:cubicBezTo>
                  <a:close/>
                </a:path>
              </a:pathLst>
            </a:custGeom>
            <a:noFill/>
            <a:ln w="12700">
              <a:solidFill>
                <a:schemeClr val="bg1"/>
              </a:solidFill>
            </a:ln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8" name="Oval 127"/>
            <p:cNvSpPr/>
            <p:nvPr/>
          </p:nvSpPr>
          <p:spPr>
            <a:xfrm>
              <a:off x="8794034" y="4283578"/>
              <a:ext cx="684000" cy="684000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2" name="Content Placeholder 2"/>
          <p:cNvSpPr txBox="1">
            <a:spLocks/>
          </p:cNvSpPr>
          <p:nvPr/>
        </p:nvSpPr>
        <p:spPr>
          <a:xfrm>
            <a:off x="1801415" y="4349091"/>
            <a:ext cx="1613740" cy="25853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Content Placeholder 2"/>
          <p:cNvSpPr txBox="1">
            <a:spLocks/>
          </p:cNvSpPr>
          <p:nvPr/>
        </p:nvSpPr>
        <p:spPr>
          <a:xfrm>
            <a:off x="1801416" y="4576727"/>
            <a:ext cx="2049066" cy="429605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Content Placeholder 2"/>
          <p:cNvSpPr txBox="1">
            <a:spLocks/>
          </p:cNvSpPr>
          <p:nvPr/>
        </p:nvSpPr>
        <p:spPr>
          <a:xfrm>
            <a:off x="4246724" y="4349091"/>
            <a:ext cx="1613740" cy="25853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Content Placeholder 2"/>
          <p:cNvSpPr txBox="1">
            <a:spLocks/>
          </p:cNvSpPr>
          <p:nvPr/>
        </p:nvSpPr>
        <p:spPr>
          <a:xfrm>
            <a:off x="4246725" y="4576727"/>
            <a:ext cx="2049066" cy="429605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6" name="Content Placeholder 2"/>
          <p:cNvSpPr txBox="1">
            <a:spLocks/>
          </p:cNvSpPr>
          <p:nvPr/>
        </p:nvSpPr>
        <p:spPr>
          <a:xfrm>
            <a:off x="6629010" y="4349091"/>
            <a:ext cx="1613740" cy="25853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Content Placeholder 2"/>
          <p:cNvSpPr txBox="1">
            <a:spLocks/>
          </p:cNvSpPr>
          <p:nvPr/>
        </p:nvSpPr>
        <p:spPr>
          <a:xfrm>
            <a:off x="6629011" y="4576727"/>
            <a:ext cx="2049066" cy="429605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Content Placeholder 2"/>
          <p:cNvSpPr txBox="1">
            <a:spLocks/>
          </p:cNvSpPr>
          <p:nvPr/>
        </p:nvSpPr>
        <p:spPr>
          <a:xfrm>
            <a:off x="9011295" y="4349091"/>
            <a:ext cx="1613740" cy="25853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Content Placeholder 2"/>
          <p:cNvSpPr txBox="1">
            <a:spLocks/>
          </p:cNvSpPr>
          <p:nvPr/>
        </p:nvSpPr>
        <p:spPr>
          <a:xfrm>
            <a:off x="9011296" y="4576727"/>
            <a:ext cx="2049066" cy="429605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TextBox 8"/>
          <p:cNvSpPr txBox="1"/>
          <p:nvPr/>
        </p:nvSpPr>
        <p:spPr>
          <a:xfrm>
            <a:off x="824035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872568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500"/>
                            </p:stCondLst>
                            <p:childTnLst>
                              <p:par>
                                <p:cTn id="29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500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0"/>
                            </p:stCondLst>
                            <p:childTnLst>
                              <p:par>
                                <p:cTn id="39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60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7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675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7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7500"/>
                            </p:stCondLst>
                            <p:childTnLst>
                              <p:par>
                                <p:cTn id="5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7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825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7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90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7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975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7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1050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7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1250"/>
                            </p:stCondLst>
                            <p:childTnLst>
                              <p:par>
                                <p:cTn id="7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7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" grpId="0" animBg="1"/>
      <p:bldP spid="113" grpId="0" animBg="1"/>
      <p:bldP spid="114" grpId="0" animBg="1"/>
      <p:bldP spid="116" grpId="0" animBg="1"/>
      <p:bldP spid="22" grpId="0"/>
      <p:bldP spid="23" grpId="0"/>
      <p:bldP spid="24" grpId="0"/>
      <p:bldP spid="25" grpId="0"/>
      <p:bldP spid="26" grpId="0"/>
      <p:bldP spid="27" grpId="0"/>
      <p:bldP spid="28" grpId="0"/>
      <p:bldP spid="29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" name="Group 4"/>
          <p:cNvGrpSpPr>
            <a:grpSpLocks noChangeAspect="1"/>
          </p:cNvGrpSpPr>
          <p:nvPr/>
        </p:nvGrpSpPr>
        <p:grpSpPr bwMode="auto">
          <a:xfrm>
            <a:off x="3174675" y="2769884"/>
            <a:ext cx="7533319" cy="1346651"/>
            <a:chOff x="806" y="677"/>
            <a:chExt cx="3783" cy="711"/>
          </a:xfrm>
        </p:grpSpPr>
        <p:sp>
          <p:nvSpPr>
            <p:cNvPr id="37" name="Freeform 5"/>
            <p:cNvSpPr>
              <a:spLocks/>
            </p:cNvSpPr>
            <p:nvPr/>
          </p:nvSpPr>
          <p:spPr bwMode="auto">
            <a:xfrm>
              <a:off x="806" y="677"/>
              <a:ext cx="935" cy="711"/>
            </a:xfrm>
            <a:custGeom>
              <a:avLst/>
              <a:gdLst>
                <a:gd name="T0" fmla="*/ 304 w 395"/>
                <a:gd name="T1" fmla="*/ 283 h 298"/>
                <a:gd name="T2" fmla="*/ 274 w 395"/>
                <a:gd name="T3" fmla="*/ 298 h 298"/>
                <a:gd name="T4" fmla="*/ 13 w 395"/>
                <a:gd name="T5" fmla="*/ 298 h 298"/>
                <a:gd name="T6" fmla="*/ 6 w 395"/>
                <a:gd name="T7" fmla="*/ 283 h 298"/>
                <a:gd name="T8" fmla="*/ 92 w 395"/>
                <a:gd name="T9" fmla="*/ 164 h 298"/>
                <a:gd name="T10" fmla="*/ 92 w 395"/>
                <a:gd name="T11" fmla="*/ 134 h 298"/>
                <a:gd name="T12" fmla="*/ 6 w 395"/>
                <a:gd name="T13" fmla="*/ 15 h 298"/>
                <a:gd name="T14" fmla="*/ 13 w 395"/>
                <a:gd name="T15" fmla="*/ 0 h 298"/>
                <a:gd name="T16" fmla="*/ 274 w 395"/>
                <a:gd name="T17" fmla="*/ 0 h 298"/>
                <a:gd name="T18" fmla="*/ 304 w 395"/>
                <a:gd name="T19" fmla="*/ 15 h 298"/>
                <a:gd name="T20" fmla="*/ 390 w 395"/>
                <a:gd name="T21" fmla="*/ 134 h 298"/>
                <a:gd name="T22" fmla="*/ 390 w 395"/>
                <a:gd name="T23" fmla="*/ 164 h 298"/>
                <a:gd name="T24" fmla="*/ 304 w 395"/>
                <a:gd name="T25" fmla="*/ 283 h 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95" h="298">
                  <a:moveTo>
                    <a:pt x="304" y="283"/>
                  </a:moveTo>
                  <a:cubicBezTo>
                    <a:pt x="298" y="291"/>
                    <a:pt x="285" y="298"/>
                    <a:pt x="274" y="298"/>
                  </a:cubicBezTo>
                  <a:cubicBezTo>
                    <a:pt x="13" y="298"/>
                    <a:pt x="13" y="298"/>
                    <a:pt x="13" y="298"/>
                  </a:cubicBezTo>
                  <a:cubicBezTo>
                    <a:pt x="3" y="298"/>
                    <a:pt x="0" y="291"/>
                    <a:pt x="6" y="283"/>
                  </a:cubicBezTo>
                  <a:cubicBezTo>
                    <a:pt x="92" y="164"/>
                    <a:pt x="92" y="164"/>
                    <a:pt x="92" y="164"/>
                  </a:cubicBezTo>
                  <a:cubicBezTo>
                    <a:pt x="97" y="156"/>
                    <a:pt x="97" y="142"/>
                    <a:pt x="92" y="134"/>
                  </a:cubicBezTo>
                  <a:cubicBezTo>
                    <a:pt x="6" y="15"/>
                    <a:pt x="6" y="15"/>
                    <a:pt x="6" y="15"/>
                  </a:cubicBezTo>
                  <a:cubicBezTo>
                    <a:pt x="0" y="7"/>
                    <a:pt x="3" y="0"/>
                    <a:pt x="13" y="0"/>
                  </a:cubicBezTo>
                  <a:cubicBezTo>
                    <a:pt x="274" y="0"/>
                    <a:pt x="274" y="0"/>
                    <a:pt x="274" y="0"/>
                  </a:cubicBezTo>
                  <a:cubicBezTo>
                    <a:pt x="285" y="0"/>
                    <a:pt x="298" y="7"/>
                    <a:pt x="304" y="15"/>
                  </a:cubicBezTo>
                  <a:cubicBezTo>
                    <a:pt x="390" y="134"/>
                    <a:pt x="390" y="134"/>
                    <a:pt x="390" y="134"/>
                  </a:cubicBezTo>
                  <a:cubicBezTo>
                    <a:pt x="395" y="142"/>
                    <a:pt x="395" y="156"/>
                    <a:pt x="390" y="164"/>
                  </a:cubicBezTo>
                  <a:lnTo>
                    <a:pt x="304" y="283"/>
                  </a:lnTo>
                  <a:close/>
                </a:path>
              </a:pathLst>
            </a:custGeom>
            <a:solidFill>
              <a:schemeClr val="accent1"/>
            </a:solidFill>
            <a:ln w="19050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Freeform 6"/>
            <p:cNvSpPr>
              <a:spLocks/>
            </p:cNvSpPr>
            <p:nvPr/>
          </p:nvSpPr>
          <p:spPr bwMode="auto">
            <a:xfrm>
              <a:off x="1516" y="677"/>
              <a:ext cx="938" cy="711"/>
            </a:xfrm>
            <a:custGeom>
              <a:avLst/>
              <a:gdLst>
                <a:gd name="T0" fmla="*/ 304 w 396"/>
                <a:gd name="T1" fmla="*/ 283 h 298"/>
                <a:gd name="T2" fmla="*/ 275 w 396"/>
                <a:gd name="T3" fmla="*/ 298 h 298"/>
                <a:gd name="T4" fmla="*/ 14 w 396"/>
                <a:gd name="T5" fmla="*/ 298 h 298"/>
                <a:gd name="T6" fmla="*/ 6 w 396"/>
                <a:gd name="T7" fmla="*/ 283 h 298"/>
                <a:gd name="T8" fmla="*/ 92 w 396"/>
                <a:gd name="T9" fmla="*/ 164 h 298"/>
                <a:gd name="T10" fmla="*/ 92 w 396"/>
                <a:gd name="T11" fmla="*/ 134 h 298"/>
                <a:gd name="T12" fmla="*/ 6 w 396"/>
                <a:gd name="T13" fmla="*/ 15 h 298"/>
                <a:gd name="T14" fmla="*/ 14 w 396"/>
                <a:gd name="T15" fmla="*/ 0 h 298"/>
                <a:gd name="T16" fmla="*/ 275 w 396"/>
                <a:gd name="T17" fmla="*/ 0 h 298"/>
                <a:gd name="T18" fmla="*/ 304 w 396"/>
                <a:gd name="T19" fmla="*/ 15 h 298"/>
                <a:gd name="T20" fmla="*/ 390 w 396"/>
                <a:gd name="T21" fmla="*/ 134 h 298"/>
                <a:gd name="T22" fmla="*/ 390 w 396"/>
                <a:gd name="T23" fmla="*/ 164 h 298"/>
                <a:gd name="T24" fmla="*/ 304 w 396"/>
                <a:gd name="T25" fmla="*/ 283 h 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96" h="298">
                  <a:moveTo>
                    <a:pt x="304" y="283"/>
                  </a:moveTo>
                  <a:cubicBezTo>
                    <a:pt x="298" y="291"/>
                    <a:pt x="285" y="298"/>
                    <a:pt x="275" y="298"/>
                  </a:cubicBezTo>
                  <a:cubicBezTo>
                    <a:pt x="14" y="298"/>
                    <a:pt x="14" y="298"/>
                    <a:pt x="14" y="298"/>
                  </a:cubicBezTo>
                  <a:cubicBezTo>
                    <a:pt x="4" y="298"/>
                    <a:pt x="0" y="291"/>
                    <a:pt x="6" y="283"/>
                  </a:cubicBezTo>
                  <a:cubicBezTo>
                    <a:pt x="92" y="164"/>
                    <a:pt x="92" y="164"/>
                    <a:pt x="92" y="164"/>
                  </a:cubicBezTo>
                  <a:cubicBezTo>
                    <a:pt x="98" y="156"/>
                    <a:pt x="98" y="142"/>
                    <a:pt x="92" y="134"/>
                  </a:cubicBezTo>
                  <a:cubicBezTo>
                    <a:pt x="6" y="15"/>
                    <a:pt x="6" y="15"/>
                    <a:pt x="6" y="15"/>
                  </a:cubicBezTo>
                  <a:cubicBezTo>
                    <a:pt x="0" y="7"/>
                    <a:pt x="4" y="0"/>
                    <a:pt x="14" y="0"/>
                  </a:cubicBezTo>
                  <a:cubicBezTo>
                    <a:pt x="275" y="0"/>
                    <a:pt x="275" y="0"/>
                    <a:pt x="275" y="0"/>
                  </a:cubicBezTo>
                  <a:cubicBezTo>
                    <a:pt x="285" y="0"/>
                    <a:pt x="298" y="7"/>
                    <a:pt x="304" y="15"/>
                  </a:cubicBezTo>
                  <a:cubicBezTo>
                    <a:pt x="390" y="134"/>
                    <a:pt x="390" y="134"/>
                    <a:pt x="390" y="134"/>
                  </a:cubicBezTo>
                  <a:cubicBezTo>
                    <a:pt x="396" y="142"/>
                    <a:pt x="396" y="156"/>
                    <a:pt x="390" y="164"/>
                  </a:cubicBezTo>
                  <a:lnTo>
                    <a:pt x="304" y="283"/>
                  </a:lnTo>
                  <a:close/>
                </a:path>
              </a:pathLst>
            </a:custGeom>
            <a:solidFill>
              <a:schemeClr val="accent2"/>
            </a:solidFill>
            <a:ln w="19050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9" name="Freeform 7"/>
            <p:cNvSpPr>
              <a:spLocks/>
            </p:cNvSpPr>
            <p:nvPr/>
          </p:nvSpPr>
          <p:spPr bwMode="auto">
            <a:xfrm>
              <a:off x="2229" y="677"/>
              <a:ext cx="937" cy="711"/>
            </a:xfrm>
            <a:custGeom>
              <a:avLst/>
              <a:gdLst>
                <a:gd name="T0" fmla="*/ 304 w 396"/>
                <a:gd name="T1" fmla="*/ 283 h 298"/>
                <a:gd name="T2" fmla="*/ 275 w 396"/>
                <a:gd name="T3" fmla="*/ 298 h 298"/>
                <a:gd name="T4" fmla="*/ 14 w 396"/>
                <a:gd name="T5" fmla="*/ 298 h 298"/>
                <a:gd name="T6" fmla="*/ 6 w 396"/>
                <a:gd name="T7" fmla="*/ 283 h 298"/>
                <a:gd name="T8" fmla="*/ 92 w 396"/>
                <a:gd name="T9" fmla="*/ 164 h 298"/>
                <a:gd name="T10" fmla="*/ 92 w 396"/>
                <a:gd name="T11" fmla="*/ 134 h 298"/>
                <a:gd name="T12" fmla="*/ 6 w 396"/>
                <a:gd name="T13" fmla="*/ 15 h 298"/>
                <a:gd name="T14" fmla="*/ 14 w 396"/>
                <a:gd name="T15" fmla="*/ 0 h 298"/>
                <a:gd name="T16" fmla="*/ 275 w 396"/>
                <a:gd name="T17" fmla="*/ 0 h 298"/>
                <a:gd name="T18" fmla="*/ 304 w 396"/>
                <a:gd name="T19" fmla="*/ 15 h 298"/>
                <a:gd name="T20" fmla="*/ 390 w 396"/>
                <a:gd name="T21" fmla="*/ 134 h 298"/>
                <a:gd name="T22" fmla="*/ 390 w 396"/>
                <a:gd name="T23" fmla="*/ 164 h 298"/>
                <a:gd name="T24" fmla="*/ 304 w 396"/>
                <a:gd name="T25" fmla="*/ 283 h 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96" h="298">
                  <a:moveTo>
                    <a:pt x="304" y="283"/>
                  </a:moveTo>
                  <a:cubicBezTo>
                    <a:pt x="298" y="291"/>
                    <a:pt x="285" y="298"/>
                    <a:pt x="275" y="298"/>
                  </a:cubicBezTo>
                  <a:cubicBezTo>
                    <a:pt x="14" y="298"/>
                    <a:pt x="14" y="298"/>
                    <a:pt x="14" y="298"/>
                  </a:cubicBezTo>
                  <a:cubicBezTo>
                    <a:pt x="4" y="298"/>
                    <a:pt x="0" y="291"/>
                    <a:pt x="6" y="283"/>
                  </a:cubicBezTo>
                  <a:cubicBezTo>
                    <a:pt x="92" y="164"/>
                    <a:pt x="92" y="164"/>
                    <a:pt x="92" y="164"/>
                  </a:cubicBezTo>
                  <a:cubicBezTo>
                    <a:pt x="98" y="156"/>
                    <a:pt x="98" y="142"/>
                    <a:pt x="92" y="134"/>
                  </a:cubicBezTo>
                  <a:cubicBezTo>
                    <a:pt x="6" y="15"/>
                    <a:pt x="6" y="15"/>
                    <a:pt x="6" y="15"/>
                  </a:cubicBezTo>
                  <a:cubicBezTo>
                    <a:pt x="0" y="7"/>
                    <a:pt x="4" y="0"/>
                    <a:pt x="14" y="0"/>
                  </a:cubicBezTo>
                  <a:cubicBezTo>
                    <a:pt x="275" y="0"/>
                    <a:pt x="275" y="0"/>
                    <a:pt x="275" y="0"/>
                  </a:cubicBezTo>
                  <a:cubicBezTo>
                    <a:pt x="285" y="0"/>
                    <a:pt x="298" y="7"/>
                    <a:pt x="304" y="15"/>
                  </a:cubicBezTo>
                  <a:cubicBezTo>
                    <a:pt x="390" y="134"/>
                    <a:pt x="390" y="134"/>
                    <a:pt x="390" y="134"/>
                  </a:cubicBezTo>
                  <a:cubicBezTo>
                    <a:pt x="396" y="142"/>
                    <a:pt x="396" y="156"/>
                    <a:pt x="390" y="164"/>
                  </a:cubicBezTo>
                  <a:lnTo>
                    <a:pt x="304" y="283"/>
                  </a:lnTo>
                  <a:close/>
                </a:path>
              </a:pathLst>
            </a:custGeom>
            <a:solidFill>
              <a:schemeClr val="accent3"/>
            </a:solidFill>
            <a:ln w="19050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0" name="Freeform 8"/>
            <p:cNvSpPr>
              <a:spLocks/>
            </p:cNvSpPr>
            <p:nvPr/>
          </p:nvSpPr>
          <p:spPr bwMode="auto">
            <a:xfrm>
              <a:off x="2942" y="677"/>
              <a:ext cx="935" cy="711"/>
            </a:xfrm>
            <a:custGeom>
              <a:avLst/>
              <a:gdLst>
                <a:gd name="T0" fmla="*/ 304 w 395"/>
                <a:gd name="T1" fmla="*/ 283 h 298"/>
                <a:gd name="T2" fmla="*/ 274 w 395"/>
                <a:gd name="T3" fmla="*/ 298 h 298"/>
                <a:gd name="T4" fmla="*/ 13 w 395"/>
                <a:gd name="T5" fmla="*/ 298 h 298"/>
                <a:gd name="T6" fmla="*/ 6 w 395"/>
                <a:gd name="T7" fmla="*/ 283 h 298"/>
                <a:gd name="T8" fmla="*/ 91 w 395"/>
                <a:gd name="T9" fmla="*/ 164 h 298"/>
                <a:gd name="T10" fmla="*/ 91 w 395"/>
                <a:gd name="T11" fmla="*/ 134 h 298"/>
                <a:gd name="T12" fmla="*/ 6 w 395"/>
                <a:gd name="T13" fmla="*/ 15 h 298"/>
                <a:gd name="T14" fmla="*/ 13 w 395"/>
                <a:gd name="T15" fmla="*/ 0 h 298"/>
                <a:gd name="T16" fmla="*/ 274 w 395"/>
                <a:gd name="T17" fmla="*/ 0 h 298"/>
                <a:gd name="T18" fmla="*/ 304 w 395"/>
                <a:gd name="T19" fmla="*/ 15 h 298"/>
                <a:gd name="T20" fmla="*/ 389 w 395"/>
                <a:gd name="T21" fmla="*/ 134 h 298"/>
                <a:gd name="T22" fmla="*/ 389 w 395"/>
                <a:gd name="T23" fmla="*/ 164 h 298"/>
                <a:gd name="T24" fmla="*/ 304 w 395"/>
                <a:gd name="T25" fmla="*/ 283 h 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95" h="298">
                  <a:moveTo>
                    <a:pt x="304" y="283"/>
                  </a:moveTo>
                  <a:cubicBezTo>
                    <a:pt x="298" y="291"/>
                    <a:pt x="284" y="298"/>
                    <a:pt x="274" y="298"/>
                  </a:cubicBezTo>
                  <a:cubicBezTo>
                    <a:pt x="13" y="298"/>
                    <a:pt x="13" y="298"/>
                    <a:pt x="13" y="298"/>
                  </a:cubicBezTo>
                  <a:cubicBezTo>
                    <a:pt x="3" y="298"/>
                    <a:pt x="0" y="291"/>
                    <a:pt x="6" y="283"/>
                  </a:cubicBezTo>
                  <a:cubicBezTo>
                    <a:pt x="91" y="164"/>
                    <a:pt x="91" y="164"/>
                    <a:pt x="91" y="164"/>
                  </a:cubicBezTo>
                  <a:cubicBezTo>
                    <a:pt x="97" y="156"/>
                    <a:pt x="97" y="142"/>
                    <a:pt x="91" y="134"/>
                  </a:cubicBezTo>
                  <a:cubicBezTo>
                    <a:pt x="6" y="15"/>
                    <a:pt x="6" y="15"/>
                    <a:pt x="6" y="15"/>
                  </a:cubicBezTo>
                  <a:cubicBezTo>
                    <a:pt x="0" y="7"/>
                    <a:pt x="3" y="0"/>
                    <a:pt x="13" y="0"/>
                  </a:cubicBezTo>
                  <a:cubicBezTo>
                    <a:pt x="274" y="0"/>
                    <a:pt x="274" y="0"/>
                    <a:pt x="274" y="0"/>
                  </a:cubicBezTo>
                  <a:cubicBezTo>
                    <a:pt x="284" y="0"/>
                    <a:pt x="298" y="7"/>
                    <a:pt x="304" y="15"/>
                  </a:cubicBezTo>
                  <a:cubicBezTo>
                    <a:pt x="389" y="134"/>
                    <a:pt x="389" y="134"/>
                    <a:pt x="389" y="134"/>
                  </a:cubicBezTo>
                  <a:cubicBezTo>
                    <a:pt x="395" y="142"/>
                    <a:pt x="395" y="156"/>
                    <a:pt x="389" y="164"/>
                  </a:cubicBezTo>
                  <a:lnTo>
                    <a:pt x="304" y="283"/>
                  </a:lnTo>
                  <a:close/>
                </a:path>
              </a:pathLst>
            </a:custGeom>
            <a:solidFill>
              <a:schemeClr val="accent4"/>
            </a:solidFill>
            <a:ln w="19050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Freeform 9"/>
            <p:cNvSpPr>
              <a:spLocks/>
            </p:cNvSpPr>
            <p:nvPr/>
          </p:nvSpPr>
          <p:spPr bwMode="auto">
            <a:xfrm>
              <a:off x="3652" y="677"/>
              <a:ext cx="937" cy="711"/>
            </a:xfrm>
            <a:custGeom>
              <a:avLst/>
              <a:gdLst>
                <a:gd name="T0" fmla="*/ 304 w 396"/>
                <a:gd name="T1" fmla="*/ 283 h 298"/>
                <a:gd name="T2" fmla="*/ 275 w 396"/>
                <a:gd name="T3" fmla="*/ 298 h 298"/>
                <a:gd name="T4" fmla="*/ 14 w 396"/>
                <a:gd name="T5" fmla="*/ 298 h 298"/>
                <a:gd name="T6" fmla="*/ 6 w 396"/>
                <a:gd name="T7" fmla="*/ 283 h 298"/>
                <a:gd name="T8" fmla="*/ 92 w 396"/>
                <a:gd name="T9" fmla="*/ 164 h 298"/>
                <a:gd name="T10" fmla="*/ 92 w 396"/>
                <a:gd name="T11" fmla="*/ 134 h 298"/>
                <a:gd name="T12" fmla="*/ 6 w 396"/>
                <a:gd name="T13" fmla="*/ 15 h 298"/>
                <a:gd name="T14" fmla="*/ 14 w 396"/>
                <a:gd name="T15" fmla="*/ 0 h 298"/>
                <a:gd name="T16" fmla="*/ 275 w 396"/>
                <a:gd name="T17" fmla="*/ 0 h 298"/>
                <a:gd name="T18" fmla="*/ 304 w 396"/>
                <a:gd name="T19" fmla="*/ 15 h 298"/>
                <a:gd name="T20" fmla="*/ 390 w 396"/>
                <a:gd name="T21" fmla="*/ 134 h 298"/>
                <a:gd name="T22" fmla="*/ 390 w 396"/>
                <a:gd name="T23" fmla="*/ 164 h 298"/>
                <a:gd name="T24" fmla="*/ 304 w 396"/>
                <a:gd name="T25" fmla="*/ 283 h 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96" h="298">
                  <a:moveTo>
                    <a:pt x="304" y="283"/>
                  </a:moveTo>
                  <a:cubicBezTo>
                    <a:pt x="298" y="291"/>
                    <a:pt x="285" y="298"/>
                    <a:pt x="275" y="298"/>
                  </a:cubicBezTo>
                  <a:cubicBezTo>
                    <a:pt x="14" y="298"/>
                    <a:pt x="14" y="298"/>
                    <a:pt x="14" y="298"/>
                  </a:cubicBezTo>
                  <a:cubicBezTo>
                    <a:pt x="4" y="298"/>
                    <a:pt x="0" y="291"/>
                    <a:pt x="6" y="283"/>
                  </a:cubicBezTo>
                  <a:cubicBezTo>
                    <a:pt x="92" y="164"/>
                    <a:pt x="92" y="164"/>
                    <a:pt x="92" y="164"/>
                  </a:cubicBezTo>
                  <a:cubicBezTo>
                    <a:pt x="98" y="156"/>
                    <a:pt x="98" y="142"/>
                    <a:pt x="92" y="134"/>
                  </a:cubicBezTo>
                  <a:cubicBezTo>
                    <a:pt x="6" y="15"/>
                    <a:pt x="6" y="15"/>
                    <a:pt x="6" y="15"/>
                  </a:cubicBezTo>
                  <a:cubicBezTo>
                    <a:pt x="0" y="7"/>
                    <a:pt x="4" y="0"/>
                    <a:pt x="14" y="0"/>
                  </a:cubicBezTo>
                  <a:cubicBezTo>
                    <a:pt x="275" y="0"/>
                    <a:pt x="275" y="0"/>
                    <a:pt x="275" y="0"/>
                  </a:cubicBezTo>
                  <a:cubicBezTo>
                    <a:pt x="285" y="0"/>
                    <a:pt x="298" y="7"/>
                    <a:pt x="304" y="15"/>
                  </a:cubicBezTo>
                  <a:cubicBezTo>
                    <a:pt x="390" y="134"/>
                    <a:pt x="390" y="134"/>
                    <a:pt x="390" y="134"/>
                  </a:cubicBezTo>
                  <a:cubicBezTo>
                    <a:pt x="396" y="142"/>
                    <a:pt x="396" y="156"/>
                    <a:pt x="390" y="164"/>
                  </a:cubicBezTo>
                  <a:lnTo>
                    <a:pt x="304" y="283"/>
                  </a:lnTo>
                  <a:close/>
                </a:path>
              </a:pathLst>
            </a:custGeom>
            <a:solidFill>
              <a:schemeClr val="accent5"/>
            </a:solidFill>
            <a:ln w="19050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2" name="Freeform 16"/>
          <p:cNvSpPr>
            <a:spLocks noChangeAspect="1" noEditPoints="1"/>
          </p:cNvSpPr>
          <p:nvPr/>
        </p:nvSpPr>
        <p:spPr bwMode="auto">
          <a:xfrm>
            <a:off x="8229370" y="3149660"/>
            <a:ext cx="388495" cy="450161"/>
          </a:xfrm>
          <a:custGeom>
            <a:avLst/>
            <a:gdLst>
              <a:gd name="T0" fmla="*/ 233 w 320"/>
              <a:gd name="T1" fmla="*/ 138 h 371"/>
              <a:gd name="T2" fmla="*/ 261 w 320"/>
              <a:gd name="T3" fmla="*/ 12 h 371"/>
              <a:gd name="T4" fmla="*/ 168 w 320"/>
              <a:gd name="T5" fmla="*/ 104 h 371"/>
              <a:gd name="T6" fmla="*/ 80 w 320"/>
              <a:gd name="T7" fmla="*/ 182 h 371"/>
              <a:gd name="T8" fmla="*/ 80 w 320"/>
              <a:gd name="T9" fmla="*/ 319 h 371"/>
              <a:gd name="T10" fmla="*/ 253 w 320"/>
              <a:gd name="T11" fmla="*/ 371 h 371"/>
              <a:gd name="T12" fmla="*/ 320 w 320"/>
              <a:gd name="T13" fmla="*/ 172 h 371"/>
              <a:gd name="T14" fmla="*/ 233 w 320"/>
              <a:gd name="T15" fmla="*/ 138 h 371"/>
              <a:gd name="T16" fmla="*/ 60 w 320"/>
              <a:gd name="T17" fmla="*/ 140 h 371"/>
              <a:gd name="T18" fmla="*/ 0 w 320"/>
              <a:gd name="T19" fmla="*/ 202 h 371"/>
              <a:gd name="T20" fmla="*/ 0 w 320"/>
              <a:gd name="T21" fmla="*/ 299 h 371"/>
              <a:gd name="T22" fmla="*/ 60 w 320"/>
              <a:gd name="T23" fmla="*/ 360 h 371"/>
              <a:gd name="T24" fmla="*/ 40 w 320"/>
              <a:gd name="T25" fmla="*/ 315 h 371"/>
              <a:gd name="T26" fmla="*/ 40 w 320"/>
              <a:gd name="T27" fmla="*/ 187 h 371"/>
              <a:gd name="T28" fmla="*/ 60 w 320"/>
              <a:gd name="T29" fmla="*/ 140 h 3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320" h="371">
                <a:moveTo>
                  <a:pt x="233" y="138"/>
                </a:moveTo>
                <a:cubicBezTo>
                  <a:pt x="230" y="131"/>
                  <a:pt x="304" y="65"/>
                  <a:pt x="261" y="12"/>
                </a:cubicBezTo>
                <a:cubicBezTo>
                  <a:pt x="251" y="0"/>
                  <a:pt x="217" y="72"/>
                  <a:pt x="168" y="104"/>
                </a:cubicBezTo>
                <a:cubicBezTo>
                  <a:pt x="142" y="122"/>
                  <a:pt x="80" y="161"/>
                  <a:pt x="80" y="182"/>
                </a:cubicBezTo>
                <a:cubicBezTo>
                  <a:pt x="80" y="319"/>
                  <a:pt x="80" y="319"/>
                  <a:pt x="80" y="319"/>
                </a:cubicBezTo>
                <a:cubicBezTo>
                  <a:pt x="80" y="344"/>
                  <a:pt x="178" y="371"/>
                  <a:pt x="253" y="371"/>
                </a:cubicBezTo>
                <a:cubicBezTo>
                  <a:pt x="280" y="371"/>
                  <a:pt x="320" y="199"/>
                  <a:pt x="320" y="172"/>
                </a:cubicBezTo>
                <a:cubicBezTo>
                  <a:pt x="320" y="145"/>
                  <a:pt x="235" y="145"/>
                  <a:pt x="233" y="138"/>
                </a:cubicBezTo>
                <a:close/>
                <a:moveTo>
                  <a:pt x="60" y="140"/>
                </a:moveTo>
                <a:cubicBezTo>
                  <a:pt x="47" y="140"/>
                  <a:pt x="0" y="148"/>
                  <a:pt x="0" y="202"/>
                </a:cubicBezTo>
                <a:cubicBezTo>
                  <a:pt x="0" y="299"/>
                  <a:pt x="0" y="299"/>
                  <a:pt x="0" y="299"/>
                </a:cubicBezTo>
                <a:cubicBezTo>
                  <a:pt x="0" y="354"/>
                  <a:pt x="47" y="360"/>
                  <a:pt x="60" y="360"/>
                </a:cubicBezTo>
                <a:cubicBezTo>
                  <a:pt x="73" y="360"/>
                  <a:pt x="40" y="348"/>
                  <a:pt x="40" y="315"/>
                </a:cubicBezTo>
                <a:cubicBezTo>
                  <a:pt x="40" y="187"/>
                  <a:pt x="40" y="187"/>
                  <a:pt x="40" y="187"/>
                </a:cubicBezTo>
                <a:cubicBezTo>
                  <a:pt x="40" y="152"/>
                  <a:pt x="73" y="140"/>
                  <a:pt x="60" y="14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3" name="Freeform 6"/>
          <p:cNvSpPr>
            <a:spLocks noChangeAspect="1" noEditPoints="1"/>
          </p:cNvSpPr>
          <p:nvPr/>
        </p:nvSpPr>
        <p:spPr bwMode="auto">
          <a:xfrm>
            <a:off x="5326768" y="3218126"/>
            <a:ext cx="469181" cy="412144"/>
          </a:xfrm>
          <a:custGeom>
            <a:avLst/>
            <a:gdLst>
              <a:gd name="T0" fmla="*/ 400 w 400"/>
              <a:gd name="T1" fmla="*/ 352 h 352"/>
              <a:gd name="T2" fmla="*/ 394 w 400"/>
              <a:gd name="T3" fmla="*/ 268 h 352"/>
              <a:gd name="T4" fmla="*/ 342 w 400"/>
              <a:gd name="T5" fmla="*/ 236 h 352"/>
              <a:gd name="T6" fmla="*/ 303 w 400"/>
              <a:gd name="T7" fmla="*/ 191 h 352"/>
              <a:gd name="T8" fmla="*/ 316 w 400"/>
              <a:gd name="T9" fmla="*/ 157 h 352"/>
              <a:gd name="T10" fmla="*/ 327 w 400"/>
              <a:gd name="T11" fmla="*/ 134 h 352"/>
              <a:gd name="T12" fmla="*/ 322 w 400"/>
              <a:gd name="T13" fmla="*/ 122 h 352"/>
              <a:gd name="T14" fmla="*/ 325 w 400"/>
              <a:gd name="T15" fmla="*/ 98 h 352"/>
              <a:gd name="T16" fmla="*/ 278 w 400"/>
              <a:gd name="T17" fmla="*/ 51 h 352"/>
              <a:gd name="T18" fmla="*/ 230 w 400"/>
              <a:gd name="T19" fmla="*/ 98 h 352"/>
              <a:gd name="T20" fmla="*/ 233 w 400"/>
              <a:gd name="T21" fmla="*/ 122 h 352"/>
              <a:gd name="T22" fmla="*/ 229 w 400"/>
              <a:gd name="T23" fmla="*/ 134 h 352"/>
              <a:gd name="T24" fmla="*/ 240 w 400"/>
              <a:gd name="T25" fmla="*/ 157 h 352"/>
              <a:gd name="T26" fmla="*/ 253 w 400"/>
              <a:gd name="T27" fmla="*/ 191 h 352"/>
              <a:gd name="T28" fmla="*/ 236 w 400"/>
              <a:gd name="T29" fmla="*/ 224 h 352"/>
              <a:gd name="T30" fmla="*/ 310 w 400"/>
              <a:gd name="T31" fmla="*/ 292 h 352"/>
              <a:gd name="T32" fmla="*/ 310 w 400"/>
              <a:gd name="T33" fmla="*/ 352 h 352"/>
              <a:gd name="T34" fmla="*/ 400 w 400"/>
              <a:gd name="T35" fmla="*/ 352 h 352"/>
              <a:gd name="T36" fmla="*/ 204 w 400"/>
              <a:gd name="T37" fmla="*/ 247 h 352"/>
              <a:gd name="T38" fmla="*/ 152 w 400"/>
              <a:gd name="T39" fmla="*/ 187 h 352"/>
              <a:gd name="T40" fmla="*/ 169 w 400"/>
              <a:gd name="T41" fmla="*/ 142 h 352"/>
              <a:gd name="T42" fmla="*/ 184 w 400"/>
              <a:gd name="T43" fmla="*/ 111 h 352"/>
              <a:gd name="T44" fmla="*/ 179 w 400"/>
              <a:gd name="T45" fmla="*/ 95 h 352"/>
              <a:gd name="T46" fmla="*/ 183 w 400"/>
              <a:gd name="T47" fmla="*/ 63 h 352"/>
              <a:gd name="T48" fmla="*/ 119 w 400"/>
              <a:gd name="T49" fmla="*/ 0 h 352"/>
              <a:gd name="T50" fmla="*/ 55 w 400"/>
              <a:gd name="T51" fmla="*/ 63 h 352"/>
              <a:gd name="T52" fmla="*/ 59 w 400"/>
              <a:gd name="T53" fmla="*/ 95 h 352"/>
              <a:gd name="T54" fmla="*/ 53 w 400"/>
              <a:gd name="T55" fmla="*/ 111 h 352"/>
              <a:gd name="T56" fmla="*/ 68 w 400"/>
              <a:gd name="T57" fmla="*/ 142 h 352"/>
              <a:gd name="T58" fmla="*/ 86 w 400"/>
              <a:gd name="T59" fmla="*/ 187 h 352"/>
              <a:gd name="T60" fmla="*/ 33 w 400"/>
              <a:gd name="T61" fmla="*/ 247 h 352"/>
              <a:gd name="T62" fmla="*/ 0 w 400"/>
              <a:gd name="T63" fmla="*/ 279 h 352"/>
              <a:gd name="T64" fmla="*/ 0 w 400"/>
              <a:gd name="T65" fmla="*/ 352 h 352"/>
              <a:gd name="T66" fmla="*/ 278 w 400"/>
              <a:gd name="T67" fmla="*/ 352 h 352"/>
              <a:gd name="T68" fmla="*/ 278 w 400"/>
              <a:gd name="T69" fmla="*/ 297 h 352"/>
              <a:gd name="T70" fmla="*/ 204 w 400"/>
              <a:gd name="T71" fmla="*/ 247 h 3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400" h="352">
                <a:moveTo>
                  <a:pt x="400" y="352"/>
                </a:moveTo>
                <a:cubicBezTo>
                  <a:pt x="400" y="352"/>
                  <a:pt x="399" y="276"/>
                  <a:pt x="394" y="268"/>
                </a:cubicBezTo>
                <a:cubicBezTo>
                  <a:pt x="387" y="257"/>
                  <a:pt x="371" y="249"/>
                  <a:pt x="342" y="236"/>
                </a:cubicBezTo>
                <a:cubicBezTo>
                  <a:pt x="312" y="224"/>
                  <a:pt x="303" y="213"/>
                  <a:pt x="303" y="191"/>
                </a:cubicBezTo>
                <a:cubicBezTo>
                  <a:pt x="303" y="177"/>
                  <a:pt x="312" y="182"/>
                  <a:pt x="316" y="157"/>
                </a:cubicBezTo>
                <a:cubicBezTo>
                  <a:pt x="317" y="147"/>
                  <a:pt x="325" y="157"/>
                  <a:pt x="327" y="134"/>
                </a:cubicBezTo>
                <a:cubicBezTo>
                  <a:pt x="327" y="124"/>
                  <a:pt x="322" y="122"/>
                  <a:pt x="322" y="122"/>
                </a:cubicBezTo>
                <a:cubicBezTo>
                  <a:pt x="322" y="122"/>
                  <a:pt x="325" y="108"/>
                  <a:pt x="325" y="98"/>
                </a:cubicBezTo>
                <a:cubicBezTo>
                  <a:pt x="327" y="85"/>
                  <a:pt x="319" y="51"/>
                  <a:pt x="278" y="51"/>
                </a:cubicBezTo>
                <a:cubicBezTo>
                  <a:pt x="236" y="51"/>
                  <a:pt x="229" y="85"/>
                  <a:pt x="230" y="98"/>
                </a:cubicBezTo>
                <a:cubicBezTo>
                  <a:pt x="231" y="108"/>
                  <a:pt x="233" y="122"/>
                  <a:pt x="233" y="122"/>
                </a:cubicBezTo>
                <a:cubicBezTo>
                  <a:pt x="233" y="122"/>
                  <a:pt x="229" y="124"/>
                  <a:pt x="229" y="134"/>
                </a:cubicBezTo>
                <a:cubicBezTo>
                  <a:pt x="230" y="157"/>
                  <a:pt x="238" y="147"/>
                  <a:pt x="240" y="157"/>
                </a:cubicBezTo>
                <a:cubicBezTo>
                  <a:pt x="244" y="182"/>
                  <a:pt x="253" y="177"/>
                  <a:pt x="253" y="191"/>
                </a:cubicBezTo>
                <a:cubicBezTo>
                  <a:pt x="253" y="206"/>
                  <a:pt x="248" y="216"/>
                  <a:pt x="236" y="224"/>
                </a:cubicBezTo>
                <a:cubicBezTo>
                  <a:pt x="301" y="257"/>
                  <a:pt x="310" y="263"/>
                  <a:pt x="310" y="292"/>
                </a:cubicBezTo>
                <a:cubicBezTo>
                  <a:pt x="310" y="352"/>
                  <a:pt x="310" y="352"/>
                  <a:pt x="310" y="352"/>
                </a:cubicBezTo>
                <a:lnTo>
                  <a:pt x="400" y="352"/>
                </a:lnTo>
                <a:close/>
                <a:moveTo>
                  <a:pt x="204" y="247"/>
                </a:moveTo>
                <a:cubicBezTo>
                  <a:pt x="165" y="231"/>
                  <a:pt x="152" y="217"/>
                  <a:pt x="152" y="187"/>
                </a:cubicBezTo>
                <a:cubicBezTo>
                  <a:pt x="152" y="169"/>
                  <a:pt x="164" y="175"/>
                  <a:pt x="169" y="142"/>
                </a:cubicBezTo>
                <a:cubicBezTo>
                  <a:pt x="172" y="129"/>
                  <a:pt x="182" y="142"/>
                  <a:pt x="184" y="111"/>
                </a:cubicBezTo>
                <a:cubicBezTo>
                  <a:pt x="184" y="98"/>
                  <a:pt x="179" y="95"/>
                  <a:pt x="179" y="95"/>
                </a:cubicBezTo>
                <a:cubicBezTo>
                  <a:pt x="179" y="95"/>
                  <a:pt x="181" y="77"/>
                  <a:pt x="183" y="63"/>
                </a:cubicBezTo>
                <a:cubicBezTo>
                  <a:pt x="184" y="45"/>
                  <a:pt x="174" y="0"/>
                  <a:pt x="119" y="0"/>
                </a:cubicBezTo>
                <a:cubicBezTo>
                  <a:pt x="64" y="0"/>
                  <a:pt x="54" y="45"/>
                  <a:pt x="55" y="63"/>
                </a:cubicBezTo>
                <a:cubicBezTo>
                  <a:pt x="56" y="77"/>
                  <a:pt x="59" y="95"/>
                  <a:pt x="59" y="95"/>
                </a:cubicBezTo>
                <a:cubicBezTo>
                  <a:pt x="59" y="95"/>
                  <a:pt x="53" y="98"/>
                  <a:pt x="53" y="111"/>
                </a:cubicBezTo>
                <a:cubicBezTo>
                  <a:pt x="55" y="142"/>
                  <a:pt x="66" y="129"/>
                  <a:pt x="68" y="142"/>
                </a:cubicBezTo>
                <a:cubicBezTo>
                  <a:pt x="74" y="175"/>
                  <a:pt x="86" y="169"/>
                  <a:pt x="86" y="187"/>
                </a:cubicBezTo>
                <a:cubicBezTo>
                  <a:pt x="86" y="217"/>
                  <a:pt x="73" y="231"/>
                  <a:pt x="33" y="247"/>
                </a:cubicBezTo>
                <a:cubicBezTo>
                  <a:pt x="21" y="252"/>
                  <a:pt x="0" y="260"/>
                  <a:pt x="0" y="279"/>
                </a:cubicBezTo>
                <a:cubicBezTo>
                  <a:pt x="0" y="352"/>
                  <a:pt x="0" y="352"/>
                  <a:pt x="0" y="352"/>
                </a:cubicBezTo>
                <a:cubicBezTo>
                  <a:pt x="278" y="352"/>
                  <a:pt x="278" y="352"/>
                  <a:pt x="278" y="352"/>
                </a:cubicBezTo>
                <a:cubicBezTo>
                  <a:pt x="278" y="352"/>
                  <a:pt x="278" y="309"/>
                  <a:pt x="278" y="297"/>
                </a:cubicBezTo>
                <a:cubicBezTo>
                  <a:pt x="278" y="280"/>
                  <a:pt x="244" y="264"/>
                  <a:pt x="204" y="24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4" name="Freeform 11"/>
          <p:cNvSpPr>
            <a:spLocks noChangeAspect="1" noEditPoints="1"/>
          </p:cNvSpPr>
          <p:nvPr/>
        </p:nvSpPr>
        <p:spPr bwMode="auto">
          <a:xfrm>
            <a:off x="3979435" y="3218127"/>
            <a:ext cx="429774" cy="428630"/>
          </a:xfrm>
          <a:custGeom>
            <a:avLst/>
            <a:gdLst>
              <a:gd name="T0" fmla="*/ 309 w 319"/>
              <a:gd name="T1" fmla="*/ 267 h 318"/>
              <a:gd name="T2" fmla="*/ 233 w 319"/>
              <a:gd name="T3" fmla="*/ 192 h 318"/>
              <a:gd name="T4" fmla="*/ 251 w 319"/>
              <a:gd name="T5" fmla="*/ 127 h 318"/>
              <a:gd name="T6" fmla="*/ 123 w 319"/>
              <a:gd name="T7" fmla="*/ 0 h 318"/>
              <a:gd name="T8" fmla="*/ 0 w 319"/>
              <a:gd name="T9" fmla="*/ 124 h 318"/>
              <a:gd name="T10" fmla="*/ 127 w 319"/>
              <a:gd name="T11" fmla="*/ 251 h 318"/>
              <a:gd name="T12" fmla="*/ 190 w 319"/>
              <a:gd name="T13" fmla="*/ 234 h 318"/>
              <a:gd name="T14" fmla="*/ 266 w 319"/>
              <a:gd name="T15" fmla="*/ 310 h 318"/>
              <a:gd name="T16" fmla="*/ 293 w 319"/>
              <a:gd name="T17" fmla="*/ 310 h 318"/>
              <a:gd name="T18" fmla="*/ 311 w 319"/>
              <a:gd name="T19" fmla="*/ 291 h 318"/>
              <a:gd name="T20" fmla="*/ 309 w 319"/>
              <a:gd name="T21" fmla="*/ 267 h 318"/>
              <a:gd name="T22" fmla="*/ 38 w 319"/>
              <a:gd name="T23" fmla="*/ 124 h 318"/>
              <a:gd name="T24" fmla="*/ 123 w 319"/>
              <a:gd name="T25" fmla="*/ 38 h 318"/>
              <a:gd name="T26" fmla="*/ 213 w 319"/>
              <a:gd name="T27" fmla="*/ 127 h 318"/>
              <a:gd name="T28" fmla="*/ 127 w 319"/>
              <a:gd name="T29" fmla="*/ 213 h 318"/>
              <a:gd name="T30" fmla="*/ 38 w 319"/>
              <a:gd name="T31" fmla="*/ 124 h 3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319" h="318">
                <a:moveTo>
                  <a:pt x="309" y="267"/>
                </a:moveTo>
                <a:cubicBezTo>
                  <a:pt x="233" y="192"/>
                  <a:pt x="233" y="192"/>
                  <a:pt x="233" y="192"/>
                </a:cubicBezTo>
                <a:cubicBezTo>
                  <a:pt x="244" y="173"/>
                  <a:pt x="251" y="151"/>
                  <a:pt x="251" y="127"/>
                </a:cubicBezTo>
                <a:cubicBezTo>
                  <a:pt x="251" y="59"/>
                  <a:pt x="192" y="0"/>
                  <a:pt x="123" y="0"/>
                </a:cubicBezTo>
                <a:cubicBezTo>
                  <a:pt x="55" y="0"/>
                  <a:pt x="0" y="55"/>
                  <a:pt x="0" y="124"/>
                </a:cubicBezTo>
                <a:cubicBezTo>
                  <a:pt x="0" y="192"/>
                  <a:pt x="59" y="251"/>
                  <a:pt x="127" y="251"/>
                </a:cubicBezTo>
                <a:cubicBezTo>
                  <a:pt x="150" y="251"/>
                  <a:pt x="171" y="245"/>
                  <a:pt x="190" y="234"/>
                </a:cubicBezTo>
                <a:cubicBezTo>
                  <a:pt x="266" y="310"/>
                  <a:pt x="266" y="310"/>
                  <a:pt x="266" y="310"/>
                </a:cubicBezTo>
                <a:cubicBezTo>
                  <a:pt x="273" y="318"/>
                  <a:pt x="285" y="318"/>
                  <a:pt x="293" y="310"/>
                </a:cubicBezTo>
                <a:cubicBezTo>
                  <a:pt x="311" y="291"/>
                  <a:pt x="311" y="291"/>
                  <a:pt x="311" y="291"/>
                </a:cubicBezTo>
                <a:cubicBezTo>
                  <a:pt x="319" y="284"/>
                  <a:pt x="316" y="275"/>
                  <a:pt x="309" y="267"/>
                </a:cubicBezTo>
                <a:close/>
                <a:moveTo>
                  <a:pt x="38" y="124"/>
                </a:moveTo>
                <a:cubicBezTo>
                  <a:pt x="38" y="76"/>
                  <a:pt x="76" y="38"/>
                  <a:pt x="123" y="38"/>
                </a:cubicBezTo>
                <a:cubicBezTo>
                  <a:pt x="171" y="38"/>
                  <a:pt x="213" y="80"/>
                  <a:pt x="213" y="127"/>
                </a:cubicBezTo>
                <a:cubicBezTo>
                  <a:pt x="213" y="175"/>
                  <a:pt x="175" y="213"/>
                  <a:pt x="127" y="213"/>
                </a:cubicBezTo>
                <a:cubicBezTo>
                  <a:pt x="80" y="213"/>
                  <a:pt x="38" y="171"/>
                  <a:pt x="38" y="12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5" name="Freeform 21"/>
          <p:cNvSpPr>
            <a:spLocks noChangeAspect="1" noEditPoints="1"/>
          </p:cNvSpPr>
          <p:nvPr/>
        </p:nvSpPr>
        <p:spPr bwMode="auto">
          <a:xfrm rot="2728210">
            <a:off x="9593720" y="3196358"/>
            <a:ext cx="497981" cy="510183"/>
          </a:xfrm>
          <a:custGeom>
            <a:avLst/>
            <a:gdLst>
              <a:gd name="T0" fmla="*/ 222 w 363"/>
              <a:gd name="T1" fmla="*/ 242 h 372"/>
              <a:gd name="T2" fmla="*/ 348 w 363"/>
              <a:gd name="T3" fmla="*/ 23 h 372"/>
              <a:gd name="T4" fmla="*/ 345 w 363"/>
              <a:gd name="T5" fmla="*/ 18 h 372"/>
              <a:gd name="T6" fmla="*/ 340 w 363"/>
              <a:gd name="T7" fmla="*/ 16 h 372"/>
              <a:gd name="T8" fmla="*/ 127 w 363"/>
              <a:gd name="T9" fmla="*/ 144 h 372"/>
              <a:gd name="T10" fmla="*/ 7 w 363"/>
              <a:gd name="T11" fmla="*/ 246 h 372"/>
              <a:gd name="T12" fmla="*/ 25 w 363"/>
              <a:gd name="T13" fmla="*/ 265 h 372"/>
              <a:gd name="T14" fmla="*/ 68 w 363"/>
              <a:gd name="T15" fmla="*/ 249 h 372"/>
              <a:gd name="T16" fmla="*/ 120 w 363"/>
              <a:gd name="T17" fmla="*/ 302 h 372"/>
              <a:gd name="T18" fmla="*/ 104 w 363"/>
              <a:gd name="T19" fmla="*/ 346 h 372"/>
              <a:gd name="T20" fmla="*/ 123 w 363"/>
              <a:gd name="T21" fmla="*/ 364 h 372"/>
              <a:gd name="T22" fmla="*/ 222 w 363"/>
              <a:gd name="T23" fmla="*/ 242 h 372"/>
              <a:gd name="T24" fmla="*/ 242 w 363"/>
              <a:gd name="T25" fmla="*/ 124 h 372"/>
              <a:gd name="T26" fmla="*/ 242 w 363"/>
              <a:gd name="T27" fmla="*/ 79 h 372"/>
              <a:gd name="T28" fmla="*/ 286 w 363"/>
              <a:gd name="T29" fmla="*/ 79 h 372"/>
              <a:gd name="T30" fmla="*/ 286 w 363"/>
              <a:gd name="T31" fmla="*/ 124 h 372"/>
              <a:gd name="T32" fmla="*/ 242 w 363"/>
              <a:gd name="T33" fmla="*/ 124 h 3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363" h="372">
                <a:moveTo>
                  <a:pt x="222" y="242"/>
                </a:moveTo>
                <a:cubicBezTo>
                  <a:pt x="222" y="242"/>
                  <a:pt x="363" y="140"/>
                  <a:pt x="348" y="23"/>
                </a:cubicBezTo>
                <a:cubicBezTo>
                  <a:pt x="347" y="21"/>
                  <a:pt x="346" y="19"/>
                  <a:pt x="345" y="18"/>
                </a:cubicBezTo>
                <a:cubicBezTo>
                  <a:pt x="344" y="17"/>
                  <a:pt x="343" y="16"/>
                  <a:pt x="340" y="16"/>
                </a:cubicBezTo>
                <a:cubicBezTo>
                  <a:pt x="226" y="0"/>
                  <a:pt x="127" y="144"/>
                  <a:pt x="127" y="144"/>
                </a:cubicBezTo>
                <a:cubicBezTo>
                  <a:pt x="40" y="134"/>
                  <a:pt x="46" y="151"/>
                  <a:pt x="7" y="246"/>
                </a:cubicBezTo>
                <a:cubicBezTo>
                  <a:pt x="0" y="264"/>
                  <a:pt x="12" y="270"/>
                  <a:pt x="25" y="265"/>
                </a:cubicBezTo>
                <a:cubicBezTo>
                  <a:pt x="39" y="260"/>
                  <a:pt x="68" y="249"/>
                  <a:pt x="68" y="249"/>
                </a:cubicBezTo>
                <a:cubicBezTo>
                  <a:pt x="120" y="302"/>
                  <a:pt x="120" y="302"/>
                  <a:pt x="120" y="302"/>
                </a:cubicBezTo>
                <a:cubicBezTo>
                  <a:pt x="120" y="302"/>
                  <a:pt x="109" y="332"/>
                  <a:pt x="104" y="346"/>
                </a:cubicBezTo>
                <a:cubicBezTo>
                  <a:pt x="99" y="359"/>
                  <a:pt x="105" y="372"/>
                  <a:pt x="123" y="364"/>
                </a:cubicBezTo>
                <a:cubicBezTo>
                  <a:pt x="215" y="324"/>
                  <a:pt x="232" y="330"/>
                  <a:pt x="222" y="242"/>
                </a:cubicBezTo>
                <a:close/>
                <a:moveTo>
                  <a:pt x="242" y="124"/>
                </a:moveTo>
                <a:cubicBezTo>
                  <a:pt x="230" y="111"/>
                  <a:pt x="230" y="91"/>
                  <a:pt x="242" y="79"/>
                </a:cubicBezTo>
                <a:cubicBezTo>
                  <a:pt x="254" y="67"/>
                  <a:pt x="274" y="67"/>
                  <a:pt x="286" y="79"/>
                </a:cubicBezTo>
                <a:cubicBezTo>
                  <a:pt x="297" y="91"/>
                  <a:pt x="297" y="111"/>
                  <a:pt x="286" y="124"/>
                </a:cubicBezTo>
                <a:cubicBezTo>
                  <a:pt x="274" y="136"/>
                  <a:pt x="254" y="136"/>
                  <a:pt x="242" y="12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Freeform 36"/>
          <p:cNvSpPr>
            <a:spLocks noChangeAspect="1" noEditPoints="1"/>
          </p:cNvSpPr>
          <p:nvPr/>
        </p:nvSpPr>
        <p:spPr bwMode="auto">
          <a:xfrm>
            <a:off x="6744528" y="3303076"/>
            <a:ext cx="529539" cy="296744"/>
          </a:xfrm>
          <a:custGeom>
            <a:avLst/>
            <a:gdLst>
              <a:gd name="T0" fmla="*/ 200 w 400"/>
              <a:gd name="T1" fmla="*/ 0 h 224"/>
              <a:gd name="T2" fmla="*/ 0 w 400"/>
              <a:gd name="T3" fmla="*/ 112 h 224"/>
              <a:gd name="T4" fmla="*/ 200 w 400"/>
              <a:gd name="T5" fmla="*/ 224 h 224"/>
              <a:gd name="T6" fmla="*/ 400 w 400"/>
              <a:gd name="T7" fmla="*/ 112 h 224"/>
              <a:gd name="T8" fmla="*/ 200 w 400"/>
              <a:gd name="T9" fmla="*/ 0 h 224"/>
              <a:gd name="T10" fmla="*/ 200 w 400"/>
              <a:gd name="T11" fmla="*/ 198 h 224"/>
              <a:gd name="T12" fmla="*/ 111 w 400"/>
              <a:gd name="T13" fmla="*/ 112 h 224"/>
              <a:gd name="T14" fmla="*/ 200 w 400"/>
              <a:gd name="T15" fmla="*/ 26 h 224"/>
              <a:gd name="T16" fmla="*/ 289 w 400"/>
              <a:gd name="T17" fmla="*/ 112 h 224"/>
              <a:gd name="T18" fmla="*/ 200 w 400"/>
              <a:gd name="T19" fmla="*/ 198 h 224"/>
              <a:gd name="T20" fmla="*/ 200 w 400"/>
              <a:gd name="T21" fmla="*/ 112 h 224"/>
              <a:gd name="T22" fmla="*/ 200 w 400"/>
              <a:gd name="T23" fmla="*/ 69 h 224"/>
              <a:gd name="T24" fmla="*/ 155 w 400"/>
              <a:gd name="T25" fmla="*/ 112 h 224"/>
              <a:gd name="T26" fmla="*/ 200 w 400"/>
              <a:gd name="T27" fmla="*/ 155 h 224"/>
              <a:gd name="T28" fmla="*/ 244 w 400"/>
              <a:gd name="T29" fmla="*/ 112 h 224"/>
              <a:gd name="T30" fmla="*/ 200 w 400"/>
              <a:gd name="T31" fmla="*/ 112 h 2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400" h="224">
                <a:moveTo>
                  <a:pt x="200" y="0"/>
                </a:moveTo>
                <a:cubicBezTo>
                  <a:pt x="69" y="0"/>
                  <a:pt x="0" y="97"/>
                  <a:pt x="0" y="112"/>
                </a:cubicBezTo>
                <a:cubicBezTo>
                  <a:pt x="0" y="127"/>
                  <a:pt x="69" y="224"/>
                  <a:pt x="200" y="224"/>
                </a:cubicBezTo>
                <a:cubicBezTo>
                  <a:pt x="331" y="224"/>
                  <a:pt x="400" y="127"/>
                  <a:pt x="400" y="112"/>
                </a:cubicBezTo>
                <a:cubicBezTo>
                  <a:pt x="400" y="97"/>
                  <a:pt x="331" y="0"/>
                  <a:pt x="200" y="0"/>
                </a:cubicBezTo>
                <a:close/>
                <a:moveTo>
                  <a:pt x="200" y="198"/>
                </a:moveTo>
                <a:cubicBezTo>
                  <a:pt x="151" y="198"/>
                  <a:pt x="111" y="159"/>
                  <a:pt x="111" y="112"/>
                </a:cubicBezTo>
                <a:cubicBezTo>
                  <a:pt x="111" y="64"/>
                  <a:pt x="151" y="26"/>
                  <a:pt x="200" y="26"/>
                </a:cubicBezTo>
                <a:cubicBezTo>
                  <a:pt x="249" y="26"/>
                  <a:pt x="289" y="64"/>
                  <a:pt x="289" y="112"/>
                </a:cubicBezTo>
                <a:cubicBezTo>
                  <a:pt x="289" y="159"/>
                  <a:pt x="249" y="198"/>
                  <a:pt x="200" y="198"/>
                </a:cubicBezTo>
                <a:close/>
                <a:moveTo>
                  <a:pt x="200" y="112"/>
                </a:moveTo>
                <a:cubicBezTo>
                  <a:pt x="192" y="103"/>
                  <a:pt x="213" y="69"/>
                  <a:pt x="200" y="69"/>
                </a:cubicBezTo>
                <a:cubicBezTo>
                  <a:pt x="175" y="69"/>
                  <a:pt x="155" y="88"/>
                  <a:pt x="155" y="112"/>
                </a:cubicBezTo>
                <a:cubicBezTo>
                  <a:pt x="155" y="136"/>
                  <a:pt x="175" y="155"/>
                  <a:pt x="200" y="155"/>
                </a:cubicBezTo>
                <a:cubicBezTo>
                  <a:pt x="224" y="155"/>
                  <a:pt x="244" y="136"/>
                  <a:pt x="244" y="112"/>
                </a:cubicBezTo>
                <a:cubicBezTo>
                  <a:pt x="244" y="101"/>
                  <a:pt x="207" y="119"/>
                  <a:pt x="200" y="11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47" name="Straight Connector 46"/>
          <p:cNvCxnSpPr/>
          <p:nvPr/>
        </p:nvCxnSpPr>
        <p:spPr>
          <a:xfrm>
            <a:off x="4121716" y="2382393"/>
            <a:ext cx="0" cy="324991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Straight Connector 47"/>
          <p:cNvCxnSpPr/>
          <p:nvPr/>
        </p:nvCxnSpPr>
        <p:spPr>
          <a:xfrm flipH="1">
            <a:off x="2887184" y="2382393"/>
            <a:ext cx="1234533" cy="0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tailEnd type="diamond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Straight Connector 48"/>
          <p:cNvCxnSpPr/>
          <p:nvPr/>
        </p:nvCxnSpPr>
        <p:spPr>
          <a:xfrm>
            <a:off x="4813661" y="4191534"/>
            <a:ext cx="0" cy="324991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Straight Connector 49"/>
          <p:cNvCxnSpPr/>
          <p:nvPr/>
        </p:nvCxnSpPr>
        <p:spPr>
          <a:xfrm flipH="1">
            <a:off x="2861291" y="4516530"/>
            <a:ext cx="1945319" cy="0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tailEnd type="diamond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Content Placeholder 2"/>
          <p:cNvSpPr txBox="1">
            <a:spLocks/>
          </p:cNvSpPr>
          <p:nvPr/>
        </p:nvSpPr>
        <p:spPr>
          <a:xfrm>
            <a:off x="2234750" y="2104904"/>
            <a:ext cx="501154" cy="492443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zh-CN" altLang="en-US" sz="1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sz="1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Content Placeholder 2"/>
          <p:cNvSpPr txBox="1">
            <a:spLocks/>
          </p:cNvSpPr>
          <p:nvPr/>
        </p:nvSpPr>
        <p:spPr>
          <a:xfrm>
            <a:off x="2234750" y="4237290"/>
            <a:ext cx="501154" cy="492443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zh-CN" altLang="en-US" sz="16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sz="16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53" name="Straight Connector 52"/>
          <p:cNvCxnSpPr/>
          <p:nvPr/>
        </p:nvCxnSpPr>
        <p:spPr>
          <a:xfrm>
            <a:off x="6973815" y="2373915"/>
            <a:ext cx="0" cy="324991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Straight Connector 53"/>
          <p:cNvCxnSpPr/>
          <p:nvPr/>
        </p:nvCxnSpPr>
        <p:spPr>
          <a:xfrm flipH="1">
            <a:off x="5739282" y="2373915"/>
            <a:ext cx="1234533" cy="0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tailEnd type="diamond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Straight Connector 54"/>
          <p:cNvCxnSpPr/>
          <p:nvPr/>
        </p:nvCxnSpPr>
        <p:spPr>
          <a:xfrm>
            <a:off x="7692348" y="4183056"/>
            <a:ext cx="0" cy="324991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Straight Connector 55"/>
          <p:cNvCxnSpPr/>
          <p:nvPr/>
        </p:nvCxnSpPr>
        <p:spPr>
          <a:xfrm flipH="1">
            <a:off x="5726678" y="4508051"/>
            <a:ext cx="1978290" cy="0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tailEnd type="diamond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7" name="Content Placeholder 2"/>
          <p:cNvSpPr txBox="1">
            <a:spLocks/>
          </p:cNvSpPr>
          <p:nvPr/>
        </p:nvSpPr>
        <p:spPr>
          <a:xfrm>
            <a:off x="5086847" y="2095632"/>
            <a:ext cx="501154" cy="492443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zh-CN" altLang="en-US" sz="1600" dirty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sz="1600" dirty="0">
              <a:solidFill>
                <a:schemeClr val="accent3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8" name="Content Placeholder 2"/>
          <p:cNvSpPr txBox="1">
            <a:spLocks/>
          </p:cNvSpPr>
          <p:nvPr/>
        </p:nvSpPr>
        <p:spPr>
          <a:xfrm>
            <a:off x="5086850" y="4242104"/>
            <a:ext cx="501152" cy="492443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zh-CN" altLang="en-US" sz="160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sz="1600" dirty="0">
              <a:solidFill>
                <a:schemeClr val="accent4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Content Placeholder 2"/>
          <p:cNvSpPr txBox="1">
            <a:spLocks/>
          </p:cNvSpPr>
          <p:nvPr/>
        </p:nvSpPr>
        <p:spPr>
          <a:xfrm>
            <a:off x="2176287" y="5112786"/>
            <a:ext cx="1293572" cy="25853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Content Placeholder 2"/>
          <p:cNvSpPr txBox="1">
            <a:spLocks/>
          </p:cNvSpPr>
          <p:nvPr/>
        </p:nvSpPr>
        <p:spPr>
          <a:xfrm>
            <a:off x="2176288" y="5340422"/>
            <a:ext cx="1599371" cy="577338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Content Placeholder 2"/>
          <p:cNvSpPr txBox="1">
            <a:spLocks/>
          </p:cNvSpPr>
          <p:nvPr/>
        </p:nvSpPr>
        <p:spPr>
          <a:xfrm>
            <a:off x="4482329" y="5112786"/>
            <a:ext cx="1293572" cy="25853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Content Placeholder 2"/>
          <p:cNvSpPr txBox="1">
            <a:spLocks/>
          </p:cNvSpPr>
          <p:nvPr/>
        </p:nvSpPr>
        <p:spPr>
          <a:xfrm>
            <a:off x="4482329" y="5340422"/>
            <a:ext cx="1599371" cy="577338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Content Placeholder 2"/>
          <p:cNvSpPr txBox="1">
            <a:spLocks/>
          </p:cNvSpPr>
          <p:nvPr/>
        </p:nvSpPr>
        <p:spPr>
          <a:xfrm>
            <a:off x="6788370" y="5112786"/>
            <a:ext cx="1293572" cy="25853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" name="Content Placeholder 2"/>
          <p:cNvSpPr txBox="1">
            <a:spLocks/>
          </p:cNvSpPr>
          <p:nvPr/>
        </p:nvSpPr>
        <p:spPr>
          <a:xfrm>
            <a:off x="6788371" y="5340422"/>
            <a:ext cx="1599371" cy="577338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" name="Content Placeholder 2"/>
          <p:cNvSpPr txBox="1">
            <a:spLocks/>
          </p:cNvSpPr>
          <p:nvPr/>
        </p:nvSpPr>
        <p:spPr>
          <a:xfrm>
            <a:off x="9094412" y="5112786"/>
            <a:ext cx="1293572" cy="25853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4" name="Content Placeholder 2"/>
          <p:cNvSpPr txBox="1">
            <a:spLocks/>
          </p:cNvSpPr>
          <p:nvPr/>
        </p:nvSpPr>
        <p:spPr>
          <a:xfrm>
            <a:off x="9094411" y="5340422"/>
            <a:ext cx="1599371" cy="577338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5" name="TextBox 8"/>
          <p:cNvSpPr txBox="1"/>
          <p:nvPr/>
        </p:nvSpPr>
        <p:spPr>
          <a:xfrm>
            <a:off x="824035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139374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500"/>
                            </p:stCondLst>
                            <p:childTnLst>
                              <p:par>
                                <p:cTn id="1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7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75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250"/>
                            </p:stCondLst>
                            <p:childTnLst>
                              <p:par>
                                <p:cTn id="1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7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75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7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7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75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750"/>
                            </p:stCondLst>
                            <p:childTnLst>
                              <p:par>
                                <p:cTn id="2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7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7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75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4500"/>
                            </p:stCondLst>
                            <p:childTnLst>
                              <p:par>
                                <p:cTn id="3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75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75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75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250"/>
                            </p:stCondLst>
                            <p:childTnLst>
                              <p:par>
                                <p:cTn id="4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750"/>
                            </p:stCondLst>
                            <p:childTnLst>
                              <p:par>
                                <p:cTn id="44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6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6250"/>
                            </p:stCondLst>
                            <p:childTnLst>
                              <p:par>
                                <p:cTn id="48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0" dur="75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7000"/>
                            </p:stCondLst>
                            <p:childTnLst>
                              <p:par>
                                <p:cTn id="5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4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7500"/>
                            </p:stCondLst>
                            <p:childTnLst>
                              <p:par>
                                <p:cTn id="56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8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8000"/>
                            </p:stCondLst>
                            <p:childTnLst>
                              <p:par>
                                <p:cTn id="6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2" dur="75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8750"/>
                            </p:stCondLst>
                            <p:childTnLst>
                              <p:par>
                                <p:cTn id="6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9250"/>
                            </p:stCondLst>
                            <p:childTnLst>
                              <p:par>
                                <p:cTn id="68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0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9750"/>
                            </p:stCondLst>
                            <p:childTnLst>
                              <p:par>
                                <p:cTn id="72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4" dur="75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10500"/>
                            </p:stCondLst>
                            <p:childTnLst>
                              <p:par>
                                <p:cTn id="7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8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11000"/>
                            </p:stCondLst>
                            <p:childTnLst>
                              <p:par>
                                <p:cTn id="80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2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11500"/>
                            </p:stCondLst>
                            <p:childTnLst>
                              <p:par>
                                <p:cTn id="8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6" dur="75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7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750"/>
                            </p:stCondLst>
                            <p:childTnLst>
                              <p:par>
                                <p:cTn id="9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7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0" dur="7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750"/>
                            </p:stCondLst>
                            <p:childTnLst>
                              <p:par>
                                <p:cTn id="10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4" dur="75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9" dur="7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750"/>
                            </p:stCondLst>
                            <p:childTnLst>
                              <p:par>
                                <p:cTn id="1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3" dur="75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8" dur="75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750"/>
                            </p:stCondLst>
                            <p:childTnLst>
                              <p:par>
                                <p:cTn id="1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2" dur="75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" grpId="0" animBg="1"/>
      <p:bldP spid="43" grpId="0" animBg="1"/>
      <p:bldP spid="44" grpId="0" animBg="1"/>
      <p:bldP spid="45" grpId="0" animBg="1"/>
      <p:bldP spid="46" grpId="0" animBg="1"/>
      <p:bldP spid="51" grpId="0"/>
      <p:bldP spid="52" grpId="0"/>
      <p:bldP spid="57" grpId="0"/>
      <p:bldP spid="58" grpId="0"/>
      <p:bldP spid="27" grpId="0"/>
      <p:bldP spid="28" grpId="0"/>
      <p:bldP spid="29" grpId="0"/>
      <p:bldP spid="30" grpId="0"/>
      <p:bldP spid="31" grpId="0"/>
      <p:bldP spid="32" grpId="0"/>
      <p:bldP spid="33" grpId="0"/>
      <p:bldP spid="3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" name="Group 39"/>
          <p:cNvGrpSpPr/>
          <p:nvPr/>
        </p:nvGrpSpPr>
        <p:grpSpPr>
          <a:xfrm>
            <a:off x="6073079" y="2366643"/>
            <a:ext cx="692092" cy="692092"/>
            <a:chOff x="6369311" y="2040370"/>
            <a:chExt cx="755703" cy="755703"/>
          </a:xfrm>
        </p:grpSpPr>
        <p:sp>
          <p:nvSpPr>
            <p:cNvPr id="8" name="Oval 7"/>
            <p:cNvSpPr/>
            <p:nvPr/>
          </p:nvSpPr>
          <p:spPr>
            <a:xfrm>
              <a:off x="6369311" y="2040370"/>
              <a:ext cx="755703" cy="755703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6422299" y="2208373"/>
              <a:ext cx="649725" cy="423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93%</a:t>
              </a:r>
              <a:endParaRPr lang="en-GB" sz="16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1" name="Group 40"/>
          <p:cNvGrpSpPr/>
          <p:nvPr/>
        </p:nvGrpSpPr>
        <p:grpSpPr>
          <a:xfrm>
            <a:off x="6073079" y="3238584"/>
            <a:ext cx="692092" cy="692092"/>
            <a:chOff x="6369311" y="2992454"/>
            <a:chExt cx="755703" cy="755703"/>
          </a:xfrm>
        </p:grpSpPr>
        <p:sp>
          <p:nvSpPr>
            <p:cNvPr id="9" name="Oval 8"/>
            <p:cNvSpPr/>
            <p:nvPr/>
          </p:nvSpPr>
          <p:spPr>
            <a:xfrm>
              <a:off x="6369311" y="2992454"/>
              <a:ext cx="755703" cy="75570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6422299" y="3160455"/>
              <a:ext cx="649725" cy="423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82%</a:t>
              </a: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2" name="Group 41"/>
          <p:cNvGrpSpPr/>
          <p:nvPr/>
        </p:nvGrpSpPr>
        <p:grpSpPr>
          <a:xfrm>
            <a:off x="6073079" y="4110525"/>
            <a:ext cx="692092" cy="692092"/>
            <a:chOff x="6369310" y="3944537"/>
            <a:chExt cx="755703" cy="755703"/>
          </a:xfrm>
        </p:grpSpPr>
        <p:sp>
          <p:nvSpPr>
            <p:cNvPr id="11" name="Oval 10"/>
            <p:cNvSpPr/>
            <p:nvPr/>
          </p:nvSpPr>
          <p:spPr>
            <a:xfrm>
              <a:off x="6369310" y="3944537"/>
              <a:ext cx="755703" cy="755703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6422298" y="4114593"/>
              <a:ext cx="649725" cy="423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70%</a:t>
              </a: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3" name="Group 42"/>
          <p:cNvGrpSpPr/>
          <p:nvPr/>
        </p:nvGrpSpPr>
        <p:grpSpPr>
          <a:xfrm>
            <a:off x="6073079" y="4986226"/>
            <a:ext cx="692092" cy="692092"/>
            <a:chOff x="6369311" y="4900725"/>
            <a:chExt cx="755703" cy="755703"/>
          </a:xfrm>
        </p:grpSpPr>
        <p:sp>
          <p:nvSpPr>
            <p:cNvPr id="10" name="Oval 9"/>
            <p:cNvSpPr/>
            <p:nvPr/>
          </p:nvSpPr>
          <p:spPr>
            <a:xfrm>
              <a:off x="6369311" y="4900725"/>
              <a:ext cx="755703" cy="75570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6422299" y="5068728"/>
              <a:ext cx="649725" cy="423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68%</a:t>
              </a: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7" name="Group 36"/>
          <p:cNvGrpSpPr/>
          <p:nvPr/>
        </p:nvGrpSpPr>
        <p:grpSpPr>
          <a:xfrm>
            <a:off x="6967958" y="3246731"/>
            <a:ext cx="3045194" cy="3532017"/>
            <a:chOff x="7346437" y="3001349"/>
            <a:chExt cx="3325083" cy="3856651"/>
          </a:xfrm>
        </p:grpSpPr>
        <p:sp>
          <p:nvSpPr>
            <p:cNvPr id="6" name="Freeform 5"/>
            <p:cNvSpPr/>
            <p:nvPr/>
          </p:nvSpPr>
          <p:spPr>
            <a:xfrm rot="16200000">
              <a:off x="7080653" y="3267133"/>
              <a:ext cx="3856651" cy="3325083"/>
            </a:xfrm>
            <a:custGeom>
              <a:avLst/>
              <a:gdLst>
                <a:gd name="connsiteX0" fmla="*/ 4242316 w 4242316"/>
                <a:gd name="connsiteY0" fmla="*/ 562708 h 3657591"/>
                <a:gd name="connsiteX1" fmla="*/ 4117817 w 4242316"/>
                <a:gd name="connsiteY1" fmla="*/ 562708 h 3657591"/>
                <a:gd name="connsiteX2" fmla="*/ 4117817 w 4242316"/>
                <a:gd name="connsiteY2" fmla="*/ 3094883 h 3657591"/>
                <a:gd name="connsiteX3" fmla="*/ 3555109 w 4242316"/>
                <a:gd name="connsiteY3" fmla="*/ 3657591 h 3657591"/>
                <a:gd name="connsiteX4" fmla="*/ 0 w 4242316"/>
                <a:gd name="connsiteY4" fmla="*/ 3657591 h 3657591"/>
                <a:gd name="connsiteX5" fmla="*/ 0 w 4242316"/>
                <a:gd name="connsiteY5" fmla="*/ 3094883 h 3657591"/>
                <a:gd name="connsiteX6" fmla="*/ 3555109 w 4242316"/>
                <a:gd name="connsiteY6" fmla="*/ 3094883 h 3657591"/>
                <a:gd name="connsiteX7" fmla="*/ 3555109 w 4242316"/>
                <a:gd name="connsiteY7" fmla="*/ 562708 h 3657591"/>
                <a:gd name="connsiteX8" fmla="*/ 3430609 w 4242316"/>
                <a:gd name="connsiteY8" fmla="*/ 562708 h 3657591"/>
                <a:gd name="connsiteX9" fmla="*/ 3836463 w 4242316"/>
                <a:gd name="connsiteY9" fmla="*/ 0 h 36575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4242316" h="3657591">
                  <a:moveTo>
                    <a:pt x="4242316" y="562708"/>
                  </a:moveTo>
                  <a:lnTo>
                    <a:pt x="4117817" y="562708"/>
                  </a:lnTo>
                  <a:lnTo>
                    <a:pt x="4117817" y="3094883"/>
                  </a:lnTo>
                  <a:lnTo>
                    <a:pt x="3555109" y="3657591"/>
                  </a:lnTo>
                  <a:lnTo>
                    <a:pt x="0" y="3657591"/>
                  </a:lnTo>
                  <a:lnTo>
                    <a:pt x="0" y="3094883"/>
                  </a:lnTo>
                  <a:lnTo>
                    <a:pt x="3555109" y="3094883"/>
                  </a:lnTo>
                  <a:lnTo>
                    <a:pt x="3555109" y="562708"/>
                  </a:lnTo>
                  <a:lnTo>
                    <a:pt x="3430609" y="562708"/>
                  </a:lnTo>
                  <a:lnTo>
                    <a:pt x="3836463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Freeform 15"/>
            <p:cNvSpPr>
              <a:spLocks noEditPoints="1"/>
            </p:cNvSpPr>
            <p:nvPr/>
          </p:nvSpPr>
          <p:spPr bwMode="auto">
            <a:xfrm>
              <a:off x="8114763" y="3219375"/>
              <a:ext cx="352166" cy="301858"/>
            </a:xfrm>
            <a:custGeom>
              <a:avLst/>
              <a:gdLst>
                <a:gd name="T0" fmla="*/ 4 w 94"/>
                <a:gd name="T1" fmla="*/ 19 h 81"/>
                <a:gd name="T2" fmla="*/ 46 w 94"/>
                <a:gd name="T3" fmla="*/ 19 h 81"/>
                <a:gd name="T4" fmla="*/ 50 w 94"/>
                <a:gd name="T5" fmla="*/ 16 h 81"/>
                <a:gd name="T6" fmla="*/ 73 w 94"/>
                <a:gd name="T7" fmla="*/ 0 h 81"/>
                <a:gd name="T8" fmla="*/ 73 w 94"/>
                <a:gd name="T9" fmla="*/ 33 h 81"/>
                <a:gd name="T10" fmla="*/ 73 w 94"/>
                <a:gd name="T11" fmla="*/ 66 h 81"/>
                <a:gd name="T12" fmla="*/ 50 w 94"/>
                <a:gd name="T13" fmla="*/ 49 h 81"/>
                <a:gd name="T14" fmla="*/ 46 w 94"/>
                <a:gd name="T15" fmla="*/ 47 h 81"/>
                <a:gd name="T16" fmla="*/ 33 w 94"/>
                <a:gd name="T17" fmla="*/ 47 h 81"/>
                <a:gd name="T18" fmla="*/ 40 w 94"/>
                <a:gd name="T19" fmla="*/ 70 h 81"/>
                <a:gd name="T20" fmla="*/ 45 w 94"/>
                <a:gd name="T21" fmla="*/ 70 h 81"/>
                <a:gd name="T22" fmla="*/ 45 w 94"/>
                <a:gd name="T23" fmla="*/ 81 h 81"/>
                <a:gd name="T24" fmla="*/ 43 w 94"/>
                <a:gd name="T25" fmla="*/ 81 h 81"/>
                <a:gd name="T26" fmla="*/ 21 w 94"/>
                <a:gd name="T27" fmla="*/ 81 h 81"/>
                <a:gd name="T28" fmla="*/ 11 w 94"/>
                <a:gd name="T29" fmla="*/ 47 h 81"/>
                <a:gd name="T30" fmla="*/ 4 w 94"/>
                <a:gd name="T31" fmla="*/ 47 h 81"/>
                <a:gd name="T32" fmla="*/ 4 w 94"/>
                <a:gd name="T33" fmla="*/ 19 h 81"/>
                <a:gd name="T34" fmla="*/ 87 w 94"/>
                <a:gd name="T35" fmla="*/ 23 h 81"/>
                <a:gd name="T36" fmla="*/ 94 w 94"/>
                <a:gd name="T37" fmla="*/ 33 h 81"/>
                <a:gd name="T38" fmla="*/ 87 w 94"/>
                <a:gd name="T39" fmla="*/ 43 h 81"/>
                <a:gd name="T40" fmla="*/ 87 w 94"/>
                <a:gd name="T41" fmla="*/ 66 h 81"/>
                <a:gd name="T42" fmla="*/ 78 w 94"/>
                <a:gd name="T43" fmla="*/ 66 h 81"/>
                <a:gd name="T44" fmla="*/ 78 w 94"/>
                <a:gd name="T45" fmla="*/ 0 h 81"/>
                <a:gd name="T46" fmla="*/ 87 w 94"/>
                <a:gd name="T47" fmla="*/ 0 h 81"/>
                <a:gd name="T48" fmla="*/ 87 w 94"/>
                <a:gd name="T49" fmla="*/ 23 h 81"/>
                <a:gd name="T50" fmla="*/ 46 w 94"/>
                <a:gd name="T51" fmla="*/ 49 h 81"/>
                <a:gd name="T52" fmla="*/ 37 w 94"/>
                <a:gd name="T53" fmla="*/ 49 h 81"/>
                <a:gd name="T54" fmla="*/ 40 w 94"/>
                <a:gd name="T55" fmla="*/ 61 h 81"/>
                <a:gd name="T56" fmla="*/ 43 w 94"/>
                <a:gd name="T57" fmla="*/ 61 h 81"/>
                <a:gd name="T58" fmla="*/ 43 w 94"/>
                <a:gd name="T59" fmla="*/ 57 h 81"/>
                <a:gd name="T60" fmla="*/ 46 w 94"/>
                <a:gd name="T61" fmla="*/ 49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94" h="81">
                  <a:moveTo>
                    <a:pt x="4" y="19"/>
                  </a:moveTo>
                  <a:cubicBezTo>
                    <a:pt x="46" y="19"/>
                    <a:pt x="46" y="19"/>
                    <a:pt x="46" y="19"/>
                  </a:cubicBezTo>
                  <a:cubicBezTo>
                    <a:pt x="50" y="16"/>
                    <a:pt x="50" y="16"/>
                    <a:pt x="50" y="16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73" y="33"/>
                    <a:pt x="73" y="33"/>
                    <a:pt x="73" y="33"/>
                  </a:cubicBezTo>
                  <a:cubicBezTo>
                    <a:pt x="73" y="66"/>
                    <a:pt x="73" y="66"/>
                    <a:pt x="73" y="66"/>
                  </a:cubicBezTo>
                  <a:cubicBezTo>
                    <a:pt x="50" y="49"/>
                    <a:pt x="50" y="49"/>
                    <a:pt x="50" y="49"/>
                  </a:cubicBezTo>
                  <a:cubicBezTo>
                    <a:pt x="46" y="47"/>
                    <a:pt x="46" y="47"/>
                    <a:pt x="46" y="47"/>
                  </a:cubicBezTo>
                  <a:cubicBezTo>
                    <a:pt x="33" y="47"/>
                    <a:pt x="33" y="47"/>
                    <a:pt x="33" y="47"/>
                  </a:cubicBezTo>
                  <a:cubicBezTo>
                    <a:pt x="40" y="70"/>
                    <a:pt x="40" y="70"/>
                    <a:pt x="40" y="70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3" y="81"/>
                    <a:pt x="43" y="81"/>
                    <a:pt x="43" y="81"/>
                  </a:cubicBezTo>
                  <a:cubicBezTo>
                    <a:pt x="21" y="81"/>
                    <a:pt x="21" y="81"/>
                    <a:pt x="21" y="81"/>
                  </a:cubicBezTo>
                  <a:cubicBezTo>
                    <a:pt x="11" y="47"/>
                    <a:pt x="11" y="47"/>
                    <a:pt x="11" y="47"/>
                  </a:cubicBezTo>
                  <a:cubicBezTo>
                    <a:pt x="4" y="47"/>
                    <a:pt x="4" y="47"/>
                    <a:pt x="4" y="47"/>
                  </a:cubicBezTo>
                  <a:cubicBezTo>
                    <a:pt x="0" y="37"/>
                    <a:pt x="0" y="28"/>
                    <a:pt x="4" y="19"/>
                  </a:cubicBezTo>
                  <a:close/>
                  <a:moveTo>
                    <a:pt x="87" y="23"/>
                  </a:moveTo>
                  <a:cubicBezTo>
                    <a:pt x="91" y="24"/>
                    <a:pt x="94" y="28"/>
                    <a:pt x="94" y="33"/>
                  </a:cubicBezTo>
                  <a:cubicBezTo>
                    <a:pt x="94" y="38"/>
                    <a:pt x="91" y="42"/>
                    <a:pt x="87" y="43"/>
                  </a:cubicBezTo>
                  <a:cubicBezTo>
                    <a:pt x="87" y="66"/>
                    <a:pt x="87" y="66"/>
                    <a:pt x="87" y="66"/>
                  </a:cubicBezTo>
                  <a:cubicBezTo>
                    <a:pt x="78" y="66"/>
                    <a:pt x="78" y="66"/>
                    <a:pt x="78" y="66"/>
                  </a:cubicBezTo>
                  <a:cubicBezTo>
                    <a:pt x="78" y="0"/>
                    <a:pt x="78" y="0"/>
                    <a:pt x="78" y="0"/>
                  </a:cubicBezTo>
                  <a:cubicBezTo>
                    <a:pt x="87" y="0"/>
                    <a:pt x="87" y="0"/>
                    <a:pt x="87" y="0"/>
                  </a:cubicBezTo>
                  <a:cubicBezTo>
                    <a:pt x="87" y="23"/>
                    <a:pt x="87" y="23"/>
                    <a:pt x="87" y="23"/>
                  </a:cubicBezTo>
                  <a:close/>
                  <a:moveTo>
                    <a:pt x="46" y="49"/>
                  </a:moveTo>
                  <a:cubicBezTo>
                    <a:pt x="37" y="49"/>
                    <a:pt x="37" y="49"/>
                    <a:pt x="37" y="49"/>
                  </a:cubicBezTo>
                  <a:cubicBezTo>
                    <a:pt x="40" y="61"/>
                    <a:pt x="40" y="61"/>
                    <a:pt x="40" y="61"/>
                  </a:cubicBezTo>
                  <a:cubicBezTo>
                    <a:pt x="43" y="61"/>
                    <a:pt x="43" y="61"/>
                    <a:pt x="43" y="61"/>
                  </a:cubicBezTo>
                  <a:cubicBezTo>
                    <a:pt x="43" y="57"/>
                    <a:pt x="43" y="57"/>
                    <a:pt x="43" y="57"/>
                  </a:cubicBezTo>
                  <a:lnTo>
                    <a:pt x="46" y="4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8" name="Group 37"/>
          <p:cNvGrpSpPr/>
          <p:nvPr/>
        </p:nvGrpSpPr>
        <p:grpSpPr>
          <a:xfrm>
            <a:off x="6967954" y="4122762"/>
            <a:ext cx="2401021" cy="2655984"/>
            <a:chOff x="7346434" y="3957897"/>
            <a:chExt cx="2621703" cy="2900101"/>
          </a:xfrm>
        </p:grpSpPr>
        <p:sp>
          <p:nvSpPr>
            <p:cNvPr id="5" name="Freeform 4"/>
            <p:cNvSpPr/>
            <p:nvPr/>
          </p:nvSpPr>
          <p:spPr>
            <a:xfrm rot="16200000">
              <a:off x="7207235" y="4097096"/>
              <a:ext cx="2900101" cy="2621703"/>
            </a:xfrm>
            <a:custGeom>
              <a:avLst/>
              <a:gdLst>
                <a:gd name="connsiteX0" fmla="*/ 2496508 w 3190111"/>
                <a:gd name="connsiteY0" fmla="*/ 2321164 h 2883873"/>
                <a:gd name="connsiteX1" fmla="*/ 2496508 w 3190111"/>
                <a:gd name="connsiteY1" fmla="*/ 2883872 h 2883873"/>
                <a:gd name="connsiteX2" fmla="*/ 0 w 3190111"/>
                <a:gd name="connsiteY2" fmla="*/ 2883872 h 2883873"/>
                <a:gd name="connsiteX3" fmla="*/ 0 w 3190111"/>
                <a:gd name="connsiteY3" fmla="*/ 2321164 h 2883873"/>
                <a:gd name="connsiteX4" fmla="*/ 3190111 w 3190111"/>
                <a:gd name="connsiteY4" fmla="*/ 562708 h 2883873"/>
                <a:gd name="connsiteX5" fmla="*/ 3062414 w 3190111"/>
                <a:gd name="connsiteY5" fmla="*/ 562708 h 2883873"/>
                <a:gd name="connsiteX6" fmla="*/ 3062414 w 3190111"/>
                <a:gd name="connsiteY6" fmla="*/ 2321165 h 2883873"/>
                <a:gd name="connsiteX7" fmla="*/ 3065612 w 3190111"/>
                <a:gd name="connsiteY7" fmla="*/ 2321165 h 2883873"/>
                <a:gd name="connsiteX8" fmla="*/ 2499706 w 3190111"/>
                <a:gd name="connsiteY8" fmla="*/ 2883873 h 2883873"/>
                <a:gd name="connsiteX9" fmla="*/ 2499706 w 3190111"/>
                <a:gd name="connsiteY9" fmla="*/ 2321165 h 2883873"/>
                <a:gd name="connsiteX10" fmla="*/ 2499706 w 3190111"/>
                <a:gd name="connsiteY10" fmla="*/ 562708 h 2883873"/>
                <a:gd name="connsiteX11" fmla="*/ 2378404 w 3190111"/>
                <a:gd name="connsiteY11" fmla="*/ 562708 h 2883873"/>
                <a:gd name="connsiteX12" fmla="*/ 2784258 w 3190111"/>
                <a:gd name="connsiteY12" fmla="*/ 0 h 28838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190111" h="2883873">
                  <a:moveTo>
                    <a:pt x="2496508" y="2321164"/>
                  </a:moveTo>
                  <a:lnTo>
                    <a:pt x="2496508" y="2883872"/>
                  </a:lnTo>
                  <a:lnTo>
                    <a:pt x="0" y="2883872"/>
                  </a:lnTo>
                  <a:lnTo>
                    <a:pt x="0" y="2321164"/>
                  </a:lnTo>
                  <a:close/>
                  <a:moveTo>
                    <a:pt x="3190111" y="562708"/>
                  </a:moveTo>
                  <a:lnTo>
                    <a:pt x="3062414" y="562708"/>
                  </a:lnTo>
                  <a:lnTo>
                    <a:pt x="3062414" y="2321165"/>
                  </a:lnTo>
                  <a:lnTo>
                    <a:pt x="3065612" y="2321165"/>
                  </a:lnTo>
                  <a:lnTo>
                    <a:pt x="2499706" y="2883873"/>
                  </a:lnTo>
                  <a:lnTo>
                    <a:pt x="2499706" y="2321165"/>
                  </a:lnTo>
                  <a:lnTo>
                    <a:pt x="2499706" y="562708"/>
                  </a:lnTo>
                  <a:lnTo>
                    <a:pt x="2378404" y="562708"/>
                  </a:lnTo>
                  <a:lnTo>
                    <a:pt x="2784258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Freeform 16"/>
            <p:cNvSpPr>
              <a:spLocks noEditPoints="1"/>
            </p:cNvSpPr>
            <p:nvPr/>
          </p:nvSpPr>
          <p:spPr bwMode="auto">
            <a:xfrm>
              <a:off x="8101752" y="4176428"/>
              <a:ext cx="378190" cy="338289"/>
            </a:xfrm>
            <a:custGeom>
              <a:avLst/>
              <a:gdLst>
                <a:gd name="T0" fmla="*/ 36 w 101"/>
                <a:gd name="T1" fmla="*/ 77 h 90"/>
                <a:gd name="T2" fmla="*/ 39 w 101"/>
                <a:gd name="T3" fmla="*/ 80 h 90"/>
                <a:gd name="T4" fmla="*/ 42 w 101"/>
                <a:gd name="T5" fmla="*/ 80 h 90"/>
                <a:gd name="T6" fmla="*/ 44 w 101"/>
                <a:gd name="T7" fmla="*/ 79 h 90"/>
                <a:gd name="T8" fmla="*/ 46 w 101"/>
                <a:gd name="T9" fmla="*/ 75 h 90"/>
                <a:gd name="T10" fmla="*/ 46 w 101"/>
                <a:gd name="T11" fmla="*/ 75 h 90"/>
                <a:gd name="T12" fmla="*/ 46 w 101"/>
                <a:gd name="T13" fmla="*/ 47 h 90"/>
                <a:gd name="T14" fmla="*/ 30 w 101"/>
                <a:gd name="T15" fmla="*/ 52 h 90"/>
                <a:gd name="T16" fmla="*/ 0 w 101"/>
                <a:gd name="T17" fmla="*/ 52 h 90"/>
                <a:gd name="T18" fmla="*/ 44 w 101"/>
                <a:gd name="T19" fmla="*/ 6 h 90"/>
                <a:gd name="T20" fmla="*/ 46 w 101"/>
                <a:gd name="T21" fmla="*/ 0 h 90"/>
                <a:gd name="T22" fmla="*/ 55 w 101"/>
                <a:gd name="T23" fmla="*/ 0 h 90"/>
                <a:gd name="T24" fmla="*/ 57 w 101"/>
                <a:gd name="T25" fmla="*/ 6 h 90"/>
                <a:gd name="T26" fmla="*/ 101 w 101"/>
                <a:gd name="T27" fmla="*/ 52 h 90"/>
                <a:gd name="T28" fmla="*/ 72 w 101"/>
                <a:gd name="T29" fmla="*/ 52 h 90"/>
                <a:gd name="T30" fmla="*/ 56 w 101"/>
                <a:gd name="T31" fmla="*/ 47 h 90"/>
                <a:gd name="T32" fmla="*/ 56 w 101"/>
                <a:gd name="T33" fmla="*/ 75 h 90"/>
                <a:gd name="T34" fmla="*/ 56 w 101"/>
                <a:gd name="T35" fmla="*/ 75 h 90"/>
                <a:gd name="T36" fmla="*/ 50 w 101"/>
                <a:gd name="T37" fmla="*/ 88 h 90"/>
                <a:gd name="T38" fmla="*/ 43 w 101"/>
                <a:gd name="T39" fmla="*/ 90 h 90"/>
                <a:gd name="T40" fmla="*/ 36 w 101"/>
                <a:gd name="T41" fmla="*/ 89 h 90"/>
                <a:gd name="T42" fmla="*/ 26 w 101"/>
                <a:gd name="T43" fmla="*/ 79 h 90"/>
                <a:gd name="T44" fmla="*/ 36 w 101"/>
                <a:gd name="T45" fmla="*/ 77 h 90"/>
                <a:gd name="T46" fmla="*/ 72 w 101"/>
                <a:gd name="T47" fmla="*/ 43 h 90"/>
                <a:gd name="T48" fmla="*/ 80 w 101"/>
                <a:gd name="T49" fmla="*/ 41 h 90"/>
                <a:gd name="T50" fmla="*/ 57 w 101"/>
                <a:gd name="T51" fmla="*/ 13 h 90"/>
                <a:gd name="T52" fmla="*/ 72 w 101"/>
                <a:gd name="T53" fmla="*/ 43 h 90"/>
                <a:gd name="T54" fmla="*/ 10 w 101"/>
                <a:gd name="T55" fmla="*/ 40 h 90"/>
                <a:gd name="T56" fmla="*/ 20 w 101"/>
                <a:gd name="T57" fmla="*/ 39 h 90"/>
                <a:gd name="T58" fmla="*/ 33 w 101"/>
                <a:gd name="T59" fmla="*/ 16 h 90"/>
                <a:gd name="T60" fmla="*/ 10 w 101"/>
                <a:gd name="T61" fmla="*/ 40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101" h="90">
                  <a:moveTo>
                    <a:pt x="36" y="77"/>
                  </a:moveTo>
                  <a:cubicBezTo>
                    <a:pt x="36" y="78"/>
                    <a:pt x="37" y="79"/>
                    <a:pt x="39" y="80"/>
                  </a:cubicBezTo>
                  <a:cubicBezTo>
                    <a:pt x="40" y="80"/>
                    <a:pt x="41" y="80"/>
                    <a:pt x="42" y="80"/>
                  </a:cubicBezTo>
                  <a:cubicBezTo>
                    <a:pt x="43" y="80"/>
                    <a:pt x="43" y="79"/>
                    <a:pt x="44" y="79"/>
                  </a:cubicBezTo>
                  <a:cubicBezTo>
                    <a:pt x="45" y="78"/>
                    <a:pt x="46" y="77"/>
                    <a:pt x="46" y="75"/>
                  </a:cubicBezTo>
                  <a:cubicBezTo>
                    <a:pt x="46" y="75"/>
                    <a:pt x="46" y="75"/>
                    <a:pt x="46" y="75"/>
                  </a:cubicBezTo>
                  <a:cubicBezTo>
                    <a:pt x="46" y="47"/>
                    <a:pt x="46" y="47"/>
                    <a:pt x="46" y="47"/>
                  </a:cubicBezTo>
                  <a:cubicBezTo>
                    <a:pt x="39" y="47"/>
                    <a:pt x="34" y="49"/>
                    <a:pt x="30" y="52"/>
                  </a:cubicBezTo>
                  <a:cubicBezTo>
                    <a:pt x="19" y="47"/>
                    <a:pt x="9" y="47"/>
                    <a:pt x="0" y="52"/>
                  </a:cubicBezTo>
                  <a:cubicBezTo>
                    <a:pt x="2" y="26"/>
                    <a:pt x="16" y="9"/>
                    <a:pt x="44" y="6"/>
                  </a:cubicBezTo>
                  <a:cubicBezTo>
                    <a:pt x="46" y="0"/>
                    <a:pt x="46" y="0"/>
                    <a:pt x="46" y="0"/>
                  </a:cubicBezTo>
                  <a:cubicBezTo>
                    <a:pt x="55" y="0"/>
                    <a:pt x="55" y="0"/>
                    <a:pt x="55" y="0"/>
                  </a:cubicBezTo>
                  <a:cubicBezTo>
                    <a:pt x="57" y="6"/>
                    <a:pt x="57" y="6"/>
                    <a:pt x="57" y="6"/>
                  </a:cubicBezTo>
                  <a:cubicBezTo>
                    <a:pt x="85" y="9"/>
                    <a:pt x="99" y="26"/>
                    <a:pt x="101" y="52"/>
                  </a:cubicBezTo>
                  <a:cubicBezTo>
                    <a:pt x="92" y="47"/>
                    <a:pt x="83" y="47"/>
                    <a:pt x="72" y="52"/>
                  </a:cubicBezTo>
                  <a:cubicBezTo>
                    <a:pt x="67" y="49"/>
                    <a:pt x="63" y="47"/>
                    <a:pt x="56" y="47"/>
                  </a:cubicBezTo>
                  <a:cubicBezTo>
                    <a:pt x="56" y="75"/>
                    <a:pt x="56" y="75"/>
                    <a:pt x="56" y="75"/>
                  </a:cubicBezTo>
                  <a:cubicBezTo>
                    <a:pt x="56" y="75"/>
                    <a:pt x="56" y="75"/>
                    <a:pt x="56" y="75"/>
                  </a:cubicBezTo>
                  <a:cubicBezTo>
                    <a:pt x="56" y="81"/>
                    <a:pt x="54" y="85"/>
                    <a:pt x="50" y="88"/>
                  </a:cubicBezTo>
                  <a:cubicBezTo>
                    <a:pt x="48" y="89"/>
                    <a:pt x="45" y="90"/>
                    <a:pt x="43" y="90"/>
                  </a:cubicBezTo>
                  <a:cubicBezTo>
                    <a:pt x="40" y="90"/>
                    <a:pt x="38" y="90"/>
                    <a:pt x="36" y="89"/>
                  </a:cubicBezTo>
                  <a:cubicBezTo>
                    <a:pt x="31" y="88"/>
                    <a:pt x="27" y="84"/>
                    <a:pt x="26" y="79"/>
                  </a:cubicBezTo>
                  <a:cubicBezTo>
                    <a:pt x="36" y="77"/>
                    <a:pt x="36" y="77"/>
                    <a:pt x="36" y="77"/>
                  </a:cubicBezTo>
                  <a:close/>
                  <a:moveTo>
                    <a:pt x="72" y="43"/>
                  </a:moveTo>
                  <a:cubicBezTo>
                    <a:pt x="75" y="42"/>
                    <a:pt x="77" y="41"/>
                    <a:pt x="80" y="41"/>
                  </a:cubicBezTo>
                  <a:cubicBezTo>
                    <a:pt x="78" y="23"/>
                    <a:pt x="69" y="16"/>
                    <a:pt x="57" y="13"/>
                  </a:cubicBezTo>
                  <a:cubicBezTo>
                    <a:pt x="67" y="20"/>
                    <a:pt x="73" y="29"/>
                    <a:pt x="72" y="43"/>
                  </a:cubicBezTo>
                  <a:close/>
                  <a:moveTo>
                    <a:pt x="10" y="40"/>
                  </a:moveTo>
                  <a:cubicBezTo>
                    <a:pt x="14" y="40"/>
                    <a:pt x="17" y="40"/>
                    <a:pt x="20" y="39"/>
                  </a:cubicBezTo>
                  <a:cubicBezTo>
                    <a:pt x="25" y="31"/>
                    <a:pt x="29" y="23"/>
                    <a:pt x="33" y="16"/>
                  </a:cubicBezTo>
                  <a:cubicBezTo>
                    <a:pt x="20" y="19"/>
                    <a:pt x="13" y="27"/>
                    <a:pt x="10" y="4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6967957" y="2374789"/>
            <a:ext cx="3689367" cy="4403959"/>
            <a:chOff x="7346438" y="2049265"/>
            <a:chExt cx="4028463" cy="4808735"/>
          </a:xfrm>
        </p:grpSpPr>
        <p:sp>
          <p:nvSpPr>
            <p:cNvPr id="7" name="Freeform 6"/>
            <p:cNvSpPr/>
            <p:nvPr/>
          </p:nvSpPr>
          <p:spPr>
            <a:xfrm rot="16200000">
              <a:off x="6956302" y="2439401"/>
              <a:ext cx="4808735" cy="4028463"/>
            </a:xfrm>
            <a:custGeom>
              <a:avLst/>
              <a:gdLst>
                <a:gd name="connsiteX0" fmla="*/ 5289608 w 5289608"/>
                <a:gd name="connsiteY0" fmla="*/ 562708 h 4431309"/>
                <a:gd name="connsiteX1" fmla="*/ 5165108 w 5289608"/>
                <a:gd name="connsiteY1" fmla="*/ 562708 h 4431309"/>
                <a:gd name="connsiteX2" fmla="*/ 5165108 w 5289608"/>
                <a:gd name="connsiteY2" fmla="*/ 3868601 h 4431309"/>
                <a:gd name="connsiteX3" fmla="*/ 4602401 w 5289608"/>
                <a:gd name="connsiteY3" fmla="*/ 4431309 h 4431309"/>
                <a:gd name="connsiteX4" fmla="*/ 0 w 5289608"/>
                <a:gd name="connsiteY4" fmla="*/ 4431309 h 4431309"/>
                <a:gd name="connsiteX5" fmla="*/ 0 w 5289608"/>
                <a:gd name="connsiteY5" fmla="*/ 3868601 h 4431309"/>
                <a:gd name="connsiteX6" fmla="*/ 4602401 w 5289608"/>
                <a:gd name="connsiteY6" fmla="*/ 3868601 h 4431309"/>
                <a:gd name="connsiteX7" fmla="*/ 4602401 w 5289608"/>
                <a:gd name="connsiteY7" fmla="*/ 562708 h 4431309"/>
                <a:gd name="connsiteX8" fmla="*/ 4477901 w 5289608"/>
                <a:gd name="connsiteY8" fmla="*/ 562708 h 4431309"/>
                <a:gd name="connsiteX9" fmla="*/ 4883755 w 5289608"/>
                <a:gd name="connsiteY9" fmla="*/ 0 h 44313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5289608" h="4431309">
                  <a:moveTo>
                    <a:pt x="5289608" y="562708"/>
                  </a:moveTo>
                  <a:lnTo>
                    <a:pt x="5165108" y="562708"/>
                  </a:lnTo>
                  <a:lnTo>
                    <a:pt x="5165108" y="3868601"/>
                  </a:lnTo>
                  <a:lnTo>
                    <a:pt x="4602401" y="4431309"/>
                  </a:lnTo>
                  <a:lnTo>
                    <a:pt x="0" y="4431309"/>
                  </a:lnTo>
                  <a:lnTo>
                    <a:pt x="0" y="3868601"/>
                  </a:lnTo>
                  <a:lnTo>
                    <a:pt x="4602401" y="3868601"/>
                  </a:lnTo>
                  <a:lnTo>
                    <a:pt x="4602401" y="562708"/>
                  </a:lnTo>
                  <a:lnTo>
                    <a:pt x="4477901" y="562708"/>
                  </a:lnTo>
                  <a:lnTo>
                    <a:pt x="4883755" y="0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Freeform 17"/>
            <p:cNvSpPr>
              <a:spLocks noEditPoints="1"/>
            </p:cNvSpPr>
            <p:nvPr/>
          </p:nvSpPr>
          <p:spPr bwMode="auto">
            <a:xfrm>
              <a:off x="8120836" y="2231727"/>
              <a:ext cx="369515" cy="372985"/>
            </a:xfrm>
            <a:custGeom>
              <a:avLst/>
              <a:gdLst>
                <a:gd name="T0" fmla="*/ 49 w 99"/>
                <a:gd name="T1" fmla="*/ 0 h 100"/>
                <a:gd name="T2" fmla="*/ 99 w 99"/>
                <a:gd name="T3" fmla="*/ 50 h 100"/>
                <a:gd name="T4" fmla="*/ 49 w 99"/>
                <a:gd name="T5" fmla="*/ 100 h 100"/>
                <a:gd name="T6" fmla="*/ 0 w 99"/>
                <a:gd name="T7" fmla="*/ 50 h 100"/>
                <a:gd name="T8" fmla="*/ 49 w 99"/>
                <a:gd name="T9" fmla="*/ 0 h 100"/>
                <a:gd name="T10" fmla="*/ 45 w 99"/>
                <a:gd name="T11" fmla="*/ 15 h 100"/>
                <a:gd name="T12" fmla="*/ 45 w 99"/>
                <a:gd name="T13" fmla="*/ 44 h 100"/>
                <a:gd name="T14" fmla="*/ 54 w 99"/>
                <a:gd name="T15" fmla="*/ 44 h 100"/>
                <a:gd name="T16" fmla="*/ 54 w 99"/>
                <a:gd name="T17" fmla="*/ 15 h 100"/>
                <a:gd name="T18" fmla="*/ 45 w 99"/>
                <a:gd name="T19" fmla="*/ 15 h 100"/>
                <a:gd name="T20" fmla="*/ 67 w 99"/>
                <a:gd name="T21" fmla="*/ 24 h 100"/>
                <a:gd name="T22" fmla="*/ 61 w 99"/>
                <a:gd name="T23" fmla="*/ 32 h 100"/>
                <a:gd name="T24" fmla="*/ 64 w 99"/>
                <a:gd name="T25" fmla="*/ 35 h 100"/>
                <a:gd name="T26" fmla="*/ 70 w 99"/>
                <a:gd name="T27" fmla="*/ 50 h 100"/>
                <a:gd name="T28" fmla="*/ 64 w 99"/>
                <a:gd name="T29" fmla="*/ 65 h 100"/>
                <a:gd name="T30" fmla="*/ 49 w 99"/>
                <a:gd name="T31" fmla="*/ 71 h 100"/>
                <a:gd name="T32" fmla="*/ 35 w 99"/>
                <a:gd name="T33" fmla="*/ 65 h 100"/>
                <a:gd name="T34" fmla="*/ 28 w 99"/>
                <a:gd name="T35" fmla="*/ 50 h 100"/>
                <a:gd name="T36" fmla="*/ 35 w 99"/>
                <a:gd name="T37" fmla="*/ 35 h 100"/>
                <a:gd name="T38" fmla="*/ 37 w 99"/>
                <a:gd name="T39" fmla="*/ 32 h 100"/>
                <a:gd name="T40" fmla="*/ 31 w 99"/>
                <a:gd name="T41" fmla="*/ 24 h 100"/>
                <a:gd name="T42" fmla="*/ 27 w 99"/>
                <a:gd name="T43" fmla="*/ 28 h 100"/>
                <a:gd name="T44" fmla="*/ 18 w 99"/>
                <a:gd name="T45" fmla="*/ 50 h 100"/>
                <a:gd name="T46" fmla="*/ 27 w 99"/>
                <a:gd name="T47" fmla="*/ 72 h 100"/>
                <a:gd name="T48" fmla="*/ 49 w 99"/>
                <a:gd name="T49" fmla="*/ 81 h 100"/>
                <a:gd name="T50" fmla="*/ 72 w 99"/>
                <a:gd name="T51" fmla="*/ 72 h 100"/>
                <a:gd name="T52" fmla="*/ 81 w 99"/>
                <a:gd name="T53" fmla="*/ 50 h 100"/>
                <a:gd name="T54" fmla="*/ 72 w 99"/>
                <a:gd name="T55" fmla="*/ 28 h 100"/>
                <a:gd name="T56" fmla="*/ 67 w 99"/>
                <a:gd name="T57" fmla="*/ 24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99" h="100">
                  <a:moveTo>
                    <a:pt x="49" y="0"/>
                  </a:moveTo>
                  <a:cubicBezTo>
                    <a:pt x="77" y="0"/>
                    <a:pt x="99" y="22"/>
                    <a:pt x="99" y="50"/>
                  </a:cubicBezTo>
                  <a:cubicBezTo>
                    <a:pt x="99" y="77"/>
                    <a:pt x="77" y="100"/>
                    <a:pt x="49" y="100"/>
                  </a:cubicBezTo>
                  <a:cubicBezTo>
                    <a:pt x="22" y="100"/>
                    <a:pt x="0" y="77"/>
                    <a:pt x="0" y="50"/>
                  </a:cubicBezTo>
                  <a:cubicBezTo>
                    <a:pt x="0" y="22"/>
                    <a:pt x="22" y="0"/>
                    <a:pt x="49" y="0"/>
                  </a:cubicBezTo>
                  <a:close/>
                  <a:moveTo>
                    <a:pt x="45" y="15"/>
                  </a:moveTo>
                  <a:cubicBezTo>
                    <a:pt x="45" y="44"/>
                    <a:pt x="45" y="44"/>
                    <a:pt x="45" y="44"/>
                  </a:cubicBezTo>
                  <a:cubicBezTo>
                    <a:pt x="54" y="44"/>
                    <a:pt x="54" y="44"/>
                    <a:pt x="54" y="44"/>
                  </a:cubicBezTo>
                  <a:cubicBezTo>
                    <a:pt x="54" y="15"/>
                    <a:pt x="54" y="15"/>
                    <a:pt x="54" y="15"/>
                  </a:cubicBezTo>
                  <a:cubicBezTo>
                    <a:pt x="45" y="15"/>
                    <a:pt x="45" y="15"/>
                    <a:pt x="45" y="15"/>
                  </a:cubicBezTo>
                  <a:close/>
                  <a:moveTo>
                    <a:pt x="67" y="24"/>
                  </a:moveTo>
                  <a:cubicBezTo>
                    <a:pt x="61" y="32"/>
                    <a:pt x="61" y="32"/>
                    <a:pt x="61" y="32"/>
                  </a:cubicBezTo>
                  <a:cubicBezTo>
                    <a:pt x="62" y="33"/>
                    <a:pt x="63" y="34"/>
                    <a:pt x="64" y="35"/>
                  </a:cubicBezTo>
                  <a:cubicBezTo>
                    <a:pt x="68" y="39"/>
                    <a:pt x="70" y="44"/>
                    <a:pt x="70" y="50"/>
                  </a:cubicBezTo>
                  <a:cubicBezTo>
                    <a:pt x="70" y="55"/>
                    <a:pt x="68" y="61"/>
                    <a:pt x="64" y="65"/>
                  </a:cubicBezTo>
                  <a:cubicBezTo>
                    <a:pt x="60" y="68"/>
                    <a:pt x="55" y="71"/>
                    <a:pt x="49" y="71"/>
                  </a:cubicBezTo>
                  <a:cubicBezTo>
                    <a:pt x="44" y="71"/>
                    <a:pt x="38" y="68"/>
                    <a:pt x="35" y="65"/>
                  </a:cubicBezTo>
                  <a:cubicBezTo>
                    <a:pt x="31" y="61"/>
                    <a:pt x="28" y="55"/>
                    <a:pt x="28" y="50"/>
                  </a:cubicBezTo>
                  <a:cubicBezTo>
                    <a:pt x="28" y="44"/>
                    <a:pt x="31" y="39"/>
                    <a:pt x="35" y="35"/>
                  </a:cubicBezTo>
                  <a:cubicBezTo>
                    <a:pt x="35" y="34"/>
                    <a:pt x="36" y="33"/>
                    <a:pt x="37" y="32"/>
                  </a:cubicBezTo>
                  <a:cubicBezTo>
                    <a:pt x="31" y="24"/>
                    <a:pt x="31" y="24"/>
                    <a:pt x="31" y="24"/>
                  </a:cubicBezTo>
                  <a:cubicBezTo>
                    <a:pt x="30" y="25"/>
                    <a:pt x="29" y="26"/>
                    <a:pt x="27" y="28"/>
                  </a:cubicBezTo>
                  <a:cubicBezTo>
                    <a:pt x="22" y="33"/>
                    <a:pt x="18" y="41"/>
                    <a:pt x="18" y="50"/>
                  </a:cubicBezTo>
                  <a:cubicBezTo>
                    <a:pt x="18" y="58"/>
                    <a:pt x="22" y="66"/>
                    <a:pt x="27" y="72"/>
                  </a:cubicBezTo>
                  <a:cubicBezTo>
                    <a:pt x="33" y="77"/>
                    <a:pt x="41" y="81"/>
                    <a:pt x="49" y="81"/>
                  </a:cubicBezTo>
                  <a:cubicBezTo>
                    <a:pt x="58" y="81"/>
                    <a:pt x="66" y="77"/>
                    <a:pt x="72" y="72"/>
                  </a:cubicBezTo>
                  <a:cubicBezTo>
                    <a:pt x="77" y="66"/>
                    <a:pt x="81" y="58"/>
                    <a:pt x="81" y="50"/>
                  </a:cubicBezTo>
                  <a:cubicBezTo>
                    <a:pt x="81" y="41"/>
                    <a:pt x="77" y="33"/>
                    <a:pt x="72" y="28"/>
                  </a:cubicBezTo>
                  <a:cubicBezTo>
                    <a:pt x="70" y="26"/>
                    <a:pt x="69" y="25"/>
                    <a:pt x="67" y="2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9" name="Group 38"/>
          <p:cNvGrpSpPr/>
          <p:nvPr/>
        </p:nvGrpSpPr>
        <p:grpSpPr>
          <a:xfrm>
            <a:off x="6967955" y="4994373"/>
            <a:ext cx="1756845" cy="1784373"/>
            <a:chOff x="7346434" y="4909620"/>
            <a:chExt cx="1918320" cy="1948378"/>
          </a:xfrm>
        </p:grpSpPr>
        <p:sp>
          <p:nvSpPr>
            <p:cNvPr id="4" name="Freeform 3"/>
            <p:cNvSpPr/>
            <p:nvPr/>
          </p:nvSpPr>
          <p:spPr>
            <a:xfrm rot="16200000">
              <a:off x="7331405" y="4924649"/>
              <a:ext cx="1948378" cy="1918320"/>
            </a:xfrm>
            <a:custGeom>
              <a:avLst/>
              <a:gdLst>
                <a:gd name="connsiteX0" fmla="*/ 2143216 w 2143216"/>
                <a:gd name="connsiteY0" fmla="*/ 562708 h 2110152"/>
                <a:gd name="connsiteX1" fmla="*/ 2018715 w 2143216"/>
                <a:gd name="connsiteY1" fmla="*/ 562708 h 2110152"/>
                <a:gd name="connsiteX2" fmla="*/ 2018715 w 2143216"/>
                <a:gd name="connsiteY2" fmla="*/ 1547444 h 2110152"/>
                <a:gd name="connsiteX3" fmla="*/ 1456007 w 2143216"/>
                <a:gd name="connsiteY3" fmla="*/ 2110152 h 2110152"/>
                <a:gd name="connsiteX4" fmla="*/ 1456007 w 2143216"/>
                <a:gd name="connsiteY4" fmla="*/ 2110151 h 2110152"/>
                <a:gd name="connsiteX5" fmla="*/ 0 w 2143216"/>
                <a:gd name="connsiteY5" fmla="*/ 2110151 h 2110152"/>
                <a:gd name="connsiteX6" fmla="*/ 0 w 2143216"/>
                <a:gd name="connsiteY6" fmla="*/ 1547443 h 2110152"/>
                <a:gd name="connsiteX7" fmla="*/ 1456007 w 2143216"/>
                <a:gd name="connsiteY7" fmla="*/ 1547443 h 2110152"/>
                <a:gd name="connsiteX8" fmla="*/ 1456007 w 2143216"/>
                <a:gd name="connsiteY8" fmla="*/ 562708 h 2110152"/>
                <a:gd name="connsiteX9" fmla="*/ 1331509 w 2143216"/>
                <a:gd name="connsiteY9" fmla="*/ 562708 h 2110152"/>
                <a:gd name="connsiteX10" fmla="*/ 1737363 w 2143216"/>
                <a:gd name="connsiteY10" fmla="*/ 0 h 21101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143216" h="2110152">
                  <a:moveTo>
                    <a:pt x="2143216" y="562708"/>
                  </a:moveTo>
                  <a:lnTo>
                    <a:pt x="2018715" y="562708"/>
                  </a:lnTo>
                  <a:lnTo>
                    <a:pt x="2018715" y="1547444"/>
                  </a:lnTo>
                  <a:lnTo>
                    <a:pt x="1456007" y="2110152"/>
                  </a:lnTo>
                  <a:lnTo>
                    <a:pt x="1456007" y="2110151"/>
                  </a:lnTo>
                  <a:lnTo>
                    <a:pt x="0" y="2110151"/>
                  </a:lnTo>
                  <a:lnTo>
                    <a:pt x="0" y="1547443"/>
                  </a:lnTo>
                  <a:lnTo>
                    <a:pt x="1456007" y="1547443"/>
                  </a:lnTo>
                  <a:lnTo>
                    <a:pt x="1456007" y="562708"/>
                  </a:lnTo>
                  <a:lnTo>
                    <a:pt x="1331509" y="562708"/>
                  </a:lnTo>
                  <a:lnTo>
                    <a:pt x="1737363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18"/>
            <p:cNvSpPr>
              <a:spLocks noEditPoints="1"/>
            </p:cNvSpPr>
            <p:nvPr/>
          </p:nvSpPr>
          <p:spPr bwMode="auto">
            <a:xfrm>
              <a:off x="8091344" y="5076469"/>
              <a:ext cx="399007" cy="404213"/>
            </a:xfrm>
            <a:custGeom>
              <a:avLst/>
              <a:gdLst>
                <a:gd name="T0" fmla="*/ 94 w 107"/>
                <a:gd name="T1" fmla="*/ 30 h 108"/>
                <a:gd name="T2" fmla="*/ 77 w 107"/>
                <a:gd name="T3" fmla="*/ 95 h 108"/>
                <a:gd name="T4" fmla="*/ 13 w 107"/>
                <a:gd name="T5" fmla="*/ 77 h 108"/>
                <a:gd name="T6" fmla="*/ 30 w 107"/>
                <a:gd name="T7" fmla="*/ 13 h 108"/>
                <a:gd name="T8" fmla="*/ 94 w 107"/>
                <a:gd name="T9" fmla="*/ 30 h 108"/>
                <a:gd name="T10" fmla="*/ 68 w 107"/>
                <a:gd name="T11" fmla="*/ 46 h 108"/>
                <a:gd name="T12" fmla="*/ 68 w 107"/>
                <a:gd name="T13" fmla="*/ 46 h 108"/>
                <a:gd name="T14" fmla="*/ 58 w 107"/>
                <a:gd name="T15" fmla="*/ 38 h 108"/>
                <a:gd name="T16" fmla="*/ 45 w 107"/>
                <a:gd name="T17" fmla="*/ 40 h 108"/>
                <a:gd name="T18" fmla="*/ 45 w 107"/>
                <a:gd name="T19" fmla="*/ 40 h 108"/>
                <a:gd name="T20" fmla="*/ 38 w 107"/>
                <a:gd name="T21" fmla="*/ 50 h 108"/>
                <a:gd name="T22" fmla="*/ 39 w 107"/>
                <a:gd name="T23" fmla="*/ 62 h 108"/>
                <a:gd name="T24" fmla="*/ 39 w 107"/>
                <a:gd name="T25" fmla="*/ 62 h 108"/>
                <a:gd name="T26" fmla="*/ 49 w 107"/>
                <a:gd name="T27" fmla="*/ 69 h 108"/>
                <a:gd name="T28" fmla="*/ 62 w 107"/>
                <a:gd name="T29" fmla="*/ 68 h 108"/>
                <a:gd name="T30" fmla="*/ 62 w 107"/>
                <a:gd name="T31" fmla="*/ 68 h 108"/>
                <a:gd name="T32" fmla="*/ 69 w 107"/>
                <a:gd name="T33" fmla="*/ 58 h 108"/>
                <a:gd name="T34" fmla="*/ 68 w 107"/>
                <a:gd name="T35" fmla="*/ 46 h 108"/>
                <a:gd name="T36" fmla="*/ 63 w 107"/>
                <a:gd name="T37" fmla="*/ 56 h 108"/>
                <a:gd name="T38" fmla="*/ 62 w 107"/>
                <a:gd name="T39" fmla="*/ 49 h 108"/>
                <a:gd name="T40" fmla="*/ 62 w 107"/>
                <a:gd name="T41" fmla="*/ 49 h 108"/>
                <a:gd name="T42" fmla="*/ 56 w 107"/>
                <a:gd name="T43" fmla="*/ 44 h 108"/>
                <a:gd name="T44" fmla="*/ 48 w 107"/>
                <a:gd name="T45" fmla="*/ 45 h 108"/>
                <a:gd name="T46" fmla="*/ 48 w 107"/>
                <a:gd name="T47" fmla="*/ 45 h 108"/>
                <a:gd name="T48" fmla="*/ 44 w 107"/>
                <a:gd name="T49" fmla="*/ 51 h 108"/>
                <a:gd name="T50" fmla="*/ 45 w 107"/>
                <a:gd name="T51" fmla="*/ 59 h 108"/>
                <a:gd name="T52" fmla="*/ 45 w 107"/>
                <a:gd name="T53" fmla="*/ 59 h 108"/>
                <a:gd name="T54" fmla="*/ 51 w 107"/>
                <a:gd name="T55" fmla="*/ 64 h 108"/>
                <a:gd name="T56" fmla="*/ 59 w 107"/>
                <a:gd name="T57" fmla="*/ 63 h 108"/>
                <a:gd name="T58" fmla="*/ 59 w 107"/>
                <a:gd name="T59" fmla="*/ 63 h 108"/>
                <a:gd name="T60" fmla="*/ 63 w 107"/>
                <a:gd name="T61" fmla="*/ 56 h 108"/>
                <a:gd name="T62" fmla="*/ 29 w 107"/>
                <a:gd name="T63" fmla="*/ 24 h 108"/>
                <a:gd name="T64" fmla="*/ 17 w 107"/>
                <a:gd name="T65" fmla="*/ 65 h 108"/>
                <a:gd name="T66" fmla="*/ 25 w 107"/>
                <a:gd name="T67" fmla="*/ 63 h 108"/>
                <a:gd name="T68" fmla="*/ 29 w 107"/>
                <a:gd name="T69" fmla="*/ 24 h 108"/>
                <a:gd name="T70" fmla="*/ 69 w 107"/>
                <a:gd name="T71" fmla="*/ 37 h 108"/>
                <a:gd name="T72" fmla="*/ 73 w 107"/>
                <a:gd name="T73" fmla="*/ 42 h 108"/>
                <a:gd name="T74" fmla="*/ 74 w 107"/>
                <a:gd name="T75" fmla="*/ 45 h 108"/>
                <a:gd name="T76" fmla="*/ 91 w 107"/>
                <a:gd name="T77" fmla="*/ 38 h 108"/>
                <a:gd name="T78" fmla="*/ 89 w 107"/>
                <a:gd name="T79" fmla="*/ 33 h 108"/>
                <a:gd name="T80" fmla="*/ 82 w 107"/>
                <a:gd name="T81" fmla="*/ 25 h 108"/>
                <a:gd name="T82" fmla="*/ 69 w 107"/>
                <a:gd name="T83" fmla="*/ 37 h 108"/>
                <a:gd name="T84" fmla="*/ 92 w 107"/>
                <a:gd name="T85" fmla="*/ 43 h 108"/>
                <a:gd name="T86" fmla="*/ 75 w 107"/>
                <a:gd name="T87" fmla="*/ 47 h 108"/>
                <a:gd name="T88" fmla="*/ 76 w 107"/>
                <a:gd name="T89" fmla="*/ 53 h 108"/>
                <a:gd name="T90" fmla="*/ 93 w 107"/>
                <a:gd name="T91" fmla="*/ 54 h 108"/>
                <a:gd name="T92" fmla="*/ 92 w 107"/>
                <a:gd name="T93" fmla="*/ 43 h 108"/>
                <a:gd name="T94" fmla="*/ 70 w 107"/>
                <a:gd name="T95" fmla="*/ 44 h 108"/>
                <a:gd name="T96" fmla="*/ 44 w 107"/>
                <a:gd name="T97" fmla="*/ 37 h 108"/>
                <a:gd name="T98" fmla="*/ 37 w 107"/>
                <a:gd name="T99" fmla="*/ 63 h 108"/>
                <a:gd name="T100" fmla="*/ 63 w 107"/>
                <a:gd name="T101" fmla="*/ 70 h 108"/>
                <a:gd name="T102" fmla="*/ 70 w 107"/>
                <a:gd name="T103" fmla="*/ 44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07" h="108">
                  <a:moveTo>
                    <a:pt x="94" y="30"/>
                  </a:moveTo>
                  <a:cubicBezTo>
                    <a:pt x="107" y="53"/>
                    <a:pt x="100" y="82"/>
                    <a:pt x="77" y="95"/>
                  </a:cubicBezTo>
                  <a:cubicBezTo>
                    <a:pt x="54" y="108"/>
                    <a:pt x="26" y="100"/>
                    <a:pt x="13" y="77"/>
                  </a:cubicBezTo>
                  <a:cubicBezTo>
                    <a:pt x="0" y="55"/>
                    <a:pt x="7" y="26"/>
                    <a:pt x="30" y="13"/>
                  </a:cubicBezTo>
                  <a:cubicBezTo>
                    <a:pt x="52" y="0"/>
                    <a:pt x="81" y="8"/>
                    <a:pt x="94" y="30"/>
                  </a:cubicBezTo>
                  <a:close/>
                  <a:moveTo>
                    <a:pt x="68" y="46"/>
                  </a:moveTo>
                  <a:cubicBezTo>
                    <a:pt x="68" y="46"/>
                    <a:pt x="68" y="46"/>
                    <a:pt x="68" y="46"/>
                  </a:cubicBezTo>
                  <a:cubicBezTo>
                    <a:pt x="65" y="42"/>
                    <a:pt x="62" y="39"/>
                    <a:pt x="58" y="38"/>
                  </a:cubicBezTo>
                  <a:cubicBezTo>
                    <a:pt x="54" y="37"/>
                    <a:pt x="49" y="37"/>
                    <a:pt x="45" y="40"/>
                  </a:cubicBezTo>
                  <a:cubicBezTo>
                    <a:pt x="45" y="40"/>
                    <a:pt x="45" y="40"/>
                    <a:pt x="45" y="40"/>
                  </a:cubicBezTo>
                  <a:cubicBezTo>
                    <a:pt x="41" y="42"/>
                    <a:pt x="39" y="46"/>
                    <a:pt x="38" y="50"/>
                  </a:cubicBezTo>
                  <a:cubicBezTo>
                    <a:pt x="37" y="54"/>
                    <a:pt x="37" y="58"/>
                    <a:pt x="39" y="62"/>
                  </a:cubicBezTo>
                  <a:cubicBezTo>
                    <a:pt x="39" y="62"/>
                    <a:pt x="39" y="62"/>
                    <a:pt x="39" y="62"/>
                  </a:cubicBezTo>
                  <a:cubicBezTo>
                    <a:pt x="42" y="66"/>
                    <a:pt x="45" y="68"/>
                    <a:pt x="49" y="69"/>
                  </a:cubicBezTo>
                  <a:cubicBezTo>
                    <a:pt x="53" y="71"/>
                    <a:pt x="58" y="70"/>
                    <a:pt x="62" y="68"/>
                  </a:cubicBezTo>
                  <a:cubicBezTo>
                    <a:pt x="62" y="68"/>
                    <a:pt x="62" y="68"/>
                    <a:pt x="62" y="68"/>
                  </a:cubicBezTo>
                  <a:cubicBezTo>
                    <a:pt x="65" y="66"/>
                    <a:pt x="68" y="62"/>
                    <a:pt x="69" y="58"/>
                  </a:cubicBezTo>
                  <a:cubicBezTo>
                    <a:pt x="70" y="54"/>
                    <a:pt x="70" y="50"/>
                    <a:pt x="68" y="46"/>
                  </a:cubicBezTo>
                  <a:close/>
                  <a:moveTo>
                    <a:pt x="63" y="56"/>
                  </a:moveTo>
                  <a:cubicBezTo>
                    <a:pt x="64" y="54"/>
                    <a:pt x="64" y="51"/>
                    <a:pt x="62" y="49"/>
                  </a:cubicBezTo>
                  <a:cubicBezTo>
                    <a:pt x="62" y="49"/>
                    <a:pt x="62" y="49"/>
                    <a:pt x="62" y="49"/>
                  </a:cubicBezTo>
                  <a:cubicBezTo>
                    <a:pt x="61" y="46"/>
                    <a:pt x="59" y="45"/>
                    <a:pt x="56" y="44"/>
                  </a:cubicBezTo>
                  <a:cubicBezTo>
                    <a:pt x="54" y="43"/>
                    <a:pt x="51" y="44"/>
                    <a:pt x="48" y="45"/>
                  </a:cubicBezTo>
                  <a:cubicBezTo>
                    <a:pt x="48" y="45"/>
                    <a:pt x="48" y="45"/>
                    <a:pt x="48" y="45"/>
                  </a:cubicBezTo>
                  <a:cubicBezTo>
                    <a:pt x="46" y="46"/>
                    <a:pt x="44" y="49"/>
                    <a:pt x="44" y="51"/>
                  </a:cubicBezTo>
                  <a:cubicBezTo>
                    <a:pt x="43" y="54"/>
                    <a:pt x="43" y="56"/>
                    <a:pt x="45" y="59"/>
                  </a:cubicBezTo>
                  <a:cubicBezTo>
                    <a:pt x="45" y="59"/>
                    <a:pt x="45" y="59"/>
                    <a:pt x="45" y="59"/>
                  </a:cubicBezTo>
                  <a:cubicBezTo>
                    <a:pt x="46" y="61"/>
                    <a:pt x="48" y="63"/>
                    <a:pt x="51" y="64"/>
                  </a:cubicBezTo>
                  <a:cubicBezTo>
                    <a:pt x="53" y="64"/>
                    <a:pt x="56" y="64"/>
                    <a:pt x="59" y="63"/>
                  </a:cubicBezTo>
                  <a:cubicBezTo>
                    <a:pt x="59" y="63"/>
                    <a:pt x="59" y="63"/>
                    <a:pt x="59" y="63"/>
                  </a:cubicBezTo>
                  <a:cubicBezTo>
                    <a:pt x="61" y="61"/>
                    <a:pt x="63" y="59"/>
                    <a:pt x="63" y="56"/>
                  </a:cubicBezTo>
                  <a:close/>
                  <a:moveTo>
                    <a:pt x="29" y="24"/>
                  </a:moveTo>
                  <a:cubicBezTo>
                    <a:pt x="16" y="36"/>
                    <a:pt x="14" y="50"/>
                    <a:pt x="17" y="65"/>
                  </a:cubicBezTo>
                  <a:cubicBezTo>
                    <a:pt x="20" y="64"/>
                    <a:pt x="23" y="64"/>
                    <a:pt x="25" y="63"/>
                  </a:cubicBezTo>
                  <a:cubicBezTo>
                    <a:pt x="21" y="49"/>
                    <a:pt x="22" y="36"/>
                    <a:pt x="29" y="24"/>
                  </a:cubicBezTo>
                  <a:close/>
                  <a:moveTo>
                    <a:pt x="69" y="37"/>
                  </a:moveTo>
                  <a:cubicBezTo>
                    <a:pt x="70" y="38"/>
                    <a:pt x="72" y="40"/>
                    <a:pt x="73" y="42"/>
                  </a:cubicBezTo>
                  <a:cubicBezTo>
                    <a:pt x="74" y="43"/>
                    <a:pt x="74" y="44"/>
                    <a:pt x="74" y="45"/>
                  </a:cubicBezTo>
                  <a:cubicBezTo>
                    <a:pt x="91" y="38"/>
                    <a:pt x="91" y="38"/>
                    <a:pt x="91" y="38"/>
                  </a:cubicBezTo>
                  <a:cubicBezTo>
                    <a:pt x="90" y="36"/>
                    <a:pt x="89" y="35"/>
                    <a:pt x="89" y="33"/>
                  </a:cubicBezTo>
                  <a:cubicBezTo>
                    <a:pt x="87" y="30"/>
                    <a:pt x="85" y="28"/>
                    <a:pt x="82" y="25"/>
                  </a:cubicBezTo>
                  <a:cubicBezTo>
                    <a:pt x="69" y="37"/>
                    <a:pt x="69" y="37"/>
                    <a:pt x="69" y="37"/>
                  </a:cubicBezTo>
                  <a:close/>
                  <a:moveTo>
                    <a:pt x="92" y="43"/>
                  </a:moveTo>
                  <a:cubicBezTo>
                    <a:pt x="75" y="47"/>
                    <a:pt x="75" y="47"/>
                    <a:pt x="75" y="47"/>
                  </a:cubicBezTo>
                  <a:cubicBezTo>
                    <a:pt x="76" y="49"/>
                    <a:pt x="76" y="51"/>
                    <a:pt x="76" y="53"/>
                  </a:cubicBezTo>
                  <a:cubicBezTo>
                    <a:pt x="93" y="54"/>
                    <a:pt x="93" y="54"/>
                    <a:pt x="93" y="54"/>
                  </a:cubicBezTo>
                  <a:cubicBezTo>
                    <a:pt x="94" y="50"/>
                    <a:pt x="93" y="46"/>
                    <a:pt x="92" y="43"/>
                  </a:cubicBezTo>
                  <a:close/>
                  <a:moveTo>
                    <a:pt x="70" y="44"/>
                  </a:moveTo>
                  <a:cubicBezTo>
                    <a:pt x="65" y="35"/>
                    <a:pt x="53" y="32"/>
                    <a:pt x="44" y="37"/>
                  </a:cubicBezTo>
                  <a:cubicBezTo>
                    <a:pt x="35" y="42"/>
                    <a:pt x="32" y="54"/>
                    <a:pt x="37" y="63"/>
                  </a:cubicBezTo>
                  <a:cubicBezTo>
                    <a:pt x="42" y="72"/>
                    <a:pt x="54" y="76"/>
                    <a:pt x="63" y="70"/>
                  </a:cubicBezTo>
                  <a:cubicBezTo>
                    <a:pt x="72" y="65"/>
                    <a:pt x="75" y="53"/>
                    <a:pt x="70" y="4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0" name="Group 19"/>
          <p:cNvGrpSpPr/>
          <p:nvPr/>
        </p:nvGrpSpPr>
        <p:grpSpPr>
          <a:xfrm>
            <a:off x="2294125" y="2541892"/>
            <a:ext cx="419805" cy="315056"/>
            <a:chOff x="789999" y="2242985"/>
            <a:chExt cx="504229" cy="378415"/>
          </a:xfrm>
        </p:grpSpPr>
        <p:sp>
          <p:nvSpPr>
            <p:cNvPr id="21" name="Rectangle 20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Rectangle 21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3" name="Rectangle 22"/>
          <p:cNvSpPr/>
          <p:nvPr/>
        </p:nvSpPr>
        <p:spPr>
          <a:xfrm>
            <a:off x="2814293" y="2379944"/>
            <a:ext cx="3026728" cy="374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4" name="Group 23"/>
          <p:cNvGrpSpPr/>
          <p:nvPr/>
        </p:nvGrpSpPr>
        <p:grpSpPr>
          <a:xfrm>
            <a:off x="2294125" y="3501029"/>
            <a:ext cx="419805" cy="315056"/>
            <a:chOff x="789999" y="2242985"/>
            <a:chExt cx="504229" cy="378415"/>
          </a:xfrm>
        </p:grpSpPr>
        <p:sp>
          <p:nvSpPr>
            <p:cNvPr id="25" name="Rectangle 24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Rectangle 25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7" name="Rectangle 26"/>
          <p:cNvSpPr/>
          <p:nvPr/>
        </p:nvSpPr>
        <p:spPr>
          <a:xfrm>
            <a:off x="2814293" y="3339079"/>
            <a:ext cx="3026728" cy="374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8" name="Group 27"/>
          <p:cNvGrpSpPr/>
          <p:nvPr/>
        </p:nvGrpSpPr>
        <p:grpSpPr>
          <a:xfrm>
            <a:off x="2294125" y="4483521"/>
            <a:ext cx="419805" cy="315056"/>
            <a:chOff x="789999" y="2242985"/>
            <a:chExt cx="504229" cy="378415"/>
          </a:xfrm>
        </p:grpSpPr>
        <p:sp>
          <p:nvSpPr>
            <p:cNvPr id="29" name="Rectangle 28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Rectangle 29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1" name="Rectangle 30"/>
          <p:cNvSpPr/>
          <p:nvPr/>
        </p:nvSpPr>
        <p:spPr>
          <a:xfrm>
            <a:off x="2814293" y="4321572"/>
            <a:ext cx="3026728" cy="374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2" name="Group 31"/>
          <p:cNvGrpSpPr/>
          <p:nvPr/>
        </p:nvGrpSpPr>
        <p:grpSpPr>
          <a:xfrm>
            <a:off x="2294125" y="5423436"/>
            <a:ext cx="419805" cy="315056"/>
            <a:chOff x="789999" y="2242985"/>
            <a:chExt cx="504229" cy="378415"/>
          </a:xfrm>
        </p:grpSpPr>
        <p:sp>
          <p:nvSpPr>
            <p:cNvPr id="33" name="Rectangle 32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4" name="Rectangle 33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5" name="Rectangle 34"/>
          <p:cNvSpPr/>
          <p:nvPr/>
        </p:nvSpPr>
        <p:spPr>
          <a:xfrm>
            <a:off x="2814293" y="5261487"/>
            <a:ext cx="3026728" cy="374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4" name="TextBox 8"/>
          <p:cNvSpPr txBox="1"/>
          <p:nvPr/>
        </p:nvSpPr>
        <p:spPr>
          <a:xfrm>
            <a:off x="824035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5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230763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500"/>
                            </p:stCondLst>
                            <p:childTnLst>
                              <p:par>
                                <p:cTn id="3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0"/>
                            </p:stCondLst>
                            <p:childTnLst>
                              <p:par>
                                <p:cTn id="4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500"/>
                            </p:stCondLst>
                            <p:childTnLst>
                              <p:par>
                                <p:cTn id="4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7" grpId="0"/>
      <p:bldP spid="31" grpId="0"/>
      <p:bldP spid="3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文本框 11"/>
          <p:cNvSpPr txBox="1"/>
          <p:nvPr>
            <p:custDataLst>
              <p:tags r:id="rId2"/>
            </p:custDataLst>
          </p:nvPr>
        </p:nvSpPr>
        <p:spPr>
          <a:xfrm>
            <a:off x="3482334" y="3456687"/>
            <a:ext cx="920124" cy="649088"/>
          </a:xfrm>
          <a:prstGeom prst="rect">
            <a:avLst/>
          </a:prstGeom>
          <a:noFill/>
        </p:spPr>
        <p:txBody>
          <a:bodyPr wrap="none" lIns="0" tIns="0" rIns="0" bIns="0">
            <a:spAutoFit/>
          </a:bodyPr>
          <a:lstStyle/>
          <a:p>
            <a:pPr>
              <a:defRPr/>
            </a:pPr>
            <a:r>
              <a:rPr lang="en-US" altLang="zh-CN" sz="3375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</a:t>
            </a:r>
            <a:r>
              <a:rPr lang="en-US" altLang="zh-CN" sz="4218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art</a:t>
            </a:r>
            <a:endParaRPr lang="zh-CN" altLang="en-US" sz="12128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矩形 12"/>
          <p:cNvSpPr/>
          <p:nvPr>
            <p:custDataLst>
              <p:tags r:id="rId3"/>
            </p:custDataLst>
          </p:nvPr>
        </p:nvSpPr>
        <p:spPr>
          <a:xfrm>
            <a:off x="6225120" y="3003559"/>
            <a:ext cx="6633630" cy="1205442"/>
          </a:xfrm>
          <a:prstGeom prst="rect">
            <a:avLst/>
          </a:pr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341700" rIns="949167" anchor="ctr"/>
          <a:lstStyle/>
          <a:p>
            <a:pPr>
              <a:lnSpc>
                <a:spcPct val="130000"/>
              </a:lnSpc>
              <a:defRPr/>
            </a:pPr>
            <a:endParaRPr lang="zh-CN" altLang="en-US" sz="1476" kern="0" dirty="0">
              <a:solidFill>
                <a:prstClr val="black">
                  <a:lumMod val="50000"/>
                  <a:lumOff val="50000"/>
                </a:prst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52" name="文本框 13"/>
          <p:cNvSpPr txBox="1"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3619392" y="3285915"/>
            <a:ext cx="646011" cy="340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2215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章 节</a:t>
            </a:r>
            <a:endParaRPr lang="zh-CN" altLang="en-US" sz="2215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53" name="文本框 14"/>
          <p:cNvSpPr txBox="1">
            <a:spLocks noChangeArrowheads="1"/>
          </p:cNvSpPr>
          <p:nvPr>
            <p:custDataLst>
              <p:tags r:id="rId5"/>
            </p:custDataLst>
          </p:nvPr>
        </p:nvSpPr>
        <p:spPr bwMode="auto">
          <a:xfrm>
            <a:off x="4573974" y="2808761"/>
            <a:ext cx="1442703" cy="15579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0124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  <a:endParaRPr lang="zh-CN" altLang="en-US" sz="10124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" name="标题 5"/>
          <p:cNvSpPr txBox="1">
            <a:spLocks/>
          </p:cNvSpPr>
          <p:nvPr>
            <p:custDataLst>
              <p:tags r:id="rId6"/>
            </p:custDataLst>
          </p:nvPr>
        </p:nvSpPr>
        <p:spPr>
          <a:xfrm>
            <a:off x="6631409" y="3236724"/>
            <a:ext cx="4258194" cy="553998"/>
          </a:xfrm>
          <a:prstGeom prst="rect">
            <a:avLst/>
          </a:prstGeom>
          <a:noFill/>
        </p:spPr>
        <p:txBody>
          <a:bodyPr wrap="square" lIns="0" tIns="0" rIns="0" bIns="0" anchor="t" anchorCtr="0">
            <a:spAutoFit/>
          </a:bodyPr>
          <a:lstStyle>
            <a:lvl1pPr algn="ctr">
              <a:lnSpc>
                <a:spcPct val="90000"/>
              </a:lnSpc>
              <a:spcBef>
                <a:spcPct val="0"/>
              </a:spcBef>
              <a:buNone/>
              <a:defRPr sz="4000">
                <a:latin typeface="+mj-lt"/>
                <a:ea typeface="+mj-ea"/>
                <a:cs typeface="+mj-cs"/>
              </a:defRPr>
            </a:lvl1pPr>
          </a:lstStyle>
          <a:p>
            <a:pPr algn="l">
              <a:defRPr/>
            </a:pPr>
            <a:r>
              <a:rPr lang="zh-CN" altLang="en-US" kern="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zh-CN" altLang="en-US" kern="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文本占位符 6"/>
          <p:cNvSpPr txBox="1">
            <a:spLocks/>
          </p:cNvSpPr>
          <p:nvPr>
            <p:custDataLst>
              <p:tags r:id="rId7"/>
            </p:custDataLst>
          </p:nvPr>
        </p:nvSpPr>
        <p:spPr>
          <a:xfrm>
            <a:off x="6631409" y="3813929"/>
            <a:ext cx="4258194" cy="221599"/>
          </a:xfrm>
          <a:prstGeom prst="rect">
            <a:avLst/>
          </a:prstGeom>
          <a:noFill/>
        </p:spPr>
        <p:txBody>
          <a:bodyPr wrap="square" lIns="0" tIns="0" rIns="0" bIns="0" anchor="t" anchorCtr="0">
            <a:spAutoFit/>
          </a:bodyPr>
          <a:lstStyle>
            <a:lvl1pPr indent="0" algn="ctr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baseline="0">
                <a:solidFill>
                  <a:schemeClr val="bg1">
                    <a:lumMod val="50000"/>
                  </a:schemeClr>
                </a:solidFill>
              </a:defRPr>
            </a:lvl1pPr>
            <a:lvl2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algn="l">
              <a:defRPr/>
            </a:pPr>
            <a:r>
              <a:rPr lang="en-US" altLang="zh-CN" kern="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en-US" altLang="zh-CN" kern="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851335154"/>
      </p:ext>
    </p:extLst>
  </p:cSld>
  <p:clrMapOvr>
    <a:masterClrMapping/>
  </p:clrMapOvr>
  <p:transition spd="slow" advTm="0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 animBg="1"/>
      <p:bldP spid="2052" grpId="0"/>
      <p:bldP spid="2053" grpId="0"/>
      <p:bldP spid="6" grpId="0"/>
      <p:bldP spid="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文本框 66"/>
          <p:cNvSpPr txBox="1">
            <a:spLocks noChangeArrowheads="1"/>
          </p:cNvSpPr>
          <p:nvPr/>
        </p:nvSpPr>
        <p:spPr bwMode="auto">
          <a:xfrm>
            <a:off x="812800" y="2133317"/>
            <a:ext cx="5040511" cy="3947234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0" tIns="0" rIns="0" bIns="0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just">
              <a:lnSpc>
                <a:spcPct val="150000"/>
              </a:lnSpc>
            </a:pPr>
            <a:r>
              <a:rPr lang="zh-CN" altLang="en-US" sz="9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</a:t>
            </a:r>
            <a:endParaRPr lang="en-US" altLang="zh-CN" sz="90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algn="just">
              <a:lnSpc>
                <a:spcPct val="150000"/>
              </a:lnSpc>
            </a:pPr>
            <a:endParaRPr lang="en-US" altLang="zh-CN" sz="9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zh-CN" altLang="en-US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9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9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9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9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9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9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9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9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9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9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9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9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zh-CN" altLang="en-US" sz="9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5" name="文本框 13"/>
          <p:cNvSpPr txBox="1">
            <a:spLocks noChangeArrowheads="1"/>
          </p:cNvSpPr>
          <p:nvPr/>
        </p:nvSpPr>
        <p:spPr bwMode="auto">
          <a:xfrm>
            <a:off x="812800" y="1456085"/>
            <a:ext cx="1846659" cy="246221"/>
          </a:xfrm>
          <a:prstGeom prst="rect">
            <a:avLst/>
          </a:prstGeom>
          <a:noFill/>
          <a:ln>
            <a:noFill/>
          </a:ln>
          <a:extLst/>
        </p:spPr>
        <p:txBody>
          <a:bodyPr wrap="none" lIns="0" tIns="0" rIns="0" bIns="0">
            <a:spAutoFit/>
          </a:bodyPr>
          <a:lstStyle>
            <a:defPPr>
              <a:defRPr lang="zh-CN"/>
            </a:defPPr>
            <a:lvl1pPr eaLnBrk="1" hangingPunct="1">
              <a:defRPr sz="9600">
                <a:solidFill>
                  <a:schemeClr val="bg1"/>
                </a:solidFill>
                <a:latin typeface="Helvetica-Roman-SemiB" pitchFamily="2" charset="0"/>
                <a:ea typeface="SimSun-ExtB" panose="02010609060101010101" pitchFamily="49" charset="-122"/>
                <a:cs typeface="Arial" panose="020B0604020202020204" pitchFamily="34" charset="0"/>
              </a:defRPr>
            </a:lvl1pPr>
            <a:lvl2pPr marL="742950" indent="-285750"/>
            <a:lvl3pPr marL="1143000" indent="-228600"/>
            <a:lvl4pPr marL="1600200" indent="-228600"/>
            <a:lvl5pPr marL="2057400" indent="-228600"/>
            <a:lvl6pPr marL="2514600" indent="-228600" defTabSz="685800" fontAlgn="base">
              <a:spcBef>
                <a:spcPct val="0"/>
              </a:spcBef>
              <a:spcAft>
                <a:spcPct val="0"/>
              </a:spcAft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</a:lvl9pPr>
          </a:lstStyle>
          <a:p>
            <a:pPr algn="just"/>
            <a:r>
              <a:rPr lang="zh-CN" altLang="en-US" sz="1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4" name="矩形 3"/>
          <p:cNvSpPr/>
          <p:nvPr/>
        </p:nvSpPr>
        <p:spPr>
          <a:xfrm>
            <a:off x="6429375" y="1456085"/>
            <a:ext cx="5616574" cy="5039965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" name="TextBox 8"/>
          <p:cNvSpPr txBox="1"/>
          <p:nvPr/>
        </p:nvSpPr>
        <p:spPr>
          <a:xfrm>
            <a:off x="824035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61395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4000">
        <p14:flip dir="r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75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450"/>
                            </p:stCondLst>
                            <p:childTnLst>
                              <p:par>
                                <p:cTn id="16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7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7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7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/>
      <p:bldP spid="35" grpId="0"/>
      <p:bldP spid="4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2159800" y="2365643"/>
            <a:ext cx="8539146" cy="1371266"/>
            <a:chOff x="967802" y="1902099"/>
            <a:chExt cx="10256393" cy="1647031"/>
          </a:xfrm>
        </p:grpSpPr>
        <p:grpSp>
          <p:nvGrpSpPr>
            <p:cNvPr id="5" name="Group 4"/>
            <p:cNvGrpSpPr/>
            <p:nvPr/>
          </p:nvGrpSpPr>
          <p:grpSpPr>
            <a:xfrm>
              <a:off x="967802" y="1902099"/>
              <a:ext cx="10256393" cy="1647031"/>
              <a:chOff x="-1123401" y="2523132"/>
              <a:chExt cx="11282033" cy="1811734"/>
            </a:xfrm>
          </p:grpSpPr>
          <p:sp>
            <p:nvSpPr>
              <p:cNvPr id="24" name="Freeform 23"/>
              <p:cNvSpPr/>
              <p:nvPr/>
            </p:nvSpPr>
            <p:spPr>
              <a:xfrm>
                <a:off x="2033366" y="2523132"/>
                <a:ext cx="1811734" cy="1811734"/>
              </a:xfrm>
              <a:custGeom>
                <a:avLst/>
                <a:gdLst>
                  <a:gd name="connsiteX0" fmla="*/ 0 w 1811734"/>
                  <a:gd name="connsiteY0" fmla="*/ 905867 h 1811734"/>
                  <a:gd name="connsiteX1" fmla="*/ 905867 w 1811734"/>
                  <a:gd name="connsiteY1" fmla="*/ 0 h 1811734"/>
                  <a:gd name="connsiteX2" fmla="*/ 1811734 w 1811734"/>
                  <a:gd name="connsiteY2" fmla="*/ 905867 h 1811734"/>
                  <a:gd name="connsiteX3" fmla="*/ 905867 w 1811734"/>
                  <a:gd name="connsiteY3" fmla="*/ 1811734 h 1811734"/>
                  <a:gd name="connsiteX4" fmla="*/ 0 w 1811734"/>
                  <a:gd name="connsiteY4" fmla="*/ 905867 h 181173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811734" h="1811734">
                    <a:moveTo>
                      <a:pt x="0" y="905867"/>
                    </a:moveTo>
                    <a:cubicBezTo>
                      <a:pt x="0" y="405570"/>
                      <a:pt x="405570" y="0"/>
                      <a:pt x="905867" y="0"/>
                    </a:cubicBezTo>
                    <a:cubicBezTo>
                      <a:pt x="1406164" y="0"/>
                      <a:pt x="1811734" y="405570"/>
                      <a:pt x="1811734" y="905867"/>
                    </a:cubicBezTo>
                    <a:cubicBezTo>
                      <a:pt x="1811734" y="1406164"/>
                      <a:pt x="1406164" y="1811734"/>
                      <a:pt x="905867" y="1811734"/>
                    </a:cubicBezTo>
                    <a:cubicBezTo>
                      <a:pt x="405570" y="1811734"/>
                      <a:pt x="0" y="1406164"/>
                      <a:pt x="0" y="905867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289513" tIns="289513" rIns="289513" bIns="289513" numCol="1" spcCol="1270" anchor="ctr" anchorCtr="0">
                <a:noAutofit/>
              </a:bodyPr>
              <a:lstStyle/>
              <a:p>
                <a:pPr algn="just" defTabSz="1628206">
                  <a:lnSpc>
                    <a:spcPct val="120000"/>
                  </a:lnSpc>
                  <a:spcAft>
                    <a:spcPct val="35000"/>
                  </a:spcAft>
                </a:pPr>
                <a:endParaRPr lang="en-GB" sz="824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5" name="Freeform 24"/>
              <p:cNvSpPr/>
              <p:nvPr/>
            </p:nvSpPr>
            <p:spPr>
              <a:xfrm>
                <a:off x="3992214" y="2903596"/>
                <a:ext cx="1050805" cy="1050805"/>
              </a:xfrm>
              <a:custGeom>
                <a:avLst/>
                <a:gdLst>
                  <a:gd name="connsiteX0" fmla="*/ 139284 w 1050805"/>
                  <a:gd name="connsiteY0" fmla="*/ 401828 h 1050805"/>
                  <a:gd name="connsiteX1" fmla="*/ 401828 w 1050805"/>
                  <a:gd name="connsiteY1" fmla="*/ 401828 h 1050805"/>
                  <a:gd name="connsiteX2" fmla="*/ 401828 w 1050805"/>
                  <a:gd name="connsiteY2" fmla="*/ 139284 h 1050805"/>
                  <a:gd name="connsiteX3" fmla="*/ 648977 w 1050805"/>
                  <a:gd name="connsiteY3" fmla="*/ 139284 h 1050805"/>
                  <a:gd name="connsiteX4" fmla="*/ 648977 w 1050805"/>
                  <a:gd name="connsiteY4" fmla="*/ 401828 h 1050805"/>
                  <a:gd name="connsiteX5" fmla="*/ 911521 w 1050805"/>
                  <a:gd name="connsiteY5" fmla="*/ 401828 h 1050805"/>
                  <a:gd name="connsiteX6" fmla="*/ 911521 w 1050805"/>
                  <a:gd name="connsiteY6" fmla="*/ 648977 h 1050805"/>
                  <a:gd name="connsiteX7" fmla="*/ 648977 w 1050805"/>
                  <a:gd name="connsiteY7" fmla="*/ 648977 h 1050805"/>
                  <a:gd name="connsiteX8" fmla="*/ 648977 w 1050805"/>
                  <a:gd name="connsiteY8" fmla="*/ 911521 h 1050805"/>
                  <a:gd name="connsiteX9" fmla="*/ 401828 w 1050805"/>
                  <a:gd name="connsiteY9" fmla="*/ 911521 h 1050805"/>
                  <a:gd name="connsiteX10" fmla="*/ 401828 w 1050805"/>
                  <a:gd name="connsiteY10" fmla="*/ 648977 h 1050805"/>
                  <a:gd name="connsiteX11" fmla="*/ 139284 w 1050805"/>
                  <a:gd name="connsiteY11" fmla="*/ 648977 h 1050805"/>
                  <a:gd name="connsiteX12" fmla="*/ 139284 w 1050805"/>
                  <a:gd name="connsiteY12" fmla="*/ 401828 h 105080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1050805" h="1050805">
                    <a:moveTo>
                      <a:pt x="139284" y="401828"/>
                    </a:moveTo>
                    <a:lnTo>
                      <a:pt x="401828" y="401828"/>
                    </a:lnTo>
                    <a:lnTo>
                      <a:pt x="401828" y="139284"/>
                    </a:lnTo>
                    <a:lnTo>
                      <a:pt x="648977" y="139284"/>
                    </a:lnTo>
                    <a:lnTo>
                      <a:pt x="648977" y="401828"/>
                    </a:lnTo>
                    <a:lnTo>
                      <a:pt x="911521" y="401828"/>
                    </a:lnTo>
                    <a:lnTo>
                      <a:pt x="911521" y="648977"/>
                    </a:lnTo>
                    <a:lnTo>
                      <a:pt x="648977" y="648977"/>
                    </a:lnTo>
                    <a:lnTo>
                      <a:pt x="648977" y="911521"/>
                    </a:lnTo>
                    <a:lnTo>
                      <a:pt x="401828" y="911521"/>
                    </a:lnTo>
                    <a:lnTo>
                      <a:pt x="401828" y="648977"/>
                    </a:lnTo>
                    <a:lnTo>
                      <a:pt x="139284" y="648977"/>
                    </a:lnTo>
                    <a:lnTo>
                      <a:pt x="139284" y="401828"/>
                    </a:lnTo>
                    <a:close/>
                  </a:path>
                </a:pathLst>
              </a:custGeom>
            </p:spPr>
            <p:style>
              <a:lnRef idx="0">
                <a:schemeClr val="accent1">
                  <a:tint val="60000"/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tint val="6000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tint val="6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127559" tIns="368004" rIns="127559" bIns="368004" numCol="1" spcCol="1270" anchor="ctr" anchorCtr="0">
                <a:noAutofit/>
              </a:bodyPr>
              <a:lstStyle/>
              <a:p>
                <a:pPr algn="just" defTabSz="691987">
                  <a:lnSpc>
                    <a:spcPct val="120000"/>
                  </a:lnSpc>
                  <a:spcAft>
                    <a:spcPct val="35000"/>
                  </a:spcAft>
                </a:pPr>
                <a:endParaRPr lang="en-GB" sz="824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6" name="Freeform 25"/>
              <p:cNvSpPr/>
              <p:nvPr/>
            </p:nvSpPr>
            <p:spPr>
              <a:xfrm>
                <a:off x="5190132" y="2523132"/>
                <a:ext cx="1811734" cy="1811734"/>
              </a:xfrm>
              <a:custGeom>
                <a:avLst/>
                <a:gdLst>
                  <a:gd name="connsiteX0" fmla="*/ 0 w 1811734"/>
                  <a:gd name="connsiteY0" fmla="*/ 905867 h 1811734"/>
                  <a:gd name="connsiteX1" fmla="*/ 905867 w 1811734"/>
                  <a:gd name="connsiteY1" fmla="*/ 0 h 1811734"/>
                  <a:gd name="connsiteX2" fmla="*/ 1811734 w 1811734"/>
                  <a:gd name="connsiteY2" fmla="*/ 905867 h 1811734"/>
                  <a:gd name="connsiteX3" fmla="*/ 905867 w 1811734"/>
                  <a:gd name="connsiteY3" fmla="*/ 1811734 h 1811734"/>
                  <a:gd name="connsiteX4" fmla="*/ 0 w 1811734"/>
                  <a:gd name="connsiteY4" fmla="*/ 905867 h 181173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811734" h="1811734">
                    <a:moveTo>
                      <a:pt x="0" y="905867"/>
                    </a:moveTo>
                    <a:cubicBezTo>
                      <a:pt x="0" y="405570"/>
                      <a:pt x="405570" y="0"/>
                      <a:pt x="905867" y="0"/>
                    </a:cubicBezTo>
                    <a:cubicBezTo>
                      <a:pt x="1406164" y="0"/>
                      <a:pt x="1811734" y="405570"/>
                      <a:pt x="1811734" y="905867"/>
                    </a:cubicBezTo>
                    <a:cubicBezTo>
                      <a:pt x="1811734" y="1406164"/>
                      <a:pt x="1406164" y="1811734"/>
                      <a:pt x="905867" y="1811734"/>
                    </a:cubicBezTo>
                    <a:cubicBezTo>
                      <a:pt x="405570" y="1811734"/>
                      <a:pt x="0" y="1406164"/>
                      <a:pt x="0" y="905867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289513" tIns="289513" rIns="289513" bIns="289513" numCol="1" spcCol="1270" anchor="ctr" anchorCtr="0">
                <a:noAutofit/>
              </a:bodyPr>
              <a:lstStyle/>
              <a:p>
                <a:pPr algn="just" defTabSz="1628206">
                  <a:lnSpc>
                    <a:spcPct val="120000"/>
                  </a:lnSpc>
                  <a:spcAft>
                    <a:spcPct val="35000"/>
                  </a:spcAft>
                </a:pPr>
                <a:endParaRPr lang="en-GB" sz="824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7" name="Freeform 26"/>
              <p:cNvSpPr/>
              <p:nvPr/>
            </p:nvSpPr>
            <p:spPr>
              <a:xfrm>
                <a:off x="7148980" y="2903596"/>
                <a:ext cx="1050805" cy="1050805"/>
              </a:xfrm>
              <a:custGeom>
                <a:avLst/>
                <a:gdLst>
                  <a:gd name="connsiteX0" fmla="*/ 139284 w 1050805"/>
                  <a:gd name="connsiteY0" fmla="*/ 216466 h 1050805"/>
                  <a:gd name="connsiteX1" fmla="*/ 911521 w 1050805"/>
                  <a:gd name="connsiteY1" fmla="*/ 216466 h 1050805"/>
                  <a:gd name="connsiteX2" fmla="*/ 911521 w 1050805"/>
                  <a:gd name="connsiteY2" fmla="*/ 463615 h 1050805"/>
                  <a:gd name="connsiteX3" fmla="*/ 139284 w 1050805"/>
                  <a:gd name="connsiteY3" fmla="*/ 463615 h 1050805"/>
                  <a:gd name="connsiteX4" fmla="*/ 139284 w 1050805"/>
                  <a:gd name="connsiteY4" fmla="*/ 216466 h 1050805"/>
                  <a:gd name="connsiteX5" fmla="*/ 139284 w 1050805"/>
                  <a:gd name="connsiteY5" fmla="*/ 587190 h 1050805"/>
                  <a:gd name="connsiteX6" fmla="*/ 911521 w 1050805"/>
                  <a:gd name="connsiteY6" fmla="*/ 587190 h 1050805"/>
                  <a:gd name="connsiteX7" fmla="*/ 911521 w 1050805"/>
                  <a:gd name="connsiteY7" fmla="*/ 834339 h 1050805"/>
                  <a:gd name="connsiteX8" fmla="*/ 139284 w 1050805"/>
                  <a:gd name="connsiteY8" fmla="*/ 834339 h 1050805"/>
                  <a:gd name="connsiteX9" fmla="*/ 139284 w 1050805"/>
                  <a:gd name="connsiteY9" fmla="*/ 587190 h 105080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050805" h="1050805">
                    <a:moveTo>
                      <a:pt x="139284" y="216466"/>
                    </a:moveTo>
                    <a:lnTo>
                      <a:pt x="911521" y="216466"/>
                    </a:lnTo>
                    <a:lnTo>
                      <a:pt x="911521" y="463615"/>
                    </a:lnTo>
                    <a:lnTo>
                      <a:pt x="139284" y="463615"/>
                    </a:lnTo>
                    <a:lnTo>
                      <a:pt x="139284" y="216466"/>
                    </a:lnTo>
                    <a:close/>
                    <a:moveTo>
                      <a:pt x="139284" y="587190"/>
                    </a:moveTo>
                    <a:lnTo>
                      <a:pt x="911521" y="587190"/>
                    </a:lnTo>
                    <a:lnTo>
                      <a:pt x="911521" y="834339"/>
                    </a:lnTo>
                    <a:lnTo>
                      <a:pt x="139284" y="834339"/>
                    </a:lnTo>
                    <a:lnTo>
                      <a:pt x="139284" y="587190"/>
                    </a:lnTo>
                    <a:close/>
                  </a:path>
                </a:pathLst>
              </a:custGeom>
            </p:spPr>
            <p:style>
              <a:lnRef idx="0">
                <a:schemeClr val="accent1">
                  <a:tint val="60000"/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tint val="6000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tint val="6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127559" tIns="198245" rIns="127559" bIns="198245" numCol="1" spcCol="1270" anchor="ctr" anchorCtr="0">
                <a:noAutofit/>
              </a:bodyPr>
              <a:lstStyle/>
              <a:p>
                <a:pPr algn="just" defTabSz="1791027">
                  <a:lnSpc>
                    <a:spcPct val="120000"/>
                  </a:lnSpc>
                  <a:spcAft>
                    <a:spcPct val="35000"/>
                  </a:spcAft>
                </a:pPr>
                <a:endParaRPr lang="en-GB" sz="824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8" name="Freeform 27"/>
              <p:cNvSpPr/>
              <p:nvPr/>
            </p:nvSpPr>
            <p:spPr>
              <a:xfrm>
                <a:off x="8346898" y="2523132"/>
                <a:ext cx="1811734" cy="1811734"/>
              </a:xfrm>
              <a:custGeom>
                <a:avLst/>
                <a:gdLst>
                  <a:gd name="connsiteX0" fmla="*/ 0 w 1811734"/>
                  <a:gd name="connsiteY0" fmla="*/ 905867 h 1811734"/>
                  <a:gd name="connsiteX1" fmla="*/ 905867 w 1811734"/>
                  <a:gd name="connsiteY1" fmla="*/ 0 h 1811734"/>
                  <a:gd name="connsiteX2" fmla="*/ 1811734 w 1811734"/>
                  <a:gd name="connsiteY2" fmla="*/ 905867 h 1811734"/>
                  <a:gd name="connsiteX3" fmla="*/ 905867 w 1811734"/>
                  <a:gd name="connsiteY3" fmla="*/ 1811734 h 1811734"/>
                  <a:gd name="connsiteX4" fmla="*/ 0 w 1811734"/>
                  <a:gd name="connsiteY4" fmla="*/ 905867 h 181173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811734" h="1811734">
                    <a:moveTo>
                      <a:pt x="0" y="905867"/>
                    </a:moveTo>
                    <a:cubicBezTo>
                      <a:pt x="0" y="405570"/>
                      <a:pt x="405570" y="0"/>
                      <a:pt x="905867" y="0"/>
                    </a:cubicBezTo>
                    <a:cubicBezTo>
                      <a:pt x="1406164" y="0"/>
                      <a:pt x="1811734" y="405570"/>
                      <a:pt x="1811734" y="905867"/>
                    </a:cubicBezTo>
                    <a:cubicBezTo>
                      <a:pt x="1811734" y="1406164"/>
                      <a:pt x="1406164" y="1811734"/>
                      <a:pt x="905867" y="1811734"/>
                    </a:cubicBezTo>
                    <a:cubicBezTo>
                      <a:pt x="405570" y="1811734"/>
                      <a:pt x="0" y="1406164"/>
                      <a:pt x="0" y="905867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289513" tIns="289513" rIns="289513" bIns="289513" numCol="1" spcCol="1270" anchor="ctr" anchorCtr="0">
                <a:noAutofit/>
              </a:bodyPr>
              <a:lstStyle/>
              <a:p>
                <a:pPr algn="just" defTabSz="1628206">
                  <a:lnSpc>
                    <a:spcPct val="120000"/>
                  </a:lnSpc>
                  <a:spcAft>
                    <a:spcPct val="35000"/>
                  </a:spcAft>
                </a:pPr>
                <a:endParaRPr lang="en-GB" sz="824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9" name="Freeform 28"/>
              <p:cNvSpPr/>
              <p:nvPr/>
            </p:nvSpPr>
            <p:spPr>
              <a:xfrm>
                <a:off x="-1123401" y="2523132"/>
                <a:ext cx="1811734" cy="1811734"/>
              </a:xfrm>
              <a:custGeom>
                <a:avLst/>
                <a:gdLst>
                  <a:gd name="connsiteX0" fmla="*/ 0 w 1811734"/>
                  <a:gd name="connsiteY0" fmla="*/ 905867 h 1811734"/>
                  <a:gd name="connsiteX1" fmla="*/ 905867 w 1811734"/>
                  <a:gd name="connsiteY1" fmla="*/ 0 h 1811734"/>
                  <a:gd name="connsiteX2" fmla="*/ 1811734 w 1811734"/>
                  <a:gd name="connsiteY2" fmla="*/ 905867 h 1811734"/>
                  <a:gd name="connsiteX3" fmla="*/ 905867 w 1811734"/>
                  <a:gd name="connsiteY3" fmla="*/ 1811734 h 1811734"/>
                  <a:gd name="connsiteX4" fmla="*/ 0 w 1811734"/>
                  <a:gd name="connsiteY4" fmla="*/ 905867 h 181173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811734" h="1811734">
                    <a:moveTo>
                      <a:pt x="0" y="905867"/>
                    </a:moveTo>
                    <a:cubicBezTo>
                      <a:pt x="0" y="405570"/>
                      <a:pt x="405570" y="0"/>
                      <a:pt x="905867" y="0"/>
                    </a:cubicBezTo>
                    <a:cubicBezTo>
                      <a:pt x="1406164" y="0"/>
                      <a:pt x="1811734" y="405570"/>
                      <a:pt x="1811734" y="905867"/>
                    </a:cubicBezTo>
                    <a:cubicBezTo>
                      <a:pt x="1811734" y="1406164"/>
                      <a:pt x="1406164" y="1811734"/>
                      <a:pt x="905867" y="1811734"/>
                    </a:cubicBezTo>
                    <a:cubicBezTo>
                      <a:pt x="405570" y="1811734"/>
                      <a:pt x="0" y="1406164"/>
                      <a:pt x="0" y="905867"/>
                    </a:cubicBezTo>
                    <a:close/>
                  </a:path>
                </a:pathLst>
              </a:custGeom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289513" tIns="289513" rIns="289513" bIns="289513" numCol="1" spcCol="1270" anchor="ctr" anchorCtr="0">
                <a:noAutofit/>
              </a:bodyPr>
              <a:lstStyle/>
              <a:p>
                <a:pPr algn="just" defTabSz="1628206">
                  <a:lnSpc>
                    <a:spcPct val="120000"/>
                  </a:lnSpc>
                  <a:spcAft>
                    <a:spcPct val="35000"/>
                  </a:spcAft>
                </a:pPr>
                <a:endParaRPr lang="en-GB" sz="824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0" name="Freeform 29"/>
              <p:cNvSpPr/>
              <p:nvPr/>
            </p:nvSpPr>
            <p:spPr>
              <a:xfrm>
                <a:off x="835447" y="2903596"/>
                <a:ext cx="1050805" cy="1050805"/>
              </a:xfrm>
              <a:custGeom>
                <a:avLst/>
                <a:gdLst>
                  <a:gd name="connsiteX0" fmla="*/ 139284 w 1050805"/>
                  <a:gd name="connsiteY0" fmla="*/ 401828 h 1050805"/>
                  <a:gd name="connsiteX1" fmla="*/ 401828 w 1050805"/>
                  <a:gd name="connsiteY1" fmla="*/ 401828 h 1050805"/>
                  <a:gd name="connsiteX2" fmla="*/ 401828 w 1050805"/>
                  <a:gd name="connsiteY2" fmla="*/ 139284 h 1050805"/>
                  <a:gd name="connsiteX3" fmla="*/ 648977 w 1050805"/>
                  <a:gd name="connsiteY3" fmla="*/ 139284 h 1050805"/>
                  <a:gd name="connsiteX4" fmla="*/ 648977 w 1050805"/>
                  <a:gd name="connsiteY4" fmla="*/ 401828 h 1050805"/>
                  <a:gd name="connsiteX5" fmla="*/ 911521 w 1050805"/>
                  <a:gd name="connsiteY5" fmla="*/ 401828 h 1050805"/>
                  <a:gd name="connsiteX6" fmla="*/ 911521 w 1050805"/>
                  <a:gd name="connsiteY6" fmla="*/ 648977 h 1050805"/>
                  <a:gd name="connsiteX7" fmla="*/ 648977 w 1050805"/>
                  <a:gd name="connsiteY7" fmla="*/ 648977 h 1050805"/>
                  <a:gd name="connsiteX8" fmla="*/ 648977 w 1050805"/>
                  <a:gd name="connsiteY8" fmla="*/ 911521 h 1050805"/>
                  <a:gd name="connsiteX9" fmla="*/ 401828 w 1050805"/>
                  <a:gd name="connsiteY9" fmla="*/ 911521 h 1050805"/>
                  <a:gd name="connsiteX10" fmla="*/ 401828 w 1050805"/>
                  <a:gd name="connsiteY10" fmla="*/ 648977 h 1050805"/>
                  <a:gd name="connsiteX11" fmla="*/ 139284 w 1050805"/>
                  <a:gd name="connsiteY11" fmla="*/ 648977 h 1050805"/>
                  <a:gd name="connsiteX12" fmla="*/ 139284 w 1050805"/>
                  <a:gd name="connsiteY12" fmla="*/ 401828 h 105080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1050805" h="1050805">
                    <a:moveTo>
                      <a:pt x="139284" y="401828"/>
                    </a:moveTo>
                    <a:lnTo>
                      <a:pt x="401828" y="401828"/>
                    </a:lnTo>
                    <a:lnTo>
                      <a:pt x="401828" y="139284"/>
                    </a:lnTo>
                    <a:lnTo>
                      <a:pt x="648977" y="139284"/>
                    </a:lnTo>
                    <a:lnTo>
                      <a:pt x="648977" y="401828"/>
                    </a:lnTo>
                    <a:lnTo>
                      <a:pt x="911521" y="401828"/>
                    </a:lnTo>
                    <a:lnTo>
                      <a:pt x="911521" y="648977"/>
                    </a:lnTo>
                    <a:lnTo>
                      <a:pt x="648977" y="648977"/>
                    </a:lnTo>
                    <a:lnTo>
                      <a:pt x="648977" y="911521"/>
                    </a:lnTo>
                    <a:lnTo>
                      <a:pt x="401828" y="911521"/>
                    </a:lnTo>
                    <a:lnTo>
                      <a:pt x="401828" y="648977"/>
                    </a:lnTo>
                    <a:lnTo>
                      <a:pt x="139284" y="648977"/>
                    </a:lnTo>
                    <a:lnTo>
                      <a:pt x="139284" y="401828"/>
                    </a:lnTo>
                    <a:close/>
                  </a:path>
                </a:pathLst>
              </a:custGeom>
            </p:spPr>
            <p:style>
              <a:lnRef idx="0">
                <a:schemeClr val="accent1">
                  <a:tint val="60000"/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tint val="6000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tint val="6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127559" tIns="368004" rIns="127559" bIns="368004" numCol="1" spcCol="1270" anchor="ctr" anchorCtr="0">
                <a:noAutofit/>
              </a:bodyPr>
              <a:lstStyle/>
              <a:p>
                <a:pPr algn="just" defTabSz="691987">
                  <a:lnSpc>
                    <a:spcPct val="120000"/>
                  </a:lnSpc>
                  <a:spcAft>
                    <a:spcPct val="35000"/>
                  </a:spcAft>
                </a:pPr>
                <a:endParaRPr lang="en-GB" sz="824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6" name="Group 5"/>
            <p:cNvGrpSpPr/>
            <p:nvPr/>
          </p:nvGrpSpPr>
          <p:grpSpPr>
            <a:xfrm>
              <a:off x="1501841" y="2407611"/>
              <a:ext cx="578952" cy="618042"/>
              <a:chOff x="9159875" y="1647825"/>
              <a:chExt cx="434975" cy="464344"/>
            </a:xfrm>
            <a:solidFill>
              <a:schemeClr val="bg2"/>
            </a:solidFill>
          </p:grpSpPr>
          <p:sp>
            <p:nvSpPr>
              <p:cNvPr id="21" name="AutoShape 78"/>
              <p:cNvSpPr>
                <a:spLocks/>
              </p:cNvSpPr>
              <p:nvPr/>
            </p:nvSpPr>
            <p:spPr bwMode="auto">
              <a:xfrm>
                <a:off x="9159875" y="1647825"/>
                <a:ext cx="434975" cy="464344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160" y="18900"/>
                    </a:moveTo>
                    <a:cubicBezTo>
                      <a:pt x="20160" y="19643"/>
                      <a:pt x="19513" y="20249"/>
                      <a:pt x="18720" y="20249"/>
                    </a:cubicBezTo>
                    <a:lnTo>
                      <a:pt x="2880" y="20249"/>
                    </a:lnTo>
                    <a:cubicBezTo>
                      <a:pt x="2086" y="20249"/>
                      <a:pt x="1440" y="19643"/>
                      <a:pt x="1440" y="18900"/>
                    </a:cubicBezTo>
                    <a:lnTo>
                      <a:pt x="1440" y="2700"/>
                    </a:lnTo>
                    <a:cubicBezTo>
                      <a:pt x="1440" y="1955"/>
                      <a:pt x="2086" y="1350"/>
                      <a:pt x="2880" y="1350"/>
                    </a:cubicBezTo>
                    <a:lnTo>
                      <a:pt x="18720" y="1350"/>
                    </a:lnTo>
                    <a:cubicBezTo>
                      <a:pt x="19513" y="1350"/>
                      <a:pt x="20160" y="1955"/>
                      <a:pt x="20160" y="2700"/>
                    </a:cubicBezTo>
                    <a:cubicBezTo>
                      <a:pt x="20160" y="2700"/>
                      <a:pt x="20160" y="18900"/>
                      <a:pt x="20160" y="18900"/>
                    </a:cubicBezTo>
                    <a:close/>
                    <a:moveTo>
                      <a:pt x="18720" y="0"/>
                    </a:moveTo>
                    <a:lnTo>
                      <a:pt x="2880" y="0"/>
                    </a:lnTo>
                    <a:cubicBezTo>
                      <a:pt x="1289" y="0"/>
                      <a:pt x="0" y="1208"/>
                      <a:pt x="0" y="2700"/>
                    </a:cubicBezTo>
                    <a:lnTo>
                      <a:pt x="0" y="18900"/>
                    </a:lnTo>
                    <a:cubicBezTo>
                      <a:pt x="0" y="20391"/>
                      <a:pt x="1289" y="21599"/>
                      <a:pt x="2880" y="21599"/>
                    </a:cubicBezTo>
                    <a:lnTo>
                      <a:pt x="18720" y="21599"/>
                    </a:lnTo>
                    <a:cubicBezTo>
                      <a:pt x="20310" y="21599"/>
                      <a:pt x="21599" y="20391"/>
                      <a:pt x="21599" y="18900"/>
                    </a:cubicBezTo>
                    <a:lnTo>
                      <a:pt x="21599" y="2700"/>
                    </a:lnTo>
                    <a:cubicBezTo>
                      <a:pt x="21599" y="1208"/>
                      <a:pt x="20310" y="0"/>
                      <a:pt x="18720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2" name="AutoShape 79"/>
              <p:cNvSpPr>
                <a:spLocks/>
              </p:cNvSpPr>
              <p:nvPr/>
            </p:nvSpPr>
            <p:spPr bwMode="auto">
              <a:xfrm>
                <a:off x="9217819" y="1705769"/>
                <a:ext cx="319088" cy="290513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7418" y="20519"/>
                    </a:moveTo>
                    <a:lnTo>
                      <a:pt x="14053" y="16248"/>
                    </a:lnTo>
                    <a:lnTo>
                      <a:pt x="16690" y="12959"/>
                    </a:lnTo>
                    <a:lnTo>
                      <a:pt x="20618" y="17689"/>
                    </a:lnTo>
                    <a:lnTo>
                      <a:pt x="20618" y="20519"/>
                    </a:lnTo>
                    <a:cubicBezTo>
                      <a:pt x="20618" y="20519"/>
                      <a:pt x="17418" y="20519"/>
                      <a:pt x="17418" y="20519"/>
                    </a:cubicBezTo>
                    <a:close/>
                    <a:moveTo>
                      <a:pt x="981" y="11446"/>
                    </a:moveTo>
                    <a:lnTo>
                      <a:pt x="4909" y="6479"/>
                    </a:lnTo>
                    <a:lnTo>
                      <a:pt x="12828" y="16353"/>
                    </a:lnTo>
                    <a:lnTo>
                      <a:pt x="13398" y="17064"/>
                    </a:lnTo>
                    <a:lnTo>
                      <a:pt x="16109" y="20519"/>
                    </a:lnTo>
                    <a:lnTo>
                      <a:pt x="981" y="20519"/>
                    </a:lnTo>
                    <a:cubicBezTo>
                      <a:pt x="981" y="20519"/>
                      <a:pt x="981" y="11446"/>
                      <a:pt x="981" y="11446"/>
                    </a:cubicBezTo>
                    <a:close/>
                    <a:moveTo>
                      <a:pt x="20618" y="1080"/>
                    </a:moveTo>
                    <a:lnTo>
                      <a:pt x="20618" y="16058"/>
                    </a:lnTo>
                    <a:lnTo>
                      <a:pt x="17427" y="12244"/>
                    </a:lnTo>
                    <a:cubicBezTo>
                      <a:pt x="17240" y="12012"/>
                      <a:pt x="16972" y="11879"/>
                      <a:pt x="16690" y="11879"/>
                    </a:cubicBezTo>
                    <a:cubicBezTo>
                      <a:pt x="16409" y="11879"/>
                      <a:pt x="16141" y="12012"/>
                      <a:pt x="15954" y="12244"/>
                    </a:cubicBezTo>
                    <a:lnTo>
                      <a:pt x="13399" y="15432"/>
                    </a:lnTo>
                    <a:lnTo>
                      <a:pt x="5645" y="5764"/>
                    </a:lnTo>
                    <a:cubicBezTo>
                      <a:pt x="5458" y="5532"/>
                      <a:pt x="5190" y="5400"/>
                      <a:pt x="4909" y="5400"/>
                    </a:cubicBezTo>
                    <a:cubicBezTo>
                      <a:pt x="4627" y="5400"/>
                      <a:pt x="4359" y="5532"/>
                      <a:pt x="4172" y="5764"/>
                    </a:cubicBezTo>
                    <a:lnTo>
                      <a:pt x="981" y="9812"/>
                    </a:lnTo>
                    <a:lnTo>
                      <a:pt x="981" y="1080"/>
                    </a:lnTo>
                    <a:cubicBezTo>
                      <a:pt x="981" y="1080"/>
                      <a:pt x="20618" y="1080"/>
                      <a:pt x="20618" y="1080"/>
                    </a:cubicBezTo>
                    <a:close/>
                    <a:moveTo>
                      <a:pt x="20618" y="0"/>
                    </a:moveTo>
                    <a:lnTo>
                      <a:pt x="981" y="0"/>
                    </a:lnTo>
                    <a:cubicBezTo>
                      <a:pt x="439" y="0"/>
                      <a:pt x="0" y="483"/>
                      <a:pt x="0" y="1080"/>
                    </a:cubicBezTo>
                    <a:lnTo>
                      <a:pt x="0" y="20519"/>
                    </a:lnTo>
                    <a:cubicBezTo>
                      <a:pt x="0" y="21116"/>
                      <a:pt x="439" y="21599"/>
                      <a:pt x="981" y="21599"/>
                    </a:cubicBezTo>
                    <a:lnTo>
                      <a:pt x="20618" y="21599"/>
                    </a:lnTo>
                    <a:cubicBezTo>
                      <a:pt x="21160" y="21599"/>
                      <a:pt x="21600" y="21116"/>
                      <a:pt x="21600" y="20519"/>
                    </a:cubicBezTo>
                    <a:lnTo>
                      <a:pt x="21600" y="1080"/>
                    </a:lnTo>
                    <a:cubicBezTo>
                      <a:pt x="21600" y="483"/>
                      <a:pt x="21160" y="0"/>
                      <a:pt x="20618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3" name="AutoShape 80"/>
              <p:cNvSpPr>
                <a:spLocks/>
              </p:cNvSpPr>
              <p:nvPr/>
            </p:nvSpPr>
            <p:spPr bwMode="auto">
              <a:xfrm>
                <a:off x="9391650" y="1749425"/>
                <a:ext cx="87313" cy="87313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3600"/>
                    </a:moveTo>
                    <a:cubicBezTo>
                      <a:pt x="14769" y="3600"/>
                      <a:pt x="17999" y="6827"/>
                      <a:pt x="17999" y="10800"/>
                    </a:cubicBezTo>
                    <a:cubicBezTo>
                      <a:pt x="17999" y="14769"/>
                      <a:pt x="14769" y="18000"/>
                      <a:pt x="10800" y="18000"/>
                    </a:cubicBezTo>
                    <a:cubicBezTo>
                      <a:pt x="6830" y="18000"/>
                      <a:pt x="3600" y="14769"/>
                      <a:pt x="3600" y="10800"/>
                    </a:cubicBezTo>
                    <a:cubicBezTo>
                      <a:pt x="3600" y="6827"/>
                      <a:pt x="6830" y="3600"/>
                      <a:pt x="10800" y="3600"/>
                    </a:cubicBezTo>
                    <a:moveTo>
                      <a:pt x="10800" y="21599"/>
                    </a:moveTo>
                    <a:cubicBezTo>
                      <a:pt x="16766" y="21599"/>
                      <a:pt x="21600" y="16762"/>
                      <a:pt x="21600" y="10800"/>
                    </a:cubicBezTo>
                    <a:cubicBezTo>
                      <a:pt x="21600" y="4833"/>
                      <a:pt x="16766" y="0"/>
                      <a:pt x="10800" y="0"/>
                    </a:cubicBezTo>
                    <a:cubicBezTo>
                      <a:pt x="4833" y="0"/>
                      <a:pt x="0" y="4833"/>
                      <a:pt x="0" y="10800"/>
                    </a:cubicBezTo>
                    <a:cubicBezTo>
                      <a:pt x="0" y="16762"/>
                      <a:pt x="4833" y="21599"/>
                      <a:pt x="10800" y="21599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7" name="Group 6"/>
            <p:cNvGrpSpPr/>
            <p:nvPr/>
          </p:nvGrpSpPr>
          <p:grpSpPr>
            <a:xfrm>
              <a:off x="10091658" y="2416592"/>
              <a:ext cx="618042" cy="618042"/>
              <a:chOff x="8216107" y="1647825"/>
              <a:chExt cx="464344" cy="464344"/>
            </a:xfrm>
            <a:solidFill>
              <a:schemeClr val="bg2"/>
            </a:solidFill>
          </p:grpSpPr>
          <p:sp>
            <p:nvSpPr>
              <p:cNvPr id="19" name="AutoShape 81"/>
              <p:cNvSpPr>
                <a:spLocks/>
              </p:cNvSpPr>
              <p:nvPr/>
            </p:nvSpPr>
            <p:spPr bwMode="auto">
              <a:xfrm>
                <a:off x="8216107" y="1647825"/>
                <a:ext cx="464344" cy="464344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235" y="9811"/>
                    </a:moveTo>
                    <a:cubicBezTo>
                      <a:pt x="20220" y="10144"/>
                      <a:pt x="20081" y="10800"/>
                      <a:pt x="18899" y="10800"/>
                    </a:cubicBezTo>
                    <a:lnTo>
                      <a:pt x="17549" y="10800"/>
                    </a:lnTo>
                    <a:cubicBezTo>
                      <a:pt x="17363" y="10800"/>
                      <a:pt x="17212" y="10950"/>
                      <a:pt x="17212" y="11137"/>
                    </a:cubicBezTo>
                    <a:cubicBezTo>
                      <a:pt x="17212" y="11324"/>
                      <a:pt x="17363" y="11475"/>
                      <a:pt x="17549" y="11475"/>
                    </a:cubicBezTo>
                    <a:lnTo>
                      <a:pt x="18858" y="11475"/>
                    </a:lnTo>
                    <a:cubicBezTo>
                      <a:pt x="19870" y="11475"/>
                      <a:pt x="20003" y="12314"/>
                      <a:pt x="19938" y="12719"/>
                    </a:cubicBezTo>
                    <a:cubicBezTo>
                      <a:pt x="19855" y="13223"/>
                      <a:pt x="19618" y="14175"/>
                      <a:pt x="18478" y="14175"/>
                    </a:cubicBezTo>
                    <a:lnTo>
                      <a:pt x="16874" y="14175"/>
                    </a:lnTo>
                    <a:cubicBezTo>
                      <a:pt x="16688" y="14175"/>
                      <a:pt x="16537" y="14325"/>
                      <a:pt x="16537" y="14512"/>
                    </a:cubicBezTo>
                    <a:cubicBezTo>
                      <a:pt x="16537" y="14699"/>
                      <a:pt x="16688" y="14850"/>
                      <a:pt x="16874" y="14850"/>
                    </a:cubicBezTo>
                    <a:lnTo>
                      <a:pt x="18203" y="14850"/>
                    </a:lnTo>
                    <a:cubicBezTo>
                      <a:pt x="19343" y="14850"/>
                      <a:pt x="19243" y="15718"/>
                      <a:pt x="19079" y="16237"/>
                    </a:cubicBezTo>
                    <a:cubicBezTo>
                      <a:pt x="18864" y="16918"/>
                      <a:pt x="18732" y="17549"/>
                      <a:pt x="17297" y="17549"/>
                    </a:cubicBezTo>
                    <a:lnTo>
                      <a:pt x="16196" y="17549"/>
                    </a:lnTo>
                    <a:cubicBezTo>
                      <a:pt x="16009" y="17549"/>
                      <a:pt x="15859" y="17700"/>
                      <a:pt x="15859" y="17887"/>
                    </a:cubicBezTo>
                    <a:cubicBezTo>
                      <a:pt x="15859" y="18073"/>
                      <a:pt x="16009" y="18225"/>
                      <a:pt x="16196" y="18225"/>
                    </a:cubicBezTo>
                    <a:lnTo>
                      <a:pt x="17255" y="18225"/>
                    </a:lnTo>
                    <a:cubicBezTo>
                      <a:pt x="17993" y="18225"/>
                      <a:pt x="18027" y="18923"/>
                      <a:pt x="17950" y="19174"/>
                    </a:cubicBezTo>
                    <a:cubicBezTo>
                      <a:pt x="17866" y="19448"/>
                      <a:pt x="17767" y="19651"/>
                      <a:pt x="17762" y="19660"/>
                    </a:cubicBezTo>
                    <a:cubicBezTo>
                      <a:pt x="17558" y="20028"/>
                      <a:pt x="17229" y="20249"/>
                      <a:pt x="16534" y="20249"/>
                    </a:cubicBezTo>
                    <a:lnTo>
                      <a:pt x="12844" y="20249"/>
                    </a:lnTo>
                    <a:cubicBezTo>
                      <a:pt x="10990" y="20249"/>
                      <a:pt x="9151" y="19829"/>
                      <a:pt x="9104" y="19818"/>
                    </a:cubicBezTo>
                    <a:cubicBezTo>
                      <a:pt x="6299" y="19172"/>
                      <a:pt x="6152" y="19122"/>
                      <a:pt x="5976" y="19072"/>
                    </a:cubicBezTo>
                    <a:cubicBezTo>
                      <a:pt x="5976" y="19072"/>
                      <a:pt x="5405" y="18976"/>
                      <a:pt x="5405" y="18478"/>
                    </a:cubicBezTo>
                    <a:lnTo>
                      <a:pt x="5399" y="9155"/>
                    </a:lnTo>
                    <a:cubicBezTo>
                      <a:pt x="5399" y="8839"/>
                      <a:pt x="5601" y="8552"/>
                      <a:pt x="5935" y="8452"/>
                    </a:cubicBezTo>
                    <a:cubicBezTo>
                      <a:pt x="5977" y="8435"/>
                      <a:pt x="6034" y="8419"/>
                      <a:pt x="6074" y="8401"/>
                    </a:cubicBezTo>
                    <a:cubicBezTo>
                      <a:pt x="9158" y="7125"/>
                      <a:pt x="10097" y="4324"/>
                      <a:pt x="10124" y="2025"/>
                    </a:cubicBezTo>
                    <a:cubicBezTo>
                      <a:pt x="10128" y="1702"/>
                      <a:pt x="10378" y="1350"/>
                      <a:pt x="10800" y="1350"/>
                    </a:cubicBezTo>
                    <a:cubicBezTo>
                      <a:pt x="11514" y="1350"/>
                      <a:pt x="12774" y="2782"/>
                      <a:pt x="12774" y="4554"/>
                    </a:cubicBezTo>
                    <a:cubicBezTo>
                      <a:pt x="12774" y="6155"/>
                      <a:pt x="12711" y="6432"/>
                      <a:pt x="12149" y="8100"/>
                    </a:cubicBezTo>
                    <a:cubicBezTo>
                      <a:pt x="18899" y="8100"/>
                      <a:pt x="18852" y="8196"/>
                      <a:pt x="19448" y="8353"/>
                    </a:cubicBezTo>
                    <a:cubicBezTo>
                      <a:pt x="20187" y="8564"/>
                      <a:pt x="20249" y="9175"/>
                      <a:pt x="20249" y="9386"/>
                    </a:cubicBezTo>
                    <a:cubicBezTo>
                      <a:pt x="20249" y="9618"/>
                      <a:pt x="20243" y="9584"/>
                      <a:pt x="20235" y="9811"/>
                    </a:cubicBezTo>
                    <a:moveTo>
                      <a:pt x="4724" y="19575"/>
                    </a:moveTo>
                    <a:cubicBezTo>
                      <a:pt x="4724" y="19948"/>
                      <a:pt x="4423" y="20249"/>
                      <a:pt x="4049" y="20249"/>
                    </a:cubicBezTo>
                    <a:lnTo>
                      <a:pt x="2024" y="20249"/>
                    </a:lnTo>
                    <a:cubicBezTo>
                      <a:pt x="1652" y="20249"/>
                      <a:pt x="1349" y="19948"/>
                      <a:pt x="1349" y="19575"/>
                    </a:cubicBezTo>
                    <a:lnTo>
                      <a:pt x="1349" y="8774"/>
                    </a:lnTo>
                    <a:cubicBezTo>
                      <a:pt x="1349" y="8401"/>
                      <a:pt x="1652" y="8100"/>
                      <a:pt x="2024" y="8100"/>
                    </a:cubicBezTo>
                    <a:lnTo>
                      <a:pt x="4049" y="8100"/>
                    </a:lnTo>
                    <a:cubicBezTo>
                      <a:pt x="4423" y="8100"/>
                      <a:pt x="4724" y="8401"/>
                      <a:pt x="4724" y="8774"/>
                    </a:cubicBezTo>
                    <a:cubicBezTo>
                      <a:pt x="4724" y="8774"/>
                      <a:pt x="4724" y="19575"/>
                      <a:pt x="4724" y="19575"/>
                    </a:cubicBezTo>
                    <a:close/>
                    <a:moveTo>
                      <a:pt x="19686" y="7069"/>
                    </a:moveTo>
                    <a:cubicBezTo>
                      <a:pt x="18842" y="6846"/>
                      <a:pt x="16858" y="6849"/>
                      <a:pt x="13956" y="6773"/>
                    </a:cubicBezTo>
                    <a:cubicBezTo>
                      <a:pt x="14093" y="6139"/>
                      <a:pt x="14124" y="5568"/>
                      <a:pt x="14124" y="4554"/>
                    </a:cubicBezTo>
                    <a:cubicBezTo>
                      <a:pt x="14124" y="2133"/>
                      <a:pt x="12361" y="0"/>
                      <a:pt x="10800" y="0"/>
                    </a:cubicBezTo>
                    <a:cubicBezTo>
                      <a:pt x="9698" y="0"/>
                      <a:pt x="8789" y="901"/>
                      <a:pt x="8774" y="2009"/>
                    </a:cubicBezTo>
                    <a:cubicBezTo>
                      <a:pt x="8760" y="3368"/>
                      <a:pt x="8340" y="5716"/>
                      <a:pt x="6074" y="6906"/>
                    </a:cubicBezTo>
                    <a:cubicBezTo>
                      <a:pt x="5908" y="6994"/>
                      <a:pt x="5433" y="7228"/>
                      <a:pt x="5364" y="7259"/>
                    </a:cubicBezTo>
                    <a:lnTo>
                      <a:pt x="5399" y="7289"/>
                    </a:lnTo>
                    <a:cubicBezTo>
                      <a:pt x="5045" y="6984"/>
                      <a:pt x="4554" y="6750"/>
                      <a:pt x="4049" y="6750"/>
                    </a:cubicBezTo>
                    <a:lnTo>
                      <a:pt x="2024" y="6750"/>
                    </a:lnTo>
                    <a:cubicBezTo>
                      <a:pt x="908" y="6750"/>
                      <a:pt x="0" y="7658"/>
                      <a:pt x="0" y="8774"/>
                    </a:cubicBezTo>
                    <a:lnTo>
                      <a:pt x="0" y="19575"/>
                    </a:lnTo>
                    <a:cubicBezTo>
                      <a:pt x="0" y="20691"/>
                      <a:pt x="908" y="21599"/>
                      <a:pt x="2024" y="21599"/>
                    </a:cubicBezTo>
                    <a:lnTo>
                      <a:pt x="4049" y="21599"/>
                    </a:lnTo>
                    <a:cubicBezTo>
                      <a:pt x="4853" y="21599"/>
                      <a:pt x="5525" y="21114"/>
                      <a:pt x="5850" y="20434"/>
                    </a:cubicBezTo>
                    <a:cubicBezTo>
                      <a:pt x="5859" y="20437"/>
                      <a:pt x="5873" y="20441"/>
                      <a:pt x="5882" y="20442"/>
                    </a:cubicBezTo>
                    <a:cubicBezTo>
                      <a:pt x="5927" y="20454"/>
                      <a:pt x="5979" y="20467"/>
                      <a:pt x="6044" y="20485"/>
                    </a:cubicBezTo>
                    <a:cubicBezTo>
                      <a:pt x="6056" y="20487"/>
                      <a:pt x="6062" y="20488"/>
                      <a:pt x="6074" y="20492"/>
                    </a:cubicBezTo>
                    <a:cubicBezTo>
                      <a:pt x="6464" y="20588"/>
                      <a:pt x="7212" y="20768"/>
                      <a:pt x="8812" y="21135"/>
                    </a:cubicBezTo>
                    <a:cubicBezTo>
                      <a:pt x="9155" y="21213"/>
                      <a:pt x="10966" y="21599"/>
                      <a:pt x="12844" y="21599"/>
                    </a:cubicBezTo>
                    <a:lnTo>
                      <a:pt x="16534" y="21599"/>
                    </a:lnTo>
                    <a:cubicBezTo>
                      <a:pt x="17659" y="21599"/>
                      <a:pt x="18469" y="21167"/>
                      <a:pt x="18952" y="20298"/>
                    </a:cubicBezTo>
                    <a:cubicBezTo>
                      <a:pt x="18958" y="20285"/>
                      <a:pt x="19114" y="19982"/>
                      <a:pt x="19240" y="19572"/>
                    </a:cubicBezTo>
                    <a:cubicBezTo>
                      <a:pt x="19336" y="19263"/>
                      <a:pt x="19371" y="18827"/>
                      <a:pt x="19256" y="18384"/>
                    </a:cubicBezTo>
                    <a:cubicBezTo>
                      <a:pt x="19981" y="17886"/>
                      <a:pt x="20214" y="17133"/>
                      <a:pt x="20366" y="16643"/>
                    </a:cubicBezTo>
                    <a:cubicBezTo>
                      <a:pt x="20620" y="15838"/>
                      <a:pt x="20544" y="15235"/>
                      <a:pt x="20367" y="14803"/>
                    </a:cubicBezTo>
                    <a:cubicBezTo>
                      <a:pt x="20775" y="14418"/>
                      <a:pt x="21122" y="13831"/>
                      <a:pt x="21269" y="12935"/>
                    </a:cubicBezTo>
                    <a:cubicBezTo>
                      <a:pt x="21361" y="12380"/>
                      <a:pt x="21263" y="11809"/>
                      <a:pt x="21007" y="11334"/>
                    </a:cubicBezTo>
                    <a:cubicBezTo>
                      <a:pt x="21389" y="10905"/>
                      <a:pt x="21564" y="10365"/>
                      <a:pt x="21583" y="9865"/>
                    </a:cubicBezTo>
                    <a:lnTo>
                      <a:pt x="21591" y="9724"/>
                    </a:lnTo>
                    <a:cubicBezTo>
                      <a:pt x="21596" y="9635"/>
                      <a:pt x="21600" y="9581"/>
                      <a:pt x="21600" y="9386"/>
                    </a:cubicBezTo>
                    <a:cubicBezTo>
                      <a:pt x="21600" y="8533"/>
                      <a:pt x="21010" y="7446"/>
                      <a:pt x="19686" y="7069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" name="AutoShape 82"/>
              <p:cNvSpPr>
                <a:spLocks/>
              </p:cNvSpPr>
              <p:nvPr/>
            </p:nvSpPr>
            <p:spPr bwMode="auto">
              <a:xfrm>
                <a:off x="8259763" y="2024857"/>
                <a:ext cx="43657" cy="43656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14400"/>
                    </a:moveTo>
                    <a:cubicBezTo>
                      <a:pt x="8820" y="14400"/>
                      <a:pt x="7200" y="12782"/>
                      <a:pt x="7200" y="10800"/>
                    </a:cubicBezTo>
                    <a:cubicBezTo>
                      <a:pt x="7200" y="8817"/>
                      <a:pt x="8820" y="7200"/>
                      <a:pt x="10800" y="7200"/>
                    </a:cubicBezTo>
                    <a:cubicBezTo>
                      <a:pt x="12779" y="7200"/>
                      <a:pt x="14400" y="8817"/>
                      <a:pt x="14400" y="10800"/>
                    </a:cubicBezTo>
                    <a:cubicBezTo>
                      <a:pt x="14400" y="12782"/>
                      <a:pt x="12779" y="14400"/>
                      <a:pt x="10800" y="14400"/>
                    </a:cubicBezTo>
                    <a:moveTo>
                      <a:pt x="10800" y="0"/>
                    </a:moveTo>
                    <a:cubicBezTo>
                      <a:pt x="4837" y="0"/>
                      <a:pt x="0" y="4837"/>
                      <a:pt x="0" y="10800"/>
                    </a:cubicBezTo>
                    <a:cubicBezTo>
                      <a:pt x="0" y="16762"/>
                      <a:pt x="4837" y="21599"/>
                      <a:pt x="10800" y="21599"/>
                    </a:cubicBezTo>
                    <a:cubicBezTo>
                      <a:pt x="16762" y="21599"/>
                      <a:pt x="21600" y="16762"/>
                      <a:pt x="21600" y="10800"/>
                    </a:cubicBezTo>
                    <a:cubicBezTo>
                      <a:pt x="21600" y="4837"/>
                      <a:pt x="16762" y="0"/>
                      <a:pt x="10800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8" name="Group 7"/>
            <p:cNvGrpSpPr/>
            <p:nvPr/>
          </p:nvGrpSpPr>
          <p:grpSpPr>
            <a:xfrm>
              <a:off x="7221342" y="2435608"/>
              <a:ext cx="619099" cy="580009"/>
              <a:chOff x="5368132" y="3540125"/>
              <a:chExt cx="465138" cy="435769"/>
            </a:xfrm>
            <a:solidFill>
              <a:schemeClr val="bg2"/>
            </a:solidFill>
          </p:grpSpPr>
          <p:sp>
            <p:nvSpPr>
              <p:cNvPr id="17" name="AutoShape 110"/>
              <p:cNvSpPr>
                <a:spLocks/>
              </p:cNvSpPr>
              <p:nvPr/>
            </p:nvSpPr>
            <p:spPr bwMode="auto">
              <a:xfrm>
                <a:off x="5426869" y="3598069"/>
                <a:ext cx="347663" cy="23256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699" y="20255"/>
                    </a:moveTo>
                    <a:lnTo>
                      <a:pt x="899" y="20255"/>
                    </a:lnTo>
                    <a:lnTo>
                      <a:pt x="899" y="1350"/>
                    </a:lnTo>
                    <a:lnTo>
                      <a:pt x="20699" y="1350"/>
                    </a:lnTo>
                    <a:cubicBezTo>
                      <a:pt x="20699" y="1350"/>
                      <a:pt x="20699" y="20255"/>
                      <a:pt x="20699" y="20255"/>
                    </a:cubicBezTo>
                    <a:close/>
                    <a:moveTo>
                      <a:pt x="20699" y="0"/>
                    </a:moveTo>
                    <a:lnTo>
                      <a:pt x="899" y="5"/>
                    </a:lnTo>
                    <a:cubicBezTo>
                      <a:pt x="402" y="5"/>
                      <a:pt x="0" y="603"/>
                      <a:pt x="0" y="1350"/>
                    </a:cubicBezTo>
                    <a:lnTo>
                      <a:pt x="0" y="20249"/>
                    </a:lnTo>
                    <a:cubicBezTo>
                      <a:pt x="0" y="20996"/>
                      <a:pt x="402" y="21599"/>
                      <a:pt x="899" y="21599"/>
                    </a:cubicBezTo>
                    <a:lnTo>
                      <a:pt x="20699" y="21599"/>
                    </a:lnTo>
                    <a:cubicBezTo>
                      <a:pt x="21197" y="21599"/>
                      <a:pt x="21600" y="20996"/>
                      <a:pt x="21600" y="20249"/>
                    </a:cubicBezTo>
                    <a:lnTo>
                      <a:pt x="21600" y="1350"/>
                    </a:lnTo>
                    <a:cubicBezTo>
                      <a:pt x="21600" y="603"/>
                      <a:pt x="21197" y="0"/>
                      <a:pt x="20699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" name="AutoShape 111"/>
              <p:cNvSpPr>
                <a:spLocks/>
              </p:cNvSpPr>
              <p:nvPr/>
            </p:nvSpPr>
            <p:spPr bwMode="auto">
              <a:xfrm>
                <a:off x="5368132" y="3540125"/>
                <a:ext cx="465138" cy="43576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249" y="16562"/>
                    </a:moveTo>
                    <a:cubicBezTo>
                      <a:pt x="20249" y="16959"/>
                      <a:pt x="19946" y="17282"/>
                      <a:pt x="19575" y="17282"/>
                    </a:cubicBezTo>
                    <a:lnTo>
                      <a:pt x="13499" y="17282"/>
                    </a:lnTo>
                    <a:lnTo>
                      <a:pt x="8099" y="17282"/>
                    </a:lnTo>
                    <a:lnTo>
                      <a:pt x="2024" y="17282"/>
                    </a:lnTo>
                    <a:cubicBezTo>
                      <a:pt x="1651" y="17282"/>
                      <a:pt x="1349" y="16959"/>
                      <a:pt x="1349" y="16562"/>
                    </a:cubicBezTo>
                    <a:lnTo>
                      <a:pt x="1349" y="2160"/>
                    </a:lnTo>
                    <a:cubicBezTo>
                      <a:pt x="1349" y="1762"/>
                      <a:pt x="1651" y="1440"/>
                      <a:pt x="2024" y="1440"/>
                    </a:cubicBezTo>
                    <a:lnTo>
                      <a:pt x="19575" y="1440"/>
                    </a:lnTo>
                    <a:cubicBezTo>
                      <a:pt x="19946" y="1440"/>
                      <a:pt x="20249" y="1762"/>
                      <a:pt x="20249" y="2160"/>
                    </a:cubicBezTo>
                    <a:cubicBezTo>
                      <a:pt x="20249" y="2160"/>
                      <a:pt x="20249" y="16562"/>
                      <a:pt x="20249" y="16562"/>
                    </a:cubicBezTo>
                    <a:close/>
                    <a:moveTo>
                      <a:pt x="19575" y="0"/>
                    </a:moveTo>
                    <a:lnTo>
                      <a:pt x="2024" y="0"/>
                    </a:lnTo>
                    <a:cubicBezTo>
                      <a:pt x="905" y="0"/>
                      <a:pt x="0" y="966"/>
                      <a:pt x="0" y="2160"/>
                    </a:cubicBezTo>
                    <a:lnTo>
                      <a:pt x="0" y="16562"/>
                    </a:lnTo>
                    <a:cubicBezTo>
                      <a:pt x="0" y="17753"/>
                      <a:pt x="903" y="18718"/>
                      <a:pt x="2018" y="18721"/>
                    </a:cubicBezTo>
                    <a:lnTo>
                      <a:pt x="8774" y="18721"/>
                    </a:lnTo>
                    <a:lnTo>
                      <a:pt x="8774" y="19597"/>
                    </a:lnTo>
                    <a:lnTo>
                      <a:pt x="4561" y="20181"/>
                    </a:lnTo>
                    <a:cubicBezTo>
                      <a:pt x="4260" y="20262"/>
                      <a:pt x="4049" y="20549"/>
                      <a:pt x="4049" y="20879"/>
                    </a:cubicBezTo>
                    <a:cubicBezTo>
                      <a:pt x="4049" y="21277"/>
                      <a:pt x="4351" y="21599"/>
                      <a:pt x="4724" y="21599"/>
                    </a:cubicBezTo>
                    <a:lnTo>
                      <a:pt x="16874" y="21599"/>
                    </a:lnTo>
                    <a:cubicBezTo>
                      <a:pt x="17248" y="21599"/>
                      <a:pt x="17549" y="21277"/>
                      <a:pt x="17549" y="20879"/>
                    </a:cubicBezTo>
                    <a:cubicBezTo>
                      <a:pt x="17549" y="20549"/>
                      <a:pt x="17339" y="20262"/>
                      <a:pt x="17038" y="20181"/>
                    </a:cubicBezTo>
                    <a:lnTo>
                      <a:pt x="12824" y="19597"/>
                    </a:lnTo>
                    <a:lnTo>
                      <a:pt x="12824" y="18721"/>
                    </a:lnTo>
                    <a:lnTo>
                      <a:pt x="19581" y="18721"/>
                    </a:lnTo>
                    <a:cubicBezTo>
                      <a:pt x="20696" y="18718"/>
                      <a:pt x="21600" y="17753"/>
                      <a:pt x="21600" y="16562"/>
                    </a:cubicBezTo>
                    <a:lnTo>
                      <a:pt x="21600" y="2160"/>
                    </a:lnTo>
                    <a:cubicBezTo>
                      <a:pt x="21600" y="966"/>
                      <a:pt x="20692" y="0"/>
                      <a:pt x="19575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9" name="Group 8"/>
            <p:cNvGrpSpPr/>
            <p:nvPr/>
          </p:nvGrpSpPr>
          <p:grpSpPr>
            <a:xfrm>
              <a:off x="4352084" y="2484206"/>
              <a:ext cx="618042" cy="482812"/>
              <a:chOff x="2581275" y="1710532"/>
              <a:chExt cx="464344" cy="362744"/>
            </a:xfrm>
            <a:solidFill>
              <a:schemeClr val="bg2"/>
            </a:solidFill>
          </p:grpSpPr>
          <p:sp>
            <p:nvSpPr>
              <p:cNvPr id="10" name="AutoShape 140"/>
              <p:cNvSpPr>
                <a:spLocks/>
              </p:cNvSpPr>
              <p:nvPr/>
            </p:nvSpPr>
            <p:spPr bwMode="auto">
              <a:xfrm>
                <a:off x="2639219" y="1768475"/>
                <a:ext cx="290513" cy="235744"/>
              </a:xfrm>
              <a:custGeom>
                <a:avLst/>
                <a:gdLst>
                  <a:gd name="T0" fmla="+- 0 10800 376"/>
                  <a:gd name="T1" fmla="*/ T0 w 20848"/>
                  <a:gd name="T2" fmla="*/ 10800 h 21600"/>
                  <a:gd name="T3" fmla="+- 0 10800 376"/>
                  <a:gd name="T4" fmla="*/ T3 w 20848"/>
                  <a:gd name="T5" fmla="*/ 10800 h 21600"/>
                  <a:gd name="T6" fmla="+- 0 10800 376"/>
                  <a:gd name="T7" fmla="*/ T6 w 20848"/>
                  <a:gd name="T8" fmla="*/ 10800 h 21600"/>
                  <a:gd name="T9" fmla="+- 0 10800 376"/>
                  <a:gd name="T10" fmla="*/ T9 w 20848"/>
                  <a:gd name="T11" fmla="*/ 10800 h 21600"/>
                </a:gdLst>
                <a:ahLst/>
                <a:cxnLst>
                  <a:cxn ang="0">
                    <a:pos x="T1" y="T2"/>
                  </a:cxn>
                  <a:cxn ang="0">
                    <a:pos x="T4" y="T5"/>
                  </a:cxn>
                  <a:cxn ang="0">
                    <a:pos x="T7" y="T8"/>
                  </a:cxn>
                  <a:cxn ang="0">
                    <a:pos x="T10" y="T11"/>
                  </a:cxn>
                </a:cxnLst>
                <a:rect l="0" t="0" r="r" b="b"/>
                <a:pathLst>
                  <a:path w="20848" h="21600">
                    <a:moveTo>
                      <a:pt x="18728" y="19178"/>
                    </a:moveTo>
                    <a:cubicBezTo>
                      <a:pt x="13191" y="20631"/>
                      <a:pt x="7654" y="20631"/>
                      <a:pt x="2118" y="19178"/>
                    </a:cubicBezTo>
                    <a:cubicBezTo>
                      <a:pt x="678" y="13592"/>
                      <a:pt x="678" y="8008"/>
                      <a:pt x="2118" y="2421"/>
                    </a:cubicBezTo>
                    <a:cubicBezTo>
                      <a:pt x="7654" y="968"/>
                      <a:pt x="13191" y="968"/>
                      <a:pt x="18728" y="2421"/>
                    </a:cubicBezTo>
                    <a:cubicBezTo>
                      <a:pt x="20168" y="8008"/>
                      <a:pt x="20168" y="13592"/>
                      <a:pt x="18728" y="19178"/>
                    </a:cubicBezTo>
                    <a:moveTo>
                      <a:pt x="18938" y="1116"/>
                    </a:moveTo>
                    <a:cubicBezTo>
                      <a:pt x="16114" y="375"/>
                      <a:pt x="13249" y="0"/>
                      <a:pt x="10423" y="0"/>
                    </a:cubicBezTo>
                    <a:cubicBezTo>
                      <a:pt x="7597" y="0"/>
                      <a:pt x="4732" y="375"/>
                      <a:pt x="1908" y="1116"/>
                    </a:cubicBezTo>
                    <a:cubicBezTo>
                      <a:pt x="1543" y="1213"/>
                      <a:pt x="1244" y="1552"/>
                      <a:pt x="1127" y="2004"/>
                    </a:cubicBezTo>
                    <a:cubicBezTo>
                      <a:pt x="-376" y="7841"/>
                      <a:pt x="-376" y="13759"/>
                      <a:pt x="1127" y="19593"/>
                    </a:cubicBezTo>
                    <a:cubicBezTo>
                      <a:pt x="1244" y="20047"/>
                      <a:pt x="1543" y="20386"/>
                      <a:pt x="1908" y="20482"/>
                    </a:cubicBezTo>
                    <a:cubicBezTo>
                      <a:pt x="4732" y="21224"/>
                      <a:pt x="7597" y="21600"/>
                      <a:pt x="10423" y="21600"/>
                    </a:cubicBezTo>
                    <a:cubicBezTo>
                      <a:pt x="13249" y="21600"/>
                      <a:pt x="16114" y="21224"/>
                      <a:pt x="18938" y="20482"/>
                    </a:cubicBezTo>
                    <a:cubicBezTo>
                      <a:pt x="19303" y="20386"/>
                      <a:pt x="19602" y="20047"/>
                      <a:pt x="19719" y="19593"/>
                    </a:cubicBezTo>
                    <a:cubicBezTo>
                      <a:pt x="21223" y="13759"/>
                      <a:pt x="21223" y="7841"/>
                      <a:pt x="19719" y="2004"/>
                    </a:cubicBezTo>
                    <a:cubicBezTo>
                      <a:pt x="19602" y="1552"/>
                      <a:pt x="19303" y="1213"/>
                      <a:pt x="18938" y="1116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1" name="AutoShape 141"/>
              <p:cNvSpPr>
                <a:spLocks/>
              </p:cNvSpPr>
              <p:nvPr/>
            </p:nvSpPr>
            <p:spPr bwMode="auto">
              <a:xfrm>
                <a:off x="2581275" y="1710532"/>
                <a:ext cx="464344" cy="362744"/>
              </a:xfrm>
              <a:custGeom>
                <a:avLst/>
                <a:gdLst>
                  <a:gd name="T0" fmla="+- 0 10800 252"/>
                  <a:gd name="T1" fmla="*/ T0 w 21096"/>
                  <a:gd name="T2" fmla="*/ 10800 h 21600"/>
                  <a:gd name="T3" fmla="+- 0 10800 252"/>
                  <a:gd name="T4" fmla="*/ T3 w 21096"/>
                  <a:gd name="T5" fmla="*/ 10800 h 21600"/>
                  <a:gd name="T6" fmla="+- 0 10800 252"/>
                  <a:gd name="T7" fmla="*/ T6 w 21096"/>
                  <a:gd name="T8" fmla="*/ 10800 h 21600"/>
                  <a:gd name="T9" fmla="+- 0 10800 252"/>
                  <a:gd name="T10" fmla="*/ T9 w 21096"/>
                  <a:gd name="T11" fmla="*/ 10800 h 21600"/>
                </a:gdLst>
                <a:ahLst/>
                <a:cxnLst>
                  <a:cxn ang="0">
                    <a:pos x="T1" y="T2"/>
                  </a:cxn>
                  <a:cxn ang="0">
                    <a:pos x="T4" y="T5"/>
                  </a:cxn>
                  <a:cxn ang="0">
                    <a:pos x="T7" y="T8"/>
                  </a:cxn>
                  <a:cxn ang="0">
                    <a:pos x="T10" y="T11"/>
                  </a:cxn>
                </a:cxnLst>
                <a:rect l="0" t="0" r="r" b="b"/>
                <a:pathLst>
                  <a:path w="21096" h="21600">
                    <a:moveTo>
                      <a:pt x="19056" y="18331"/>
                    </a:moveTo>
                    <a:cubicBezTo>
                      <a:pt x="13383" y="19233"/>
                      <a:pt x="7711" y="19233"/>
                      <a:pt x="2038" y="18331"/>
                    </a:cubicBezTo>
                    <a:cubicBezTo>
                      <a:pt x="1074" y="13022"/>
                      <a:pt x="1074" y="7713"/>
                      <a:pt x="2038" y="2404"/>
                    </a:cubicBezTo>
                    <a:cubicBezTo>
                      <a:pt x="7711" y="1502"/>
                      <a:pt x="13383" y="1502"/>
                      <a:pt x="19056" y="2404"/>
                    </a:cubicBezTo>
                    <a:cubicBezTo>
                      <a:pt x="20021" y="7713"/>
                      <a:pt x="20021" y="13022"/>
                      <a:pt x="19056" y="18331"/>
                    </a:cubicBezTo>
                    <a:moveTo>
                      <a:pt x="20338" y="2005"/>
                    </a:moveTo>
                    <a:cubicBezTo>
                      <a:pt x="20211" y="1301"/>
                      <a:pt x="19762" y="776"/>
                      <a:pt x="19215" y="689"/>
                    </a:cubicBezTo>
                    <a:cubicBezTo>
                      <a:pt x="16339" y="232"/>
                      <a:pt x="13423" y="0"/>
                      <a:pt x="10547" y="0"/>
                    </a:cubicBezTo>
                    <a:cubicBezTo>
                      <a:pt x="7671" y="0"/>
                      <a:pt x="4755" y="232"/>
                      <a:pt x="1879" y="689"/>
                    </a:cubicBezTo>
                    <a:cubicBezTo>
                      <a:pt x="1332" y="776"/>
                      <a:pt x="883" y="1301"/>
                      <a:pt x="756" y="2005"/>
                    </a:cubicBezTo>
                    <a:cubicBezTo>
                      <a:pt x="-252" y="7553"/>
                      <a:pt x="-252" y="13181"/>
                      <a:pt x="756" y="18731"/>
                    </a:cubicBezTo>
                    <a:cubicBezTo>
                      <a:pt x="883" y="19434"/>
                      <a:pt x="1332" y="19959"/>
                      <a:pt x="1879" y="20046"/>
                    </a:cubicBezTo>
                    <a:cubicBezTo>
                      <a:pt x="3265" y="20266"/>
                      <a:pt x="4660" y="20429"/>
                      <a:pt x="6055" y="20544"/>
                    </a:cubicBezTo>
                    <a:cubicBezTo>
                      <a:pt x="5979" y="20606"/>
                      <a:pt x="5931" y="20670"/>
                      <a:pt x="5931" y="20735"/>
                    </a:cubicBezTo>
                    <a:cubicBezTo>
                      <a:pt x="5931" y="21213"/>
                      <a:pt x="7997" y="21599"/>
                      <a:pt x="10547" y="21599"/>
                    </a:cubicBezTo>
                    <a:cubicBezTo>
                      <a:pt x="13097" y="21599"/>
                      <a:pt x="15164" y="21213"/>
                      <a:pt x="15164" y="20735"/>
                    </a:cubicBezTo>
                    <a:cubicBezTo>
                      <a:pt x="15164" y="20670"/>
                      <a:pt x="15115" y="20606"/>
                      <a:pt x="15040" y="20544"/>
                    </a:cubicBezTo>
                    <a:cubicBezTo>
                      <a:pt x="16434" y="20429"/>
                      <a:pt x="17830" y="20266"/>
                      <a:pt x="19215" y="20046"/>
                    </a:cubicBezTo>
                    <a:cubicBezTo>
                      <a:pt x="19762" y="19959"/>
                      <a:pt x="20211" y="19434"/>
                      <a:pt x="20338" y="18731"/>
                    </a:cubicBezTo>
                    <a:cubicBezTo>
                      <a:pt x="21347" y="13181"/>
                      <a:pt x="21347" y="7553"/>
                      <a:pt x="20338" y="2005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2" name="AutoShape 142"/>
              <p:cNvSpPr>
                <a:spLocks/>
              </p:cNvSpPr>
              <p:nvPr/>
            </p:nvSpPr>
            <p:spPr bwMode="auto">
              <a:xfrm>
                <a:off x="2944019" y="1783557"/>
                <a:ext cx="43656" cy="42863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7200"/>
                    </a:moveTo>
                    <a:cubicBezTo>
                      <a:pt x="12779" y="7200"/>
                      <a:pt x="14399" y="8820"/>
                      <a:pt x="14399" y="10800"/>
                    </a:cubicBezTo>
                    <a:cubicBezTo>
                      <a:pt x="14399" y="12779"/>
                      <a:pt x="12779" y="14400"/>
                      <a:pt x="10800" y="14400"/>
                    </a:cubicBezTo>
                    <a:cubicBezTo>
                      <a:pt x="8820" y="14400"/>
                      <a:pt x="7199" y="12779"/>
                      <a:pt x="7199" y="10800"/>
                    </a:cubicBezTo>
                    <a:cubicBezTo>
                      <a:pt x="7199" y="8820"/>
                      <a:pt x="8820" y="7200"/>
                      <a:pt x="10800" y="7200"/>
                    </a:cubicBezTo>
                    <a:moveTo>
                      <a:pt x="10800" y="21599"/>
                    </a:moveTo>
                    <a:cubicBezTo>
                      <a:pt x="16762" y="21599"/>
                      <a:pt x="21600" y="16762"/>
                      <a:pt x="21600" y="10800"/>
                    </a:cubicBezTo>
                    <a:cubicBezTo>
                      <a:pt x="21600" y="4837"/>
                      <a:pt x="16762" y="0"/>
                      <a:pt x="10800" y="0"/>
                    </a:cubicBezTo>
                    <a:cubicBezTo>
                      <a:pt x="4837" y="0"/>
                      <a:pt x="0" y="4837"/>
                      <a:pt x="0" y="10800"/>
                    </a:cubicBezTo>
                    <a:cubicBezTo>
                      <a:pt x="0" y="16762"/>
                      <a:pt x="4837" y="21599"/>
                      <a:pt x="10800" y="21599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3" name="AutoShape 143"/>
              <p:cNvSpPr>
                <a:spLocks/>
              </p:cNvSpPr>
              <p:nvPr/>
            </p:nvSpPr>
            <p:spPr bwMode="auto">
              <a:xfrm>
                <a:off x="2929732" y="1971675"/>
                <a:ext cx="57944" cy="15082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8899" y="0"/>
                    </a:moveTo>
                    <a:lnTo>
                      <a:pt x="2699" y="0"/>
                    </a:lnTo>
                    <a:cubicBezTo>
                      <a:pt x="1210" y="0"/>
                      <a:pt x="0" y="4841"/>
                      <a:pt x="0" y="10800"/>
                    </a:cubicBezTo>
                    <a:cubicBezTo>
                      <a:pt x="0" y="16758"/>
                      <a:pt x="1210" y="21599"/>
                      <a:pt x="2699" y="21599"/>
                    </a:cubicBezTo>
                    <a:lnTo>
                      <a:pt x="18899" y="21599"/>
                    </a:lnTo>
                    <a:cubicBezTo>
                      <a:pt x="20389" y="21599"/>
                      <a:pt x="21600" y="16758"/>
                      <a:pt x="21600" y="10800"/>
                    </a:cubicBezTo>
                    <a:cubicBezTo>
                      <a:pt x="21600" y="4841"/>
                      <a:pt x="20389" y="0"/>
                      <a:pt x="18899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4" name="AutoShape 144"/>
              <p:cNvSpPr>
                <a:spLocks/>
              </p:cNvSpPr>
              <p:nvPr/>
            </p:nvSpPr>
            <p:spPr bwMode="auto">
              <a:xfrm>
                <a:off x="2944019" y="1928019"/>
                <a:ext cx="58738" cy="15081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8899" y="0"/>
                    </a:moveTo>
                    <a:lnTo>
                      <a:pt x="2699" y="0"/>
                    </a:lnTo>
                    <a:cubicBezTo>
                      <a:pt x="1210" y="0"/>
                      <a:pt x="0" y="4841"/>
                      <a:pt x="0" y="10800"/>
                    </a:cubicBezTo>
                    <a:cubicBezTo>
                      <a:pt x="0" y="16758"/>
                      <a:pt x="1210" y="21599"/>
                      <a:pt x="2699" y="21599"/>
                    </a:cubicBezTo>
                    <a:lnTo>
                      <a:pt x="18899" y="21599"/>
                    </a:lnTo>
                    <a:cubicBezTo>
                      <a:pt x="20389" y="21599"/>
                      <a:pt x="21600" y="16758"/>
                      <a:pt x="21600" y="10800"/>
                    </a:cubicBezTo>
                    <a:cubicBezTo>
                      <a:pt x="21600" y="4841"/>
                      <a:pt x="20389" y="0"/>
                      <a:pt x="18899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5" name="AutoShape 145"/>
              <p:cNvSpPr>
                <a:spLocks/>
              </p:cNvSpPr>
              <p:nvPr/>
            </p:nvSpPr>
            <p:spPr bwMode="auto">
              <a:xfrm>
                <a:off x="2944019" y="1885157"/>
                <a:ext cx="58738" cy="1428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8899" y="0"/>
                    </a:moveTo>
                    <a:lnTo>
                      <a:pt x="2699" y="0"/>
                    </a:lnTo>
                    <a:cubicBezTo>
                      <a:pt x="1210" y="0"/>
                      <a:pt x="0" y="4841"/>
                      <a:pt x="0" y="10800"/>
                    </a:cubicBezTo>
                    <a:cubicBezTo>
                      <a:pt x="0" y="16758"/>
                      <a:pt x="1210" y="21599"/>
                      <a:pt x="2699" y="21599"/>
                    </a:cubicBezTo>
                    <a:lnTo>
                      <a:pt x="18899" y="21599"/>
                    </a:lnTo>
                    <a:cubicBezTo>
                      <a:pt x="20389" y="21599"/>
                      <a:pt x="21600" y="16758"/>
                      <a:pt x="21600" y="10800"/>
                    </a:cubicBezTo>
                    <a:cubicBezTo>
                      <a:pt x="21600" y="4841"/>
                      <a:pt x="20389" y="0"/>
                      <a:pt x="18899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6" name="AutoShape 146"/>
              <p:cNvSpPr>
                <a:spLocks/>
              </p:cNvSpPr>
              <p:nvPr/>
            </p:nvSpPr>
            <p:spPr bwMode="auto">
              <a:xfrm>
                <a:off x="2697957" y="1826419"/>
                <a:ext cx="86519" cy="61119"/>
              </a:xfrm>
              <a:custGeom>
                <a:avLst/>
                <a:gdLst>
                  <a:gd name="T0" fmla="+- 0 10822 44"/>
                  <a:gd name="T1" fmla="*/ T0 w 21556"/>
                  <a:gd name="T2" fmla="+- 0 10826 53"/>
                  <a:gd name="T3" fmla="*/ 10826 h 21547"/>
                  <a:gd name="T4" fmla="+- 0 10822 44"/>
                  <a:gd name="T5" fmla="*/ T4 w 21556"/>
                  <a:gd name="T6" fmla="+- 0 10826 53"/>
                  <a:gd name="T7" fmla="*/ 10826 h 21547"/>
                  <a:gd name="T8" fmla="+- 0 10822 44"/>
                  <a:gd name="T9" fmla="*/ T8 w 21556"/>
                  <a:gd name="T10" fmla="+- 0 10826 53"/>
                  <a:gd name="T11" fmla="*/ 10826 h 21547"/>
                  <a:gd name="T12" fmla="+- 0 10822 44"/>
                  <a:gd name="T13" fmla="*/ T12 w 21556"/>
                  <a:gd name="T14" fmla="+- 0 10826 53"/>
                  <a:gd name="T15" fmla="*/ 10826 h 21547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556" h="21547">
                    <a:moveTo>
                      <a:pt x="19751" y="2"/>
                    </a:moveTo>
                    <a:lnTo>
                      <a:pt x="3200" y="1845"/>
                    </a:lnTo>
                    <a:cubicBezTo>
                      <a:pt x="2215" y="2010"/>
                      <a:pt x="1272" y="3284"/>
                      <a:pt x="1106" y="4676"/>
                    </a:cubicBezTo>
                    <a:lnTo>
                      <a:pt x="1" y="18986"/>
                    </a:lnTo>
                    <a:cubicBezTo>
                      <a:pt x="-44" y="20398"/>
                      <a:pt x="724" y="21547"/>
                      <a:pt x="1712" y="21547"/>
                    </a:cubicBezTo>
                    <a:cubicBezTo>
                      <a:pt x="2698" y="21547"/>
                      <a:pt x="3542" y="20398"/>
                      <a:pt x="3582" y="18978"/>
                    </a:cubicBezTo>
                    <a:lnTo>
                      <a:pt x="4185" y="9251"/>
                    </a:lnTo>
                    <a:cubicBezTo>
                      <a:pt x="4319" y="7849"/>
                      <a:pt x="5235" y="6592"/>
                      <a:pt x="6220" y="6447"/>
                    </a:cubicBezTo>
                    <a:lnTo>
                      <a:pt x="19751" y="5128"/>
                    </a:lnTo>
                    <a:cubicBezTo>
                      <a:pt x="20743" y="5078"/>
                      <a:pt x="21556" y="3884"/>
                      <a:pt x="21556" y="2467"/>
                    </a:cubicBezTo>
                    <a:cubicBezTo>
                      <a:pt x="21556" y="1055"/>
                      <a:pt x="20743" y="-53"/>
                      <a:pt x="19751" y="2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37" name="Group 36"/>
          <p:cNvGrpSpPr/>
          <p:nvPr/>
        </p:nvGrpSpPr>
        <p:grpSpPr>
          <a:xfrm>
            <a:off x="1827890" y="4197389"/>
            <a:ext cx="2035086" cy="705892"/>
            <a:chOff x="520106" y="2243168"/>
            <a:chExt cx="2513428" cy="770769"/>
          </a:xfrm>
        </p:grpSpPr>
        <p:sp>
          <p:nvSpPr>
            <p:cNvPr id="38" name="TextBox 37"/>
            <p:cNvSpPr txBox="1"/>
            <p:nvPr/>
          </p:nvSpPr>
          <p:spPr>
            <a:xfrm>
              <a:off x="959966" y="2243168"/>
              <a:ext cx="1633707" cy="282293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9" name="Rectangle 38"/>
            <p:cNvSpPr/>
            <p:nvPr/>
          </p:nvSpPr>
          <p:spPr>
            <a:xfrm>
              <a:off x="520106" y="2544848"/>
              <a:ext cx="2513428" cy="469089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cxnSp>
        <p:nvCxnSpPr>
          <p:cNvPr id="44" name="Straight Connector 43"/>
          <p:cNvCxnSpPr/>
          <p:nvPr/>
        </p:nvCxnSpPr>
        <p:spPr>
          <a:xfrm>
            <a:off x="1670581" y="5055631"/>
            <a:ext cx="9517591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1" name="Group 50"/>
          <p:cNvGrpSpPr/>
          <p:nvPr/>
        </p:nvGrpSpPr>
        <p:grpSpPr>
          <a:xfrm>
            <a:off x="8995771" y="4197386"/>
            <a:ext cx="2035086" cy="705891"/>
            <a:chOff x="520106" y="2243168"/>
            <a:chExt cx="2513428" cy="770770"/>
          </a:xfrm>
        </p:grpSpPr>
        <p:sp>
          <p:nvSpPr>
            <p:cNvPr id="52" name="TextBox 51"/>
            <p:cNvSpPr txBox="1"/>
            <p:nvPr/>
          </p:nvSpPr>
          <p:spPr>
            <a:xfrm>
              <a:off x="959966" y="2243168"/>
              <a:ext cx="1633707" cy="28229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3" name="Rectangle 52"/>
            <p:cNvSpPr/>
            <p:nvPr/>
          </p:nvSpPr>
          <p:spPr>
            <a:xfrm>
              <a:off x="520106" y="2544848"/>
              <a:ext cx="2513428" cy="469090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4" name="Group 53"/>
          <p:cNvGrpSpPr/>
          <p:nvPr/>
        </p:nvGrpSpPr>
        <p:grpSpPr>
          <a:xfrm>
            <a:off x="6606476" y="4197386"/>
            <a:ext cx="2035086" cy="705891"/>
            <a:chOff x="520106" y="2243168"/>
            <a:chExt cx="2513428" cy="770770"/>
          </a:xfrm>
        </p:grpSpPr>
        <p:sp>
          <p:nvSpPr>
            <p:cNvPr id="55" name="TextBox 54"/>
            <p:cNvSpPr txBox="1"/>
            <p:nvPr/>
          </p:nvSpPr>
          <p:spPr>
            <a:xfrm>
              <a:off x="959966" y="2243168"/>
              <a:ext cx="1633707" cy="28229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6" name="Rectangle 55"/>
            <p:cNvSpPr/>
            <p:nvPr/>
          </p:nvSpPr>
          <p:spPr>
            <a:xfrm>
              <a:off x="520106" y="2544848"/>
              <a:ext cx="2513428" cy="469090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7" name="Group 56"/>
          <p:cNvGrpSpPr/>
          <p:nvPr/>
        </p:nvGrpSpPr>
        <p:grpSpPr>
          <a:xfrm>
            <a:off x="4217183" y="4197386"/>
            <a:ext cx="2035086" cy="705891"/>
            <a:chOff x="520106" y="2243168"/>
            <a:chExt cx="2513428" cy="770770"/>
          </a:xfrm>
        </p:grpSpPr>
        <p:sp>
          <p:nvSpPr>
            <p:cNvPr id="58" name="TextBox 57"/>
            <p:cNvSpPr txBox="1"/>
            <p:nvPr/>
          </p:nvSpPr>
          <p:spPr>
            <a:xfrm>
              <a:off x="959966" y="2243168"/>
              <a:ext cx="1633707" cy="28229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9" name="Rectangle 58"/>
            <p:cNvSpPr/>
            <p:nvPr/>
          </p:nvSpPr>
          <p:spPr>
            <a:xfrm>
              <a:off x="520106" y="2544848"/>
              <a:ext cx="2513428" cy="469090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60" name="Rectangle 59"/>
          <p:cNvSpPr/>
          <p:nvPr/>
        </p:nvSpPr>
        <p:spPr>
          <a:xfrm>
            <a:off x="1711939" y="5232651"/>
            <a:ext cx="9434876" cy="2827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3" name="TextBox 8"/>
          <p:cNvSpPr txBox="1"/>
          <p:nvPr/>
        </p:nvSpPr>
        <p:spPr>
          <a:xfrm>
            <a:off x="824035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5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083451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500"/>
                            </p:stCondLst>
                            <p:childTnLst>
                              <p:par>
                                <p:cTn id="31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1" name="Group 60"/>
          <p:cNvGrpSpPr/>
          <p:nvPr/>
        </p:nvGrpSpPr>
        <p:grpSpPr>
          <a:xfrm>
            <a:off x="4920966" y="5286062"/>
            <a:ext cx="559550" cy="558194"/>
            <a:chOff x="4448949" y="5252205"/>
            <a:chExt cx="610979" cy="609498"/>
          </a:xfrm>
          <a:solidFill>
            <a:schemeClr val="accent3"/>
          </a:solidFill>
        </p:grpSpPr>
        <p:sp>
          <p:nvSpPr>
            <p:cNvPr id="20" name="Freeform 505"/>
            <p:cNvSpPr>
              <a:spLocks noEditPoints="1"/>
            </p:cNvSpPr>
            <p:nvPr/>
          </p:nvSpPr>
          <p:spPr bwMode="auto">
            <a:xfrm>
              <a:off x="4625207" y="5403284"/>
              <a:ext cx="259203" cy="404357"/>
            </a:xfrm>
            <a:custGeom>
              <a:avLst/>
              <a:gdLst>
                <a:gd name="T0" fmla="*/ 72 w 148"/>
                <a:gd name="T1" fmla="*/ 231 h 231"/>
                <a:gd name="T2" fmla="*/ 43 w 148"/>
                <a:gd name="T3" fmla="*/ 226 h 231"/>
                <a:gd name="T4" fmla="*/ 36 w 148"/>
                <a:gd name="T5" fmla="*/ 207 h 231"/>
                <a:gd name="T6" fmla="*/ 31 w 148"/>
                <a:gd name="T7" fmla="*/ 158 h 231"/>
                <a:gd name="T8" fmla="*/ 23 w 148"/>
                <a:gd name="T9" fmla="*/ 135 h 231"/>
                <a:gd name="T10" fmla="*/ 10 w 148"/>
                <a:gd name="T11" fmla="*/ 112 h 231"/>
                <a:gd name="T12" fmla="*/ 2 w 148"/>
                <a:gd name="T13" fmla="*/ 63 h 231"/>
                <a:gd name="T14" fmla="*/ 73 w 148"/>
                <a:gd name="T15" fmla="*/ 0 h 231"/>
                <a:gd name="T16" fmla="*/ 74 w 148"/>
                <a:gd name="T17" fmla="*/ 0 h 231"/>
                <a:gd name="T18" fmla="*/ 146 w 148"/>
                <a:gd name="T19" fmla="*/ 63 h 231"/>
                <a:gd name="T20" fmla="*/ 138 w 148"/>
                <a:gd name="T21" fmla="*/ 112 h 231"/>
                <a:gd name="T22" fmla="*/ 125 w 148"/>
                <a:gd name="T23" fmla="*/ 135 h 231"/>
                <a:gd name="T24" fmla="*/ 116 w 148"/>
                <a:gd name="T25" fmla="*/ 158 h 231"/>
                <a:gd name="T26" fmla="*/ 111 w 148"/>
                <a:gd name="T27" fmla="*/ 207 h 231"/>
                <a:gd name="T28" fmla="*/ 104 w 148"/>
                <a:gd name="T29" fmla="*/ 226 h 231"/>
                <a:gd name="T30" fmla="*/ 72 w 148"/>
                <a:gd name="T31" fmla="*/ 231 h 231"/>
                <a:gd name="T32" fmla="*/ 72 w 148"/>
                <a:gd name="T33" fmla="*/ 214 h 231"/>
                <a:gd name="T34" fmla="*/ 96 w 148"/>
                <a:gd name="T35" fmla="*/ 170 h 231"/>
                <a:gd name="T36" fmla="*/ 98 w 148"/>
                <a:gd name="T37" fmla="*/ 165 h 231"/>
                <a:gd name="T38" fmla="*/ 99 w 148"/>
                <a:gd name="T39" fmla="*/ 157 h 231"/>
                <a:gd name="T40" fmla="*/ 102 w 148"/>
                <a:gd name="T41" fmla="*/ 146 h 231"/>
                <a:gd name="T42" fmla="*/ 130 w 148"/>
                <a:gd name="T43" fmla="*/ 66 h 231"/>
                <a:gd name="T44" fmla="*/ 119 w 148"/>
                <a:gd name="T45" fmla="*/ 41 h 231"/>
                <a:gd name="T46" fmla="*/ 74 w 148"/>
                <a:gd name="T47" fmla="*/ 17 h 231"/>
                <a:gd name="T48" fmla="*/ 74 w 148"/>
                <a:gd name="T49" fmla="*/ 17 h 231"/>
                <a:gd name="T50" fmla="*/ 29 w 148"/>
                <a:gd name="T51" fmla="*/ 41 h 231"/>
                <a:gd name="T52" fmla="*/ 18 w 148"/>
                <a:gd name="T53" fmla="*/ 66 h 231"/>
                <a:gd name="T54" fmla="*/ 25 w 148"/>
                <a:gd name="T55" fmla="*/ 105 h 231"/>
                <a:gd name="T56" fmla="*/ 46 w 148"/>
                <a:gd name="T57" fmla="*/ 146 h 231"/>
                <a:gd name="T58" fmla="*/ 48 w 148"/>
                <a:gd name="T59" fmla="*/ 157 h 231"/>
                <a:gd name="T60" fmla="*/ 50 w 148"/>
                <a:gd name="T61" fmla="*/ 165 h 231"/>
                <a:gd name="T62" fmla="*/ 52 w 148"/>
                <a:gd name="T63" fmla="*/ 170 h 2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48" h="231">
                  <a:moveTo>
                    <a:pt x="72" y="231"/>
                  </a:moveTo>
                  <a:cubicBezTo>
                    <a:pt x="72" y="231"/>
                    <a:pt x="72" y="231"/>
                    <a:pt x="72" y="231"/>
                  </a:cubicBezTo>
                  <a:cubicBezTo>
                    <a:pt x="59" y="231"/>
                    <a:pt x="50" y="228"/>
                    <a:pt x="46" y="226"/>
                  </a:cubicBezTo>
                  <a:cubicBezTo>
                    <a:pt x="43" y="226"/>
                    <a:pt x="43" y="226"/>
                    <a:pt x="43" y="226"/>
                  </a:cubicBezTo>
                  <a:cubicBezTo>
                    <a:pt x="42" y="224"/>
                    <a:pt x="42" y="224"/>
                    <a:pt x="42" y="224"/>
                  </a:cubicBezTo>
                  <a:cubicBezTo>
                    <a:pt x="39" y="220"/>
                    <a:pt x="37" y="214"/>
                    <a:pt x="36" y="207"/>
                  </a:cubicBezTo>
                  <a:cubicBezTo>
                    <a:pt x="35" y="198"/>
                    <a:pt x="34" y="186"/>
                    <a:pt x="35" y="172"/>
                  </a:cubicBezTo>
                  <a:cubicBezTo>
                    <a:pt x="33" y="169"/>
                    <a:pt x="31" y="164"/>
                    <a:pt x="31" y="158"/>
                  </a:cubicBezTo>
                  <a:cubicBezTo>
                    <a:pt x="31" y="153"/>
                    <a:pt x="29" y="142"/>
                    <a:pt x="23" y="135"/>
                  </a:cubicBezTo>
                  <a:cubicBezTo>
                    <a:pt x="23" y="135"/>
                    <a:pt x="23" y="135"/>
                    <a:pt x="23" y="135"/>
                  </a:cubicBezTo>
                  <a:cubicBezTo>
                    <a:pt x="23" y="135"/>
                    <a:pt x="23" y="135"/>
                    <a:pt x="23" y="135"/>
                  </a:cubicBezTo>
                  <a:cubicBezTo>
                    <a:pt x="22" y="134"/>
                    <a:pt x="16" y="125"/>
                    <a:pt x="10" y="112"/>
                  </a:cubicBezTo>
                  <a:cubicBezTo>
                    <a:pt x="6" y="104"/>
                    <a:pt x="4" y="96"/>
                    <a:pt x="2" y="89"/>
                  </a:cubicBezTo>
                  <a:cubicBezTo>
                    <a:pt x="0" y="79"/>
                    <a:pt x="0" y="71"/>
                    <a:pt x="2" y="63"/>
                  </a:cubicBezTo>
                  <a:cubicBezTo>
                    <a:pt x="2" y="61"/>
                    <a:pt x="5" y="47"/>
                    <a:pt x="14" y="32"/>
                  </a:cubicBezTo>
                  <a:cubicBezTo>
                    <a:pt x="24" y="17"/>
                    <a:pt x="41" y="0"/>
                    <a:pt x="73" y="0"/>
                  </a:cubicBezTo>
                  <a:cubicBezTo>
                    <a:pt x="74" y="0"/>
                    <a:pt x="74" y="0"/>
                    <a:pt x="74" y="0"/>
                  </a:cubicBezTo>
                  <a:cubicBezTo>
                    <a:pt x="74" y="0"/>
                    <a:pt x="74" y="0"/>
                    <a:pt x="74" y="0"/>
                  </a:cubicBezTo>
                  <a:cubicBezTo>
                    <a:pt x="107" y="0"/>
                    <a:pt x="124" y="18"/>
                    <a:pt x="134" y="32"/>
                  </a:cubicBezTo>
                  <a:cubicBezTo>
                    <a:pt x="143" y="47"/>
                    <a:pt x="146" y="61"/>
                    <a:pt x="146" y="63"/>
                  </a:cubicBezTo>
                  <a:cubicBezTo>
                    <a:pt x="148" y="71"/>
                    <a:pt x="147" y="80"/>
                    <a:pt x="145" y="89"/>
                  </a:cubicBezTo>
                  <a:cubicBezTo>
                    <a:pt x="144" y="96"/>
                    <a:pt x="141" y="104"/>
                    <a:pt x="138" y="112"/>
                  </a:cubicBezTo>
                  <a:cubicBezTo>
                    <a:pt x="132" y="125"/>
                    <a:pt x="125" y="135"/>
                    <a:pt x="125" y="135"/>
                  </a:cubicBezTo>
                  <a:cubicBezTo>
                    <a:pt x="125" y="135"/>
                    <a:pt x="125" y="135"/>
                    <a:pt x="125" y="135"/>
                  </a:cubicBezTo>
                  <a:cubicBezTo>
                    <a:pt x="125" y="135"/>
                    <a:pt x="125" y="135"/>
                    <a:pt x="125" y="135"/>
                  </a:cubicBezTo>
                  <a:cubicBezTo>
                    <a:pt x="119" y="142"/>
                    <a:pt x="117" y="153"/>
                    <a:pt x="116" y="158"/>
                  </a:cubicBezTo>
                  <a:cubicBezTo>
                    <a:pt x="117" y="164"/>
                    <a:pt x="114" y="169"/>
                    <a:pt x="113" y="172"/>
                  </a:cubicBezTo>
                  <a:cubicBezTo>
                    <a:pt x="113" y="186"/>
                    <a:pt x="113" y="198"/>
                    <a:pt x="111" y="207"/>
                  </a:cubicBezTo>
                  <a:cubicBezTo>
                    <a:pt x="110" y="214"/>
                    <a:pt x="108" y="220"/>
                    <a:pt x="106" y="223"/>
                  </a:cubicBezTo>
                  <a:cubicBezTo>
                    <a:pt x="104" y="226"/>
                    <a:pt x="104" y="226"/>
                    <a:pt x="104" y="226"/>
                  </a:cubicBezTo>
                  <a:cubicBezTo>
                    <a:pt x="101" y="227"/>
                    <a:pt x="101" y="227"/>
                    <a:pt x="101" y="227"/>
                  </a:cubicBezTo>
                  <a:cubicBezTo>
                    <a:pt x="91" y="230"/>
                    <a:pt x="81" y="231"/>
                    <a:pt x="72" y="231"/>
                  </a:cubicBezTo>
                  <a:close/>
                  <a:moveTo>
                    <a:pt x="55" y="212"/>
                  </a:moveTo>
                  <a:cubicBezTo>
                    <a:pt x="58" y="213"/>
                    <a:pt x="64" y="214"/>
                    <a:pt x="72" y="214"/>
                  </a:cubicBezTo>
                  <a:cubicBezTo>
                    <a:pt x="79" y="214"/>
                    <a:pt x="86" y="213"/>
                    <a:pt x="93" y="211"/>
                  </a:cubicBezTo>
                  <a:cubicBezTo>
                    <a:pt x="95" y="207"/>
                    <a:pt x="97" y="196"/>
                    <a:pt x="96" y="170"/>
                  </a:cubicBezTo>
                  <a:cubicBezTo>
                    <a:pt x="95" y="167"/>
                    <a:pt x="95" y="167"/>
                    <a:pt x="95" y="167"/>
                  </a:cubicBezTo>
                  <a:cubicBezTo>
                    <a:pt x="98" y="165"/>
                    <a:pt x="98" y="165"/>
                    <a:pt x="98" y="165"/>
                  </a:cubicBezTo>
                  <a:cubicBezTo>
                    <a:pt x="98" y="164"/>
                    <a:pt x="100" y="161"/>
                    <a:pt x="100" y="158"/>
                  </a:cubicBezTo>
                  <a:cubicBezTo>
                    <a:pt x="99" y="157"/>
                    <a:pt x="99" y="157"/>
                    <a:pt x="99" y="157"/>
                  </a:cubicBezTo>
                  <a:cubicBezTo>
                    <a:pt x="100" y="157"/>
                    <a:pt x="100" y="157"/>
                    <a:pt x="100" y="157"/>
                  </a:cubicBezTo>
                  <a:cubicBezTo>
                    <a:pt x="100" y="156"/>
                    <a:pt x="100" y="152"/>
                    <a:pt x="102" y="146"/>
                  </a:cubicBezTo>
                  <a:cubicBezTo>
                    <a:pt x="104" y="137"/>
                    <a:pt x="107" y="130"/>
                    <a:pt x="111" y="125"/>
                  </a:cubicBezTo>
                  <a:cubicBezTo>
                    <a:pt x="113" y="122"/>
                    <a:pt x="134" y="91"/>
                    <a:pt x="130" y="66"/>
                  </a:cubicBezTo>
                  <a:cubicBezTo>
                    <a:pt x="130" y="66"/>
                    <a:pt x="130" y="66"/>
                    <a:pt x="130" y="66"/>
                  </a:cubicBezTo>
                  <a:cubicBezTo>
                    <a:pt x="129" y="65"/>
                    <a:pt x="127" y="53"/>
                    <a:pt x="119" y="41"/>
                  </a:cubicBezTo>
                  <a:cubicBezTo>
                    <a:pt x="109" y="25"/>
                    <a:pt x="94" y="17"/>
                    <a:pt x="74" y="17"/>
                  </a:cubicBezTo>
                  <a:cubicBezTo>
                    <a:pt x="74" y="17"/>
                    <a:pt x="74" y="17"/>
                    <a:pt x="74" y="17"/>
                  </a:cubicBezTo>
                  <a:cubicBezTo>
                    <a:pt x="74" y="17"/>
                    <a:pt x="74" y="17"/>
                    <a:pt x="74" y="17"/>
                  </a:cubicBezTo>
                  <a:cubicBezTo>
                    <a:pt x="74" y="17"/>
                    <a:pt x="74" y="17"/>
                    <a:pt x="74" y="17"/>
                  </a:cubicBezTo>
                  <a:cubicBezTo>
                    <a:pt x="74" y="17"/>
                    <a:pt x="74" y="17"/>
                    <a:pt x="73" y="17"/>
                  </a:cubicBezTo>
                  <a:cubicBezTo>
                    <a:pt x="54" y="17"/>
                    <a:pt x="39" y="25"/>
                    <a:pt x="29" y="41"/>
                  </a:cubicBezTo>
                  <a:cubicBezTo>
                    <a:pt x="21" y="53"/>
                    <a:pt x="18" y="65"/>
                    <a:pt x="18" y="66"/>
                  </a:cubicBezTo>
                  <a:cubicBezTo>
                    <a:pt x="18" y="66"/>
                    <a:pt x="18" y="66"/>
                    <a:pt x="18" y="66"/>
                  </a:cubicBezTo>
                  <a:cubicBezTo>
                    <a:pt x="18" y="66"/>
                    <a:pt x="18" y="66"/>
                    <a:pt x="18" y="66"/>
                  </a:cubicBezTo>
                  <a:cubicBezTo>
                    <a:pt x="16" y="79"/>
                    <a:pt x="21" y="94"/>
                    <a:pt x="25" y="105"/>
                  </a:cubicBezTo>
                  <a:cubicBezTo>
                    <a:pt x="30" y="116"/>
                    <a:pt x="35" y="124"/>
                    <a:pt x="36" y="125"/>
                  </a:cubicBezTo>
                  <a:cubicBezTo>
                    <a:pt x="41" y="130"/>
                    <a:pt x="44" y="137"/>
                    <a:pt x="46" y="146"/>
                  </a:cubicBezTo>
                  <a:cubicBezTo>
                    <a:pt x="48" y="152"/>
                    <a:pt x="48" y="156"/>
                    <a:pt x="48" y="157"/>
                  </a:cubicBezTo>
                  <a:cubicBezTo>
                    <a:pt x="48" y="157"/>
                    <a:pt x="48" y="157"/>
                    <a:pt x="48" y="157"/>
                  </a:cubicBezTo>
                  <a:cubicBezTo>
                    <a:pt x="48" y="158"/>
                    <a:pt x="48" y="158"/>
                    <a:pt x="48" y="158"/>
                  </a:cubicBezTo>
                  <a:cubicBezTo>
                    <a:pt x="48" y="162"/>
                    <a:pt x="50" y="165"/>
                    <a:pt x="50" y="165"/>
                  </a:cubicBezTo>
                  <a:cubicBezTo>
                    <a:pt x="52" y="167"/>
                    <a:pt x="52" y="167"/>
                    <a:pt x="52" y="167"/>
                  </a:cubicBezTo>
                  <a:cubicBezTo>
                    <a:pt x="52" y="170"/>
                    <a:pt x="52" y="170"/>
                    <a:pt x="52" y="170"/>
                  </a:cubicBezTo>
                  <a:cubicBezTo>
                    <a:pt x="51" y="197"/>
                    <a:pt x="53" y="208"/>
                    <a:pt x="55" y="212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Freeform 506"/>
            <p:cNvSpPr>
              <a:spLocks/>
            </p:cNvSpPr>
            <p:nvPr/>
          </p:nvSpPr>
          <p:spPr bwMode="auto">
            <a:xfrm>
              <a:off x="4704449" y="5692110"/>
              <a:ext cx="99978" cy="101460"/>
            </a:xfrm>
            <a:custGeom>
              <a:avLst/>
              <a:gdLst>
                <a:gd name="T0" fmla="*/ 1 w 57"/>
                <a:gd name="T1" fmla="*/ 1 h 58"/>
                <a:gd name="T2" fmla="*/ 57 w 57"/>
                <a:gd name="T3" fmla="*/ 0 h 58"/>
                <a:gd name="T4" fmla="*/ 52 w 57"/>
                <a:gd name="T5" fmla="*/ 48 h 58"/>
                <a:gd name="T6" fmla="*/ 26 w 57"/>
                <a:gd name="T7" fmla="*/ 58 h 58"/>
                <a:gd name="T8" fmla="*/ 0 w 57"/>
                <a:gd name="T9" fmla="*/ 45 h 58"/>
                <a:gd name="T10" fmla="*/ 1 w 57"/>
                <a:gd name="T11" fmla="*/ 1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7" h="58">
                  <a:moveTo>
                    <a:pt x="1" y="1"/>
                  </a:moveTo>
                  <a:cubicBezTo>
                    <a:pt x="1" y="1"/>
                    <a:pt x="22" y="12"/>
                    <a:pt x="57" y="0"/>
                  </a:cubicBezTo>
                  <a:cubicBezTo>
                    <a:pt x="52" y="48"/>
                    <a:pt x="52" y="48"/>
                    <a:pt x="52" y="48"/>
                  </a:cubicBezTo>
                  <a:cubicBezTo>
                    <a:pt x="26" y="58"/>
                    <a:pt x="26" y="58"/>
                    <a:pt x="26" y="58"/>
                  </a:cubicBezTo>
                  <a:cubicBezTo>
                    <a:pt x="0" y="45"/>
                    <a:pt x="0" y="45"/>
                    <a:pt x="0" y="45"/>
                  </a:cubicBezTo>
                  <a:lnTo>
                    <a:pt x="1" y="1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Freeform 507"/>
            <p:cNvSpPr>
              <a:spLocks/>
            </p:cNvSpPr>
            <p:nvPr/>
          </p:nvSpPr>
          <p:spPr bwMode="auto">
            <a:xfrm>
              <a:off x="4740737" y="5620274"/>
              <a:ext cx="28142" cy="128120"/>
            </a:xfrm>
            <a:custGeom>
              <a:avLst/>
              <a:gdLst>
                <a:gd name="T0" fmla="*/ 16 w 16"/>
                <a:gd name="T1" fmla="*/ 65 h 73"/>
                <a:gd name="T2" fmla="*/ 8 w 16"/>
                <a:gd name="T3" fmla="*/ 73 h 73"/>
                <a:gd name="T4" fmla="*/ 8 w 16"/>
                <a:gd name="T5" fmla="*/ 73 h 73"/>
                <a:gd name="T6" fmla="*/ 1 w 16"/>
                <a:gd name="T7" fmla="*/ 65 h 73"/>
                <a:gd name="T8" fmla="*/ 0 w 16"/>
                <a:gd name="T9" fmla="*/ 8 h 73"/>
                <a:gd name="T10" fmla="*/ 7 w 16"/>
                <a:gd name="T11" fmla="*/ 0 h 73"/>
                <a:gd name="T12" fmla="*/ 7 w 16"/>
                <a:gd name="T13" fmla="*/ 0 h 73"/>
                <a:gd name="T14" fmla="*/ 15 w 16"/>
                <a:gd name="T15" fmla="*/ 8 h 73"/>
                <a:gd name="T16" fmla="*/ 16 w 16"/>
                <a:gd name="T17" fmla="*/ 65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6" h="73">
                  <a:moveTo>
                    <a:pt x="16" y="65"/>
                  </a:moveTo>
                  <a:cubicBezTo>
                    <a:pt x="16" y="69"/>
                    <a:pt x="12" y="73"/>
                    <a:pt x="8" y="73"/>
                  </a:cubicBezTo>
                  <a:cubicBezTo>
                    <a:pt x="8" y="73"/>
                    <a:pt x="8" y="73"/>
                    <a:pt x="8" y="73"/>
                  </a:cubicBezTo>
                  <a:cubicBezTo>
                    <a:pt x="4" y="73"/>
                    <a:pt x="1" y="69"/>
                    <a:pt x="1" y="65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4"/>
                    <a:pt x="3" y="1"/>
                    <a:pt x="7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11" y="0"/>
                    <a:pt x="15" y="4"/>
                    <a:pt x="15" y="8"/>
                  </a:cubicBezTo>
                  <a:lnTo>
                    <a:pt x="16" y="6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Freeform 508"/>
            <p:cNvSpPr>
              <a:spLocks/>
            </p:cNvSpPr>
            <p:nvPr/>
          </p:nvSpPr>
          <p:spPr bwMode="auto">
            <a:xfrm>
              <a:off x="4699265" y="5511408"/>
              <a:ext cx="102941" cy="143673"/>
            </a:xfrm>
            <a:custGeom>
              <a:avLst/>
              <a:gdLst>
                <a:gd name="T0" fmla="*/ 75 w 139"/>
                <a:gd name="T1" fmla="*/ 194 h 194"/>
                <a:gd name="T2" fmla="*/ 0 w 139"/>
                <a:gd name="T3" fmla="*/ 12 h 194"/>
                <a:gd name="T4" fmla="*/ 14 w 139"/>
                <a:gd name="T5" fmla="*/ 7 h 194"/>
                <a:gd name="T6" fmla="*/ 73 w 139"/>
                <a:gd name="T7" fmla="*/ 147 h 194"/>
                <a:gd name="T8" fmla="*/ 123 w 139"/>
                <a:gd name="T9" fmla="*/ 0 h 194"/>
                <a:gd name="T10" fmla="*/ 139 w 139"/>
                <a:gd name="T11" fmla="*/ 5 h 194"/>
                <a:gd name="T12" fmla="*/ 75 w 139"/>
                <a:gd name="T13" fmla="*/ 194 h 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9" h="194">
                  <a:moveTo>
                    <a:pt x="75" y="194"/>
                  </a:moveTo>
                  <a:lnTo>
                    <a:pt x="0" y="12"/>
                  </a:lnTo>
                  <a:lnTo>
                    <a:pt x="14" y="7"/>
                  </a:lnTo>
                  <a:lnTo>
                    <a:pt x="73" y="147"/>
                  </a:lnTo>
                  <a:lnTo>
                    <a:pt x="123" y="0"/>
                  </a:lnTo>
                  <a:lnTo>
                    <a:pt x="139" y="5"/>
                  </a:lnTo>
                  <a:lnTo>
                    <a:pt x="75" y="194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Freeform 509"/>
            <p:cNvSpPr>
              <a:spLocks/>
            </p:cNvSpPr>
            <p:nvPr/>
          </p:nvSpPr>
          <p:spPr bwMode="auto">
            <a:xfrm>
              <a:off x="4704449" y="5494375"/>
              <a:ext cx="92573" cy="31104"/>
            </a:xfrm>
            <a:custGeom>
              <a:avLst/>
              <a:gdLst>
                <a:gd name="T0" fmla="*/ 0 w 53"/>
                <a:gd name="T1" fmla="*/ 15 h 18"/>
                <a:gd name="T2" fmla="*/ 6 w 53"/>
                <a:gd name="T3" fmla="*/ 9 h 18"/>
                <a:gd name="T4" fmla="*/ 7 w 53"/>
                <a:gd name="T5" fmla="*/ 17 h 18"/>
                <a:gd name="T6" fmla="*/ 9 w 53"/>
                <a:gd name="T7" fmla="*/ 9 h 18"/>
                <a:gd name="T8" fmla="*/ 17 w 53"/>
                <a:gd name="T9" fmla="*/ 14 h 18"/>
                <a:gd name="T10" fmla="*/ 13 w 53"/>
                <a:gd name="T11" fmla="*/ 15 h 18"/>
                <a:gd name="T12" fmla="*/ 16 w 53"/>
                <a:gd name="T13" fmla="*/ 9 h 18"/>
                <a:gd name="T14" fmla="*/ 24 w 53"/>
                <a:gd name="T15" fmla="*/ 7 h 18"/>
                <a:gd name="T16" fmla="*/ 24 w 53"/>
                <a:gd name="T17" fmla="*/ 15 h 18"/>
                <a:gd name="T18" fmla="*/ 21 w 53"/>
                <a:gd name="T19" fmla="*/ 11 h 18"/>
                <a:gd name="T20" fmla="*/ 36 w 53"/>
                <a:gd name="T21" fmla="*/ 12 h 18"/>
                <a:gd name="T22" fmla="*/ 30 w 53"/>
                <a:gd name="T23" fmla="*/ 14 h 18"/>
                <a:gd name="T24" fmla="*/ 36 w 53"/>
                <a:gd name="T25" fmla="*/ 6 h 18"/>
                <a:gd name="T26" fmla="*/ 40 w 53"/>
                <a:gd name="T27" fmla="*/ 16 h 18"/>
                <a:gd name="T28" fmla="*/ 41 w 53"/>
                <a:gd name="T29" fmla="*/ 9 h 18"/>
                <a:gd name="T30" fmla="*/ 51 w 53"/>
                <a:gd name="T31" fmla="*/ 8 h 18"/>
                <a:gd name="T32" fmla="*/ 50 w 53"/>
                <a:gd name="T33" fmla="*/ 16 h 18"/>
                <a:gd name="T34" fmla="*/ 48 w 53"/>
                <a:gd name="T35" fmla="*/ 1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53" h="18">
                  <a:moveTo>
                    <a:pt x="0" y="15"/>
                  </a:moveTo>
                  <a:cubicBezTo>
                    <a:pt x="0" y="12"/>
                    <a:pt x="2" y="7"/>
                    <a:pt x="6" y="9"/>
                  </a:cubicBezTo>
                  <a:cubicBezTo>
                    <a:pt x="8" y="10"/>
                    <a:pt x="11" y="16"/>
                    <a:pt x="7" y="17"/>
                  </a:cubicBezTo>
                  <a:cubicBezTo>
                    <a:pt x="4" y="17"/>
                    <a:pt x="8" y="9"/>
                    <a:pt x="9" y="9"/>
                  </a:cubicBezTo>
                  <a:cubicBezTo>
                    <a:pt x="13" y="7"/>
                    <a:pt x="18" y="10"/>
                    <a:pt x="17" y="14"/>
                  </a:cubicBezTo>
                  <a:cubicBezTo>
                    <a:pt x="16" y="16"/>
                    <a:pt x="14" y="17"/>
                    <a:pt x="13" y="15"/>
                  </a:cubicBezTo>
                  <a:cubicBezTo>
                    <a:pt x="12" y="13"/>
                    <a:pt x="15" y="10"/>
                    <a:pt x="16" y="9"/>
                  </a:cubicBezTo>
                  <a:cubicBezTo>
                    <a:pt x="18" y="7"/>
                    <a:pt x="20" y="5"/>
                    <a:pt x="24" y="7"/>
                  </a:cubicBezTo>
                  <a:cubicBezTo>
                    <a:pt x="26" y="9"/>
                    <a:pt x="27" y="14"/>
                    <a:pt x="24" y="15"/>
                  </a:cubicBezTo>
                  <a:cubicBezTo>
                    <a:pt x="22" y="16"/>
                    <a:pt x="19" y="13"/>
                    <a:pt x="21" y="11"/>
                  </a:cubicBezTo>
                  <a:cubicBezTo>
                    <a:pt x="23" y="6"/>
                    <a:pt x="37" y="5"/>
                    <a:pt x="36" y="12"/>
                  </a:cubicBezTo>
                  <a:cubicBezTo>
                    <a:pt x="36" y="16"/>
                    <a:pt x="32" y="18"/>
                    <a:pt x="30" y="14"/>
                  </a:cubicBezTo>
                  <a:cubicBezTo>
                    <a:pt x="29" y="11"/>
                    <a:pt x="34" y="7"/>
                    <a:pt x="36" y="6"/>
                  </a:cubicBezTo>
                  <a:cubicBezTo>
                    <a:pt x="46" y="0"/>
                    <a:pt x="45" y="18"/>
                    <a:pt x="40" y="16"/>
                  </a:cubicBezTo>
                  <a:cubicBezTo>
                    <a:pt x="35" y="15"/>
                    <a:pt x="38" y="10"/>
                    <a:pt x="41" y="9"/>
                  </a:cubicBezTo>
                  <a:cubicBezTo>
                    <a:pt x="43" y="8"/>
                    <a:pt x="49" y="7"/>
                    <a:pt x="51" y="8"/>
                  </a:cubicBezTo>
                  <a:cubicBezTo>
                    <a:pt x="53" y="9"/>
                    <a:pt x="53" y="15"/>
                    <a:pt x="50" y="16"/>
                  </a:cubicBezTo>
                  <a:cubicBezTo>
                    <a:pt x="46" y="18"/>
                    <a:pt x="44" y="13"/>
                    <a:pt x="48" y="10"/>
                  </a:cubicBezTo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Freeform 510"/>
            <p:cNvSpPr>
              <a:spLocks/>
            </p:cNvSpPr>
            <p:nvPr/>
          </p:nvSpPr>
          <p:spPr bwMode="auto">
            <a:xfrm>
              <a:off x="4564479" y="5643232"/>
              <a:ext cx="85167" cy="85907"/>
            </a:xfrm>
            <a:custGeom>
              <a:avLst/>
              <a:gdLst>
                <a:gd name="T0" fmla="*/ 40 w 49"/>
                <a:gd name="T1" fmla="*/ 2 h 49"/>
                <a:gd name="T2" fmla="*/ 47 w 49"/>
                <a:gd name="T3" fmla="*/ 2 h 49"/>
                <a:gd name="T4" fmla="*/ 47 w 49"/>
                <a:gd name="T5" fmla="*/ 2 h 49"/>
                <a:gd name="T6" fmla="*/ 47 w 49"/>
                <a:gd name="T7" fmla="*/ 8 h 49"/>
                <a:gd name="T8" fmla="*/ 9 w 49"/>
                <a:gd name="T9" fmla="*/ 47 h 49"/>
                <a:gd name="T10" fmla="*/ 2 w 49"/>
                <a:gd name="T11" fmla="*/ 47 h 49"/>
                <a:gd name="T12" fmla="*/ 2 w 49"/>
                <a:gd name="T13" fmla="*/ 47 h 49"/>
                <a:gd name="T14" fmla="*/ 2 w 49"/>
                <a:gd name="T15" fmla="*/ 40 h 49"/>
                <a:gd name="T16" fmla="*/ 40 w 49"/>
                <a:gd name="T17" fmla="*/ 2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9" h="49">
                  <a:moveTo>
                    <a:pt x="40" y="2"/>
                  </a:moveTo>
                  <a:cubicBezTo>
                    <a:pt x="42" y="0"/>
                    <a:pt x="45" y="0"/>
                    <a:pt x="47" y="2"/>
                  </a:cubicBezTo>
                  <a:cubicBezTo>
                    <a:pt x="47" y="2"/>
                    <a:pt x="47" y="2"/>
                    <a:pt x="47" y="2"/>
                  </a:cubicBezTo>
                  <a:cubicBezTo>
                    <a:pt x="49" y="3"/>
                    <a:pt x="49" y="6"/>
                    <a:pt x="47" y="8"/>
                  </a:cubicBezTo>
                  <a:cubicBezTo>
                    <a:pt x="9" y="47"/>
                    <a:pt x="9" y="47"/>
                    <a:pt x="9" y="47"/>
                  </a:cubicBezTo>
                  <a:cubicBezTo>
                    <a:pt x="7" y="49"/>
                    <a:pt x="4" y="49"/>
                    <a:pt x="2" y="47"/>
                  </a:cubicBezTo>
                  <a:cubicBezTo>
                    <a:pt x="2" y="47"/>
                    <a:pt x="2" y="47"/>
                    <a:pt x="2" y="47"/>
                  </a:cubicBezTo>
                  <a:cubicBezTo>
                    <a:pt x="0" y="45"/>
                    <a:pt x="0" y="42"/>
                    <a:pt x="2" y="40"/>
                  </a:cubicBezTo>
                  <a:lnTo>
                    <a:pt x="40" y="2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Freeform 511"/>
            <p:cNvSpPr>
              <a:spLocks/>
            </p:cNvSpPr>
            <p:nvPr/>
          </p:nvSpPr>
          <p:spPr bwMode="auto">
            <a:xfrm>
              <a:off x="4862193" y="5340334"/>
              <a:ext cx="85907" cy="85907"/>
            </a:xfrm>
            <a:custGeom>
              <a:avLst/>
              <a:gdLst>
                <a:gd name="T0" fmla="*/ 40 w 49"/>
                <a:gd name="T1" fmla="*/ 2 h 49"/>
                <a:gd name="T2" fmla="*/ 47 w 49"/>
                <a:gd name="T3" fmla="*/ 2 h 49"/>
                <a:gd name="T4" fmla="*/ 47 w 49"/>
                <a:gd name="T5" fmla="*/ 2 h 49"/>
                <a:gd name="T6" fmla="*/ 47 w 49"/>
                <a:gd name="T7" fmla="*/ 9 h 49"/>
                <a:gd name="T8" fmla="*/ 9 w 49"/>
                <a:gd name="T9" fmla="*/ 47 h 49"/>
                <a:gd name="T10" fmla="*/ 2 w 49"/>
                <a:gd name="T11" fmla="*/ 47 h 49"/>
                <a:gd name="T12" fmla="*/ 2 w 49"/>
                <a:gd name="T13" fmla="*/ 47 h 49"/>
                <a:gd name="T14" fmla="*/ 2 w 49"/>
                <a:gd name="T15" fmla="*/ 41 h 49"/>
                <a:gd name="T16" fmla="*/ 40 w 49"/>
                <a:gd name="T17" fmla="*/ 2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9" h="49">
                  <a:moveTo>
                    <a:pt x="40" y="2"/>
                  </a:moveTo>
                  <a:cubicBezTo>
                    <a:pt x="42" y="0"/>
                    <a:pt x="45" y="0"/>
                    <a:pt x="47" y="2"/>
                  </a:cubicBezTo>
                  <a:cubicBezTo>
                    <a:pt x="47" y="2"/>
                    <a:pt x="47" y="2"/>
                    <a:pt x="47" y="2"/>
                  </a:cubicBezTo>
                  <a:cubicBezTo>
                    <a:pt x="49" y="4"/>
                    <a:pt x="49" y="7"/>
                    <a:pt x="47" y="9"/>
                  </a:cubicBezTo>
                  <a:cubicBezTo>
                    <a:pt x="9" y="47"/>
                    <a:pt x="9" y="47"/>
                    <a:pt x="9" y="47"/>
                  </a:cubicBezTo>
                  <a:cubicBezTo>
                    <a:pt x="7" y="49"/>
                    <a:pt x="4" y="49"/>
                    <a:pt x="2" y="47"/>
                  </a:cubicBezTo>
                  <a:cubicBezTo>
                    <a:pt x="2" y="47"/>
                    <a:pt x="2" y="47"/>
                    <a:pt x="2" y="47"/>
                  </a:cubicBezTo>
                  <a:cubicBezTo>
                    <a:pt x="0" y="45"/>
                    <a:pt x="0" y="42"/>
                    <a:pt x="2" y="41"/>
                  </a:cubicBezTo>
                  <a:lnTo>
                    <a:pt x="40" y="2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Freeform 512"/>
            <p:cNvSpPr>
              <a:spLocks/>
            </p:cNvSpPr>
            <p:nvPr/>
          </p:nvSpPr>
          <p:spPr bwMode="auto">
            <a:xfrm>
              <a:off x="4555592" y="5350702"/>
              <a:ext cx="87388" cy="82204"/>
            </a:xfrm>
            <a:custGeom>
              <a:avLst/>
              <a:gdLst>
                <a:gd name="T0" fmla="*/ 48 w 50"/>
                <a:gd name="T1" fmla="*/ 38 h 47"/>
                <a:gd name="T2" fmla="*/ 49 w 50"/>
                <a:gd name="T3" fmla="*/ 45 h 47"/>
                <a:gd name="T4" fmla="*/ 49 w 50"/>
                <a:gd name="T5" fmla="*/ 45 h 47"/>
                <a:gd name="T6" fmla="*/ 42 w 50"/>
                <a:gd name="T7" fmla="*/ 45 h 47"/>
                <a:gd name="T8" fmla="*/ 2 w 50"/>
                <a:gd name="T9" fmla="*/ 9 h 47"/>
                <a:gd name="T10" fmla="*/ 2 w 50"/>
                <a:gd name="T11" fmla="*/ 2 h 47"/>
                <a:gd name="T12" fmla="*/ 2 w 50"/>
                <a:gd name="T13" fmla="*/ 2 h 47"/>
                <a:gd name="T14" fmla="*/ 8 w 50"/>
                <a:gd name="T15" fmla="*/ 1 h 47"/>
                <a:gd name="T16" fmla="*/ 48 w 50"/>
                <a:gd name="T17" fmla="*/ 38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0" h="47">
                  <a:moveTo>
                    <a:pt x="48" y="38"/>
                  </a:moveTo>
                  <a:cubicBezTo>
                    <a:pt x="50" y="40"/>
                    <a:pt x="50" y="43"/>
                    <a:pt x="49" y="45"/>
                  </a:cubicBezTo>
                  <a:cubicBezTo>
                    <a:pt x="49" y="45"/>
                    <a:pt x="49" y="45"/>
                    <a:pt x="49" y="45"/>
                  </a:cubicBezTo>
                  <a:cubicBezTo>
                    <a:pt x="47" y="47"/>
                    <a:pt x="44" y="47"/>
                    <a:pt x="42" y="45"/>
                  </a:cubicBezTo>
                  <a:cubicBezTo>
                    <a:pt x="2" y="9"/>
                    <a:pt x="2" y="9"/>
                    <a:pt x="2" y="9"/>
                  </a:cubicBezTo>
                  <a:cubicBezTo>
                    <a:pt x="0" y="7"/>
                    <a:pt x="0" y="4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3" y="0"/>
                    <a:pt x="6" y="0"/>
                    <a:pt x="8" y="1"/>
                  </a:cubicBezTo>
                  <a:lnTo>
                    <a:pt x="48" y="38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Freeform 513"/>
            <p:cNvSpPr>
              <a:spLocks/>
            </p:cNvSpPr>
            <p:nvPr/>
          </p:nvSpPr>
          <p:spPr bwMode="auto">
            <a:xfrm>
              <a:off x="4868858" y="5635826"/>
              <a:ext cx="87388" cy="82204"/>
            </a:xfrm>
            <a:custGeom>
              <a:avLst/>
              <a:gdLst>
                <a:gd name="T0" fmla="*/ 48 w 50"/>
                <a:gd name="T1" fmla="*/ 38 h 47"/>
                <a:gd name="T2" fmla="*/ 48 w 50"/>
                <a:gd name="T3" fmla="*/ 45 h 47"/>
                <a:gd name="T4" fmla="*/ 48 w 50"/>
                <a:gd name="T5" fmla="*/ 45 h 47"/>
                <a:gd name="T6" fmla="*/ 42 w 50"/>
                <a:gd name="T7" fmla="*/ 45 h 47"/>
                <a:gd name="T8" fmla="*/ 2 w 50"/>
                <a:gd name="T9" fmla="*/ 9 h 47"/>
                <a:gd name="T10" fmla="*/ 2 w 50"/>
                <a:gd name="T11" fmla="*/ 2 h 47"/>
                <a:gd name="T12" fmla="*/ 2 w 50"/>
                <a:gd name="T13" fmla="*/ 2 h 47"/>
                <a:gd name="T14" fmla="*/ 8 w 50"/>
                <a:gd name="T15" fmla="*/ 2 h 47"/>
                <a:gd name="T16" fmla="*/ 48 w 50"/>
                <a:gd name="T17" fmla="*/ 38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0" h="47">
                  <a:moveTo>
                    <a:pt x="48" y="38"/>
                  </a:moveTo>
                  <a:cubicBezTo>
                    <a:pt x="50" y="40"/>
                    <a:pt x="50" y="43"/>
                    <a:pt x="48" y="45"/>
                  </a:cubicBezTo>
                  <a:cubicBezTo>
                    <a:pt x="48" y="45"/>
                    <a:pt x="48" y="45"/>
                    <a:pt x="48" y="45"/>
                  </a:cubicBezTo>
                  <a:cubicBezTo>
                    <a:pt x="47" y="47"/>
                    <a:pt x="44" y="47"/>
                    <a:pt x="42" y="45"/>
                  </a:cubicBezTo>
                  <a:cubicBezTo>
                    <a:pt x="2" y="9"/>
                    <a:pt x="2" y="9"/>
                    <a:pt x="2" y="9"/>
                  </a:cubicBezTo>
                  <a:cubicBezTo>
                    <a:pt x="0" y="7"/>
                    <a:pt x="0" y="4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3" y="0"/>
                    <a:pt x="6" y="0"/>
                    <a:pt x="8" y="2"/>
                  </a:cubicBezTo>
                  <a:lnTo>
                    <a:pt x="48" y="38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Freeform 514"/>
            <p:cNvSpPr>
              <a:spLocks/>
            </p:cNvSpPr>
            <p:nvPr/>
          </p:nvSpPr>
          <p:spPr bwMode="auto">
            <a:xfrm>
              <a:off x="4488940" y="5525479"/>
              <a:ext cx="110346" cy="17774"/>
            </a:xfrm>
            <a:custGeom>
              <a:avLst/>
              <a:gdLst>
                <a:gd name="T0" fmla="*/ 58 w 63"/>
                <a:gd name="T1" fmla="*/ 0 h 10"/>
                <a:gd name="T2" fmla="*/ 63 w 63"/>
                <a:gd name="T3" fmla="*/ 5 h 10"/>
                <a:gd name="T4" fmla="*/ 63 w 63"/>
                <a:gd name="T5" fmla="*/ 5 h 10"/>
                <a:gd name="T6" fmla="*/ 58 w 63"/>
                <a:gd name="T7" fmla="*/ 10 h 10"/>
                <a:gd name="T8" fmla="*/ 4 w 63"/>
                <a:gd name="T9" fmla="*/ 10 h 10"/>
                <a:gd name="T10" fmla="*/ 0 w 63"/>
                <a:gd name="T11" fmla="*/ 5 h 10"/>
                <a:gd name="T12" fmla="*/ 0 w 63"/>
                <a:gd name="T13" fmla="*/ 5 h 10"/>
                <a:gd name="T14" fmla="*/ 4 w 63"/>
                <a:gd name="T15" fmla="*/ 0 h 10"/>
                <a:gd name="T16" fmla="*/ 58 w 63"/>
                <a:gd name="T17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3" h="10">
                  <a:moveTo>
                    <a:pt x="58" y="0"/>
                  </a:moveTo>
                  <a:cubicBezTo>
                    <a:pt x="61" y="0"/>
                    <a:pt x="63" y="2"/>
                    <a:pt x="63" y="5"/>
                  </a:cubicBezTo>
                  <a:cubicBezTo>
                    <a:pt x="63" y="5"/>
                    <a:pt x="63" y="5"/>
                    <a:pt x="63" y="5"/>
                  </a:cubicBezTo>
                  <a:cubicBezTo>
                    <a:pt x="63" y="8"/>
                    <a:pt x="61" y="10"/>
                    <a:pt x="58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2" y="10"/>
                    <a:pt x="0" y="8"/>
                    <a:pt x="0" y="5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2"/>
                    <a:pt x="2" y="0"/>
                    <a:pt x="4" y="0"/>
                  </a:cubicBezTo>
                  <a:lnTo>
                    <a:pt x="58" y="0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Freeform 515"/>
            <p:cNvSpPr>
              <a:spLocks/>
            </p:cNvSpPr>
            <p:nvPr/>
          </p:nvSpPr>
          <p:spPr bwMode="auto">
            <a:xfrm>
              <a:off x="4912552" y="5525479"/>
              <a:ext cx="110346" cy="17774"/>
            </a:xfrm>
            <a:custGeom>
              <a:avLst/>
              <a:gdLst>
                <a:gd name="T0" fmla="*/ 59 w 63"/>
                <a:gd name="T1" fmla="*/ 0 h 10"/>
                <a:gd name="T2" fmla="*/ 63 w 63"/>
                <a:gd name="T3" fmla="*/ 5 h 10"/>
                <a:gd name="T4" fmla="*/ 63 w 63"/>
                <a:gd name="T5" fmla="*/ 5 h 10"/>
                <a:gd name="T6" fmla="*/ 59 w 63"/>
                <a:gd name="T7" fmla="*/ 10 h 10"/>
                <a:gd name="T8" fmla="*/ 5 w 63"/>
                <a:gd name="T9" fmla="*/ 10 h 10"/>
                <a:gd name="T10" fmla="*/ 0 w 63"/>
                <a:gd name="T11" fmla="*/ 5 h 10"/>
                <a:gd name="T12" fmla="*/ 0 w 63"/>
                <a:gd name="T13" fmla="*/ 5 h 10"/>
                <a:gd name="T14" fmla="*/ 5 w 63"/>
                <a:gd name="T15" fmla="*/ 0 h 10"/>
                <a:gd name="T16" fmla="*/ 59 w 63"/>
                <a:gd name="T17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3" h="10">
                  <a:moveTo>
                    <a:pt x="59" y="0"/>
                  </a:moveTo>
                  <a:cubicBezTo>
                    <a:pt x="61" y="0"/>
                    <a:pt x="63" y="2"/>
                    <a:pt x="63" y="5"/>
                  </a:cubicBezTo>
                  <a:cubicBezTo>
                    <a:pt x="63" y="5"/>
                    <a:pt x="63" y="5"/>
                    <a:pt x="63" y="5"/>
                  </a:cubicBezTo>
                  <a:cubicBezTo>
                    <a:pt x="63" y="8"/>
                    <a:pt x="61" y="10"/>
                    <a:pt x="59" y="10"/>
                  </a:cubicBezTo>
                  <a:cubicBezTo>
                    <a:pt x="5" y="10"/>
                    <a:pt x="5" y="10"/>
                    <a:pt x="5" y="10"/>
                  </a:cubicBezTo>
                  <a:cubicBezTo>
                    <a:pt x="2" y="10"/>
                    <a:pt x="0" y="8"/>
                    <a:pt x="0" y="5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2"/>
                    <a:pt x="2" y="0"/>
                    <a:pt x="5" y="0"/>
                  </a:cubicBezTo>
                  <a:lnTo>
                    <a:pt x="59" y="0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Freeform 516"/>
            <p:cNvSpPr>
              <a:spLocks/>
            </p:cNvSpPr>
            <p:nvPr/>
          </p:nvSpPr>
          <p:spPr bwMode="auto">
            <a:xfrm>
              <a:off x="4748143" y="5289234"/>
              <a:ext cx="15552" cy="94794"/>
            </a:xfrm>
            <a:custGeom>
              <a:avLst/>
              <a:gdLst>
                <a:gd name="T0" fmla="*/ 9 w 9"/>
                <a:gd name="T1" fmla="*/ 50 h 54"/>
                <a:gd name="T2" fmla="*/ 4 w 9"/>
                <a:gd name="T3" fmla="*/ 54 h 54"/>
                <a:gd name="T4" fmla="*/ 4 w 9"/>
                <a:gd name="T5" fmla="*/ 54 h 54"/>
                <a:gd name="T6" fmla="*/ 0 w 9"/>
                <a:gd name="T7" fmla="*/ 50 h 54"/>
                <a:gd name="T8" fmla="*/ 0 w 9"/>
                <a:gd name="T9" fmla="*/ 4 h 54"/>
                <a:gd name="T10" fmla="*/ 4 w 9"/>
                <a:gd name="T11" fmla="*/ 0 h 54"/>
                <a:gd name="T12" fmla="*/ 4 w 9"/>
                <a:gd name="T13" fmla="*/ 0 h 54"/>
                <a:gd name="T14" fmla="*/ 9 w 9"/>
                <a:gd name="T15" fmla="*/ 4 h 54"/>
                <a:gd name="T16" fmla="*/ 9 w 9"/>
                <a:gd name="T17" fmla="*/ 50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" h="54">
                  <a:moveTo>
                    <a:pt x="9" y="50"/>
                  </a:moveTo>
                  <a:cubicBezTo>
                    <a:pt x="9" y="52"/>
                    <a:pt x="7" y="54"/>
                    <a:pt x="4" y="54"/>
                  </a:cubicBezTo>
                  <a:cubicBezTo>
                    <a:pt x="4" y="54"/>
                    <a:pt x="4" y="54"/>
                    <a:pt x="4" y="54"/>
                  </a:cubicBezTo>
                  <a:cubicBezTo>
                    <a:pt x="2" y="54"/>
                    <a:pt x="0" y="52"/>
                    <a:pt x="0" y="50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1"/>
                    <a:pt x="2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7" y="0"/>
                    <a:pt x="9" y="1"/>
                    <a:pt x="9" y="4"/>
                  </a:cubicBezTo>
                  <a:lnTo>
                    <a:pt x="9" y="50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Freeform 517"/>
            <p:cNvSpPr>
              <a:spLocks/>
            </p:cNvSpPr>
            <p:nvPr/>
          </p:nvSpPr>
          <p:spPr bwMode="auto">
            <a:xfrm>
              <a:off x="4448949" y="5252205"/>
              <a:ext cx="610979" cy="609498"/>
            </a:xfrm>
            <a:custGeom>
              <a:avLst/>
              <a:gdLst>
                <a:gd name="T0" fmla="*/ 349 w 349"/>
                <a:gd name="T1" fmla="*/ 281 h 348"/>
                <a:gd name="T2" fmla="*/ 282 w 349"/>
                <a:gd name="T3" fmla="*/ 348 h 348"/>
                <a:gd name="T4" fmla="*/ 68 w 349"/>
                <a:gd name="T5" fmla="*/ 348 h 348"/>
                <a:gd name="T6" fmla="*/ 0 w 349"/>
                <a:gd name="T7" fmla="*/ 281 h 348"/>
                <a:gd name="T8" fmla="*/ 0 w 349"/>
                <a:gd name="T9" fmla="*/ 67 h 348"/>
                <a:gd name="T10" fmla="*/ 68 w 349"/>
                <a:gd name="T11" fmla="*/ 0 h 348"/>
                <a:gd name="T12" fmla="*/ 282 w 349"/>
                <a:gd name="T13" fmla="*/ 0 h 348"/>
                <a:gd name="T14" fmla="*/ 349 w 349"/>
                <a:gd name="T15" fmla="*/ 67 h 348"/>
                <a:gd name="T16" fmla="*/ 349 w 349"/>
                <a:gd name="T17" fmla="*/ 281 h 3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49" h="348">
                  <a:moveTo>
                    <a:pt x="349" y="281"/>
                  </a:moveTo>
                  <a:cubicBezTo>
                    <a:pt x="349" y="318"/>
                    <a:pt x="319" y="348"/>
                    <a:pt x="282" y="348"/>
                  </a:cubicBezTo>
                  <a:cubicBezTo>
                    <a:pt x="68" y="348"/>
                    <a:pt x="68" y="348"/>
                    <a:pt x="68" y="348"/>
                  </a:cubicBezTo>
                  <a:cubicBezTo>
                    <a:pt x="31" y="348"/>
                    <a:pt x="0" y="318"/>
                    <a:pt x="0" y="281"/>
                  </a:cubicBezTo>
                  <a:cubicBezTo>
                    <a:pt x="0" y="67"/>
                    <a:pt x="0" y="67"/>
                    <a:pt x="0" y="67"/>
                  </a:cubicBezTo>
                  <a:cubicBezTo>
                    <a:pt x="0" y="30"/>
                    <a:pt x="31" y="0"/>
                    <a:pt x="68" y="0"/>
                  </a:cubicBezTo>
                  <a:cubicBezTo>
                    <a:pt x="282" y="0"/>
                    <a:pt x="282" y="0"/>
                    <a:pt x="282" y="0"/>
                  </a:cubicBezTo>
                  <a:cubicBezTo>
                    <a:pt x="319" y="0"/>
                    <a:pt x="349" y="30"/>
                    <a:pt x="349" y="67"/>
                  </a:cubicBezTo>
                  <a:lnTo>
                    <a:pt x="349" y="281"/>
                  </a:lnTo>
                  <a:close/>
                </a:path>
              </a:pathLst>
            </a:custGeom>
            <a:noFill/>
            <a:ln w="68263" cap="flat">
              <a:solidFill>
                <a:schemeClr val="accent3"/>
              </a:solidFill>
              <a:prstDash val="solid"/>
              <a:miter lim="800000"/>
              <a:headEnd/>
              <a:tailEnd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0" name="Group 59"/>
          <p:cNvGrpSpPr/>
          <p:nvPr/>
        </p:nvGrpSpPr>
        <p:grpSpPr>
          <a:xfrm>
            <a:off x="5104769" y="2479768"/>
            <a:ext cx="1515473" cy="1515473"/>
            <a:chOff x="4247511" y="1566336"/>
            <a:chExt cx="2152126" cy="2152127"/>
          </a:xfrm>
        </p:grpSpPr>
        <p:sp>
          <p:nvSpPr>
            <p:cNvPr id="5" name="Freeform 490"/>
            <p:cNvSpPr>
              <a:spLocks noEditPoints="1"/>
            </p:cNvSpPr>
            <p:nvPr/>
          </p:nvSpPr>
          <p:spPr bwMode="auto">
            <a:xfrm>
              <a:off x="4247511" y="1566336"/>
              <a:ext cx="2152126" cy="2152127"/>
            </a:xfrm>
            <a:custGeom>
              <a:avLst/>
              <a:gdLst>
                <a:gd name="T0" fmla="*/ 1225 w 1229"/>
                <a:gd name="T1" fmla="*/ 665 h 1229"/>
                <a:gd name="T2" fmla="*/ 1201 w 1229"/>
                <a:gd name="T3" fmla="*/ 629 h 1229"/>
                <a:gd name="T4" fmla="*/ 1101 w 1229"/>
                <a:gd name="T5" fmla="*/ 598 h 1229"/>
                <a:gd name="T6" fmla="*/ 1039 w 1229"/>
                <a:gd name="T7" fmla="*/ 535 h 1229"/>
                <a:gd name="T8" fmla="*/ 1046 w 1229"/>
                <a:gd name="T9" fmla="*/ 447 h 1229"/>
                <a:gd name="T10" fmla="*/ 1146 w 1229"/>
                <a:gd name="T11" fmla="*/ 354 h 1229"/>
                <a:gd name="T12" fmla="*/ 1152 w 1229"/>
                <a:gd name="T13" fmla="*/ 314 h 1229"/>
                <a:gd name="T14" fmla="*/ 1082 w 1229"/>
                <a:gd name="T15" fmla="*/ 216 h 1229"/>
                <a:gd name="T16" fmla="*/ 1031 w 1229"/>
                <a:gd name="T17" fmla="*/ 209 h 1229"/>
                <a:gd name="T18" fmla="*/ 920 w 1229"/>
                <a:gd name="T19" fmla="*/ 266 h 1229"/>
                <a:gd name="T20" fmla="*/ 848 w 1229"/>
                <a:gd name="T21" fmla="*/ 253 h 1229"/>
                <a:gd name="T22" fmla="*/ 802 w 1229"/>
                <a:gd name="T23" fmla="*/ 206 h 1229"/>
                <a:gd name="T24" fmla="*/ 806 w 1229"/>
                <a:gd name="T25" fmla="*/ 53 h 1229"/>
                <a:gd name="T26" fmla="*/ 782 w 1229"/>
                <a:gd name="T27" fmla="*/ 24 h 1229"/>
                <a:gd name="T28" fmla="*/ 663 w 1229"/>
                <a:gd name="T29" fmla="*/ 4 h 1229"/>
                <a:gd name="T30" fmla="*/ 628 w 1229"/>
                <a:gd name="T31" fmla="*/ 29 h 1229"/>
                <a:gd name="T32" fmla="*/ 586 w 1229"/>
                <a:gd name="T33" fmla="*/ 164 h 1229"/>
                <a:gd name="T34" fmla="*/ 535 w 1229"/>
                <a:gd name="T35" fmla="*/ 192 h 1229"/>
                <a:gd name="T36" fmla="*/ 457 w 1229"/>
                <a:gd name="T37" fmla="*/ 192 h 1229"/>
                <a:gd name="T38" fmla="*/ 363 w 1229"/>
                <a:gd name="T39" fmla="*/ 90 h 1229"/>
                <a:gd name="T40" fmla="*/ 325 w 1229"/>
                <a:gd name="T41" fmla="*/ 79 h 1229"/>
                <a:gd name="T42" fmla="*/ 218 w 1229"/>
                <a:gd name="T43" fmla="*/ 152 h 1229"/>
                <a:gd name="T44" fmla="*/ 210 w 1229"/>
                <a:gd name="T45" fmla="*/ 202 h 1229"/>
                <a:gd name="T46" fmla="*/ 264 w 1229"/>
                <a:gd name="T47" fmla="*/ 309 h 1229"/>
                <a:gd name="T48" fmla="*/ 253 w 1229"/>
                <a:gd name="T49" fmla="*/ 389 h 1229"/>
                <a:gd name="T50" fmla="*/ 195 w 1229"/>
                <a:gd name="T51" fmla="*/ 431 h 1229"/>
                <a:gd name="T52" fmla="*/ 73 w 1229"/>
                <a:gd name="T53" fmla="*/ 421 h 1229"/>
                <a:gd name="T54" fmla="*/ 25 w 1229"/>
                <a:gd name="T55" fmla="*/ 459 h 1229"/>
                <a:gd name="T56" fmla="*/ 6 w 1229"/>
                <a:gd name="T57" fmla="*/ 563 h 1229"/>
                <a:gd name="T58" fmla="*/ 36 w 1229"/>
                <a:gd name="T59" fmla="*/ 607 h 1229"/>
                <a:gd name="T60" fmla="*/ 148 w 1229"/>
                <a:gd name="T61" fmla="*/ 644 h 1229"/>
                <a:gd name="T62" fmla="*/ 195 w 1229"/>
                <a:gd name="T63" fmla="*/ 714 h 1229"/>
                <a:gd name="T64" fmla="*/ 183 w 1229"/>
                <a:gd name="T65" fmla="*/ 783 h 1229"/>
                <a:gd name="T66" fmla="*/ 97 w 1229"/>
                <a:gd name="T67" fmla="*/ 865 h 1229"/>
                <a:gd name="T68" fmla="*/ 87 w 1229"/>
                <a:gd name="T69" fmla="*/ 920 h 1229"/>
                <a:gd name="T70" fmla="*/ 149 w 1229"/>
                <a:gd name="T71" fmla="*/ 1008 h 1229"/>
                <a:gd name="T72" fmla="*/ 201 w 1229"/>
                <a:gd name="T73" fmla="*/ 1021 h 1229"/>
                <a:gd name="T74" fmla="*/ 315 w 1229"/>
                <a:gd name="T75" fmla="*/ 963 h 1229"/>
                <a:gd name="T76" fmla="*/ 400 w 1229"/>
                <a:gd name="T77" fmla="*/ 987 h 1229"/>
                <a:gd name="T78" fmla="*/ 430 w 1229"/>
                <a:gd name="T79" fmla="*/ 1046 h 1229"/>
                <a:gd name="T80" fmla="*/ 425 w 1229"/>
                <a:gd name="T81" fmla="*/ 1163 h 1229"/>
                <a:gd name="T82" fmla="*/ 455 w 1229"/>
                <a:gd name="T83" fmla="*/ 1202 h 1229"/>
                <a:gd name="T84" fmla="*/ 566 w 1229"/>
                <a:gd name="T85" fmla="*/ 1221 h 1229"/>
                <a:gd name="T86" fmla="*/ 610 w 1229"/>
                <a:gd name="T87" fmla="*/ 1199 h 1229"/>
                <a:gd name="T88" fmla="*/ 649 w 1229"/>
                <a:gd name="T89" fmla="*/ 1075 h 1229"/>
                <a:gd name="T90" fmla="*/ 716 w 1229"/>
                <a:gd name="T91" fmla="*/ 1034 h 1229"/>
                <a:gd name="T92" fmla="*/ 794 w 1229"/>
                <a:gd name="T93" fmla="*/ 1054 h 1229"/>
                <a:gd name="T94" fmla="*/ 866 w 1229"/>
                <a:gd name="T95" fmla="*/ 1133 h 1229"/>
                <a:gd name="T96" fmla="*/ 911 w 1229"/>
                <a:gd name="T97" fmla="*/ 1147 h 1229"/>
                <a:gd name="T98" fmla="*/ 1015 w 1229"/>
                <a:gd name="T99" fmla="*/ 1076 h 1229"/>
                <a:gd name="T100" fmla="*/ 1024 w 1229"/>
                <a:gd name="T101" fmla="*/ 1032 h 1229"/>
                <a:gd name="T102" fmla="*/ 961 w 1229"/>
                <a:gd name="T103" fmla="*/ 895 h 1229"/>
                <a:gd name="T104" fmla="*/ 989 w 1229"/>
                <a:gd name="T105" fmla="*/ 831 h 1229"/>
                <a:gd name="T106" fmla="*/ 1045 w 1229"/>
                <a:gd name="T107" fmla="*/ 798 h 1229"/>
                <a:gd name="T108" fmla="*/ 1154 w 1229"/>
                <a:gd name="T109" fmla="*/ 801 h 1229"/>
                <a:gd name="T110" fmla="*/ 1197 w 1229"/>
                <a:gd name="T111" fmla="*/ 785 h 1229"/>
                <a:gd name="T112" fmla="*/ 1225 w 1229"/>
                <a:gd name="T113" fmla="*/ 665 h 1229"/>
                <a:gd name="T114" fmla="*/ 596 w 1229"/>
                <a:gd name="T115" fmla="*/ 729 h 1229"/>
                <a:gd name="T116" fmla="*/ 499 w 1229"/>
                <a:gd name="T117" fmla="*/ 592 h 1229"/>
                <a:gd name="T118" fmla="*/ 636 w 1229"/>
                <a:gd name="T119" fmla="*/ 495 h 1229"/>
                <a:gd name="T120" fmla="*/ 733 w 1229"/>
                <a:gd name="T121" fmla="*/ 632 h 1229"/>
                <a:gd name="T122" fmla="*/ 596 w 1229"/>
                <a:gd name="T123" fmla="*/ 729 h 12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229" h="1229">
                  <a:moveTo>
                    <a:pt x="1225" y="665"/>
                  </a:moveTo>
                  <a:cubicBezTo>
                    <a:pt x="1229" y="635"/>
                    <a:pt x="1201" y="629"/>
                    <a:pt x="1201" y="629"/>
                  </a:cubicBezTo>
                  <a:cubicBezTo>
                    <a:pt x="1201" y="629"/>
                    <a:pt x="1154" y="612"/>
                    <a:pt x="1101" y="598"/>
                  </a:cubicBezTo>
                  <a:cubicBezTo>
                    <a:pt x="1048" y="583"/>
                    <a:pt x="1039" y="535"/>
                    <a:pt x="1039" y="535"/>
                  </a:cubicBezTo>
                  <a:cubicBezTo>
                    <a:pt x="1013" y="473"/>
                    <a:pt x="1046" y="447"/>
                    <a:pt x="1046" y="447"/>
                  </a:cubicBezTo>
                  <a:cubicBezTo>
                    <a:pt x="1146" y="354"/>
                    <a:pt x="1146" y="354"/>
                    <a:pt x="1146" y="354"/>
                  </a:cubicBezTo>
                  <a:cubicBezTo>
                    <a:pt x="1166" y="334"/>
                    <a:pt x="1152" y="314"/>
                    <a:pt x="1152" y="314"/>
                  </a:cubicBezTo>
                  <a:cubicBezTo>
                    <a:pt x="1082" y="216"/>
                    <a:pt x="1082" y="216"/>
                    <a:pt x="1082" y="216"/>
                  </a:cubicBezTo>
                  <a:cubicBezTo>
                    <a:pt x="1062" y="189"/>
                    <a:pt x="1031" y="209"/>
                    <a:pt x="1031" y="209"/>
                  </a:cubicBezTo>
                  <a:cubicBezTo>
                    <a:pt x="920" y="266"/>
                    <a:pt x="920" y="266"/>
                    <a:pt x="920" y="266"/>
                  </a:cubicBezTo>
                  <a:cubicBezTo>
                    <a:pt x="899" y="275"/>
                    <a:pt x="848" y="253"/>
                    <a:pt x="848" y="253"/>
                  </a:cubicBezTo>
                  <a:cubicBezTo>
                    <a:pt x="818" y="239"/>
                    <a:pt x="802" y="206"/>
                    <a:pt x="802" y="206"/>
                  </a:cubicBezTo>
                  <a:cubicBezTo>
                    <a:pt x="806" y="53"/>
                    <a:pt x="806" y="53"/>
                    <a:pt x="806" y="53"/>
                  </a:cubicBezTo>
                  <a:cubicBezTo>
                    <a:pt x="807" y="32"/>
                    <a:pt x="782" y="24"/>
                    <a:pt x="782" y="24"/>
                  </a:cubicBezTo>
                  <a:cubicBezTo>
                    <a:pt x="663" y="4"/>
                    <a:pt x="663" y="4"/>
                    <a:pt x="663" y="4"/>
                  </a:cubicBezTo>
                  <a:cubicBezTo>
                    <a:pt x="635" y="0"/>
                    <a:pt x="628" y="29"/>
                    <a:pt x="628" y="29"/>
                  </a:cubicBezTo>
                  <a:cubicBezTo>
                    <a:pt x="626" y="35"/>
                    <a:pt x="586" y="164"/>
                    <a:pt x="586" y="164"/>
                  </a:cubicBezTo>
                  <a:cubicBezTo>
                    <a:pt x="578" y="177"/>
                    <a:pt x="535" y="192"/>
                    <a:pt x="535" y="192"/>
                  </a:cubicBezTo>
                  <a:cubicBezTo>
                    <a:pt x="494" y="211"/>
                    <a:pt x="457" y="192"/>
                    <a:pt x="457" y="192"/>
                  </a:cubicBezTo>
                  <a:cubicBezTo>
                    <a:pt x="363" y="90"/>
                    <a:pt x="363" y="90"/>
                    <a:pt x="363" y="90"/>
                  </a:cubicBezTo>
                  <a:cubicBezTo>
                    <a:pt x="350" y="72"/>
                    <a:pt x="325" y="79"/>
                    <a:pt x="325" y="79"/>
                  </a:cubicBezTo>
                  <a:cubicBezTo>
                    <a:pt x="218" y="152"/>
                    <a:pt x="218" y="152"/>
                    <a:pt x="218" y="152"/>
                  </a:cubicBezTo>
                  <a:cubicBezTo>
                    <a:pt x="196" y="170"/>
                    <a:pt x="210" y="202"/>
                    <a:pt x="210" y="202"/>
                  </a:cubicBezTo>
                  <a:cubicBezTo>
                    <a:pt x="264" y="309"/>
                    <a:pt x="264" y="309"/>
                    <a:pt x="264" y="309"/>
                  </a:cubicBezTo>
                  <a:cubicBezTo>
                    <a:pt x="284" y="340"/>
                    <a:pt x="253" y="389"/>
                    <a:pt x="253" y="389"/>
                  </a:cubicBezTo>
                  <a:cubicBezTo>
                    <a:pt x="235" y="421"/>
                    <a:pt x="195" y="431"/>
                    <a:pt x="195" y="431"/>
                  </a:cubicBezTo>
                  <a:cubicBezTo>
                    <a:pt x="73" y="421"/>
                    <a:pt x="73" y="421"/>
                    <a:pt x="73" y="421"/>
                  </a:cubicBezTo>
                  <a:cubicBezTo>
                    <a:pt x="30" y="419"/>
                    <a:pt x="25" y="459"/>
                    <a:pt x="25" y="459"/>
                  </a:cubicBezTo>
                  <a:cubicBezTo>
                    <a:pt x="6" y="563"/>
                    <a:pt x="6" y="563"/>
                    <a:pt x="6" y="563"/>
                  </a:cubicBezTo>
                  <a:cubicBezTo>
                    <a:pt x="0" y="600"/>
                    <a:pt x="36" y="607"/>
                    <a:pt x="36" y="607"/>
                  </a:cubicBezTo>
                  <a:cubicBezTo>
                    <a:pt x="148" y="644"/>
                    <a:pt x="148" y="644"/>
                    <a:pt x="148" y="644"/>
                  </a:cubicBezTo>
                  <a:cubicBezTo>
                    <a:pt x="189" y="655"/>
                    <a:pt x="195" y="714"/>
                    <a:pt x="195" y="714"/>
                  </a:cubicBezTo>
                  <a:cubicBezTo>
                    <a:pt x="208" y="764"/>
                    <a:pt x="183" y="783"/>
                    <a:pt x="183" y="783"/>
                  </a:cubicBezTo>
                  <a:cubicBezTo>
                    <a:pt x="97" y="865"/>
                    <a:pt x="97" y="865"/>
                    <a:pt x="97" y="865"/>
                  </a:cubicBezTo>
                  <a:cubicBezTo>
                    <a:pt x="67" y="888"/>
                    <a:pt x="87" y="920"/>
                    <a:pt x="87" y="920"/>
                  </a:cubicBezTo>
                  <a:cubicBezTo>
                    <a:pt x="149" y="1008"/>
                    <a:pt x="149" y="1008"/>
                    <a:pt x="149" y="1008"/>
                  </a:cubicBezTo>
                  <a:cubicBezTo>
                    <a:pt x="179" y="1038"/>
                    <a:pt x="201" y="1021"/>
                    <a:pt x="201" y="1021"/>
                  </a:cubicBezTo>
                  <a:cubicBezTo>
                    <a:pt x="315" y="963"/>
                    <a:pt x="315" y="963"/>
                    <a:pt x="315" y="963"/>
                  </a:cubicBezTo>
                  <a:cubicBezTo>
                    <a:pt x="356" y="943"/>
                    <a:pt x="400" y="987"/>
                    <a:pt x="400" y="987"/>
                  </a:cubicBezTo>
                  <a:cubicBezTo>
                    <a:pt x="437" y="1013"/>
                    <a:pt x="430" y="1046"/>
                    <a:pt x="430" y="1046"/>
                  </a:cubicBezTo>
                  <a:cubicBezTo>
                    <a:pt x="425" y="1163"/>
                    <a:pt x="425" y="1163"/>
                    <a:pt x="425" y="1163"/>
                  </a:cubicBezTo>
                  <a:cubicBezTo>
                    <a:pt x="422" y="1190"/>
                    <a:pt x="455" y="1202"/>
                    <a:pt x="455" y="1202"/>
                  </a:cubicBezTo>
                  <a:cubicBezTo>
                    <a:pt x="566" y="1221"/>
                    <a:pt x="566" y="1221"/>
                    <a:pt x="566" y="1221"/>
                  </a:cubicBezTo>
                  <a:cubicBezTo>
                    <a:pt x="605" y="1229"/>
                    <a:pt x="610" y="1199"/>
                    <a:pt x="610" y="1199"/>
                  </a:cubicBezTo>
                  <a:cubicBezTo>
                    <a:pt x="649" y="1075"/>
                    <a:pt x="649" y="1075"/>
                    <a:pt x="649" y="1075"/>
                  </a:cubicBezTo>
                  <a:cubicBezTo>
                    <a:pt x="661" y="1042"/>
                    <a:pt x="716" y="1034"/>
                    <a:pt x="716" y="1034"/>
                  </a:cubicBezTo>
                  <a:cubicBezTo>
                    <a:pt x="769" y="1019"/>
                    <a:pt x="794" y="1054"/>
                    <a:pt x="794" y="1054"/>
                  </a:cubicBezTo>
                  <a:cubicBezTo>
                    <a:pt x="866" y="1133"/>
                    <a:pt x="866" y="1133"/>
                    <a:pt x="866" y="1133"/>
                  </a:cubicBezTo>
                  <a:cubicBezTo>
                    <a:pt x="880" y="1157"/>
                    <a:pt x="911" y="1147"/>
                    <a:pt x="911" y="1147"/>
                  </a:cubicBezTo>
                  <a:cubicBezTo>
                    <a:pt x="1015" y="1076"/>
                    <a:pt x="1015" y="1076"/>
                    <a:pt x="1015" y="1076"/>
                  </a:cubicBezTo>
                  <a:cubicBezTo>
                    <a:pt x="1039" y="1054"/>
                    <a:pt x="1024" y="1032"/>
                    <a:pt x="1024" y="1032"/>
                  </a:cubicBezTo>
                  <a:cubicBezTo>
                    <a:pt x="961" y="895"/>
                    <a:pt x="961" y="895"/>
                    <a:pt x="961" y="895"/>
                  </a:cubicBezTo>
                  <a:cubicBezTo>
                    <a:pt x="952" y="871"/>
                    <a:pt x="989" y="831"/>
                    <a:pt x="989" y="831"/>
                  </a:cubicBezTo>
                  <a:cubicBezTo>
                    <a:pt x="1014" y="796"/>
                    <a:pt x="1045" y="798"/>
                    <a:pt x="1045" y="798"/>
                  </a:cubicBezTo>
                  <a:cubicBezTo>
                    <a:pt x="1154" y="801"/>
                    <a:pt x="1154" y="801"/>
                    <a:pt x="1154" y="801"/>
                  </a:cubicBezTo>
                  <a:cubicBezTo>
                    <a:pt x="1194" y="807"/>
                    <a:pt x="1197" y="785"/>
                    <a:pt x="1197" y="785"/>
                  </a:cubicBezTo>
                  <a:cubicBezTo>
                    <a:pt x="1197" y="785"/>
                    <a:pt x="1220" y="696"/>
                    <a:pt x="1225" y="665"/>
                  </a:cubicBezTo>
                  <a:close/>
                  <a:moveTo>
                    <a:pt x="596" y="729"/>
                  </a:moveTo>
                  <a:cubicBezTo>
                    <a:pt x="531" y="718"/>
                    <a:pt x="488" y="657"/>
                    <a:pt x="499" y="592"/>
                  </a:cubicBezTo>
                  <a:cubicBezTo>
                    <a:pt x="510" y="528"/>
                    <a:pt x="571" y="484"/>
                    <a:pt x="636" y="495"/>
                  </a:cubicBezTo>
                  <a:cubicBezTo>
                    <a:pt x="701" y="507"/>
                    <a:pt x="744" y="568"/>
                    <a:pt x="733" y="632"/>
                  </a:cubicBezTo>
                  <a:cubicBezTo>
                    <a:pt x="722" y="697"/>
                    <a:pt x="660" y="740"/>
                    <a:pt x="596" y="729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Freeform 492"/>
            <p:cNvSpPr>
              <a:spLocks noEditPoints="1"/>
            </p:cNvSpPr>
            <p:nvPr/>
          </p:nvSpPr>
          <p:spPr bwMode="auto">
            <a:xfrm>
              <a:off x="4893297" y="2041048"/>
              <a:ext cx="288826" cy="294010"/>
            </a:xfrm>
            <a:custGeom>
              <a:avLst/>
              <a:gdLst>
                <a:gd name="T0" fmla="*/ 128 w 165"/>
                <a:gd name="T1" fmla="*/ 26 h 168"/>
                <a:gd name="T2" fmla="*/ 25 w 165"/>
                <a:gd name="T3" fmla="*/ 37 h 168"/>
                <a:gd name="T4" fmla="*/ 36 w 165"/>
                <a:gd name="T5" fmla="*/ 142 h 168"/>
                <a:gd name="T6" fmla="*/ 140 w 165"/>
                <a:gd name="T7" fmla="*/ 130 h 168"/>
                <a:gd name="T8" fmla="*/ 128 w 165"/>
                <a:gd name="T9" fmla="*/ 26 h 168"/>
                <a:gd name="T10" fmla="*/ 50 w 165"/>
                <a:gd name="T11" fmla="*/ 124 h 168"/>
                <a:gd name="T12" fmla="*/ 42 w 165"/>
                <a:gd name="T13" fmla="*/ 51 h 168"/>
                <a:gd name="T14" fmla="*/ 114 w 165"/>
                <a:gd name="T15" fmla="*/ 43 h 168"/>
                <a:gd name="T16" fmla="*/ 122 w 165"/>
                <a:gd name="T17" fmla="*/ 116 h 168"/>
                <a:gd name="T18" fmla="*/ 50 w 165"/>
                <a:gd name="T19" fmla="*/ 124 h 1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65" h="168">
                  <a:moveTo>
                    <a:pt x="128" y="26"/>
                  </a:moveTo>
                  <a:cubicBezTo>
                    <a:pt x="97" y="0"/>
                    <a:pt x="50" y="5"/>
                    <a:pt x="25" y="37"/>
                  </a:cubicBezTo>
                  <a:cubicBezTo>
                    <a:pt x="0" y="69"/>
                    <a:pt x="5" y="116"/>
                    <a:pt x="36" y="142"/>
                  </a:cubicBezTo>
                  <a:cubicBezTo>
                    <a:pt x="68" y="168"/>
                    <a:pt x="114" y="163"/>
                    <a:pt x="140" y="130"/>
                  </a:cubicBezTo>
                  <a:cubicBezTo>
                    <a:pt x="165" y="98"/>
                    <a:pt x="160" y="51"/>
                    <a:pt x="128" y="26"/>
                  </a:cubicBezTo>
                  <a:close/>
                  <a:moveTo>
                    <a:pt x="50" y="124"/>
                  </a:moveTo>
                  <a:cubicBezTo>
                    <a:pt x="28" y="107"/>
                    <a:pt x="25" y="74"/>
                    <a:pt x="42" y="51"/>
                  </a:cubicBezTo>
                  <a:cubicBezTo>
                    <a:pt x="60" y="29"/>
                    <a:pt x="92" y="25"/>
                    <a:pt x="114" y="43"/>
                  </a:cubicBezTo>
                  <a:cubicBezTo>
                    <a:pt x="136" y="61"/>
                    <a:pt x="140" y="94"/>
                    <a:pt x="122" y="116"/>
                  </a:cubicBezTo>
                  <a:cubicBezTo>
                    <a:pt x="105" y="139"/>
                    <a:pt x="72" y="142"/>
                    <a:pt x="50" y="12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Freeform 493"/>
            <p:cNvSpPr>
              <a:spLocks/>
            </p:cNvSpPr>
            <p:nvPr/>
          </p:nvSpPr>
          <p:spPr bwMode="auto">
            <a:xfrm>
              <a:off x="4888113" y="2272109"/>
              <a:ext cx="91091" cy="108865"/>
            </a:xfrm>
            <a:custGeom>
              <a:avLst/>
              <a:gdLst>
                <a:gd name="T0" fmla="*/ 20 w 52"/>
                <a:gd name="T1" fmla="*/ 56 h 62"/>
                <a:gd name="T2" fmla="*/ 5 w 52"/>
                <a:gd name="T3" fmla="*/ 58 h 62"/>
                <a:gd name="T4" fmla="*/ 5 w 52"/>
                <a:gd name="T5" fmla="*/ 58 h 62"/>
                <a:gd name="T6" fmla="*/ 3 w 52"/>
                <a:gd name="T7" fmla="*/ 43 h 62"/>
                <a:gd name="T8" fmla="*/ 31 w 52"/>
                <a:gd name="T9" fmla="*/ 6 h 62"/>
                <a:gd name="T10" fmla="*/ 46 w 52"/>
                <a:gd name="T11" fmla="*/ 4 h 62"/>
                <a:gd name="T12" fmla="*/ 46 w 52"/>
                <a:gd name="T13" fmla="*/ 4 h 62"/>
                <a:gd name="T14" fmla="*/ 48 w 52"/>
                <a:gd name="T15" fmla="*/ 20 h 62"/>
                <a:gd name="T16" fmla="*/ 20 w 52"/>
                <a:gd name="T17" fmla="*/ 56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2" h="62">
                  <a:moveTo>
                    <a:pt x="20" y="56"/>
                  </a:moveTo>
                  <a:cubicBezTo>
                    <a:pt x="17" y="61"/>
                    <a:pt x="10" y="62"/>
                    <a:pt x="5" y="58"/>
                  </a:cubicBezTo>
                  <a:cubicBezTo>
                    <a:pt x="5" y="58"/>
                    <a:pt x="5" y="58"/>
                    <a:pt x="5" y="58"/>
                  </a:cubicBezTo>
                  <a:cubicBezTo>
                    <a:pt x="0" y="54"/>
                    <a:pt x="0" y="47"/>
                    <a:pt x="3" y="43"/>
                  </a:cubicBezTo>
                  <a:cubicBezTo>
                    <a:pt x="31" y="6"/>
                    <a:pt x="31" y="6"/>
                    <a:pt x="31" y="6"/>
                  </a:cubicBezTo>
                  <a:cubicBezTo>
                    <a:pt x="35" y="1"/>
                    <a:pt x="42" y="0"/>
                    <a:pt x="46" y="4"/>
                  </a:cubicBezTo>
                  <a:cubicBezTo>
                    <a:pt x="46" y="4"/>
                    <a:pt x="46" y="4"/>
                    <a:pt x="46" y="4"/>
                  </a:cubicBezTo>
                  <a:cubicBezTo>
                    <a:pt x="51" y="8"/>
                    <a:pt x="52" y="15"/>
                    <a:pt x="48" y="20"/>
                  </a:cubicBezTo>
                  <a:lnTo>
                    <a:pt x="20" y="56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Freeform 494"/>
            <p:cNvSpPr>
              <a:spLocks/>
            </p:cNvSpPr>
            <p:nvPr/>
          </p:nvSpPr>
          <p:spPr bwMode="auto">
            <a:xfrm>
              <a:off x="4975501" y="2106219"/>
              <a:ext cx="70355" cy="47397"/>
            </a:xfrm>
            <a:custGeom>
              <a:avLst/>
              <a:gdLst>
                <a:gd name="T0" fmla="*/ 8 w 40"/>
                <a:gd name="T1" fmla="*/ 26 h 27"/>
                <a:gd name="T2" fmla="*/ 9 w 40"/>
                <a:gd name="T3" fmla="*/ 25 h 27"/>
                <a:gd name="T4" fmla="*/ 34 w 40"/>
                <a:gd name="T5" fmla="*/ 10 h 27"/>
                <a:gd name="T6" fmla="*/ 32 w 40"/>
                <a:gd name="T7" fmla="*/ 1 h 27"/>
                <a:gd name="T8" fmla="*/ 32 w 40"/>
                <a:gd name="T9" fmla="*/ 0 h 27"/>
                <a:gd name="T10" fmla="*/ 2 w 40"/>
                <a:gd name="T11" fmla="*/ 19 h 27"/>
                <a:gd name="T12" fmla="*/ 1 w 40"/>
                <a:gd name="T13" fmla="*/ 19 h 27"/>
                <a:gd name="T14" fmla="*/ 8 w 40"/>
                <a:gd name="T15" fmla="*/ 26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0" h="27">
                  <a:moveTo>
                    <a:pt x="8" y="26"/>
                  </a:moveTo>
                  <a:cubicBezTo>
                    <a:pt x="9" y="26"/>
                    <a:pt x="9" y="25"/>
                    <a:pt x="9" y="25"/>
                  </a:cubicBezTo>
                  <a:cubicBezTo>
                    <a:pt x="16" y="17"/>
                    <a:pt x="25" y="12"/>
                    <a:pt x="34" y="10"/>
                  </a:cubicBezTo>
                  <a:cubicBezTo>
                    <a:pt x="40" y="4"/>
                    <a:pt x="32" y="1"/>
                    <a:pt x="32" y="1"/>
                  </a:cubicBezTo>
                  <a:cubicBezTo>
                    <a:pt x="32" y="1"/>
                    <a:pt x="32" y="1"/>
                    <a:pt x="32" y="0"/>
                  </a:cubicBezTo>
                  <a:cubicBezTo>
                    <a:pt x="21" y="3"/>
                    <a:pt x="10" y="9"/>
                    <a:pt x="2" y="19"/>
                  </a:cubicBezTo>
                  <a:cubicBezTo>
                    <a:pt x="2" y="19"/>
                    <a:pt x="1" y="19"/>
                    <a:pt x="1" y="19"/>
                  </a:cubicBezTo>
                  <a:cubicBezTo>
                    <a:pt x="0" y="27"/>
                    <a:pt x="8" y="26"/>
                    <a:pt x="8" y="2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" name="Freeform 522"/>
            <p:cNvSpPr>
              <a:spLocks/>
            </p:cNvSpPr>
            <p:nvPr/>
          </p:nvSpPr>
          <p:spPr bwMode="auto">
            <a:xfrm>
              <a:off x="5487242" y="2869758"/>
              <a:ext cx="251797" cy="174777"/>
            </a:xfrm>
            <a:custGeom>
              <a:avLst/>
              <a:gdLst>
                <a:gd name="T0" fmla="*/ 296 w 340"/>
                <a:gd name="T1" fmla="*/ 96 h 236"/>
                <a:gd name="T2" fmla="*/ 319 w 340"/>
                <a:gd name="T3" fmla="*/ 52 h 236"/>
                <a:gd name="T4" fmla="*/ 340 w 340"/>
                <a:gd name="T5" fmla="*/ 4 h 236"/>
                <a:gd name="T6" fmla="*/ 286 w 340"/>
                <a:gd name="T7" fmla="*/ 2 h 236"/>
                <a:gd name="T8" fmla="*/ 232 w 340"/>
                <a:gd name="T9" fmla="*/ 0 h 236"/>
                <a:gd name="T10" fmla="*/ 253 w 340"/>
                <a:gd name="T11" fmla="*/ 26 h 236"/>
                <a:gd name="T12" fmla="*/ 2 w 340"/>
                <a:gd name="T13" fmla="*/ 175 h 236"/>
                <a:gd name="T14" fmla="*/ 0 w 340"/>
                <a:gd name="T15" fmla="*/ 236 h 236"/>
                <a:gd name="T16" fmla="*/ 272 w 340"/>
                <a:gd name="T17" fmla="*/ 66 h 236"/>
                <a:gd name="T18" fmla="*/ 296 w 340"/>
                <a:gd name="T19" fmla="*/ 96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40" h="236">
                  <a:moveTo>
                    <a:pt x="296" y="96"/>
                  </a:moveTo>
                  <a:lnTo>
                    <a:pt x="319" y="52"/>
                  </a:lnTo>
                  <a:lnTo>
                    <a:pt x="340" y="4"/>
                  </a:lnTo>
                  <a:lnTo>
                    <a:pt x="286" y="2"/>
                  </a:lnTo>
                  <a:lnTo>
                    <a:pt x="232" y="0"/>
                  </a:lnTo>
                  <a:lnTo>
                    <a:pt x="253" y="26"/>
                  </a:lnTo>
                  <a:lnTo>
                    <a:pt x="2" y="175"/>
                  </a:lnTo>
                  <a:lnTo>
                    <a:pt x="0" y="236"/>
                  </a:lnTo>
                  <a:lnTo>
                    <a:pt x="272" y="66"/>
                  </a:lnTo>
                  <a:lnTo>
                    <a:pt x="296" y="96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4" name="Freeform 523"/>
            <p:cNvSpPr>
              <a:spLocks/>
            </p:cNvSpPr>
            <p:nvPr/>
          </p:nvSpPr>
          <p:spPr bwMode="auto">
            <a:xfrm>
              <a:off x="5669425" y="2953443"/>
              <a:ext cx="68133" cy="239948"/>
            </a:xfrm>
            <a:custGeom>
              <a:avLst/>
              <a:gdLst>
                <a:gd name="T0" fmla="*/ 39 w 39"/>
                <a:gd name="T1" fmla="*/ 125 h 137"/>
                <a:gd name="T2" fmla="*/ 26 w 39"/>
                <a:gd name="T3" fmla="*/ 137 h 137"/>
                <a:gd name="T4" fmla="*/ 13 w 39"/>
                <a:gd name="T5" fmla="*/ 137 h 137"/>
                <a:gd name="T6" fmla="*/ 0 w 39"/>
                <a:gd name="T7" fmla="*/ 125 h 137"/>
                <a:gd name="T8" fmla="*/ 0 w 39"/>
                <a:gd name="T9" fmla="*/ 13 h 137"/>
                <a:gd name="T10" fmla="*/ 13 w 39"/>
                <a:gd name="T11" fmla="*/ 0 h 137"/>
                <a:gd name="T12" fmla="*/ 26 w 39"/>
                <a:gd name="T13" fmla="*/ 0 h 137"/>
                <a:gd name="T14" fmla="*/ 39 w 39"/>
                <a:gd name="T15" fmla="*/ 13 h 137"/>
                <a:gd name="T16" fmla="*/ 39 w 39"/>
                <a:gd name="T17" fmla="*/ 125 h 1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9" h="137">
                  <a:moveTo>
                    <a:pt x="39" y="125"/>
                  </a:moveTo>
                  <a:cubicBezTo>
                    <a:pt x="39" y="132"/>
                    <a:pt x="33" y="137"/>
                    <a:pt x="26" y="137"/>
                  </a:cubicBezTo>
                  <a:cubicBezTo>
                    <a:pt x="13" y="137"/>
                    <a:pt x="13" y="137"/>
                    <a:pt x="13" y="137"/>
                  </a:cubicBezTo>
                  <a:cubicBezTo>
                    <a:pt x="6" y="137"/>
                    <a:pt x="0" y="132"/>
                    <a:pt x="0" y="125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0" y="6"/>
                    <a:pt x="6" y="0"/>
                    <a:pt x="13" y="0"/>
                  </a:cubicBezTo>
                  <a:cubicBezTo>
                    <a:pt x="26" y="0"/>
                    <a:pt x="26" y="0"/>
                    <a:pt x="26" y="0"/>
                  </a:cubicBezTo>
                  <a:cubicBezTo>
                    <a:pt x="33" y="0"/>
                    <a:pt x="39" y="6"/>
                    <a:pt x="39" y="13"/>
                  </a:cubicBezTo>
                  <a:lnTo>
                    <a:pt x="39" y="12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Freeform 524"/>
            <p:cNvSpPr>
              <a:spLocks/>
            </p:cNvSpPr>
            <p:nvPr/>
          </p:nvSpPr>
          <p:spPr bwMode="auto">
            <a:xfrm>
              <a:off x="5579815" y="3004543"/>
              <a:ext cx="66652" cy="188848"/>
            </a:xfrm>
            <a:custGeom>
              <a:avLst/>
              <a:gdLst>
                <a:gd name="T0" fmla="*/ 38 w 38"/>
                <a:gd name="T1" fmla="*/ 96 h 108"/>
                <a:gd name="T2" fmla="*/ 26 w 38"/>
                <a:gd name="T3" fmla="*/ 108 h 108"/>
                <a:gd name="T4" fmla="*/ 13 w 38"/>
                <a:gd name="T5" fmla="*/ 108 h 108"/>
                <a:gd name="T6" fmla="*/ 0 w 38"/>
                <a:gd name="T7" fmla="*/ 96 h 108"/>
                <a:gd name="T8" fmla="*/ 0 w 38"/>
                <a:gd name="T9" fmla="*/ 12 h 108"/>
                <a:gd name="T10" fmla="*/ 13 w 38"/>
                <a:gd name="T11" fmla="*/ 0 h 108"/>
                <a:gd name="T12" fmla="*/ 26 w 38"/>
                <a:gd name="T13" fmla="*/ 0 h 108"/>
                <a:gd name="T14" fmla="*/ 38 w 38"/>
                <a:gd name="T15" fmla="*/ 12 h 108"/>
                <a:gd name="T16" fmla="*/ 38 w 38"/>
                <a:gd name="T17" fmla="*/ 96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8" h="108">
                  <a:moveTo>
                    <a:pt x="38" y="96"/>
                  </a:moveTo>
                  <a:cubicBezTo>
                    <a:pt x="38" y="103"/>
                    <a:pt x="33" y="108"/>
                    <a:pt x="26" y="108"/>
                  </a:cubicBezTo>
                  <a:cubicBezTo>
                    <a:pt x="13" y="108"/>
                    <a:pt x="13" y="108"/>
                    <a:pt x="13" y="108"/>
                  </a:cubicBezTo>
                  <a:cubicBezTo>
                    <a:pt x="6" y="108"/>
                    <a:pt x="0" y="103"/>
                    <a:pt x="0" y="96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6"/>
                    <a:pt x="6" y="0"/>
                    <a:pt x="13" y="0"/>
                  </a:cubicBezTo>
                  <a:cubicBezTo>
                    <a:pt x="26" y="0"/>
                    <a:pt x="26" y="0"/>
                    <a:pt x="26" y="0"/>
                  </a:cubicBezTo>
                  <a:cubicBezTo>
                    <a:pt x="33" y="0"/>
                    <a:pt x="38" y="6"/>
                    <a:pt x="38" y="12"/>
                  </a:cubicBezTo>
                  <a:lnTo>
                    <a:pt x="38" y="96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6" name="Freeform 525"/>
            <p:cNvSpPr>
              <a:spLocks/>
            </p:cNvSpPr>
            <p:nvPr/>
          </p:nvSpPr>
          <p:spPr bwMode="auto">
            <a:xfrm>
              <a:off x="5483540" y="3051200"/>
              <a:ext cx="79242" cy="148857"/>
            </a:xfrm>
            <a:custGeom>
              <a:avLst/>
              <a:gdLst>
                <a:gd name="T0" fmla="*/ 29 w 45"/>
                <a:gd name="T1" fmla="*/ 85 h 85"/>
                <a:gd name="T2" fmla="*/ 15 w 45"/>
                <a:gd name="T3" fmla="*/ 85 h 85"/>
                <a:gd name="T4" fmla="*/ 0 w 45"/>
                <a:gd name="T5" fmla="*/ 69 h 85"/>
                <a:gd name="T6" fmla="*/ 0 w 45"/>
                <a:gd name="T7" fmla="*/ 16 h 85"/>
                <a:gd name="T8" fmla="*/ 15 w 45"/>
                <a:gd name="T9" fmla="*/ 0 h 85"/>
                <a:gd name="T10" fmla="*/ 29 w 45"/>
                <a:gd name="T11" fmla="*/ 0 h 85"/>
                <a:gd name="T12" fmla="*/ 45 w 45"/>
                <a:gd name="T13" fmla="*/ 16 h 85"/>
                <a:gd name="T14" fmla="*/ 45 w 45"/>
                <a:gd name="T15" fmla="*/ 69 h 85"/>
                <a:gd name="T16" fmla="*/ 29 w 45"/>
                <a:gd name="T17" fmla="*/ 85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5" h="85">
                  <a:moveTo>
                    <a:pt x="29" y="85"/>
                  </a:moveTo>
                  <a:cubicBezTo>
                    <a:pt x="15" y="85"/>
                    <a:pt x="15" y="85"/>
                    <a:pt x="15" y="85"/>
                  </a:cubicBezTo>
                  <a:cubicBezTo>
                    <a:pt x="7" y="85"/>
                    <a:pt x="0" y="78"/>
                    <a:pt x="0" y="69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7"/>
                    <a:pt x="7" y="0"/>
                    <a:pt x="15" y="0"/>
                  </a:cubicBezTo>
                  <a:cubicBezTo>
                    <a:pt x="29" y="0"/>
                    <a:pt x="29" y="0"/>
                    <a:pt x="29" y="0"/>
                  </a:cubicBezTo>
                  <a:cubicBezTo>
                    <a:pt x="37" y="0"/>
                    <a:pt x="45" y="7"/>
                    <a:pt x="45" y="16"/>
                  </a:cubicBezTo>
                  <a:cubicBezTo>
                    <a:pt x="45" y="69"/>
                    <a:pt x="45" y="69"/>
                    <a:pt x="45" y="69"/>
                  </a:cubicBezTo>
                  <a:cubicBezTo>
                    <a:pt x="45" y="78"/>
                    <a:pt x="37" y="85"/>
                    <a:pt x="29" y="8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7" name="Freeform 526"/>
            <p:cNvSpPr>
              <a:spLocks/>
            </p:cNvSpPr>
            <p:nvPr/>
          </p:nvSpPr>
          <p:spPr bwMode="auto">
            <a:xfrm>
              <a:off x="5722006" y="2144729"/>
              <a:ext cx="138489" cy="134786"/>
            </a:xfrm>
            <a:custGeom>
              <a:avLst/>
              <a:gdLst>
                <a:gd name="T0" fmla="*/ 41 w 79"/>
                <a:gd name="T1" fmla="*/ 76 h 77"/>
                <a:gd name="T2" fmla="*/ 78 w 79"/>
                <a:gd name="T3" fmla="*/ 37 h 77"/>
                <a:gd name="T4" fmla="*/ 38 w 79"/>
                <a:gd name="T5" fmla="*/ 0 h 77"/>
                <a:gd name="T6" fmla="*/ 1 w 79"/>
                <a:gd name="T7" fmla="*/ 40 h 77"/>
                <a:gd name="T8" fmla="*/ 41 w 79"/>
                <a:gd name="T9" fmla="*/ 76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9" h="77">
                  <a:moveTo>
                    <a:pt x="41" y="76"/>
                  </a:moveTo>
                  <a:cubicBezTo>
                    <a:pt x="62" y="76"/>
                    <a:pt x="79" y="58"/>
                    <a:pt x="78" y="37"/>
                  </a:cubicBezTo>
                  <a:cubicBezTo>
                    <a:pt x="78" y="16"/>
                    <a:pt x="60" y="0"/>
                    <a:pt x="38" y="0"/>
                  </a:cubicBezTo>
                  <a:cubicBezTo>
                    <a:pt x="17" y="1"/>
                    <a:pt x="0" y="19"/>
                    <a:pt x="1" y="40"/>
                  </a:cubicBezTo>
                  <a:cubicBezTo>
                    <a:pt x="2" y="61"/>
                    <a:pt x="20" y="77"/>
                    <a:pt x="41" y="7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Freeform 527"/>
            <p:cNvSpPr>
              <a:spLocks/>
            </p:cNvSpPr>
            <p:nvPr/>
          </p:nvSpPr>
          <p:spPr bwMode="auto">
            <a:xfrm>
              <a:off x="5655354" y="2288402"/>
              <a:ext cx="273274" cy="197735"/>
            </a:xfrm>
            <a:custGeom>
              <a:avLst/>
              <a:gdLst>
                <a:gd name="T0" fmla="*/ 119 w 156"/>
                <a:gd name="T1" fmla="*/ 0 h 113"/>
                <a:gd name="T2" fmla="*/ 80 w 156"/>
                <a:gd name="T3" fmla="*/ 46 h 113"/>
                <a:gd name="T4" fmla="*/ 37 w 156"/>
                <a:gd name="T5" fmla="*/ 1 h 113"/>
                <a:gd name="T6" fmla="*/ 1 w 156"/>
                <a:gd name="T7" fmla="*/ 50 h 113"/>
                <a:gd name="T8" fmla="*/ 3 w 156"/>
                <a:gd name="T9" fmla="*/ 113 h 113"/>
                <a:gd name="T10" fmla="*/ 156 w 156"/>
                <a:gd name="T11" fmla="*/ 113 h 113"/>
                <a:gd name="T12" fmla="*/ 154 w 156"/>
                <a:gd name="T13" fmla="*/ 45 h 113"/>
                <a:gd name="T14" fmla="*/ 119 w 156"/>
                <a:gd name="T1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56" h="113">
                  <a:moveTo>
                    <a:pt x="119" y="0"/>
                  </a:moveTo>
                  <a:cubicBezTo>
                    <a:pt x="80" y="46"/>
                    <a:pt x="80" y="46"/>
                    <a:pt x="80" y="46"/>
                  </a:cubicBezTo>
                  <a:cubicBezTo>
                    <a:pt x="37" y="1"/>
                    <a:pt x="37" y="1"/>
                    <a:pt x="37" y="1"/>
                  </a:cubicBezTo>
                  <a:cubicBezTo>
                    <a:pt x="11" y="11"/>
                    <a:pt x="0" y="26"/>
                    <a:pt x="1" y="50"/>
                  </a:cubicBezTo>
                  <a:cubicBezTo>
                    <a:pt x="3" y="113"/>
                    <a:pt x="3" y="113"/>
                    <a:pt x="3" y="113"/>
                  </a:cubicBezTo>
                  <a:cubicBezTo>
                    <a:pt x="156" y="113"/>
                    <a:pt x="156" y="113"/>
                    <a:pt x="156" y="113"/>
                  </a:cubicBezTo>
                  <a:cubicBezTo>
                    <a:pt x="154" y="45"/>
                    <a:pt x="154" y="45"/>
                    <a:pt x="154" y="45"/>
                  </a:cubicBezTo>
                  <a:cubicBezTo>
                    <a:pt x="153" y="23"/>
                    <a:pt x="144" y="9"/>
                    <a:pt x="11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5" name="Freeform 534"/>
            <p:cNvSpPr>
              <a:spLocks noEditPoints="1"/>
            </p:cNvSpPr>
            <p:nvPr/>
          </p:nvSpPr>
          <p:spPr bwMode="auto">
            <a:xfrm>
              <a:off x="4751846" y="2769779"/>
              <a:ext cx="159225" cy="268090"/>
            </a:xfrm>
            <a:custGeom>
              <a:avLst/>
              <a:gdLst>
                <a:gd name="T0" fmla="*/ 54 w 91"/>
                <a:gd name="T1" fmla="*/ 71 h 153"/>
                <a:gd name="T2" fmla="*/ 91 w 91"/>
                <a:gd name="T3" fmla="*/ 25 h 153"/>
                <a:gd name="T4" fmla="*/ 91 w 91"/>
                <a:gd name="T5" fmla="*/ 25 h 153"/>
                <a:gd name="T6" fmla="*/ 91 w 91"/>
                <a:gd name="T7" fmla="*/ 0 h 153"/>
                <a:gd name="T8" fmla="*/ 46 w 91"/>
                <a:gd name="T9" fmla="*/ 0 h 153"/>
                <a:gd name="T10" fmla="*/ 45 w 91"/>
                <a:gd name="T11" fmla="*/ 0 h 153"/>
                <a:gd name="T12" fmla="*/ 0 w 91"/>
                <a:gd name="T13" fmla="*/ 0 h 153"/>
                <a:gd name="T14" fmla="*/ 0 w 91"/>
                <a:gd name="T15" fmla="*/ 25 h 153"/>
                <a:gd name="T16" fmla="*/ 0 w 91"/>
                <a:gd name="T17" fmla="*/ 25 h 153"/>
                <a:gd name="T18" fmla="*/ 37 w 91"/>
                <a:gd name="T19" fmla="*/ 71 h 153"/>
                <a:gd name="T20" fmla="*/ 42 w 91"/>
                <a:gd name="T21" fmla="*/ 77 h 153"/>
                <a:gd name="T22" fmla="*/ 40 w 91"/>
                <a:gd name="T23" fmla="*/ 82 h 153"/>
                <a:gd name="T24" fmla="*/ 0 w 91"/>
                <a:gd name="T25" fmla="*/ 128 h 153"/>
                <a:gd name="T26" fmla="*/ 0 w 91"/>
                <a:gd name="T27" fmla="*/ 128 h 153"/>
                <a:gd name="T28" fmla="*/ 0 w 91"/>
                <a:gd name="T29" fmla="*/ 153 h 153"/>
                <a:gd name="T30" fmla="*/ 45 w 91"/>
                <a:gd name="T31" fmla="*/ 153 h 153"/>
                <a:gd name="T32" fmla="*/ 46 w 91"/>
                <a:gd name="T33" fmla="*/ 153 h 153"/>
                <a:gd name="T34" fmla="*/ 91 w 91"/>
                <a:gd name="T35" fmla="*/ 153 h 153"/>
                <a:gd name="T36" fmla="*/ 91 w 91"/>
                <a:gd name="T37" fmla="*/ 128 h 153"/>
                <a:gd name="T38" fmla="*/ 91 w 91"/>
                <a:gd name="T39" fmla="*/ 128 h 153"/>
                <a:gd name="T40" fmla="*/ 51 w 91"/>
                <a:gd name="T41" fmla="*/ 82 h 153"/>
                <a:gd name="T42" fmla="*/ 49 w 91"/>
                <a:gd name="T43" fmla="*/ 77 h 153"/>
                <a:gd name="T44" fmla="*/ 54 w 91"/>
                <a:gd name="T45" fmla="*/ 71 h 153"/>
                <a:gd name="T46" fmla="*/ 14 w 91"/>
                <a:gd name="T47" fmla="*/ 127 h 153"/>
                <a:gd name="T48" fmla="*/ 14 w 91"/>
                <a:gd name="T49" fmla="*/ 124 h 153"/>
                <a:gd name="T50" fmla="*/ 14 w 91"/>
                <a:gd name="T51" fmla="*/ 124 h 153"/>
                <a:gd name="T52" fmla="*/ 42 w 91"/>
                <a:gd name="T53" fmla="*/ 92 h 153"/>
                <a:gd name="T54" fmla="*/ 14 w 91"/>
                <a:gd name="T55" fmla="*/ 127 h 153"/>
                <a:gd name="T56" fmla="*/ 80 w 91"/>
                <a:gd name="T57" fmla="*/ 124 h 153"/>
                <a:gd name="T58" fmla="*/ 80 w 91"/>
                <a:gd name="T59" fmla="*/ 126 h 153"/>
                <a:gd name="T60" fmla="*/ 52 w 91"/>
                <a:gd name="T61" fmla="*/ 92 h 153"/>
                <a:gd name="T62" fmla="*/ 80 w 91"/>
                <a:gd name="T63" fmla="*/ 124 h 153"/>
                <a:gd name="T64" fmla="*/ 42 w 91"/>
                <a:gd name="T65" fmla="*/ 41 h 153"/>
                <a:gd name="T66" fmla="*/ 18 w 91"/>
                <a:gd name="T67" fmla="*/ 45 h 153"/>
                <a:gd name="T68" fmla="*/ 14 w 91"/>
                <a:gd name="T69" fmla="*/ 28 h 153"/>
                <a:gd name="T70" fmla="*/ 14 w 91"/>
                <a:gd name="T71" fmla="*/ 28 h 153"/>
                <a:gd name="T72" fmla="*/ 14 w 91"/>
                <a:gd name="T73" fmla="*/ 11 h 153"/>
                <a:gd name="T74" fmla="*/ 19 w 91"/>
                <a:gd name="T75" fmla="*/ 11 h 153"/>
                <a:gd name="T76" fmla="*/ 75 w 91"/>
                <a:gd name="T77" fmla="*/ 11 h 153"/>
                <a:gd name="T78" fmla="*/ 80 w 91"/>
                <a:gd name="T79" fmla="*/ 11 h 153"/>
                <a:gd name="T80" fmla="*/ 80 w 91"/>
                <a:gd name="T81" fmla="*/ 28 h 153"/>
                <a:gd name="T82" fmla="*/ 79 w 91"/>
                <a:gd name="T83" fmla="*/ 37 h 153"/>
                <a:gd name="T84" fmla="*/ 60 w 91"/>
                <a:gd name="T85" fmla="*/ 43 h 153"/>
                <a:gd name="T86" fmla="*/ 42 w 91"/>
                <a:gd name="T87" fmla="*/ 41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91" h="153">
                  <a:moveTo>
                    <a:pt x="54" y="71"/>
                  </a:moveTo>
                  <a:cubicBezTo>
                    <a:pt x="75" y="66"/>
                    <a:pt x="91" y="48"/>
                    <a:pt x="91" y="25"/>
                  </a:cubicBezTo>
                  <a:cubicBezTo>
                    <a:pt x="91" y="25"/>
                    <a:pt x="91" y="25"/>
                    <a:pt x="91" y="25"/>
                  </a:cubicBezTo>
                  <a:cubicBezTo>
                    <a:pt x="91" y="0"/>
                    <a:pt x="91" y="0"/>
                    <a:pt x="91" y="0"/>
                  </a:cubicBezTo>
                  <a:cubicBezTo>
                    <a:pt x="46" y="0"/>
                    <a:pt x="46" y="0"/>
                    <a:pt x="46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5"/>
                    <a:pt x="0" y="25"/>
                    <a:pt x="0" y="25"/>
                  </a:cubicBezTo>
                  <a:cubicBezTo>
                    <a:pt x="0" y="25"/>
                    <a:pt x="0" y="25"/>
                    <a:pt x="0" y="25"/>
                  </a:cubicBezTo>
                  <a:cubicBezTo>
                    <a:pt x="0" y="48"/>
                    <a:pt x="16" y="66"/>
                    <a:pt x="37" y="71"/>
                  </a:cubicBezTo>
                  <a:cubicBezTo>
                    <a:pt x="39" y="72"/>
                    <a:pt x="41" y="75"/>
                    <a:pt x="42" y="77"/>
                  </a:cubicBezTo>
                  <a:cubicBezTo>
                    <a:pt x="42" y="79"/>
                    <a:pt x="41" y="80"/>
                    <a:pt x="40" y="82"/>
                  </a:cubicBezTo>
                  <a:cubicBezTo>
                    <a:pt x="17" y="85"/>
                    <a:pt x="0" y="104"/>
                    <a:pt x="0" y="128"/>
                  </a:cubicBezTo>
                  <a:cubicBezTo>
                    <a:pt x="0" y="128"/>
                    <a:pt x="0" y="128"/>
                    <a:pt x="0" y="128"/>
                  </a:cubicBezTo>
                  <a:cubicBezTo>
                    <a:pt x="0" y="153"/>
                    <a:pt x="0" y="153"/>
                    <a:pt x="0" y="153"/>
                  </a:cubicBezTo>
                  <a:cubicBezTo>
                    <a:pt x="45" y="153"/>
                    <a:pt x="45" y="153"/>
                    <a:pt x="45" y="153"/>
                  </a:cubicBezTo>
                  <a:cubicBezTo>
                    <a:pt x="46" y="153"/>
                    <a:pt x="46" y="153"/>
                    <a:pt x="46" y="153"/>
                  </a:cubicBezTo>
                  <a:cubicBezTo>
                    <a:pt x="91" y="153"/>
                    <a:pt x="91" y="153"/>
                    <a:pt x="91" y="153"/>
                  </a:cubicBezTo>
                  <a:cubicBezTo>
                    <a:pt x="91" y="128"/>
                    <a:pt x="91" y="128"/>
                    <a:pt x="91" y="128"/>
                  </a:cubicBezTo>
                  <a:cubicBezTo>
                    <a:pt x="91" y="128"/>
                    <a:pt x="91" y="128"/>
                    <a:pt x="91" y="128"/>
                  </a:cubicBezTo>
                  <a:cubicBezTo>
                    <a:pt x="91" y="104"/>
                    <a:pt x="74" y="85"/>
                    <a:pt x="51" y="82"/>
                  </a:cubicBezTo>
                  <a:cubicBezTo>
                    <a:pt x="50" y="80"/>
                    <a:pt x="49" y="79"/>
                    <a:pt x="49" y="77"/>
                  </a:cubicBezTo>
                  <a:cubicBezTo>
                    <a:pt x="50" y="75"/>
                    <a:pt x="51" y="72"/>
                    <a:pt x="54" y="71"/>
                  </a:cubicBezTo>
                  <a:close/>
                  <a:moveTo>
                    <a:pt x="14" y="127"/>
                  </a:moveTo>
                  <a:cubicBezTo>
                    <a:pt x="14" y="124"/>
                    <a:pt x="14" y="124"/>
                    <a:pt x="14" y="124"/>
                  </a:cubicBezTo>
                  <a:cubicBezTo>
                    <a:pt x="14" y="124"/>
                    <a:pt x="14" y="124"/>
                    <a:pt x="14" y="124"/>
                  </a:cubicBezTo>
                  <a:cubicBezTo>
                    <a:pt x="14" y="108"/>
                    <a:pt x="26" y="95"/>
                    <a:pt x="42" y="92"/>
                  </a:cubicBezTo>
                  <a:cubicBezTo>
                    <a:pt x="41" y="98"/>
                    <a:pt x="38" y="114"/>
                    <a:pt x="14" y="127"/>
                  </a:cubicBezTo>
                  <a:close/>
                  <a:moveTo>
                    <a:pt x="80" y="124"/>
                  </a:moveTo>
                  <a:cubicBezTo>
                    <a:pt x="80" y="126"/>
                    <a:pt x="80" y="126"/>
                    <a:pt x="80" y="126"/>
                  </a:cubicBezTo>
                  <a:cubicBezTo>
                    <a:pt x="70" y="120"/>
                    <a:pt x="51" y="106"/>
                    <a:pt x="52" y="92"/>
                  </a:cubicBezTo>
                  <a:cubicBezTo>
                    <a:pt x="67" y="94"/>
                    <a:pt x="80" y="108"/>
                    <a:pt x="80" y="124"/>
                  </a:cubicBezTo>
                  <a:close/>
                  <a:moveTo>
                    <a:pt x="42" y="41"/>
                  </a:moveTo>
                  <a:cubicBezTo>
                    <a:pt x="32" y="37"/>
                    <a:pt x="23" y="42"/>
                    <a:pt x="18" y="45"/>
                  </a:cubicBezTo>
                  <a:cubicBezTo>
                    <a:pt x="16" y="40"/>
                    <a:pt x="14" y="34"/>
                    <a:pt x="14" y="28"/>
                  </a:cubicBezTo>
                  <a:cubicBezTo>
                    <a:pt x="14" y="28"/>
                    <a:pt x="14" y="28"/>
                    <a:pt x="14" y="28"/>
                  </a:cubicBezTo>
                  <a:cubicBezTo>
                    <a:pt x="14" y="11"/>
                    <a:pt x="14" y="11"/>
                    <a:pt x="14" y="11"/>
                  </a:cubicBezTo>
                  <a:cubicBezTo>
                    <a:pt x="19" y="11"/>
                    <a:pt x="19" y="11"/>
                    <a:pt x="19" y="11"/>
                  </a:cubicBezTo>
                  <a:cubicBezTo>
                    <a:pt x="75" y="11"/>
                    <a:pt x="75" y="11"/>
                    <a:pt x="75" y="11"/>
                  </a:cubicBezTo>
                  <a:cubicBezTo>
                    <a:pt x="80" y="11"/>
                    <a:pt x="80" y="11"/>
                    <a:pt x="80" y="11"/>
                  </a:cubicBezTo>
                  <a:cubicBezTo>
                    <a:pt x="80" y="28"/>
                    <a:pt x="80" y="28"/>
                    <a:pt x="80" y="28"/>
                  </a:cubicBezTo>
                  <a:cubicBezTo>
                    <a:pt x="80" y="31"/>
                    <a:pt x="79" y="34"/>
                    <a:pt x="79" y="37"/>
                  </a:cubicBezTo>
                  <a:cubicBezTo>
                    <a:pt x="73" y="37"/>
                    <a:pt x="63" y="41"/>
                    <a:pt x="60" y="43"/>
                  </a:cubicBezTo>
                  <a:cubicBezTo>
                    <a:pt x="55" y="45"/>
                    <a:pt x="55" y="47"/>
                    <a:pt x="42" y="4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6" name="Freeform 535"/>
            <p:cNvSpPr>
              <a:spLocks/>
            </p:cNvSpPr>
            <p:nvPr/>
          </p:nvSpPr>
          <p:spPr bwMode="auto">
            <a:xfrm>
              <a:off x="4735553" y="3046016"/>
              <a:ext cx="194773" cy="35548"/>
            </a:xfrm>
            <a:custGeom>
              <a:avLst/>
              <a:gdLst>
                <a:gd name="T0" fmla="*/ 103 w 111"/>
                <a:gd name="T1" fmla="*/ 0 h 20"/>
                <a:gd name="T2" fmla="*/ 7 w 111"/>
                <a:gd name="T3" fmla="*/ 0 h 20"/>
                <a:gd name="T4" fmla="*/ 0 w 111"/>
                <a:gd name="T5" fmla="*/ 10 h 20"/>
                <a:gd name="T6" fmla="*/ 7 w 111"/>
                <a:gd name="T7" fmla="*/ 20 h 20"/>
                <a:gd name="T8" fmla="*/ 103 w 111"/>
                <a:gd name="T9" fmla="*/ 20 h 20"/>
                <a:gd name="T10" fmla="*/ 111 w 111"/>
                <a:gd name="T11" fmla="*/ 10 h 20"/>
                <a:gd name="T12" fmla="*/ 103 w 111"/>
                <a:gd name="T13" fmla="*/ 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1" h="20">
                  <a:moveTo>
                    <a:pt x="103" y="0"/>
                  </a:moveTo>
                  <a:cubicBezTo>
                    <a:pt x="7" y="0"/>
                    <a:pt x="7" y="0"/>
                    <a:pt x="7" y="0"/>
                  </a:cubicBezTo>
                  <a:cubicBezTo>
                    <a:pt x="3" y="0"/>
                    <a:pt x="0" y="5"/>
                    <a:pt x="0" y="10"/>
                  </a:cubicBezTo>
                  <a:cubicBezTo>
                    <a:pt x="0" y="16"/>
                    <a:pt x="3" y="20"/>
                    <a:pt x="7" y="20"/>
                  </a:cubicBezTo>
                  <a:cubicBezTo>
                    <a:pt x="103" y="20"/>
                    <a:pt x="103" y="20"/>
                    <a:pt x="103" y="20"/>
                  </a:cubicBezTo>
                  <a:cubicBezTo>
                    <a:pt x="107" y="20"/>
                    <a:pt x="111" y="16"/>
                    <a:pt x="111" y="10"/>
                  </a:cubicBezTo>
                  <a:cubicBezTo>
                    <a:pt x="111" y="5"/>
                    <a:pt x="107" y="0"/>
                    <a:pt x="10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7" name="Freeform 536"/>
            <p:cNvSpPr>
              <a:spLocks/>
            </p:cNvSpPr>
            <p:nvPr/>
          </p:nvSpPr>
          <p:spPr bwMode="auto">
            <a:xfrm>
              <a:off x="4735553" y="2723863"/>
              <a:ext cx="194773" cy="35548"/>
            </a:xfrm>
            <a:custGeom>
              <a:avLst/>
              <a:gdLst>
                <a:gd name="T0" fmla="*/ 7 w 111"/>
                <a:gd name="T1" fmla="*/ 20 h 20"/>
                <a:gd name="T2" fmla="*/ 103 w 111"/>
                <a:gd name="T3" fmla="*/ 20 h 20"/>
                <a:gd name="T4" fmla="*/ 111 w 111"/>
                <a:gd name="T5" fmla="*/ 10 h 20"/>
                <a:gd name="T6" fmla="*/ 103 w 111"/>
                <a:gd name="T7" fmla="*/ 0 h 20"/>
                <a:gd name="T8" fmla="*/ 7 w 111"/>
                <a:gd name="T9" fmla="*/ 0 h 20"/>
                <a:gd name="T10" fmla="*/ 0 w 111"/>
                <a:gd name="T11" fmla="*/ 10 h 20"/>
                <a:gd name="T12" fmla="*/ 7 w 111"/>
                <a:gd name="T13" fmla="*/ 2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1" h="20">
                  <a:moveTo>
                    <a:pt x="7" y="20"/>
                  </a:moveTo>
                  <a:cubicBezTo>
                    <a:pt x="103" y="20"/>
                    <a:pt x="103" y="20"/>
                    <a:pt x="103" y="20"/>
                  </a:cubicBezTo>
                  <a:cubicBezTo>
                    <a:pt x="107" y="20"/>
                    <a:pt x="111" y="16"/>
                    <a:pt x="111" y="10"/>
                  </a:cubicBezTo>
                  <a:cubicBezTo>
                    <a:pt x="111" y="5"/>
                    <a:pt x="107" y="0"/>
                    <a:pt x="103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3" y="0"/>
                    <a:pt x="0" y="5"/>
                    <a:pt x="0" y="10"/>
                  </a:cubicBezTo>
                  <a:cubicBezTo>
                    <a:pt x="0" y="16"/>
                    <a:pt x="3" y="20"/>
                    <a:pt x="7" y="2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8" name="Freeform 537"/>
            <p:cNvSpPr>
              <a:spLocks noEditPoints="1"/>
            </p:cNvSpPr>
            <p:nvPr/>
          </p:nvSpPr>
          <p:spPr bwMode="auto">
            <a:xfrm>
              <a:off x="4893297" y="2823842"/>
              <a:ext cx="225877" cy="224396"/>
            </a:xfrm>
            <a:custGeom>
              <a:avLst/>
              <a:gdLst>
                <a:gd name="T0" fmla="*/ 65 w 129"/>
                <a:gd name="T1" fmla="*/ 0 h 128"/>
                <a:gd name="T2" fmla="*/ 0 w 129"/>
                <a:gd name="T3" fmla="*/ 64 h 128"/>
                <a:gd name="T4" fmla="*/ 65 w 129"/>
                <a:gd name="T5" fmla="*/ 128 h 128"/>
                <a:gd name="T6" fmla="*/ 129 w 129"/>
                <a:gd name="T7" fmla="*/ 64 h 128"/>
                <a:gd name="T8" fmla="*/ 65 w 129"/>
                <a:gd name="T9" fmla="*/ 0 h 128"/>
                <a:gd name="T10" fmla="*/ 65 w 129"/>
                <a:gd name="T11" fmla="*/ 114 h 128"/>
                <a:gd name="T12" fmla="*/ 14 w 129"/>
                <a:gd name="T13" fmla="*/ 64 h 128"/>
                <a:gd name="T14" fmla="*/ 65 w 129"/>
                <a:gd name="T15" fmla="*/ 13 h 128"/>
                <a:gd name="T16" fmla="*/ 115 w 129"/>
                <a:gd name="T17" fmla="*/ 64 h 128"/>
                <a:gd name="T18" fmla="*/ 65 w 129"/>
                <a:gd name="T19" fmla="*/ 114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9" h="128">
                  <a:moveTo>
                    <a:pt x="65" y="0"/>
                  </a:moveTo>
                  <a:cubicBezTo>
                    <a:pt x="29" y="0"/>
                    <a:pt x="0" y="28"/>
                    <a:pt x="0" y="64"/>
                  </a:cubicBezTo>
                  <a:cubicBezTo>
                    <a:pt x="0" y="99"/>
                    <a:pt x="29" y="128"/>
                    <a:pt x="65" y="128"/>
                  </a:cubicBezTo>
                  <a:cubicBezTo>
                    <a:pt x="100" y="128"/>
                    <a:pt x="129" y="99"/>
                    <a:pt x="129" y="64"/>
                  </a:cubicBezTo>
                  <a:cubicBezTo>
                    <a:pt x="129" y="28"/>
                    <a:pt x="100" y="0"/>
                    <a:pt x="65" y="0"/>
                  </a:cubicBezTo>
                  <a:close/>
                  <a:moveTo>
                    <a:pt x="65" y="114"/>
                  </a:moveTo>
                  <a:cubicBezTo>
                    <a:pt x="37" y="114"/>
                    <a:pt x="14" y="92"/>
                    <a:pt x="14" y="64"/>
                  </a:cubicBezTo>
                  <a:cubicBezTo>
                    <a:pt x="14" y="36"/>
                    <a:pt x="37" y="13"/>
                    <a:pt x="65" y="13"/>
                  </a:cubicBezTo>
                  <a:cubicBezTo>
                    <a:pt x="92" y="13"/>
                    <a:pt x="115" y="36"/>
                    <a:pt x="115" y="64"/>
                  </a:cubicBezTo>
                  <a:cubicBezTo>
                    <a:pt x="115" y="92"/>
                    <a:pt x="92" y="114"/>
                    <a:pt x="65" y="11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9" name="Freeform 538"/>
            <p:cNvSpPr>
              <a:spLocks noEditPoints="1"/>
            </p:cNvSpPr>
            <p:nvPr/>
          </p:nvSpPr>
          <p:spPr bwMode="auto">
            <a:xfrm>
              <a:off x="4972539" y="2869758"/>
              <a:ext cx="69615" cy="132564"/>
            </a:xfrm>
            <a:custGeom>
              <a:avLst/>
              <a:gdLst>
                <a:gd name="T0" fmla="*/ 18 w 40"/>
                <a:gd name="T1" fmla="*/ 76 h 76"/>
                <a:gd name="T2" fmla="*/ 18 w 40"/>
                <a:gd name="T3" fmla="*/ 69 h 76"/>
                <a:gd name="T4" fmla="*/ 9 w 40"/>
                <a:gd name="T5" fmla="*/ 66 h 76"/>
                <a:gd name="T6" fmla="*/ 3 w 40"/>
                <a:gd name="T7" fmla="*/ 60 h 76"/>
                <a:gd name="T8" fmla="*/ 0 w 40"/>
                <a:gd name="T9" fmla="*/ 51 h 76"/>
                <a:gd name="T10" fmla="*/ 7 w 40"/>
                <a:gd name="T11" fmla="*/ 49 h 76"/>
                <a:gd name="T12" fmla="*/ 10 w 40"/>
                <a:gd name="T13" fmla="*/ 58 h 76"/>
                <a:gd name="T14" fmla="*/ 18 w 40"/>
                <a:gd name="T15" fmla="*/ 63 h 76"/>
                <a:gd name="T16" fmla="*/ 18 w 40"/>
                <a:gd name="T17" fmla="*/ 39 h 76"/>
                <a:gd name="T18" fmla="*/ 8 w 40"/>
                <a:gd name="T19" fmla="*/ 35 h 76"/>
                <a:gd name="T20" fmla="*/ 3 w 40"/>
                <a:gd name="T21" fmla="*/ 29 h 76"/>
                <a:gd name="T22" fmla="*/ 1 w 40"/>
                <a:gd name="T23" fmla="*/ 21 h 76"/>
                <a:gd name="T24" fmla="*/ 7 w 40"/>
                <a:gd name="T25" fmla="*/ 8 h 76"/>
                <a:gd name="T26" fmla="*/ 18 w 40"/>
                <a:gd name="T27" fmla="*/ 4 h 76"/>
                <a:gd name="T28" fmla="*/ 18 w 40"/>
                <a:gd name="T29" fmla="*/ 0 h 76"/>
                <a:gd name="T30" fmla="*/ 22 w 40"/>
                <a:gd name="T31" fmla="*/ 0 h 76"/>
                <a:gd name="T32" fmla="*/ 22 w 40"/>
                <a:gd name="T33" fmla="*/ 4 h 76"/>
                <a:gd name="T34" fmla="*/ 33 w 40"/>
                <a:gd name="T35" fmla="*/ 8 h 76"/>
                <a:gd name="T36" fmla="*/ 39 w 40"/>
                <a:gd name="T37" fmla="*/ 19 h 76"/>
                <a:gd name="T38" fmla="*/ 31 w 40"/>
                <a:gd name="T39" fmla="*/ 20 h 76"/>
                <a:gd name="T40" fmla="*/ 28 w 40"/>
                <a:gd name="T41" fmla="*/ 14 h 76"/>
                <a:gd name="T42" fmla="*/ 22 w 40"/>
                <a:gd name="T43" fmla="*/ 10 h 76"/>
                <a:gd name="T44" fmla="*/ 22 w 40"/>
                <a:gd name="T45" fmla="*/ 32 h 76"/>
                <a:gd name="T46" fmla="*/ 30 w 40"/>
                <a:gd name="T47" fmla="*/ 34 h 76"/>
                <a:gd name="T48" fmla="*/ 36 w 40"/>
                <a:gd name="T49" fmla="*/ 38 h 76"/>
                <a:gd name="T50" fmla="*/ 39 w 40"/>
                <a:gd name="T51" fmla="*/ 43 h 76"/>
                <a:gd name="T52" fmla="*/ 40 w 40"/>
                <a:gd name="T53" fmla="*/ 50 h 76"/>
                <a:gd name="T54" fmla="*/ 35 w 40"/>
                <a:gd name="T55" fmla="*/ 63 h 76"/>
                <a:gd name="T56" fmla="*/ 22 w 40"/>
                <a:gd name="T57" fmla="*/ 69 h 76"/>
                <a:gd name="T58" fmla="*/ 22 w 40"/>
                <a:gd name="T59" fmla="*/ 76 h 76"/>
                <a:gd name="T60" fmla="*/ 18 w 40"/>
                <a:gd name="T61" fmla="*/ 76 h 76"/>
                <a:gd name="T62" fmla="*/ 18 w 40"/>
                <a:gd name="T63" fmla="*/ 10 h 76"/>
                <a:gd name="T64" fmla="*/ 11 w 40"/>
                <a:gd name="T65" fmla="*/ 14 h 76"/>
                <a:gd name="T66" fmla="*/ 9 w 40"/>
                <a:gd name="T67" fmla="*/ 21 h 76"/>
                <a:gd name="T68" fmla="*/ 11 w 40"/>
                <a:gd name="T69" fmla="*/ 27 h 76"/>
                <a:gd name="T70" fmla="*/ 18 w 40"/>
                <a:gd name="T71" fmla="*/ 31 h 76"/>
                <a:gd name="T72" fmla="*/ 18 w 40"/>
                <a:gd name="T73" fmla="*/ 10 h 76"/>
                <a:gd name="T74" fmla="*/ 22 w 40"/>
                <a:gd name="T75" fmla="*/ 63 h 76"/>
                <a:gd name="T76" fmla="*/ 30 w 40"/>
                <a:gd name="T77" fmla="*/ 59 h 76"/>
                <a:gd name="T78" fmla="*/ 33 w 40"/>
                <a:gd name="T79" fmla="*/ 51 h 76"/>
                <a:gd name="T80" fmla="*/ 31 w 40"/>
                <a:gd name="T81" fmla="*/ 44 h 76"/>
                <a:gd name="T82" fmla="*/ 22 w 40"/>
                <a:gd name="T83" fmla="*/ 40 h 76"/>
                <a:gd name="T84" fmla="*/ 22 w 40"/>
                <a:gd name="T85" fmla="*/ 63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40" h="76">
                  <a:moveTo>
                    <a:pt x="18" y="76"/>
                  </a:moveTo>
                  <a:cubicBezTo>
                    <a:pt x="18" y="69"/>
                    <a:pt x="18" y="69"/>
                    <a:pt x="18" y="69"/>
                  </a:cubicBezTo>
                  <a:cubicBezTo>
                    <a:pt x="14" y="68"/>
                    <a:pt x="11" y="68"/>
                    <a:pt x="9" y="66"/>
                  </a:cubicBezTo>
                  <a:cubicBezTo>
                    <a:pt x="6" y="65"/>
                    <a:pt x="4" y="63"/>
                    <a:pt x="3" y="60"/>
                  </a:cubicBezTo>
                  <a:cubicBezTo>
                    <a:pt x="1" y="58"/>
                    <a:pt x="0" y="54"/>
                    <a:pt x="0" y="51"/>
                  </a:cubicBezTo>
                  <a:cubicBezTo>
                    <a:pt x="7" y="49"/>
                    <a:pt x="7" y="49"/>
                    <a:pt x="7" y="49"/>
                  </a:cubicBezTo>
                  <a:cubicBezTo>
                    <a:pt x="8" y="53"/>
                    <a:pt x="9" y="56"/>
                    <a:pt x="10" y="58"/>
                  </a:cubicBezTo>
                  <a:cubicBezTo>
                    <a:pt x="12" y="61"/>
                    <a:pt x="15" y="62"/>
                    <a:pt x="18" y="63"/>
                  </a:cubicBezTo>
                  <a:cubicBezTo>
                    <a:pt x="18" y="39"/>
                    <a:pt x="18" y="39"/>
                    <a:pt x="18" y="39"/>
                  </a:cubicBezTo>
                  <a:cubicBezTo>
                    <a:pt x="15" y="38"/>
                    <a:pt x="12" y="37"/>
                    <a:pt x="8" y="35"/>
                  </a:cubicBezTo>
                  <a:cubicBezTo>
                    <a:pt x="6" y="34"/>
                    <a:pt x="4" y="32"/>
                    <a:pt x="3" y="29"/>
                  </a:cubicBezTo>
                  <a:cubicBezTo>
                    <a:pt x="2" y="27"/>
                    <a:pt x="1" y="24"/>
                    <a:pt x="1" y="21"/>
                  </a:cubicBezTo>
                  <a:cubicBezTo>
                    <a:pt x="1" y="16"/>
                    <a:pt x="3" y="12"/>
                    <a:pt x="7" y="8"/>
                  </a:cubicBezTo>
                  <a:cubicBezTo>
                    <a:pt x="9" y="6"/>
                    <a:pt x="13" y="5"/>
                    <a:pt x="18" y="4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22" y="0"/>
                    <a:pt x="22" y="0"/>
                    <a:pt x="22" y="0"/>
                  </a:cubicBezTo>
                  <a:cubicBezTo>
                    <a:pt x="22" y="4"/>
                    <a:pt x="22" y="4"/>
                    <a:pt x="22" y="4"/>
                  </a:cubicBezTo>
                  <a:cubicBezTo>
                    <a:pt x="27" y="5"/>
                    <a:pt x="30" y="6"/>
                    <a:pt x="33" y="8"/>
                  </a:cubicBezTo>
                  <a:cubicBezTo>
                    <a:pt x="36" y="11"/>
                    <a:pt x="38" y="14"/>
                    <a:pt x="39" y="19"/>
                  </a:cubicBezTo>
                  <a:cubicBezTo>
                    <a:pt x="31" y="20"/>
                    <a:pt x="31" y="20"/>
                    <a:pt x="31" y="20"/>
                  </a:cubicBezTo>
                  <a:cubicBezTo>
                    <a:pt x="31" y="17"/>
                    <a:pt x="30" y="15"/>
                    <a:pt x="28" y="14"/>
                  </a:cubicBezTo>
                  <a:cubicBezTo>
                    <a:pt x="27" y="12"/>
                    <a:pt x="25" y="11"/>
                    <a:pt x="22" y="10"/>
                  </a:cubicBezTo>
                  <a:cubicBezTo>
                    <a:pt x="22" y="32"/>
                    <a:pt x="22" y="32"/>
                    <a:pt x="22" y="32"/>
                  </a:cubicBezTo>
                  <a:cubicBezTo>
                    <a:pt x="26" y="33"/>
                    <a:pt x="29" y="34"/>
                    <a:pt x="30" y="34"/>
                  </a:cubicBezTo>
                  <a:cubicBezTo>
                    <a:pt x="32" y="35"/>
                    <a:pt x="34" y="37"/>
                    <a:pt x="36" y="38"/>
                  </a:cubicBezTo>
                  <a:cubicBezTo>
                    <a:pt x="37" y="40"/>
                    <a:pt x="38" y="41"/>
                    <a:pt x="39" y="43"/>
                  </a:cubicBezTo>
                  <a:cubicBezTo>
                    <a:pt x="40" y="46"/>
                    <a:pt x="40" y="48"/>
                    <a:pt x="40" y="50"/>
                  </a:cubicBezTo>
                  <a:cubicBezTo>
                    <a:pt x="40" y="55"/>
                    <a:pt x="39" y="60"/>
                    <a:pt x="35" y="63"/>
                  </a:cubicBezTo>
                  <a:cubicBezTo>
                    <a:pt x="32" y="67"/>
                    <a:pt x="28" y="69"/>
                    <a:pt x="22" y="69"/>
                  </a:cubicBezTo>
                  <a:cubicBezTo>
                    <a:pt x="22" y="76"/>
                    <a:pt x="22" y="76"/>
                    <a:pt x="22" y="76"/>
                  </a:cubicBezTo>
                  <a:lnTo>
                    <a:pt x="18" y="76"/>
                  </a:lnTo>
                  <a:close/>
                  <a:moveTo>
                    <a:pt x="18" y="10"/>
                  </a:moveTo>
                  <a:cubicBezTo>
                    <a:pt x="15" y="11"/>
                    <a:pt x="13" y="12"/>
                    <a:pt x="11" y="14"/>
                  </a:cubicBezTo>
                  <a:cubicBezTo>
                    <a:pt x="9" y="16"/>
                    <a:pt x="9" y="18"/>
                    <a:pt x="9" y="21"/>
                  </a:cubicBezTo>
                  <a:cubicBezTo>
                    <a:pt x="9" y="23"/>
                    <a:pt x="9" y="25"/>
                    <a:pt x="11" y="27"/>
                  </a:cubicBezTo>
                  <a:cubicBezTo>
                    <a:pt x="12" y="29"/>
                    <a:pt x="15" y="30"/>
                    <a:pt x="18" y="31"/>
                  </a:cubicBezTo>
                  <a:lnTo>
                    <a:pt x="18" y="10"/>
                  </a:lnTo>
                  <a:close/>
                  <a:moveTo>
                    <a:pt x="22" y="63"/>
                  </a:moveTo>
                  <a:cubicBezTo>
                    <a:pt x="25" y="62"/>
                    <a:pt x="28" y="61"/>
                    <a:pt x="30" y="59"/>
                  </a:cubicBezTo>
                  <a:cubicBezTo>
                    <a:pt x="32" y="57"/>
                    <a:pt x="33" y="54"/>
                    <a:pt x="33" y="51"/>
                  </a:cubicBezTo>
                  <a:cubicBezTo>
                    <a:pt x="33" y="48"/>
                    <a:pt x="32" y="46"/>
                    <a:pt x="31" y="44"/>
                  </a:cubicBezTo>
                  <a:cubicBezTo>
                    <a:pt x="29" y="42"/>
                    <a:pt x="26" y="41"/>
                    <a:pt x="22" y="40"/>
                  </a:cubicBezTo>
                  <a:lnTo>
                    <a:pt x="22" y="6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2" name="Group 61"/>
          <p:cNvGrpSpPr/>
          <p:nvPr/>
        </p:nvGrpSpPr>
        <p:grpSpPr>
          <a:xfrm>
            <a:off x="5703593" y="3841239"/>
            <a:ext cx="2102678" cy="2111024"/>
            <a:chOff x="4958468" y="3328177"/>
            <a:chExt cx="2986020" cy="2997870"/>
          </a:xfrm>
        </p:grpSpPr>
        <p:sp>
          <p:nvSpPr>
            <p:cNvPr id="6" name="Freeform 491"/>
            <p:cNvSpPr>
              <a:spLocks noEditPoints="1"/>
            </p:cNvSpPr>
            <p:nvPr/>
          </p:nvSpPr>
          <p:spPr bwMode="auto">
            <a:xfrm>
              <a:off x="4958468" y="3328177"/>
              <a:ext cx="2986020" cy="2997870"/>
            </a:xfrm>
            <a:custGeom>
              <a:avLst/>
              <a:gdLst>
                <a:gd name="T0" fmla="*/ 1407 w 1705"/>
                <a:gd name="T1" fmla="*/ 204 h 1712"/>
                <a:gd name="T2" fmla="*/ 1345 w 1705"/>
                <a:gd name="T3" fmla="*/ 201 h 1712"/>
                <a:gd name="T4" fmla="*/ 1229 w 1705"/>
                <a:gd name="T5" fmla="*/ 290 h 1712"/>
                <a:gd name="T6" fmla="*/ 1107 w 1705"/>
                <a:gd name="T7" fmla="*/ 310 h 1712"/>
                <a:gd name="T8" fmla="*/ 1012 w 1705"/>
                <a:gd name="T9" fmla="*/ 230 h 1712"/>
                <a:gd name="T10" fmla="*/ 986 w 1705"/>
                <a:gd name="T11" fmla="*/ 40 h 1712"/>
                <a:gd name="T12" fmla="*/ 946 w 1705"/>
                <a:gd name="T13" fmla="*/ 0 h 1712"/>
                <a:gd name="T14" fmla="*/ 777 w 1705"/>
                <a:gd name="T15" fmla="*/ 0 h 1712"/>
                <a:gd name="T16" fmla="*/ 728 w 1705"/>
                <a:gd name="T17" fmla="*/ 54 h 1712"/>
                <a:gd name="T18" fmla="*/ 702 w 1705"/>
                <a:gd name="T19" fmla="*/ 227 h 1712"/>
                <a:gd name="T20" fmla="*/ 628 w 1705"/>
                <a:gd name="T21" fmla="*/ 299 h 1712"/>
                <a:gd name="T22" fmla="*/ 537 w 1705"/>
                <a:gd name="T23" fmla="*/ 313 h 1712"/>
                <a:gd name="T24" fmla="*/ 365 w 1705"/>
                <a:gd name="T25" fmla="*/ 184 h 1712"/>
                <a:gd name="T26" fmla="*/ 312 w 1705"/>
                <a:gd name="T27" fmla="*/ 187 h 1712"/>
                <a:gd name="T28" fmla="*/ 193 w 1705"/>
                <a:gd name="T29" fmla="*/ 307 h 1712"/>
                <a:gd name="T30" fmla="*/ 193 w 1705"/>
                <a:gd name="T31" fmla="*/ 367 h 1712"/>
                <a:gd name="T32" fmla="*/ 314 w 1705"/>
                <a:gd name="T33" fmla="*/ 525 h 1712"/>
                <a:gd name="T34" fmla="*/ 304 w 1705"/>
                <a:gd name="T35" fmla="*/ 607 h 1712"/>
                <a:gd name="T36" fmla="*/ 241 w 1705"/>
                <a:gd name="T37" fmla="*/ 696 h 1712"/>
                <a:gd name="T38" fmla="*/ 46 w 1705"/>
                <a:gd name="T39" fmla="*/ 720 h 1712"/>
                <a:gd name="T40" fmla="*/ 4 w 1705"/>
                <a:gd name="T41" fmla="*/ 755 h 1712"/>
                <a:gd name="T42" fmla="*/ 0 w 1705"/>
                <a:gd name="T43" fmla="*/ 936 h 1712"/>
                <a:gd name="T44" fmla="*/ 51 w 1705"/>
                <a:gd name="T45" fmla="*/ 986 h 1712"/>
                <a:gd name="T46" fmla="*/ 217 w 1705"/>
                <a:gd name="T47" fmla="*/ 1012 h 1712"/>
                <a:gd name="T48" fmla="*/ 298 w 1705"/>
                <a:gd name="T49" fmla="*/ 1089 h 1712"/>
                <a:gd name="T50" fmla="*/ 300 w 1705"/>
                <a:gd name="T51" fmla="*/ 1189 h 1712"/>
                <a:gd name="T52" fmla="*/ 190 w 1705"/>
                <a:gd name="T53" fmla="*/ 1322 h 1712"/>
                <a:gd name="T54" fmla="*/ 194 w 1705"/>
                <a:gd name="T55" fmla="*/ 1407 h 1712"/>
                <a:gd name="T56" fmla="*/ 297 w 1705"/>
                <a:gd name="T57" fmla="*/ 1514 h 1712"/>
                <a:gd name="T58" fmla="*/ 372 w 1705"/>
                <a:gd name="T59" fmla="*/ 1515 h 1712"/>
                <a:gd name="T60" fmla="*/ 505 w 1705"/>
                <a:gd name="T61" fmla="*/ 1417 h 1712"/>
                <a:gd name="T62" fmla="*/ 623 w 1705"/>
                <a:gd name="T63" fmla="*/ 1421 h 1712"/>
                <a:gd name="T64" fmla="*/ 693 w 1705"/>
                <a:gd name="T65" fmla="*/ 1490 h 1712"/>
                <a:gd name="T66" fmla="*/ 716 w 1705"/>
                <a:gd name="T67" fmla="*/ 1655 h 1712"/>
                <a:gd name="T68" fmla="*/ 771 w 1705"/>
                <a:gd name="T69" fmla="*/ 1712 h 1712"/>
                <a:gd name="T70" fmla="*/ 922 w 1705"/>
                <a:gd name="T71" fmla="*/ 1712 h 1712"/>
                <a:gd name="T72" fmla="*/ 980 w 1705"/>
                <a:gd name="T73" fmla="*/ 1663 h 1712"/>
                <a:gd name="T74" fmla="*/ 1007 w 1705"/>
                <a:gd name="T75" fmla="*/ 1486 h 1712"/>
                <a:gd name="T76" fmla="*/ 1103 w 1705"/>
                <a:gd name="T77" fmla="*/ 1408 h 1712"/>
                <a:gd name="T78" fmla="*/ 1194 w 1705"/>
                <a:gd name="T79" fmla="*/ 1422 h 1712"/>
                <a:gd name="T80" fmla="*/ 1324 w 1705"/>
                <a:gd name="T81" fmla="*/ 1523 h 1712"/>
                <a:gd name="T82" fmla="*/ 1393 w 1705"/>
                <a:gd name="T83" fmla="*/ 1521 h 1712"/>
                <a:gd name="T84" fmla="*/ 1505 w 1705"/>
                <a:gd name="T85" fmla="*/ 1410 h 1712"/>
                <a:gd name="T86" fmla="*/ 1516 w 1705"/>
                <a:gd name="T87" fmla="*/ 1341 h 1712"/>
                <a:gd name="T88" fmla="*/ 1406 w 1705"/>
                <a:gd name="T89" fmla="*/ 1195 h 1712"/>
                <a:gd name="T90" fmla="*/ 1414 w 1705"/>
                <a:gd name="T91" fmla="*/ 1085 h 1712"/>
                <a:gd name="T92" fmla="*/ 1501 w 1705"/>
                <a:gd name="T93" fmla="*/ 1012 h 1712"/>
                <a:gd name="T94" fmla="*/ 1649 w 1705"/>
                <a:gd name="T95" fmla="*/ 995 h 1712"/>
                <a:gd name="T96" fmla="*/ 1701 w 1705"/>
                <a:gd name="T97" fmla="*/ 954 h 1712"/>
                <a:gd name="T98" fmla="*/ 1705 w 1705"/>
                <a:gd name="T99" fmla="*/ 778 h 1712"/>
                <a:gd name="T100" fmla="*/ 1662 w 1705"/>
                <a:gd name="T101" fmla="*/ 732 h 1712"/>
                <a:gd name="T102" fmla="*/ 1455 w 1705"/>
                <a:gd name="T103" fmla="*/ 692 h 1712"/>
                <a:gd name="T104" fmla="*/ 1404 w 1705"/>
                <a:gd name="T105" fmla="*/ 608 h 1712"/>
                <a:gd name="T106" fmla="*/ 1412 w 1705"/>
                <a:gd name="T107" fmla="*/ 517 h 1712"/>
                <a:gd name="T108" fmla="*/ 1504 w 1705"/>
                <a:gd name="T109" fmla="*/ 396 h 1712"/>
                <a:gd name="T110" fmla="*/ 1521 w 1705"/>
                <a:gd name="T111" fmla="*/ 332 h 1712"/>
                <a:gd name="T112" fmla="*/ 1407 w 1705"/>
                <a:gd name="T113" fmla="*/ 204 h 1712"/>
                <a:gd name="T114" fmla="*/ 996 w 1705"/>
                <a:gd name="T115" fmla="*/ 1003 h 1712"/>
                <a:gd name="T116" fmla="*/ 703 w 1705"/>
                <a:gd name="T117" fmla="*/ 1002 h 1712"/>
                <a:gd name="T118" fmla="*/ 705 w 1705"/>
                <a:gd name="T119" fmla="*/ 710 h 1712"/>
                <a:gd name="T120" fmla="*/ 997 w 1705"/>
                <a:gd name="T121" fmla="*/ 711 h 1712"/>
                <a:gd name="T122" fmla="*/ 996 w 1705"/>
                <a:gd name="T123" fmla="*/ 1003 h 17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705" h="1712">
                  <a:moveTo>
                    <a:pt x="1407" y="204"/>
                  </a:moveTo>
                  <a:cubicBezTo>
                    <a:pt x="1376" y="174"/>
                    <a:pt x="1345" y="201"/>
                    <a:pt x="1345" y="201"/>
                  </a:cubicBezTo>
                  <a:cubicBezTo>
                    <a:pt x="1345" y="201"/>
                    <a:pt x="1289" y="241"/>
                    <a:pt x="1229" y="290"/>
                  </a:cubicBezTo>
                  <a:cubicBezTo>
                    <a:pt x="1169" y="338"/>
                    <a:pt x="1107" y="310"/>
                    <a:pt x="1107" y="310"/>
                  </a:cubicBezTo>
                  <a:cubicBezTo>
                    <a:pt x="1015" y="289"/>
                    <a:pt x="1012" y="230"/>
                    <a:pt x="1012" y="230"/>
                  </a:cubicBezTo>
                  <a:cubicBezTo>
                    <a:pt x="986" y="40"/>
                    <a:pt x="986" y="40"/>
                    <a:pt x="986" y="40"/>
                  </a:cubicBezTo>
                  <a:cubicBezTo>
                    <a:pt x="980" y="1"/>
                    <a:pt x="946" y="0"/>
                    <a:pt x="946" y="0"/>
                  </a:cubicBezTo>
                  <a:cubicBezTo>
                    <a:pt x="777" y="0"/>
                    <a:pt x="777" y="0"/>
                    <a:pt x="777" y="0"/>
                  </a:cubicBezTo>
                  <a:cubicBezTo>
                    <a:pt x="730" y="2"/>
                    <a:pt x="728" y="54"/>
                    <a:pt x="728" y="54"/>
                  </a:cubicBezTo>
                  <a:cubicBezTo>
                    <a:pt x="702" y="227"/>
                    <a:pt x="702" y="227"/>
                    <a:pt x="702" y="227"/>
                  </a:cubicBezTo>
                  <a:cubicBezTo>
                    <a:pt x="696" y="258"/>
                    <a:pt x="628" y="299"/>
                    <a:pt x="628" y="299"/>
                  </a:cubicBezTo>
                  <a:cubicBezTo>
                    <a:pt x="589" y="322"/>
                    <a:pt x="537" y="313"/>
                    <a:pt x="537" y="313"/>
                  </a:cubicBezTo>
                  <a:cubicBezTo>
                    <a:pt x="365" y="184"/>
                    <a:pt x="365" y="184"/>
                    <a:pt x="365" y="184"/>
                  </a:cubicBezTo>
                  <a:cubicBezTo>
                    <a:pt x="342" y="166"/>
                    <a:pt x="312" y="187"/>
                    <a:pt x="312" y="187"/>
                  </a:cubicBezTo>
                  <a:cubicBezTo>
                    <a:pt x="193" y="307"/>
                    <a:pt x="193" y="307"/>
                    <a:pt x="193" y="307"/>
                  </a:cubicBezTo>
                  <a:cubicBezTo>
                    <a:pt x="165" y="336"/>
                    <a:pt x="193" y="367"/>
                    <a:pt x="193" y="367"/>
                  </a:cubicBezTo>
                  <a:cubicBezTo>
                    <a:pt x="199" y="374"/>
                    <a:pt x="314" y="525"/>
                    <a:pt x="314" y="525"/>
                  </a:cubicBezTo>
                  <a:cubicBezTo>
                    <a:pt x="322" y="545"/>
                    <a:pt x="304" y="607"/>
                    <a:pt x="304" y="607"/>
                  </a:cubicBezTo>
                  <a:cubicBezTo>
                    <a:pt x="292" y="669"/>
                    <a:pt x="241" y="696"/>
                    <a:pt x="241" y="696"/>
                  </a:cubicBezTo>
                  <a:cubicBezTo>
                    <a:pt x="46" y="720"/>
                    <a:pt x="46" y="720"/>
                    <a:pt x="46" y="720"/>
                  </a:cubicBezTo>
                  <a:cubicBezTo>
                    <a:pt x="16" y="720"/>
                    <a:pt x="4" y="755"/>
                    <a:pt x="4" y="755"/>
                  </a:cubicBezTo>
                  <a:cubicBezTo>
                    <a:pt x="0" y="936"/>
                    <a:pt x="0" y="936"/>
                    <a:pt x="0" y="936"/>
                  </a:cubicBezTo>
                  <a:cubicBezTo>
                    <a:pt x="2" y="977"/>
                    <a:pt x="51" y="986"/>
                    <a:pt x="51" y="986"/>
                  </a:cubicBezTo>
                  <a:cubicBezTo>
                    <a:pt x="217" y="1012"/>
                    <a:pt x="217" y="1012"/>
                    <a:pt x="217" y="1012"/>
                  </a:cubicBezTo>
                  <a:cubicBezTo>
                    <a:pt x="268" y="1014"/>
                    <a:pt x="298" y="1089"/>
                    <a:pt x="298" y="1089"/>
                  </a:cubicBezTo>
                  <a:cubicBezTo>
                    <a:pt x="321" y="1136"/>
                    <a:pt x="300" y="1189"/>
                    <a:pt x="300" y="1189"/>
                  </a:cubicBezTo>
                  <a:cubicBezTo>
                    <a:pt x="190" y="1322"/>
                    <a:pt x="190" y="1322"/>
                    <a:pt x="190" y="1322"/>
                  </a:cubicBezTo>
                  <a:cubicBezTo>
                    <a:pt x="152" y="1368"/>
                    <a:pt x="194" y="1407"/>
                    <a:pt x="194" y="1407"/>
                  </a:cubicBezTo>
                  <a:cubicBezTo>
                    <a:pt x="297" y="1514"/>
                    <a:pt x="297" y="1514"/>
                    <a:pt x="297" y="1514"/>
                  </a:cubicBezTo>
                  <a:cubicBezTo>
                    <a:pt x="335" y="1550"/>
                    <a:pt x="372" y="1515"/>
                    <a:pt x="372" y="1515"/>
                  </a:cubicBezTo>
                  <a:cubicBezTo>
                    <a:pt x="505" y="1417"/>
                    <a:pt x="505" y="1417"/>
                    <a:pt x="505" y="1417"/>
                  </a:cubicBezTo>
                  <a:cubicBezTo>
                    <a:pt x="551" y="1380"/>
                    <a:pt x="623" y="1421"/>
                    <a:pt x="623" y="1421"/>
                  </a:cubicBezTo>
                  <a:cubicBezTo>
                    <a:pt x="691" y="1446"/>
                    <a:pt x="693" y="1490"/>
                    <a:pt x="693" y="1490"/>
                  </a:cubicBezTo>
                  <a:cubicBezTo>
                    <a:pt x="716" y="1655"/>
                    <a:pt x="716" y="1655"/>
                    <a:pt x="716" y="1655"/>
                  </a:cubicBezTo>
                  <a:cubicBezTo>
                    <a:pt x="718" y="1709"/>
                    <a:pt x="771" y="1712"/>
                    <a:pt x="771" y="1712"/>
                  </a:cubicBezTo>
                  <a:cubicBezTo>
                    <a:pt x="922" y="1712"/>
                    <a:pt x="922" y="1712"/>
                    <a:pt x="922" y="1712"/>
                  </a:cubicBezTo>
                  <a:cubicBezTo>
                    <a:pt x="981" y="1703"/>
                    <a:pt x="980" y="1663"/>
                    <a:pt x="980" y="1663"/>
                  </a:cubicBezTo>
                  <a:cubicBezTo>
                    <a:pt x="1007" y="1486"/>
                    <a:pt x="1007" y="1486"/>
                    <a:pt x="1007" y="1486"/>
                  </a:cubicBezTo>
                  <a:cubicBezTo>
                    <a:pt x="1016" y="1422"/>
                    <a:pt x="1103" y="1408"/>
                    <a:pt x="1103" y="1408"/>
                  </a:cubicBezTo>
                  <a:cubicBezTo>
                    <a:pt x="1163" y="1387"/>
                    <a:pt x="1194" y="1422"/>
                    <a:pt x="1194" y="1422"/>
                  </a:cubicBezTo>
                  <a:cubicBezTo>
                    <a:pt x="1324" y="1523"/>
                    <a:pt x="1324" y="1523"/>
                    <a:pt x="1324" y="1523"/>
                  </a:cubicBezTo>
                  <a:cubicBezTo>
                    <a:pt x="1353" y="1549"/>
                    <a:pt x="1393" y="1521"/>
                    <a:pt x="1393" y="1521"/>
                  </a:cubicBezTo>
                  <a:cubicBezTo>
                    <a:pt x="1505" y="1410"/>
                    <a:pt x="1505" y="1410"/>
                    <a:pt x="1505" y="1410"/>
                  </a:cubicBezTo>
                  <a:cubicBezTo>
                    <a:pt x="1546" y="1372"/>
                    <a:pt x="1516" y="1341"/>
                    <a:pt x="1516" y="1341"/>
                  </a:cubicBezTo>
                  <a:cubicBezTo>
                    <a:pt x="1406" y="1195"/>
                    <a:pt x="1406" y="1195"/>
                    <a:pt x="1406" y="1195"/>
                  </a:cubicBezTo>
                  <a:cubicBezTo>
                    <a:pt x="1378" y="1154"/>
                    <a:pt x="1414" y="1085"/>
                    <a:pt x="1414" y="1085"/>
                  </a:cubicBezTo>
                  <a:cubicBezTo>
                    <a:pt x="1439" y="1013"/>
                    <a:pt x="1501" y="1012"/>
                    <a:pt x="1501" y="1012"/>
                  </a:cubicBezTo>
                  <a:cubicBezTo>
                    <a:pt x="1649" y="995"/>
                    <a:pt x="1649" y="995"/>
                    <a:pt x="1649" y="995"/>
                  </a:cubicBezTo>
                  <a:cubicBezTo>
                    <a:pt x="1688" y="998"/>
                    <a:pt x="1701" y="954"/>
                    <a:pt x="1701" y="954"/>
                  </a:cubicBezTo>
                  <a:cubicBezTo>
                    <a:pt x="1705" y="778"/>
                    <a:pt x="1705" y="778"/>
                    <a:pt x="1705" y="778"/>
                  </a:cubicBezTo>
                  <a:cubicBezTo>
                    <a:pt x="1700" y="733"/>
                    <a:pt x="1662" y="732"/>
                    <a:pt x="1662" y="732"/>
                  </a:cubicBezTo>
                  <a:cubicBezTo>
                    <a:pt x="1455" y="692"/>
                    <a:pt x="1455" y="692"/>
                    <a:pt x="1455" y="692"/>
                  </a:cubicBezTo>
                  <a:cubicBezTo>
                    <a:pt x="1420" y="683"/>
                    <a:pt x="1404" y="608"/>
                    <a:pt x="1404" y="608"/>
                  </a:cubicBezTo>
                  <a:cubicBezTo>
                    <a:pt x="1384" y="551"/>
                    <a:pt x="1412" y="517"/>
                    <a:pt x="1412" y="517"/>
                  </a:cubicBezTo>
                  <a:cubicBezTo>
                    <a:pt x="1504" y="396"/>
                    <a:pt x="1504" y="396"/>
                    <a:pt x="1504" y="396"/>
                  </a:cubicBezTo>
                  <a:cubicBezTo>
                    <a:pt x="1544" y="354"/>
                    <a:pt x="1521" y="332"/>
                    <a:pt x="1521" y="332"/>
                  </a:cubicBezTo>
                  <a:cubicBezTo>
                    <a:pt x="1521" y="332"/>
                    <a:pt x="1438" y="234"/>
                    <a:pt x="1407" y="204"/>
                  </a:cubicBezTo>
                  <a:close/>
                  <a:moveTo>
                    <a:pt x="996" y="1003"/>
                  </a:moveTo>
                  <a:cubicBezTo>
                    <a:pt x="915" y="1084"/>
                    <a:pt x="784" y="1083"/>
                    <a:pt x="703" y="1002"/>
                  </a:cubicBezTo>
                  <a:cubicBezTo>
                    <a:pt x="623" y="921"/>
                    <a:pt x="624" y="790"/>
                    <a:pt x="705" y="710"/>
                  </a:cubicBezTo>
                  <a:cubicBezTo>
                    <a:pt x="786" y="629"/>
                    <a:pt x="917" y="630"/>
                    <a:pt x="997" y="711"/>
                  </a:cubicBezTo>
                  <a:cubicBezTo>
                    <a:pt x="1077" y="792"/>
                    <a:pt x="1077" y="923"/>
                    <a:pt x="996" y="1003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Freeform 495"/>
            <p:cNvSpPr>
              <a:spLocks/>
            </p:cNvSpPr>
            <p:nvPr/>
          </p:nvSpPr>
          <p:spPr bwMode="auto">
            <a:xfrm>
              <a:off x="5791621" y="5558806"/>
              <a:ext cx="124417" cy="14071"/>
            </a:xfrm>
            <a:custGeom>
              <a:avLst/>
              <a:gdLst>
                <a:gd name="T0" fmla="*/ 68 w 71"/>
                <a:gd name="T1" fmla="*/ 0 h 8"/>
                <a:gd name="T2" fmla="*/ 2 w 71"/>
                <a:gd name="T3" fmla="*/ 0 h 8"/>
                <a:gd name="T4" fmla="*/ 0 w 71"/>
                <a:gd name="T5" fmla="*/ 4 h 8"/>
                <a:gd name="T6" fmla="*/ 4 w 71"/>
                <a:gd name="T7" fmla="*/ 7 h 8"/>
                <a:gd name="T8" fmla="*/ 8 w 71"/>
                <a:gd name="T9" fmla="*/ 7 h 8"/>
                <a:gd name="T10" fmla="*/ 8 w 71"/>
                <a:gd name="T11" fmla="*/ 7 h 8"/>
                <a:gd name="T12" fmla="*/ 62 w 71"/>
                <a:gd name="T13" fmla="*/ 7 h 8"/>
                <a:gd name="T14" fmla="*/ 68 w 71"/>
                <a:gd name="T15" fmla="*/ 7 h 8"/>
                <a:gd name="T16" fmla="*/ 71 w 71"/>
                <a:gd name="T17" fmla="*/ 4 h 8"/>
                <a:gd name="T18" fmla="*/ 68 w 71"/>
                <a:gd name="T19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1" h="8">
                  <a:moveTo>
                    <a:pt x="68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0" y="0"/>
                    <a:pt x="0" y="4"/>
                  </a:cubicBezTo>
                  <a:cubicBezTo>
                    <a:pt x="0" y="8"/>
                    <a:pt x="4" y="7"/>
                    <a:pt x="4" y="7"/>
                  </a:cubicBezTo>
                  <a:cubicBezTo>
                    <a:pt x="8" y="7"/>
                    <a:pt x="8" y="7"/>
                    <a:pt x="8" y="7"/>
                  </a:cubicBezTo>
                  <a:cubicBezTo>
                    <a:pt x="8" y="7"/>
                    <a:pt x="8" y="7"/>
                    <a:pt x="8" y="7"/>
                  </a:cubicBezTo>
                  <a:cubicBezTo>
                    <a:pt x="62" y="7"/>
                    <a:pt x="62" y="7"/>
                    <a:pt x="62" y="7"/>
                  </a:cubicBezTo>
                  <a:cubicBezTo>
                    <a:pt x="68" y="7"/>
                    <a:pt x="68" y="7"/>
                    <a:pt x="68" y="7"/>
                  </a:cubicBezTo>
                  <a:cubicBezTo>
                    <a:pt x="68" y="7"/>
                    <a:pt x="71" y="6"/>
                    <a:pt x="71" y="4"/>
                  </a:cubicBezTo>
                  <a:cubicBezTo>
                    <a:pt x="71" y="1"/>
                    <a:pt x="68" y="0"/>
                    <a:pt x="6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Freeform 496"/>
            <p:cNvSpPr>
              <a:spLocks/>
            </p:cNvSpPr>
            <p:nvPr/>
          </p:nvSpPr>
          <p:spPr bwMode="auto">
            <a:xfrm>
              <a:off x="5784956" y="5539550"/>
              <a:ext cx="136267" cy="14071"/>
            </a:xfrm>
            <a:custGeom>
              <a:avLst/>
              <a:gdLst>
                <a:gd name="T0" fmla="*/ 75 w 78"/>
                <a:gd name="T1" fmla="*/ 0 h 8"/>
                <a:gd name="T2" fmla="*/ 3 w 78"/>
                <a:gd name="T3" fmla="*/ 0 h 8"/>
                <a:gd name="T4" fmla="*/ 0 w 78"/>
                <a:gd name="T5" fmla="*/ 4 h 8"/>
                <a:gd name="T6" fmla="*/ 6 w 78"/>
                <a:gd name="T7" fmla="*/ 7 h 8"/>
                <a:gd name="T8" fmla="*/ 72 w 78"/>
                <a:gd name="T9" fmla="*/ 7 h 8"/>
                <a:gd name="T10" fmla="*/ 75 w 78"/>
                <a:gd name="T11" fmla="*/ 7 h 8"/>
                <a:gd name="T12" fmla="*/ 78 w 78"/>
                <a:gd name="T13" fmla="*/ 3 h 8"/>
                <a:gd name="T14" fmla="*/ 75 w 78"/>
                <a:gd name="T15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8" h="8">
                  <a:moveTo>
                    <a:pt x="75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3" y="0"/>
                    <a:pt x="0" y="0"/>
                    <a:pt x="0" y="4"/>
                  </a:cubicBezTo>
                  <a:cubicBezTo>
                    <a:pt x="0" y="8"/>
                    <a:pt x="6" y="7"/>
                    <a:pt x="6" y="7"/>
                  </a:cubicBezTo>
                  <a:cubicBezTo>
                    <a:pt x="72" y="7"/>
                    <a:pt x="72" y="7"/>
                    <a:pt x="72" y="7"/>
                  </a:cubicBezTo>
                  <a:cubicBezTo>
                    <a:pt x="75" y="7"/>
                    <a:pt x="75" y="7"/>
                    <a:pt x="75" y="7"/>
                  </a:cubicBezTo>
                  <a:cubicBezTo>
                    <a:pt x="75" y="7"/>
                    <a:pt x="78" y="7"/>
                    <a:pt x="78" y="3"/>
                  </a:cubicBezTo>
                  <a:cubicBezTo>
                    <a:pt x="78" y="0"/>
                    <a:pt x="75" y="0"/>
                    <a:pt x="7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Freeform 497"/>
            <p:cNvSpPr>
              <a:spLocks/>
            </p:cNvSpPr>
            <p:nvPr/>
          </p:nvSpPr>
          <p:spPr bwMode="auto">
            <a:xfrm>
              <a:off x="5784956" y="5501040"/>
              <a:ext cx="136267" cy="12590"/>
            </a:xfrm>
            <a:custGeom>
              <a:avLst/>
              <a:gdLst>
                <a:gd name="T0" fmla="*/ 76 w 78"/>
                <a:gd name="T1" fmla="*/ 0 h 7"/>
                <a:gd name="T2" fmla="*/ 3 w 78"/>
                <a:gd name="T3" fmla="*/ 0 h 7"/>
                <a:gd name="T4" fmla="*/ 0 w 78"/>
                <a:gd name="T5" fmla="*/ 4 h 7"/>
                <a:gd name="T6" fmla="*/ 3 w 78"/>
                <a:gd name="T7" fmla="*/ 7 h 7"/>
                <a:gd name="T8" fmla="*/ 75 w 78"/>
                <a:gd name="T9" fmla="*/ 7 h 7"/>
                <a:gd name="T10" fmla="*/ 78 w 78"/>
                <a:gd name="T11" fmla="*/ 3 h 7"/>
                <a:gd name="T12" fmla="*/ 76 w 78"/>
                <a:gd name="T13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8" h="7">
                  <a:moveTo>
                    <a:pt x="76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3" y="0"/>
                    <a:pt x="0" y="1"/>
                    <a:pt x="0" y="4"/>
                  </a:cubicBezTo>
                  <a:cubicBezTo>
                    <a:pt x="0" y="7"/>
                    <a:pt x="3" y="7"/>
                    <a:pt x="3" y="7"/>
                  </a:cubicBezTo>
                  <a:cubicBezTo>
                    <a:pt x="75" y="7"/>
                    <a:pt x="75" y="7"/>
                    <a:pt x="75" y="7"/>
                  </a:cubicBezTo>
                  <a:cubicBezTo>
                    <a:pt x="75" y="7"/>
                    <a:pt x="78" y="7"/>
                    <a:pt x="78" y="3"/>
                  </a:cubicBezTo>
                  <a:cubicBezTo>
                    <a:pt x="78" y="0"/>
                    <a:pt x="76" y="0"/>
                    <a:pt x="7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Freeform 498"/>
            <p:cNvSpPr>
              <a:spLocks/>
            </p:cNvSpPr>
            <p:nvPr/>
          </p:nvSpPr>
          <p:spPr bwMode="auto">
            <a:xfrm>
              <a:off x="5784956" y="5520295"/>
              <a:ext cx="136267" cy="12590"/>
            </a:xfrm>
            <a:custGeom>
              <a:avLst/>
              <a:gdLst>
                <a:gd name="T0" fmla="*/ 76 w 78"/>
                <a:gd name="T1" fmla="*/ 0 h 7"/>
                <a:gd name="T2" fmla="*/ 3 w 78"/>
                <a:gd name="T3" fmla="*/ 0 h 7"/>
                <a:gd name="T4" fmla="*/ 0 w 78"/>
                <a:gd name="T5" fmla="*/ 4 h 7"/>
                <a:gd name="T6" fmla="*/ 3 w 78"/>
                <a:gd name="T7" fmla="*/ 7 h 7"/>
                <a:gd name="T8" fmla="*/ 75 w 78"/>
                <a:gd name="T9" fmla="*/ 7 h 7"/>
                <a:gd name="T10" fmla="*/ 78 w 78"/>
                <a:gd name="T11" fmla="*/ 3 h 7"/>
                <a:gd name="T12" fmla="*/ 76 w 78"/>
                <a:gd name="T13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8" h="7">
                  <a:moveTo>
                    <a:pt x="76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3" y="0"/>
                    <a:pt x="0" y="1"/>
                    <a:pt x="0" y="4"/>
                  </a:cubicBezTo>
                  <a:cubicBezTo>
                    <a:pt x="0" y="7"/>
                    <a:pt x="3" y="7"/>
                    <a:pt x="3" y="7"/>
                  </a:cubicBezTo>
                  <a:cubicBezTo>
                    <a:pt x="75" y="7"/>
                    <a:pt x="75" y="7"/>
                    <a:pt x="75" y="7"/>
                  </a:cubicBezTo>
                  <a:cubicBezTo>
                    <a:pt x="75" y="7"/>
                    <a:pt x="78" y="7"/>
                    <a:pt x="78" y="3"/>
                  </a:cubicBezTo>
                  <a:cubicBezTo>
                    <a:pt x="78" y="0"/>
                    <a:pt x="76" y="0"/>
                    <a:pt x="7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Freeform 499"/>
            <p:cNvSpPr>
              <a:spLocks noEditPoints="1"/>
            </p:cNvSpPr>
            <p:nvPr/>
          </p:nvSpPr>
          <p:spPr bwMode="auto">
            <a:xfrm>
              <a:off x="5690161" y="5090018"/>
              <a:ext cx="324374" cy="402135"/>
            </a:xfrm>
            <a:custGeom>
              <a:avLst/>
              <a:gdLst>
                <a:gd name="T0" fmla="*/ 94 w 185"/>
                <a:gd name="T1" fmla="*/ 0 h 230"/>
                <a:gd name="T2" fmla="*/ 87 w 185"/>
                <a:gd name="T3" fmla="*/ 0 h 230"/>
                <a:gd name="T4" fmla="*/ 8 w 185"/>
                <a:gd name="T5" fmla="*/ 51 h 230"/>
                <a:gd name="T6" fmla="*/ 0 w 185"/>
                <a:gd name="T7" fmla="*/ 92 h 230"/>
                <a:gd name="T8" fmla="*/ 9 w 185"/>
                <a:gd name="T9" fmla="*/ 133 h 230"/>
                <a:gd name="T10" fmla="*/ 25 w 185"/>
                <a:gd name="T11" fmla="*/ 163 h 230"/>
                <a:gd name="T12" fmla="*/ 40 w 185"/>
                <a:gd name="T13" fmla="*/ 193 h 230"/>
                <a:gd name="T14" fmla="*/ 43 w 185"/>
                <a:gd name="T15" fmla="*/ 213 h 230"/>
                <a:gd name="T16" fmla="*/ 55 w 185"/>
                <a:gd name="T17" fmla="*/ 230 h 230"/>
                <a:gd name="T18" fmla="*/ 134 w 185"/>
                <a:gd name="T19" fmla="*/ 229 h 230"/>
                <a:gd name="T20" fmla="*/ 145 w 185"/>
                <a:gd name="T21" fmla="*/ 193 h 230"/>
                <a:gd name="T22" fmla="*/ 160 w 185"/>
                <a:gd name="T23" fmla="*/ 163 h 230"/>
                <a:gd name="T24" fmla="*/ 185 w 185"/>
                <a:gd name="T25" fmla="*/ 92 h 230"/>
                <a:gd name="T26" fmla="*/ 185 w 185"/>
                <a:gd name="T27" fmla="*/ 89 h 230"/>
                <a:gd name="T28" fmla="*/ 176 w 185"/>
                <a:gd name="T29" fmla="*/ 92 h 230"/>
                <a:gd name="T30" fmla="*/ 152 w 185"/>
                <a:gd name="T31" fmla="*/ 158 h 230"/>
                <a:gd name="T32" fmla="*/ 148 w 185"/>
                <a:gd name="T33" fmla="*/ 164 h 230"/>
                <a:gd name="T34" fmla="*/ 148 w 185"/>
                <a:gd name="T35" fmla="*/ 141 h 230"/>
                <a:gd name="T36" fmla="*/ 141 w 185"/>
                <a:gd name="T37" fmla="*/ 122 h 230"/>
                <a:gd name="T38" fmla="*/ 107 w 185"/>
                <a:gd name="T39" fmla="*/ 101 h 230"/>
                <a:gd name="T40" fmla="*/ 101 w 185"/>
                <a:gd name="T41" fmla="*/ 137 h 230"/>
                <a:gd name="T42" fmla="*/ 97 w 185"/>
                <a:gd name="T43" fmla="*/ 117 h 230"/>
                <a:gd name="T44" fmla="*/ 89 w 185"/>
                <a:gd name="T45" fmla="*/ 126 h 230"/>
                <a:gd name="T46" fmla="*/ 85 w 185"/>
                <a:gd name="T47" fmla="*/ 141 h 230"/>
                <a:gd name="T48" fmla="*/ 80 w 185"/>
                <a:gd name="T49" fmla="*/ 101 h 230"/>
                <a:gd name="T50" fmla="*/ 93 w 185"/>
                <a:gd name="T51" fmla="*/ 113 h 230"/>
                <a:gd name="T52" fmla="*/ 107 w 185"/>
                <a:gd name="T53" fmla="*/ 101 h 230"/>
                <a:gd name="T54" fmla="*/ 110 w 185"/>
                <a:gd name="T55" fmla="*/ 85 h 230"/>
                <a:gd name="T56" fmla="*/ 90 w 185"/>
                <a:gd name="T57" fmla="*/ 44 h 230"/>
                <a:gd name="T58" fmla="*/ 77 w 185"/>
                <a:gd name="T59" fmla="*/ 83 h 230"/>
                <a:gd name="T60" fmla="*/ 80 w 185"/>
                <a:gd name="T61" fmla="*/ 99 h 230"/>
                <a:gd name="T62" fmla="*/ 47 w 185"/>
                <a:gd name="T63" fmla="*/ 119 h 230"/>
                <a:gd name="T64" fmla="*/ 38 w 185"/>
                <a:gd name="T65" fmla="*/ 141 h 230"/>
                <a:gd name="T66" fmla="*/ 36 w 185"/>
                <a:gd name="T67" fmla="*/ 159 h 230"/>
                <a:gd name="T68" fmla="*/ 33 w 185"/>
                <a:gd name="T69" fmla="*/ 159 h 230"/>
                <a:gd name="T70" fmla="*/ 17 w 185"/>
                <a:gd name="T71" fmla="*/ 129 h 230"/>
                <a:gd name="T72" fmla="*/ 9 w 185"/>
                <a:gd name="T73" fmla="*/ 87 h 230"/>
                <a:gd name="T74" fmla="*/ 33 w 185"/>
                <a:gd name="T75" fmla="*/ 33 h 230"/>
                <a:gd name="T76" fmla="*/ 93 w 185"/>
                <a:gd name="T77" fmla="*/ 9 h 230"/>
                <a:gd name="T78" fmla="*/ 176 w 185"/>
                <a:gd name="T79" fmla="*/ 90 h 2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85" h="230">
                  <a:moveTo>
                    <a:pt x="158" y="26"/>
                  </a:moveTo>
                  <a:cubicBezTo>
                    <a:pt x="142" y="10"/>
                    <a:pt x="120" y="1"/>
                    <a:pt x="94" y="0"/>
                  </a:cubicBezTo>
                  <a:cubicBezTo>
                    <a:pt x="94" y="0"/>
                    <a:pt x="94" y="0"/>
                    <a:pt x="93" y="0"/>
                  </a:cubicBezTo>
                  <a:cubicBezTo>
                    <a:pt x="87" y="0"/>
                    <a:pt x="87" y="0"/>
                    <a:pt x="87" y="0"/>
                  </a:cubicBezTo>
                  <a:cubicBezTo>
                    <a:pt x="63" y="0"/>
                    <a:pt x="44" y="9"/>
                    <a:pt x="27" y="26"/>
                  </a:cubicBezTo>
                  <a:cubicBezTo>
                    <a:pt x="20" y="33"/>
                    <a:pt x="13" y="40"/>
                    <a:pt x="8" y="51"/>
                  </a:cubicBezTo>
                  <a:cubicBezTo>
                    <a:pt x="3" y="62"/>
                    <a:pt x="0" y="74"/>
                    <a:pt x="0" y="87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1" y="109"/>
                    <a:pt x="4" y="122"/>
                    <a:pt x="9" y="133"/>
                  </a:cubicBezTo>
                  <a:cubicBezTo>
                    <a:pt x="13" y="142"/>
                    <a:pt x="18" y="151"/>
                    <a:pt x="23" y="160"/>
                  </a:cubicBezTo>
                  <a:cubicBezTo>
                    <a:pt x="25" y="163"/>
                    <a:pt x="25" y="163"/>
                    <a:pt x="25" y="163"/>
                  </a:cubicBezTo>
                  <a:cubicBezTo>
                    <a:pt x="26" y="165"/>
                    <a:pt x="27" y="167"/>
                    <a:pt x="28" y="169"/>
                  </a:cubicBezTo>
                  <a:cubicBezTo>
                    <a:pt x="33" y="177"/>
                    <a:pt x="37" y="184"/>
                    <a:pt x="40" y="193"/>
                  </a:cubicBezTo>
                  <a:cubicBezTo>
                    <a:pt x="41" y="197"/>
                    <a:pt x="41" y="201"/>
                    <a:pt x="42" y="205"/>
                  </a:cubicBezTo>
                  <a:cubicBezTo>
                    <a:pt x="42" y="208"/>
                    <a:pt x="42" y="210"/>
                    <a:pt x="43" y="213"/>
                  </a:cubicBezTo>
                  <a:cubicBezTo>
                    <a:pt x="44" y="220"/>
                    <a:pt x="49" y="225"/>
                    <a:pt x="52" y="229"/>
                  </a:cubicBezTo>
                  <a:cubicBezTo>
                    <a:pt x="53" y="230"/>
                    <a:pt x="54" y="230"/>
                    <a:pt x="55" y="230"/>
                  </a:cubicBezTo>
                  <a:cubicBezTo>
                    <a:pt x="130" y="230"/>
                    <a:pt x="130" y="230"/>
                    <a:pt x="130" y="230"/>
                  </a:cubicBezTo>
                  <a:cubicBezTo>
                    <a:pt x="132" y="230"/>
                    <a:pt x="133" y="230"/>
                    <a:pt x="134" y="229"/>
                  </a:cubicBezTo>
                  <a:cubicBezTo>
                    <a:pt x="140" y="223"/>
                    <a:pt x="141" y="214"/>
                    <a:pt x="142" y="205"/>
                  </a:cubicBezTo>
                  <a:cubicBezTo>
                    <a:pt x="143" y="201"/>
                    <a:pt x="144" y="197"/>
                    <a:pt x="145" y="193"/>
                  </a:cubicBezTo>
                  <a:cubicBezTo>
                    <a:pt x="148" y="185"/>
                    <a:pt x="152" y="176"/>
                    <a:pt x="156" y="168"/>
                  </a:cubicBezTo>
                  <a:cubicBezTo>
                    <a:pt x="158" y="166"/>
                    <a:pt x="159" y="164"/>
                    <a:pt x="160" y="163"/>
                  </a:cubicBezTo>
                  <a:cubicBezTo>
                    <a:pt x="161" y="160"/>
                    <a:pt x="162" y="157"/>
                    <a:pt x="164" y="155"/>
                  </a:cubicBezTo>
                  <a:cubicBezTo>
                    <a:pt x="173" y="137"/>
                    <a:pt x="184" y="119"/>
                    <a:pt x="185" y="92"/>
                  </a:cubicBezTo>
                  <a:cubicBezTo>
                    <a:pt x="185" y="92"/>
                    <a:pt x="185" y="92"/>
                    <a:pt x="185" y="92"/>
                  </a:cubicBezTo>
                  <a:cubicBezTo>
                    <a:pt x="185" y="89"/>
                    <a:pt x="185" y="89"/>
                    <a:pt x="185" y="89"/>
                  </a:cubicBezTo>
                  <a:cubicBezTo>
                    <a:pt x="184" y="64"/>
                    <a:pt x="175" y="43"/>
                    <a:pt x="158" y="26"/>
                  </a:cubicBezTo>
                  <a:close/>
                  <a:moveTo>
                    <a:pt x="176" y="92"/>
                  </a:moveTo>
                  <a:cubicBezTo>
                    <a:pt x="174" y="116"/>
                    <a:pt x="165" y="133"/>
                    <a:pt x="156" y="150"/>
                  </a:cubicBezTo>
                  <a:cubicBezTo>
                    <a:pt x="154" y="153"/>
                    <a:pt x="153" y="156"/>
                    <a:pt x="152" y="158"/>
                  </a:cubicBezTo>
                  <a:cubicBezTo>
                    <a:pt x="151" y="160"/>
                    <a:pt x="149" y="162"/>
                    <a:pt x="148" y="164"/>
                  </a:cubicBezTo>
                  <a:cubicBezTo>
                    <a:pt x="148" y="164"/>
                    <a:pt x="148" y="164"/>
                    <a:pt x="148" y="164"/>
                  </a:cubicBezTo>
                  <a:cubicBezTo>
                    <a:pt x="148" y="161"/>
                    <a:pt x="148" y="159"/>
                    <a:pt x="149" y="154"/>
                  </a:cubicBezTo>
                  <a:cubicBezTo>
                    <a:pt x="150" y="148"/>
                    <a:pt x="148" y="144"/>
                    <a:pt x="148" y="141"/>
                  </a:cubicBezTo>
                  <a:cubicBezTo>
                    <a:pt x="147" y="137"/>
                    <a:pt x="145" y="129"/>
                    <a:pt x="145" y="129"/>
                  </a:cubicBezTo>
                  <a:cubicBezTo>
                    <a:pt x="145" y="120"/>
                    <a:pt x="141" y="122"/>
                    <a:pt x="141" y="122"/>
                  </a:cubicBezTo>
                  <a:cubicBezTo>
                    <a:pt x="139" y="118"/>
                    <a:pt x="117" y="110"/>
                    <a:pt x="117" y="110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9" y="103"/>
                    <a:pt x="109" y="103"/>
                    <a:pt x="109" y="103"/>
                  </a:cubicBezTo>
                  <a:cubicBezTo>
                    <a:pt x="109" y="111"/>
                    <a:pt x="101" y="137"/>
                    <a:pt x="101" y="137"/>
                  </a:cubicBezTo>
                  <a:cubicBezTo>
                    <a:pt x="102" y="134"/>
                    <a:pt x="96" y="124"/>
                    <a:pt x="96" y="124"/>
                  </a:cubicBezTo>
                  <a:cubicBezTo>
                    <a:pt x="95" y="123"/>
                    <a:pt x="97" y="117"/>
                    <a:pt x="97" y="117"/>
                  </a:cubicBezTo>
                  <a:cubicBezTo>
                    <a:pt x="90" y="109"/>
                    <a:pt x="86" y="118"/>
                    <a:pt x="86" y="118"/>
                  </a:cubicBezTo>
                  <a:cubicBezTo>
                    <a:pt x="85" y="120"/>
                    <a:pt x="89" y="126"/>
                    <a:pt x="89" y="126"/>
                  </a:cubicBezTo>
                  <a:cubicBezTo>
                    <a:pt x="88" y="127"/>
                    <a:pt x="88" y="133"/>
                    <a:pt x="88" y="133"/>
                  </a:cubicBezTo>
                  <a:cubicBezTo>
                    <a:pt x="87" y="135"/>
                    <a:pt x="85" y="141"/>
                    <a:pt x="85" y="141"/>
                  </a:cubicBezTo>
                  <a:cubicBezTo>
                    <a:pt x="80" y="128"/>
                    <a:pt x="78" y="103"/>
                    <a:pt x="78" y="103"/>
                  </a:cubicBezTo>
                  <a:cubicBezTo>
                    <a:pt x="77" y="102"/>
                    <a:pt x="80" y="101"/>
                    <a:pt x="80" y="101"/>
                  </a:cubicBezTo>
                  <a:cubicBezTo>
                    <a:pt x="82" y="104"/>
                    <a:pt x="82" y="104"/>
                    <a:pt x="82" y="104"/>
                  </a:cubicBezTo>
                  <a:cubicBezTo>
                    <a:pt x="84" y="108"/>
                    <a:pt x="93" y="113"/>
                    <a:pt x="93" y="113"/>
                  </a:cubicBezTo>
                  <a:cubicBezTo>
                    <a:pt x="102" y="107"/>
                    <a:pt x="102" y="107"/>
                    <a:pt x="102" y="107"/>
                  </a:cubicBezTo>
                  <a:cubicBezTo>
                    <a:pt x="108" y="104"/>
                    <a:pt x="107" y="101"/>
                    <a:pt x="107" y="101"/>
                  </a:cubicBezTo>
                  <a:cubicBezTo>
                    <a:pt x="106" y="100"/>
                    <a:pt x="106" y="94"/>
                    <a:pt x="106" y="94"/>
                  </a:cubicBezTo>
                  <a:cubicBezTo>
                    <a:pt x="107" y="93"/>
                    <a:pt x="110" y="85"/>
                    <a:pt x="110" y="85"/>
                  </a:cubicBezTo>
                  <a:cubicBezTo>
                    <a:pt x="114" y="80"/>
                    <a:pt x="113" y="71"/>
                    <a:pt x="113" y="71"/>
                  </a:cubicBezTo>
                  <a:cubicBezTo>
                    <a:pt x="119" y="41"/>
                    <a:pt x="90" y="44"/>
                    <a:pt x="90" y="44"/>
                  </a:cubicBezTo>
                  <a:cubicBezTo>
                    <a:pt x="69" y="46"/>
                    <a:pt x="75" y="72"/>
                    <a:pt x="75" y="72"/>
                  </a:cubicBezTo>
                  <a:cubicBezTo>
                    <a:pt x="72" y="73"/>
                    <a:pt x="77" y="83"/>
                    <a:pt x="77" y="83"/>
                  </a:cubicBezTo>
                  <a:cubicBezTo>
                    <a:pt x="76" y="84"/>
                    <a:pt x="79" y="91"/>
                    <a:pt x="79" y="91"/>
                  </a:cubicBezTo>
                  <a:cubicBezTo>
                    <a:pt x="80" y="99"/>
                    <a:pt x="80" y="99"/>
                    <a:pt x="80" y="99"/>
                  </a:cubicBezTo>
                  <a:cubicBezTo>
                    <a:pt x="78" y="100"/>
                    <a:pt x="71" y="109"/>
                    <a:pt x="71" y="109"/>
                  </a:cubicBezTo>
                  <a:cubicBezTo>
                    <a:pt x="59" y="109"/>
                    <a:pt x="47" y="119"/>
                    <a:pt x="47" y="119"/>
                  </a:cubicBezTo>
                  <a:cubicBezTo>
                    <a:pt x="40" y="118"/>
                    <a:pt x="41" y="123"/>
                    <a:pt x="41" y="129"/>
                  </a:cubicBezTo>
                  <a:cubicBezTo>
                    <a:pt x="41" y="134"/>
                    <a:pt x="41" y="133"/>
                    <a:pt x="38" y="141"/>
                  </a:cubicBezTo>
                  <a:cubicBezTo>
                    <a:pt x="35" y="148"/>
                    <a:pt x="39" y="144"/>
                    <a:pt x="37" y="148"/>
                  </a:cubicBezTo>
                  <a:cubicBezTo>
                    <a:pt x="36" y="151"/>
                    <a:pt x="36" y="154"/>
                    <a:pt x="36" y="159"/>
                  </a:cubicBezTo>
                  <a:cubicBezTo>
                    <a:pt x="36" y="160"/>
                    <a:pt x="36" y="162"/>
                    <a:pt x="36" y="163"/>
                  </a:cubicBezTo>
                  <a:cubicBezTo>
                    <a:pt x="35" y="162"/>
                    <a:pt x="34" y="160"/>
                    <a:pt x="33" y="159"/>
                  </a:cubicBezTo>
                  <a:cubicBezTo>
                    <a:pt x="31" y="155"/>
                    <a:pt x="31" y="155"/>
                    <a:pt x="31" y="155"/>
                  </a:cubicBezTo>
                  <a:cubicBezTo>
                    <a:pt x="26" y="147"/>
                    <a:pt x="21" y="138"/>
                    <a:pt x="17" y="129"/>
                  </a:cubicBezTo>
                  <a:cubicBezTo>
                    <a:pt x="12" y="119"/>
                    <a:pt x="10" y="108"/>
                    <a:pt x="9" y="92"/>
                  </a:cubicBezTo>
                  <a:cubicBezTo>
                    <a:pt x="9" y="87"/>
                    <a:pt x="9" y="87"/>
                    <a:pt x="9" y="87"/>
                  </a:cubicBezTo>
                  <a:cubicBezTo>
                    <a:pt x="10" y="75"/>
                    <a:pt x="12" y="65"/>
                    <a:pt x="17" y="55"/>
                  </a:cubicBezTo>
                  <a:cubicBezTo>
                    <a:pt x="21" y="46"/>
                    <a:pt x="27" y="39"/>
                    <a:pt x="33" y="33"/>
                  </a:cubicBezTo>
                  <a:cubicBezTo>
                    <a:pt x="48" y="17"/>
                    <a:pt x="66" y="10"/>
                    <a:pt x="87" y="9"/>
                  </a:cubicBezTo>
                  <a:cubicBezTo>
                    <a:pt x="93" y="9"/>
                    <a:pt x="93" y="9"/>
                    <a:pt x="93" y="9"/>
                  </a:cubicBezTo>
                  <a:cubicBezTo>
                    <a:pt x="117" y="10"/>
                    <a:pt x="137" y="18"/>
                    <a:pt x="151" y="32"/>
                  </a:cubicBezTo>
                  <a:cubicBezTo>
                    <a:pt x="167" y="48"/>
                    <a:pt x="175" y="67"/>
                    <a:pt x="176" y="90"/>
                  </a:cubicBezTo>
                  <a:lnTo>
                    <a:pt x="176" y="9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Freeform 500"/>
            <p:cNvSpPr>
              <a:spLocks/>
            </p:cNvSpPr>
            <p:nvPr/>
          </p:nvSpPr>
          <p:spPr bwMode="auto">
            <a:xfrm>
              <a:off x="6883236" y="5084093"/>
              <a:ext cx="430277" cy="369550"/>
            </a:xfrm>
            <a:custGeom>
              <a:avLst/>
              <a:gdLst>
                <a:gd name="T0" fmla="*/ 164 w 246"/>
                <a:gd name="T1" fmla="*/ 0 h 211"/>
                <a:gd name="T2" fmla="*/ 81 w 246"/>
                <a:gd name="T3" fmla="*/ 0 h 211"/>
                <a:gd name="T4" fmla="*/ 0 w 246"/>
                <a:gd name="T5" fmla="*/ 68 h 211"/>
                <a:gd name="T6" fmla="*/ 25 w 246"/>
                <a:gd name="T7" fmla="*/ 68 h 211"/>
                <a:gd name="T8" fmla="*/ 84 w 246"/>
                <a:gd name="T9" fmla="*/ 23 h 211"/>
                <a:gd name="T10" fmla="*/ 161 w 246"/>
                <a:gd name="T11" fmla="*/ 23 h 211"/>
                <a:gd name="T12" fmla="*/ 222 w 246"/>
                <a:gd name="T13" fmla="*/ 85 h 211"/>
                <a:gd name="T14" fmla="*/ 161 w 246"/>
                <a:gd name="T15" fmla="*/ 146 h 211"/>
                <a:gd name="T16" fmla="*/ 123 w 246"/>
                <a:gd name="T17" fmla="*/ 146 h 211"/>
                <a:gd name="T18" fmla="*/ 123 w 246"/>
                <a:gd name="T19" fmla="*/ 155 h 211"/>
                <a:gd name="T20" fmla="*/ 123 w 246"/>
                <a:gd name="T21" fmla="*/ 160 h 211"/>
                <a:gd name="T22" fmla="*/ 123 w 246"/>
                <a:gd name="T23" fmla="*/ 168 h 211"/>
                <a:gd name="T24" fmla="*/ 139 w 246"/>
                <a:gd name="T25" fmla="*/ 168 h 211"/>
                <a:gd name="T26" fmla="*/ 189 w 246"/>
                <a:gd name="T27" fmla="*/ 211 h 211"/>
                <a:gd name="T28" fmla="*/ 186 w 246"/>
                <a:gd name="T29" fmla="*/ 165 h 211"/>
                <a:gd name="T30" fmla="*/ 246 w 246"/>
                <a:gd name="T31" fmla="*/ 86 h 211"/>
                <a:gd name="T32" fmla="*/ 246 w 246"/>
                <a:gd name="T33" fmla="*/ 82 h 211"/>
                <a:gd name="T34" fmla="*/ 164 w 246"/>
                <a:gd name="T35" fmla="*/ 0 h 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46" h="211">
                  <a:moveTo>
                    <a:pt x="164" y="0"/>
                  </a:moveTo>
                  <a:cubicBezTo>
                    <a:pt x="81" y="0"/>
                    <a:pt x="81" y="0"/>
                    <a:pt x="81" y="0"/>
                  </a:cubicBezTo>
                  <a:cubicBezTo>
                    <a:pt x="41" y="0"/>
                    <a:pt x="7" y="29"/>
                    <a:pt x="0" y="68"/>
                  </a:cubicBezTo>
                  <a:cubicBezTo>
                    <a:pt x="25" y="68"/>
                    <a:pt x="25" y="68"/>
                    <a:pt x="25" y="68"/>
                  </a:cubicBezTo>
                  <a:cubicBezTo>
                    <a:pt x="33" y="42"/>
                    <a:pt x="56" y="23"/>
                    <a:pt x="84" y="23"/>
                  </a:cubicBezTo>
                  <a:cubicBezTo>
                    <a:pt x="161" y="23"/>
                    <a:pt x="161" y="23"/>
                    <a:pt x="161" y="23"/>
                  </a:cubicBezTo>
                  <a:cubicBezTo>
                    <a:pt x="195" y="23"/>
                    <a:pt x="222" y="51"/>
                    <a:pt x="222" y="85"/>
                  </a:cubicBezTo>
                  <a:cubicBezTo>
                    <a:pt x="222" y="119"/>
                    <a:pt x="195" y="146"/>
                    <a:pt x="161" y="146"/>
                  </a:cubicBezTo>
                  <a:cubicBezTo>
                    <a:pt x="123" y="146"/>
                    <a:pt x="123" y="146"/>
                    <a:pt x="123" y="146"/>
                  </a:cubicBezTo>
                  <a:cubicBezTo>
                    <a:pt x="123" y="149"/>
                    <a:pt x="123" y="152"/>
                    <a:pt x="123" y="155"/>
                  </a:cubicBezTo>
                  <a:cubicBezTo>
                    <a:pt x="123" y="160"/>
                    <a:pt x="123" y="160"/>
                    <a:pt x="123" y="160"/>
                  </a:cubicBezTo>
                  <a:cubicBezTo>
                    <a:pt x="123" y="162"/>
                    <a:pt x="123" y="165"/>
                    <a:pt x="123" y="168"/>
                  </a:cubicBezTo>
                  <a:cubicBezTo>
                    <a:pt x="139" y="168"/>
                    <a:pt x="139" y="168"/>
                    <a:pt x="139" y="168"/>
                  </a:cubicBezTo>
                  <a:cubicBezTo>
                    <a:pt x="189" y="211"/>
                    <a:pt x="189" y="211"/>
                    <a:pt x="189" y="211"/>
                  </a:cubicBezTo>
                  <a:cubicBezTo>
                    <a:pt x="186" y="165"/>
                    <a:pt x="186" y="165"/>
                    <a:pt x="186" y="165"/>
                  </a:cubicBezTo>
                  <a:cubicBezTo>
                    <a:pt x="220" y="156"/>
                    <a:pt x="246" y="124"/>
                    <a:pt x="246" y="86"/>
                  </a:cubicBezTo>
                  <a:cubicBezTo>
                    <a:pt x="246" y="82"/>
                    <a:pt x="246" y="82"/>
                    <a:pt x="246" y="82"/>
                  </a:cubicBezTo>
                  <a:cubicBezTo>
                    <a:pt x="246" y="37"/>
                    <a:pt x="210" y="0"/>
                    <a:pt x="16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Freeform 501"/>
            <p:cNvSpPr>
              <a:spLocks/>
            </p:cNvSpPr>
            <p:nvPr/>
          </p:nvSpPr>
          <p:spPr bwMode="auto">
            <a:xfrm>
              <a:off x="6866944" y="5366255"/>
              <a:ext cx="17774" cy="39991"/>
            </a:xfrm>
            <a:custGeom>
              <a:avLst/>
              <a:gdLst>
                <a:gd name="T0" fmla="*/ 0 w 10"/>
                <a:gd name="T1" fmla="*/ 0 h 23"/>
                <a:gd name="T2" fmla="*/ 0 w 10"/>
                <a:gd name="T3" fmla="*/ 23 h 23"/>
                <a:gd name="T4" fmla="*/ 8 w 10"/>
                <a:gd name="T5" fmla="*/ 19 h 23"/>
                <a:gd name="T6" fmla="*/ 10 w 10"/>
                <a:gd name="T7" fmla="*/ 11 h 23"/>
                <a:gd name="T8" fmla="*/ 8 w 10"/>
                <a:gd name="T9" fmla="*/ 4 h 23"/>
                <a:gd name="T10" fmla="*/ 0 w 10"/>
                <a:gd name="T11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0" h="23">
                  <a:moveTo>
                    <a:pt x="0" y="0"/>
                  </a:moveTo>
                  <a:cubicBezTo>
                    <a:pt x="0" y="23"/>
                    <a:pt x="0" y="23"/>
                    <a:pt x="0" y="23"/>
                  </a:cubicBezTo>
                  <a:cubicBezTo>
                    <a:pt x="3" y="22"/>
                    <a:pt x="6" y="21"/>
                    <a:pt x="8" y="19"/>
                  </a:cubicBezTo>
                  <a:cubicBezTo>
                    <a:pt x="9" y="17"/>
                    <a:pt x="10" y="14"/>
                    <a:pt x="10" y="11"/>
                  </a:cubicBezTo>
                  <a:cubicBezTo>
                    <a:pt x="10" y="8"/>
                    <a:pt x="10" y="6"/>
                    <a:pt x="8" y="4"/>
                  </a:cubicBezTo>
                  <a:cubicBezTo>
                    <a:pt x="7" y="3"/>
                    <a:pt x="4" y="1"/>
                    <a:pt x="0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Freeform 502"/>
            <p:cNvSpPr>
              <a:spLocks noEditPoints="1"/>
            </p:cNvSpPr>
            <p:nvPr/>
          </p:nvSpPr>
          <p:spPr bwMode="auto">
            <a:xfrm>
              <a:off x="6775852" y="5277385"/>
              <a:ext cx="174036" cy="173296"/>
            </a:xfrm>
            <a:custGeom>
              <a:avLst/>
              <a:gdLst>
                <a:gd name="T0" fmla="*/ 50 w 99"/>
                <a:gd name="T1" fmla="*/ 0 h 99"/>
                <a:gd name="T2" fmla="*/ 0 w 99"/>
                <a:gd name="T3" fmla="*/ 49 h 99"/>
                <a:gd name="T4" fmla="*/ 50 w 99"/>
                <a:gd name="T5" fmla="*/ 99 h 99"/>
                <a:gd name="T6" fmla="*/ 99 w 99"/>
                <a:gd name="T7" fmla="*/ 49 h 99"/>
                <a:gd name="T8" fmla="*/ 50 w 99"/>
                <a:gd name="T9" fmla="*/ 0 h 99"/>
                <a:gd name="T10" fmla="*/ 65 w 99"/>
                <a:gd name="T11" fmla="*/ 74 h 99"/>
                <a:gd name="T12" fmla="*/ 52 w 99"/>
                <a:gd name="T13" fmla="*/ 80 h 99"/>
                <a:gd name="T14" fmla="*/ 52 w 99"/>
                <a:gd name="T15" fmla="*/ 87 h 99"/>
                <a:gd name="T16" fmla="*/ 48 w 99"/>
                <a:gd name="T17" fmla="*/ 87 h 99"/>
                <a:gd name="T18" fmla="*/ 48 w 99"/>
                <a:gd name="T19" fmla="*/ 80 h 99"/>
                <a:gd name="T20" fmla="*/ 39 w 99"/>
                <a:gd name="T21" fmla="*/ 77 h 99"/>
                <a:gd name="T22" fmla="*/ 33 w 99"/>
                <a:gd name="T23" fmla="*/ 72 h 99"/>
                <a:gd name="T24" fmla="*/ 30 w 99"/>
                <a:gd name="T25" fmla="*/ 62 h 99"/>
                <a:gd name="T26" fmla="*/ 38 w 99"/>
                <a:gd name="T27" fmla="*/ 60 h 99"/>
                <a:gd name="T28" fmla="*/ 41 w 99"/>
                <a:gd name="T29" fmla="*/ 69 h 99"/>
                <a:gd name="T30" fmla="*/ 48 w 99"/>
                <a:gd name="T31" fmla="*/ 74 h 99"/>
                <a:gd name="T32" fmla="*/ 48 w 99"/>
                <a:gd name="T33" fmla="*/ 50 h 99"/>
                <a:gd name="T34" fmla="*/ 39 w 99"/>
                <a:gd name="T35" fmla="*/ 47 h 99"/>
                <a:gd name="T36" fmla="*/ 33 w 99"/>
                <a:gd name="T37" fmla="*/ 41 h 99"/>
                <a:gd name="T38" fmla="*/ 31 w 99"/>
                <a:gd name="T39" fmla="*/ 33 h 99"/>
                <a:gd name="T40" fmla="*/ 37 w 99"/>
                <a:gd name="T41" fmla="*/ 20 h 99"/>
                <a:gd name="T42" fmla="*/ 48 w 99"/>
                <a:gd name="T43" fmla="*/ 16 h 99"/>
                <a:gd name="T44" fmla="*/ 48 w 99"/>
                <a:gd name="T45" fmla="*/ 13 h 99"/>
                <a:gd name="T46" fmla="*/ 52 w 99"/>
                <a:gd name="T47" fmla="*/ 13 h 99"/>
                <a:gd name="T48" fmla="*/ 52 w 99"/>
                <a:gd name="T49" fmla="*/ 16 h 99"/>
                <a:gd name="T50" fmla="*/ 63 w 99"/>
                <a:gd name="T51" fmla="*/ 20 h 99"/>
                <a:gd name="T52" fmla="*/ 68 w 99"/>
                <a:gd name="T53" fmla="*/ 31 h 99"/>
                <a:gd name="T54" fmla="*/ 61 w 99"/>
                <a:gd name="T55" fmla="*/ 32 h 99"/>
                <a:gd name="T56" fmla="*/ 58 w 99"/>
                <a:gd name="T57" fmla="*/ 26 h 99"/>
                <a:gd name="T58" fmla="*/ 52 w 99"/>
                <a:gd name="T59" fmla="*/ 23 h 99"/>
                <a:gd name="T60" fmla="*/ 52 w 99"/>
                <a:gd name="T61" fmla="*/ 44 h 99"/>
                <a:gd name="T62" fmla="*/ 60 w 99"/>
                <a:gd name="T63" fmla="*/ 46 h 99"/>
                <a:gd name="T64" fmla="*/ 65 w 99"/>
                <a:gd name="T65" fmla="*/ 50 h 99"/>
                <a:gd name="T66" fmla="*/ 69 w 99"/>
                <a:gd name="T67" fmla="*/ 55 h 99"/>
                <a:gd name="T68" fmla="*/ 70 w 99"/>
                <a:gd name="T69" fmla="*/ 61 h 99"/>
                <a:gd name="T70" fmla="*/ 65 w 99"/>
                <a:gd name="T71" fmla="*/ 74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99" h="99">
                  <a:moveTo>
                    <a:pt x="50" y="0"/>
                  </a:moveTo>
                  <a:cubicBezTo>
                    <a:pt x="22" y="0"/>
                    <a:pt x="0" y="22"/>
                    <a:pt x="0" y="49"/>
                  </a:cubicBezTo>
                  <a:cubicBezTo>
                    <a:pt x="0" y="77"/>
                    <a:pt x="22" y="99"/>
                    <a:pt x="50" y="99"/>
                  </a:cubicBezTo>
                  <a:cubicBezTo>
                    <a:pt x="77" y="99"/>
                    <a:pt x="99" y="77"/>
                    <a:pt x="99" y="49"/>
                  </a:cubicBezTo>
                  <a:cubicBezTo>
                    <a:pt x="99" y="22"/>
                    <a:pt x="77" y="0"/>
                    <a:pt x="50" y="0"/>
                  </a:cubicBezTo>
                  <a:close/>
                  <a:moveTo>
                    <a:pt x="65" y="74"/>
                  </a:moveTo>
                  <a:cubicBezTo>
                    <a:pt x="62" y="78"/>
                    <a:pt x="58" y="79"/>
                    <a:pt x="52" y="80"/>
                  </a:cubicBezTo>
                  <a:cubicBezTo>
                    <a:pt x="52" y="87"/>
                    <a:pt x="52" y="87"/>
                    <a:pt x="52" y="87"/>
                  </a:cubicBezTo>
                  <a:cubicBezTo>
                    <a:pt x="48" y="87"/>
                    <a:pt x="48" y="87"/>
                    <a:pt x="48" y="87"/>
                  </a:cubicBezTo>
                  <a:cubicBezTo>
                    <a:pt x="48" y="80"/>
                    <a:pt x="48" y="80"/>
                    <a:pt x="48" y="80"/>
                  </a:cubicBezTo>
                  <a:cubicBezTo>
                    <a:pt x="44" y="79"/>
                    <a:pt x="41" y="79"/>
                    <a:pt x="39" y="77"/>
                  </a:cubicBezTo>
                  <a:cubicBezTo>
                    <a:pt x="37" y="76"/>
                    <a:pt x="35" y="74"/>
                    <a:pt x="33" y="72"/>
                  </a:cubicBezTo>
                  <a:cubicBezTo>
                    <a:pt x="31" y="69"/>
                    <a:pt x="30" y="66"/>
                    <a:pt x="30" y="62"/>
                  </a:cubicBezTo>
                  <a:cubicBezTo>
                    <a:pt x="38" y="60"/>
                    <a:pt x="38" y="60"/>
                    <a:pt x="38" y="60"/>
                  </a:cubicBezTo>
                  <a:cubicBezTo>
                    <a:pt x="38" y="64"/>
                    <a:pt x="39" y="67"/>
                    <a:pt x="41" y="69"/>
                  </a:cubicBezTo>
                  <a:cubicBezTo>
                    <a:pt x="43" y="72"/>
                    <a:pt x="45" y="73"/>
                    <a:pt x="48" y="74"/>
                  </a:cubicBezTo>
                  <a:cubicBezTo>
                    <a:pt x="48" y="50"/>
                    <a:pt x="48" y="50"/>
                    <a:pt x="48" y="50"/>
                  </a:cubicBezTo>
                  <a:cubicBezTo>
                    <a:pt x="45" y="49"/>
                    <a:pt x="42" y="48"/>
                    <a:pt x="39" y="47"/>
                  </a:cubicBezTo>
                  <a:cubicBezTo>
                    <a:pt x="36" y="45"/>
                    <a:pt x="35" y="43"/>
                    <a:pt x="33" y="41"/>
                  </a:cubicBezTo>
                  <a:cubicBezTo>
                    <a:pt x="32" y="39"/>
                    <a:pt x="31" y="36"/>
                    <a:pt x="31" y="33"/>
                  </a:cubicBezTo>
                  <a:cubicBezTo>
                    <a:pt x="31" y="28"/>
                    <a:pt x="33" y="24"/>
                    <a:pt x="37" y="20"/>
                  </a:cubicBezTo>
                  <a:cubicBezTo>
                    <a:pt x="39" y="18"/>
                    <a:pt x="43" y="17"/>
                    <a:pt x="48" y="16"/>
                  </a:cubicBezTo>
                  <a:cubicBezTo>
                    <a:pt x="48" y="13"/>
                    <a:pt x="48" y="13"/>
                    <a:pt x="48" y="13"/>
                  </a:cubicBezTo>
                  <a:cubicBezTo>
                    <a:pt x="52" y="13"/>
                    <a:pt x="52" y="13"/>
                    <a:pt x="52" y="13"/>
                  </a:cubicBezTo>
                  <a:cubicBezTo>
                    <a:pt x="52" y="16"/>
                    <a:pt x="52" y="16"/>
                    <a:pt x="52" y="16"/>
                  </a:cubicBezTo>
                  <a:cubicBezTo>
                    <a:pt x="57" y="17"/>
                    <a:pt x="60" y="18"/>
                    <a:pt x="63" y="20"/>
                  </a:cubicBezTo>
                  <a:cubicBezTo>
                    <a:pt x="66" y="23"/>
                    <a:pt x="68" y="26"/>
                    <a:pt x="68" y="31"/>
                  </a:cubicBezTo>
                  <a:cubicBezTo>
                    <a:pt x="61" y="32"/>
                    <a:pt x="61" y="32"/>
                    <a:pt x="61" y="32"/>
                  </a:cubicBezTo>
                  <a:cubicBezTo>
                    <a:pt x="60" y="29"/>
                    <a:pt x="59" y="27"/>
                    <a:pt x="58" y="26"/>
                  </a:cubicBezTo>
                  <a:cubicBezTo>
                    <a:pt x="57" y="24"/>
                    <a:pt x="55" y="23"/>
                    <a:pt x="52" y="23"/>
                  </a:cubicBezTo>
                  <a:cubicBezTo>
                    <a:pt x="52" y="44"/>
                    <a:pt x="52" y="44"/>
                    <a:pt x="52" y="44"/>
                  </a:cubicBezTo>
                  <a:cubicBezTo>
                    <a:pt x="56" y="45"/>
                    <a:pt x="59" y="46"/>
                    <a:pt x="60" y="46"/>
                  </a:cubicBezTo>
                  <a:cubicBezTo>
                    <a:pt x="62" y="47"/>
                    <a:pt x="64" y="48"/>
                    <a:pt x="65" y="50"/>
                  </a:cubicBezTo>
                  <a:cubicBezTo>
                    <a:pt x="67" y="51"/>
                    <a:pt x="68" y="53"/>
                    <a:pt x="69" y="55"/>
                  </a:cubicBezTo>
                  <a:cubicBezTo>
                    <a:pt x="70" y="57"/>
                    <a:pt x="70" y="59"/>
                    <a:pt x="70" y="61"/>
                  </a:cubicBezTo>
                  <a:cubicBezTo>
                    <a:pt x="70" y="67"/>
                    <a:pt x="68" y="71"/>
                    <a:pt x="65" y="7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Freeform 503"/>
            <p:cNvSpPr>
              <a:spLocks/>
            </p:cNvSpPr>
            <p:nvPr/>
          </p:nvSpPr>
          <p:spPr bwMode="auto">
            <a:xfrm>
              <a:off x="6844726" y="5315895"/>
              <a:ext cx="15552" cy="36288"/>
            </a:xfrm>
            <a:custGeom>
              <a:avLst/>
              <a:gdLst>
                <a:gd name="T0" fmla="*/ 0 w 9"/>
                <a:gd name="T1" fmla="*/ 11 h 21"/>
                <a:gd name="T2" fmla="*/ 2 w 9"/>
                <a:gd name="T3" fmla="*/ 17 h 21"/>
                <a:gd name="T4" fmla="*/ 9 w 9"/>
                <a:gd name="T5" fmla="*/ 21 h 21"/>
                <a:gd name="T6" fmla="*/ 9 w 9"/>
                <a:gd name="T7" fmla="*/ 0 h 21"/>
                <a:gd name="T8" fmla="*/ 2 w 9"/>
                <a:gd name="T9" fmla="*/ 4 h 21"/>
                <a:gd name="T10" fmla="*/ 0 w 9"/>
                <a:gd name="T11" fmla="*/ 1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" h="21">
                  <a:moveTo>
                    <a:pt x="0" y="11"/>
                  </a:moveTo>
                  <a:cubicBezTo>
                    <a:pt x="0" y="13"/>
                    <a:pt x="0" y="15"/>
                    <a:pt x="2" y="17"/>
                  </a:cubicBezTo>
                  <a:cubicBezTo>
                    <a:pt x="3" y="19"/>
                    <a:pt x="6" y="20"/>
                    <a:pt x="9" y="21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6" y="1"/>
                    <a:pt x="4" y="2"/>
                    <a:pt x="2" y="4"/>
                  </a:cubicBezTo>
                  <a:cubicBezTo>
                    <a:pt x="1" y="6"/>
                    <a:pt x="0" y="8"/>
                    <a:pt x="0" y="1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504"/>
            <p:cNvSpPr>
              <a:spLocks noEditPoints="1"/>
            </p:cNvSpPr>
            <p:nvPr/>
          </p:nvSpPr>
          <p:spPr bwMode="auto">
            <a:xfrm>
              <a:off x="6649954" y="5215917"/>
              <a:ext cx="432499" cy="369550"/>
            </a:xfrm>
            <a:custGeom>
              <a:avLst/>
              <a:gdLst>
                <a:gd name="T0" fmla="*/ 165 w 247"/>
                <a:gd name="T1" fmla="*/ 0 h 211"/>
                <a:gd name="T2" fmla="*/ 82 w 247"/>
                <a:gd name="T3" fmla="*/ 0 h 211"/>
                <a:gd name="T4" fmla="*/ 0 w 247"/>
                <a:gd name="T5" fmla="*/ 82 h 211"/>
                <a:gd name="T6" fmla="*/ 0 w 247"/>
                <a:gd name="T7" fmla="*/ 86 h 211"/>
                <a:gd name="T8" fmla="*/ 61 w 247"/>
                <a:gd name="T9" fmla="*/ 165 h 211"/>
                <a:gd name="T10" fmla="*/ 58 w 247"/>
                <a:gd name="T11" fmla="*/ 211 h 211"/>
                <a:gd name="T12" fmla="*/ 107 w 247"/>
                <a:gd name="T13" fmla="*/ 168 h 211"/>
                <a:gd name="T14" fmla="*/ 165 w 247"/>
                <a:gd name="T15" fmla="*/ 168 h 211"/>
                <a:gd name="T16" fmla="*/ 247 w 247"/>
                <a:gd name="T17" fmla="*/ 86 h 211"/>
                <a:gd name="T18" fmla="*/ 247 w 247"/>
                <a:gd name="T19" fmla="*/ 82 h 211"/>
                <a:gd name="T20" fmla="*/ 165 w 247"/>
                <a:gd name="T21" fmla="*/ 0 h 211"/>
                <a:gd name="T22" fmla="*/ 122 w 247"/>
                <a:gd name="T23" fmla="*/ 147 h 211"/>
                <a:gd name="T24" fmla="*/ 59 w 247"/>
                <a:gd name="T25" fmla="*/ 84 h 211"/>
                <a:gd name="T26" fmla="*/ 122 w 247"/>
                <a:gd name="T27" fmla="*/ 22 h 211"/>
                <a:gd name="T28" fmla="*/ 184 w 247"/>
                <a:gd name="T29" fmla="*/ 84 h 211"/>
                <a:gd name="T30" fmla="*/ 122 w 247"/>
                <a:gd name="T31" fmla="*/ 147 h 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47" h="211">
                  <a:moveTo>
                    <a:pt x="165" y="0"/>
                  </a:moveTo>
                  <a:cubicBezTo>
                    <a:pt x="82" y="0"/>
                    <a:pt x="82" y="0"/>
                    <a:pt x="82" y="0"/>
                  </a:cubicBezTo>
                  <a:cubicBezTo>
                    <a:pt x="37" y="0"/>
                    <a:pt x="0" y="37"/>
                    <a:pt x="0" y="82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124"/>
                    <a:pt x="26" y="156"/>
                    <a:pt x="61" y="165"/>
                  </a:cubicBezTo>
                  <a:cubicBezTo>
                    <a:pt x="58" y="211"/>
                    <a:pt x="58" y="211"/>
                    <a:pt x="58" y="211"/>
                  </a:cubicBezTo>
                  <a:cubicBezTo>
                    <a:pt x="107" y="168"/>
                    <a:pt x="107" y="168"/>
                    <a:pt x="107" y="168"/>
                  </a:cubicBezTo>
                  <a:cubicBezTo>
                    <a:pt x="165" y="168"/>
                    <a:pt x="165" y="168"/>
                    <a:pt x="165" y="168"/>
                  </a:cubicBezTo>
                  <a:cubicBezTo>
                    <a:pt x="211" y="168"/>
                    <a:pt x="247" y="131"/>
                    <a:pt x="247" y="86"/>
                  </a:cubicBezTo>
                  <a:cubicBezTo>
                    <a:pt x="247" y="82"/>
                    <a:pt x="247" y="82"/>
                    <a:pt x="247" y="82"/>
                  </a:cubicBezTo>
                  <a:cubicBezTo>
                    <a:pt x="247" y="37"/>
                    <a:pt x="211" y="0"/>
                    <a:pt x="165" y="0"/>
                  </a:cubicBezTo>
                  <a:close/>
                  <a:moveTo>
                    <a:pt x="122" y="147"/>
                  </a:moveTo>
                  <a:cubicBezTo>
                    <a:pt x="87" y="147"/>
                    <a:pt x="59" y="119"/>
                    <a:pt x="59" y="84"/>
                  </a:cubicBezTo>
                  <a:cubicBezTo>
                    <a:pt x="59" y="50"/>
                    <a:pt x="87" y="22"/>
                    <a:pt x="122" y="22"/>
                  </a:cubicBezTo>
                  <a:cubicBezTo>
                    <a:pt x="156" y="22"/>
                    <a:pt x="184" y="50"/>
                    <a:pt x="184" y="84"/>
                  </a:cubicBezTo>
                  <a:cubicBezTo>
                    <a:pt x="184" y="119"/>
                    <a:pt x="156" y="147"/>
                    <a:pt x="122" y="14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9" name="Freeform 528"/>
            <p:cNvSpPr>
              <a:spLocks/>
            </p:cNvSpPr>
            <p:nvPr/>
          </p:nvSpPr>
          <p:spPr bwMode="auto">
            <a:xfrm>
              <a:off x="6725493" y="4091716"/>
              <a:ext cx="94794" cy="94794"/>
            </a:xfrm>
            <a:custGeom>
              <a:avLst/>
              <a:gdLst>
                <a:gd name="T0" fmla="*/ 28 w 54"/>
                <a:gd name="T1" fmla="*/ 53 h 54"/>
                <a:gd name="T2" fmla="*/ 54 w 54"/>
                <a:gd name="T3" fmla="*/ 26 h 54"/>
                <a:gd name="T4" fmla="*/ 26 w 54"/>
                <a:gd name="T5" fmla="*/ 1 h 54"/>
                <a:gd name="T6" fmla="*/ 1 w 54"/>
                <a:gd name="T7" fmla="*/ 28 h 54"/>
                <a:gd name="T8" fmla="*/ 28 w 54"/>
                <a:gd name="T9" fmla="*/ 53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4" h="54">
                  <a:moveTo>
                    <a:pt x="28" y="53"/>
                  </a:moveTo>
                  <a:cubicBezTo>
                    <a:pt x="43" y="53"/>
                    <a:pt x="54" y="41"/>
                    <a:pt x="54" y="26"/>
                  </a:cubicBezTo>
                  <a:cubicBezTo>
                    <a:pt x="53" y="12"/>
                    <a:pt x="41" y="0"/>
                    <a:pt x="26" y="1"/>
                  </a:cubicBezTo>
                  <a:cubicBezTo>
                    <a:pt x="12" y="1"/>
                    <a:pt x="0" y="14"/>
                    <a:pt x="1" y="28"/>
                  </a:cubicBezTo>
                  <a:cubicBezTo>
                    <a:pt x="1" y="42"/>
                    <a:pt x="13" y="54"/>
                    <a:pt x="28" y="5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0" name="Freeform 529"/>
            <p:cNvSpPr>
              <a:spLocks/>
            </p:cNvSpPr>
            <p:nvPr/>
          </p:nvSpPr>
          <p:spPr bwMode="auto">
            <a:xfrm>
              <a:off x="6679577" y="4191694"/>
              <a:ext cx="187367" cy="134786"/>
            </a:xfrm>
            <a:custGeom>
              <a:avLst/>
              <a:gdLst>
                <a:gd name="T0" fmla="*/ 82 w 107"/>
                <a:gd name="T1" fmla="*/ 0 h 77"/>
                <a:gd name="T2" fmla="*/ 55 w 107"/>
                <a:gd name="T3" fmla="*/ 31 h 77"/>
                <a:gd name="T4" fmla="*/ 25 w 107"/>
                <a:gd name="T5" fmla="*/ 1 h 77"/>
                <a:gd name="T6" fmla="*/ 1 w 107"/>
                <a:gd name="T7" fmla="*/ 34 h 77"/>
                <a:gd name="T8" fmla="*/ 2 w 107"/>
                <a:gd name="T9" fmla="*/ 77 h 77"/>
                <a:gd name="T10" fmla="*/ 107 w 107"/>
                <a:gd name="T11" fmla="*/ 77 h 77"/>
                <a:gd name="T12" fmla="*/ 105 w 107"/>
                <a:gd name="T13" fmla="*/ 31 h 77"/>
                <a:gd name="T14" fmla="*/ 82 w 107"/>
                <a:gd name="T15" fmla="*/ 0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07" h="77">
                  <a:moveTo>
                    <a:pt x="82" y="0"/>
                  </a:moveTo>
                  <a:cubicBezTo>
                    <a:pt x="55" y="31"/>
                    <a:pt x="55" y="31"/>
                    <a:pt x="55" y="31"/>
                  </a:cubicBezTo>
                  <a:cubicBezTo>
                    <a:pt x="25" y="1"/>
                    <a:pt x="25" y="1"/>
                    <a:pt x="25" y="1"/>
                  </a:cubicBezTo>
                  <a:cubicBezTo>
                    <a:pt x="8" y="8"/>
                    <a:pt x="0" y="18"/>
                    <a:pt x="1" y="34"/>
                  </a:cubicBezTo>
                  <a:cubicBezTo>
                    <a:pt x="2" y="77"/>
                    <a:pt x="2" y="77"/>
                    <a:pt x="2" y="77"/>
                  </a:cubicBezTo>
                  <a:cubicBezTo>
                    <a:pt x="107" y="77"/>
                    <a:pt x="107" y="77"/>
                    <a:pt x="107" y="77"/>
                  </a:cubicBezTo>
                  <a:cubicBezTo>
                    <a:pt x="105" y="31"/>
                    <a:pt x="105" y="31"/>
                    <a:pt x="105" y="31"/>
                  </a:cubicBezTo>
                  <a:cubicBezTo>
                    <a:pt x="105" y="15"/>
                    <a:pt x="99" y="6"/>
                    <a:pt x="82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Freeform 530"/>
            <p:cNvSpPr>
              <a:spLocks/>
            </p:cNvSpPr>
            <p:nvPr/>
          </p:nvSpPr>
          <p:spPr bwMode="auto">
            <a:xfrm>
              <a:off x="6895086" y="4095418"/>
              <a:ext cx="139970" cy="136267"/>
            </a:xfrm>
            <a:custGeom>
              <a:avLst/>
              <a:gdLst>
                <a:gd name="T0" fmla="*/ 41 w 80"/>
                <a:gd name="T1" fmla="*/ 78 h 78"/>
                <a:gd name="T2" fmla="*/ 79 w 80"/>
                <a:gd name="T3" fmla="*/ 38 h 78"/>
                <a:gd name="T4" fmla="*/ 38 w 80"/>
                <a:gd name="T5" fmla="*/ 0 h 78"/>
                <a:gd name="T6" fmla="*/ 0 w 80"/>
                <a:gd name="T7" fmla="*/ 40 h 78"/>
                <a:gd name="T8" fmla="*/ 41 w 80"/>
                <a:gd name="T9" fmla="*/ 78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0" h="78">
                  <a:moveTo>
                    <a:pt x="41" y="78"/>
                  </a:moveTo>
                  <a:cubicBezTo>
                    <a:pt x="63" y="77"/>
                    <a:pt x="80" y="59"/>
                    <a:pt x="79" y="38"/>
                  </a:cubicBezTo>
                  <a:cubicBezTo>
                    <a:pt x="78" y="16"/>
                    <a:pt x="60" y="0"/>
                    <a:pt x="38" y="0"/>
                  </a:cubicBezTo>
                  <a:cubicBezTo>
                    <a:pt x="17" y="1"/>
                    <a:pt x="0" y="19"/>
                    <a:pt x="0" y="40"/>
                  </a:cubicBezTo>
                  <a:cubicBezTo>
                    <a:pt x="1" y="62"/>
                    <a:pt x="19" y="78"/>
                    <a:pt x="41" y="7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2" name="Freeform 531"/>
            <p:cNvSpPr>
              <a:spLocks/>
            </p:cNvSpPr>
            <p:nvPr/>
          </p:nvSpPr>
          <p:spPr bwMode="auto">
            <a:xfrm>
              <a:off x="6826952" y="4238351"/>
              <a:ext cx="276977" cy="203660"/>
            </a:xfrm>
            <a:custGeom>
              <a:avLst/>
              <a:gdLst>
                <a:gd name="T0" fmla="*/ 121 w 158"/>
                <a:gd name="T1" fmla="*/ 1 h 116"/>
                <a:gd name="T2" fmla="*/ 156 w 158"/>
                <a:gd name="T3" fmla="*/ 47 h 116"/>
                <a:gd name="T4" fmla="*/ 158 w 158"/>
                <a:gd name="T5" fmla="*/ 116 h 116"/>
                <a:gd name="T6" fmla="*/ 3 w 158"/>
                <a:gd name="T7" fmla="*/ 116 h 116"/>
                <a:gd name="T8" fmla="*/ 1 w 158"/>
                <a:gd name="T9" fmla="*/ 52 h 116"/>
                <a:gd name="T10" fmla="*/ 38 w 158"/>
                <a:gd name="T11" fmla="*/ 3 h 116"/>
                <a:gd name="T12" fmla="*/ 57 w 158"/>
                <a:gd name="T13" fmla="*/ 0 h 116"/>
                <a:gd name="T14" fmla="*/ 77 w 158"/>
                <a:gd name="T15" fmla="*/ 22 h 116"/>
                <a:gd name="T16" fmla="*/ 67 w 158"/>
                <a:gd name="T17" fmla="*/ 114 h 116"/>
                <a:gd name="T18" fmla="*/ 101 w 158"/>
                <a:gd name="T19" fmla="*/ 115 h 116"/>
                <a:gd name="T20" fmla="*/ 85 w 158"/>
                <a:gd name="T21" fmla="*/ 22 h 116"/>
                <a:gd name="T22" fmla="*/ 103 w 158"/>
                <a:gd name="T23" fmla="*/ 1 h 116"/>
                <a:gd name="T24" fmla="*/ 121 w 158"/>
                <a:gd name="T25" fmla="*/ 1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58" h="116">
                  <a:moveTo>
                    <a:pt x="121" y="1"/>
                  </a:moveTo>
                  <a:cubicBezTo>
                    <a:pt x="146" y="11"/>
                    <a:pt x="155" y="24"/>
                    <a:pt x="156" y="47"/>
                  </a:cubicBezTo>
                  <a:cubicBezTo>
                    <a:pt x="158" y="116"/>
                    <a:pt x="158" y="116"/>
                    <a:pt x="158" y="116"/>
                  </a:cubicBezTo>
                  <a:cubicBezTo>
                    <a:pt x="3" y="116"/>
                    <a:pt x="3" y="116"/>
                    <a:pt x="3" y="116"/>
                  </a:cubicBezTo>
                  <a:cubicBezTo>
                    <a:pt x="1" y="52"/>
                    <a:pt x="1" y="52"/>
                    <a:pt x="1" y="52"/>
                  </a:cubicBezTo>
                  <a:cubicBezTo>
                    <a:pt x="0" y="28"/>
                    <a:pt x="11" y="13"/>
                    <a:pt x="38" y="3"/>
                  </a:cubicBezTo>
                  <a:cubicBezTo>
                    <a:pt x="57" y="0"/>
                    <a:pt x="57" y="0"/>
                    <a:pt x="57" y="0"/>
                  </a:cubicBezTo>
                  <a:cubicBezTo>
                    <a:pt x="57" y="0"/>
                    <a:pt x="78" y="20"/>
                    <a:pt x="77" y="22"/>
                  </a:cubicBezTo>
                  <a:cubicBezTo>
                    <a:pt x="76" y="24"/>
                    <a:pt x="67" y="114"/>
                    <a:pt x="67" y="114"/>
                  </a:cubicBezTo>
                  <a:cubicBezTo>
                    <a:pt x="101" y="115"/>
                    <a:pt x="101" y="115"/>
                    <a:pt x="101" y="115"/>
                  </a:cubicBezTo>
                  <a:cubicBezTo>
                    <a:pt x="85" y="22"/>
                    <a:pt x="85" y="22"/>
                    <a:pt x="85" y="22"/>
                  </a:cubicBezTo>
                  <a:cubicBezTo>
                    <a:pt x="103" y="1"/>
                    <a:pt x="103" y="1"/>
                    <a:pt x="103" y="1"/>
                  </a:cubicBezTo>
                  <a:lnTo>
                    <a:pt x="121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3" name="Freeform 532"/>
            <p:cNvSpPr>
              <a:spLocks/>
            </p:cNvSpPr>
            <p:nvPr/>
          </p:nvSpPr>
          <p:spPr bwMode="auto">
            <a:xfrm>
              <a:off x="7115779" y="4091716"/>
              <a:ext cx="94794" cy="94794"/>
            </a:xfrm>
            <a:custGeom>
              <a:avLst/>
              <a:gdLst>
                <a:gd name="T0" fmla="*/ 28 w 54"/>
                <a:gd name="T1" fmla="*/ 53 h 54"/>
                <a:gd name="T2" fmla="*/ 54 w 54"/>
                <a:gd name="T3" fmla="*/ 26 h 54"/>
                <a:gd name="T4" fmla="*/ 26 w 54"/>
                <a:gd name="T5" fmla="*/ 1 h 54"/>
                <a:gd name="T6" fmla="*/ 0 w 54"/>
                <a:gd name="T7" fmla="*/ 28 h 54"/>
                <a:gd name="T8" fmla="*/ 28 w 54"/>
                <a:gd name="T9" fmla="*/ 53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4" h="54">
                  <a:moveTo>
                    <a:pt x="28" y="53"/>
                  </a:moveTo>
                  <a:cubicBezTo>
                    <a:pt x="43" y="53"/>
                    <a:pt x="54" y="41"/>
                    <a:pt x="54" y="26"/>
                  </a:cubicBezTo>
                  <a:cubicBezTo>
                    <a:pt x="53" y="12"/>
                    <a:pt x="41" y="0"/>
                    <a:pt x="26" y="1"/>
                  </a:cubicBezTo>
                  <a:cubicBezTo>
                    <a:pt x="11" y="1"/>
                    <a:pt x="0" y="14"/>
                    <a:pt x="0" y="28"/>
                  </a:cubicBezTo>
                  <a:cubicBezTo>
                    <a:pt x="1" y="42"/>
                    <a:pt x="13" y="54"/>
                    <a:pt x="28" y="5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4" name="Freeform 533"/>
            <p:cNvSpPr>
              <a:spLocks/>
            </p:cNvSpPr>
            <p:nvPr/>
          </p:nvSpPr>
          <p:spPr bwMode="auto">
            <a:xfrm>
              <a:off x="7070603" y="4191694"/>
              <a:ext cx="187367" cy="134786"/>
            </a:xfrm>
            <a:custGeom>
              <a:avLst/>
              <a:gdLst>
                <a:gd name="T0" fmla="*/ 82 w 107"/>
                <a:gd name="T1" fmla="*/ 0 h 77"/>
                <a:gd name="T2" fmla="*/ 54 w 107"/>
                <a:gd name="T3" fmla="*/ 31 h 77"/>
                <a:gd name="T4" fmla="*/ 25 w 107"/>
                <a:gd name="T5" fmla="*/ 1 h 77"/>
                <a:gd name="T6" fmla="*/ 0 w 107"/>
                <a:gd name="T7" fmla="*/ 34 h 77"/>
                <a:gd name="T8" fmla="*/ 2 w 107"/>
                <a:gd name="T9" fmla="*/ 77 h 77"/>
                <a:gd name="T10" fmla="*/ 107 w 107"/>
                <a:gd name="T11" fmla="*/ 77 h 77"/>
                <a:gd name="T12" fmla="*/ 105 w 107"/>
                <a:gd name="T13" fmla="*/ 31 h 77"/>
                <a:gd name="T14" fmla="*/ 82 w 107"/>
                <a:gd name="T15" fmla="*/ 0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07" h="77">
                  <a:moveTo>
                    <a:pt x="82" y="0"/>
                  </a:moveTo>
                  <a:cubicBezTo>
                    <a:pt x="54" y="31"/>
                    <a:pt x="54" y="31"/>
                    <a:pt x="54" y="31"/>
                  </a:cubicBezTo>
                  <a:cubicBezTo>
                    <a:pt x="25" y="1"/>
                    <a:pt x="25" y="1"/>
                    <a:pt x="25" y="1"/>
                  </a:cubicBezTo>
                  <a:cubicBezTo>
                    <a:pt x="7" y="8"/>
                    <a:pt x="0" y="18"/>
                    <a:pt x="0" y="34"/>
                  </a:cubicBezTo>
                  <a:cubicBezTo>
                    <a:pt x="2" y="77"/>
                    <a:pt x="2" y="77"/>
                    <a:pt x="2" y="77"/>
                  </a:cubicBezTo>
                  <a:cubicBezTo>
                    <a:pt x="107" y="77"/>
                    <a:pt x="107" y="77"/>
                    <a:pt x="107" y="77"/>
                  </a:cubicBezTo>
                  <a:cubicBezTo>
                    <a:pt x="105" y="31"/>
                    <a:pt x="105" y="31"/>
                    <a:pt x="105" y="31"/>
                  </a:cubicBezTo>
                  <a:cubicBezTo>
                    <a:pt x="104" y="15"/>
                    <a:pt x="98" y="6"/>
                    <a:pt x="82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0" name="Freeform 539"/>
            <p:cNvSpPr>
              <a:spLocks/>
            </p:cNvSpPr>
            <p:nvPr/>
          </p:nvSpPr>
          <p:spPr bwMode="auto">
            <a:xfrm>
              <a:off x="5760517" y="4082829"/>
              <a:ext cx="301416" cy="345111"/>
            </a:xfrm>
            <a:custGeom>
              <a:avLst/>
              <a:gdLst>
                <a:gd name="T0" fmla="*/ 162 w 172"/>
                <a:gd name="T1" fmla="*/ 165 h 197"/>
                <a:gd name="T2" fmla="*/ 158 w 172"/>
                <a:gd name="T3" fmla="*/ 165 h 197"/>
                <a:gd name="T4" fmla="*/ 157 w 172"/>
                <a:gd name="T5" fmla="*/ 152 h 197"/>
                <a:gd name="T6" fmla="*/ 137 w 172"/>
                <a:gd name="T7" fmla="*/ 129 h 197"/>
                <a:gd name="T8" fmla="*/ 137 w 172"/>
                <a:gd name="T9" fmla="*/ 57 h 197"/>
                <a:gd name="T10" fmla="*/ 152 w 172"/>
                <a:gd name="T11" fmla="*/ 44 h 197"/>
                <a:gd name="T12" fmla="*/ 161 w 172"/>
                <a:gd name="T13" fmla="*/ 34 h 197"/>
                <a:gd name="T14" fmla="*/ 161 w 172"/>
                <a:gd name="T15" fmla="*/ 24 h 197"/>
                <a:gd name="T16" fmla="*/ 161 w 172"/>
                <a:gd name="T17" fmla="*/ 20 h 197"/>
                <a:gd name="T18" fmla="*/ 161 w 172"/>
                <a:gd name="T19" fmla="*/ 10 h 197"/>
                <a:gd name="T20" fmla="*/ 151 w 172"/>
                <a:gd name="T21" fmla="*/ 0 h 197"/>
                <a:gd name="T22" fmla="*/ 134 w 172"/>
                <a:gd name="T23" fmla="*/ 0 h 197"/>
                <a:gd name="T24" fmla="*/ 125 w 172"/>
                <a:gd name="T25" fmla="*/ 10 h 197"/>
                <a:gd name="T26" fmla="*/ 125 w 172"/>
                <a:gd name="T27" fmla="*/ 14 h 197"/>
                <a:gd name="T28" fmla="*/ 104 w 172"/>
                <a:gd name="T29" fmla="*/ 14 h 197"/>
                <a:gd name="T30" fmla="*/ 104 w 172"/>
                <a:gd name="T31" fmla="*/ 10 h 197"/>
                <a:gd name="T32" fmla="*/ 95 w 172"/>
                <a:gd name="T33" fmla="*/ 0 h 197"/>
                <a:gd name="T34" fmla="*/ 78 w 172"/>
                <a:gd name="T35" fmla="*/ 0 h 197"/>
                <a:gd name="T36" fmla="*/ 68 w 172"/>
                <a:gd name="T37" fmla="*/ 10 h 197"/>
                <a:gd name="T38" fmla="*/ 68 w 172"/>
                <a:gd name="T39" fmla="*/ 14 h 197"/>
                <a:gd name="T40" fmla="*/ 45 w 172"/>
                <a:gd name="T41" fmla="*/ 14 h 197"/>
                <a:gd name="T42" fmla="*/ 45 w 172"/>
                <a:gd name="T43" fmla="*/ 10 h 197"/>
                <a:gd name="T44" fmla="*/ 35 w 172"/>
                <a:gd name="T45" fmla="*/ 0 h 197"/>
                <a:gd name="T46" fmla="*/ 19 w 172"/>
                <a:gd name="T47" fmla="*/ 0 h 197"/>
                <a:gd name="T48" fmla="*/ 9 w 172"/>
                <a:gd name="T49" fmla="*/ 10 h 197"/>
                <a:gd name="T50" fmla="*/ 9 w 172"/>
                <a:gd name="T51" fmla="*/ 20 h 197"/>
                <a:gd name="T52" fmla="*/ 9 w 172"/>
                <a:gd name="T53" fmla="*/ 24 h 197"/>
                <a:gd name="T54" fmla="*/ 9 w 172"/>
                <a:gd name="T55" fmla="*/ 34 h 197"/>
                <a:gd name="T56" fmla="*/ 13 w 172"/>
                <a:gd name="T57" fmla="*/ 43 h 197"/>
                <a:gd name="T58" fmla="*/ 13 w 172"/>
                <a:gd name="T59" fmla="*/ 43 h 197"/>
                <a:gd name="T60" fmla="*/ 34 w 172"/>
                <a:gd name="T61" fmla="*/ 58 h 197"/>
                <a:gd name="T62" fmla="*/ 33 w 172"/>
                <a:gd name="T63" fmla="*/ 129 h 197"/>
                <a:gd name="T64" fmla="*/ 13 w 172"/>
                <a:gd name="T65" fmla="*/ 151 h 197"/>
                <a:gd name="T66" fmla="*/ 13 w 172"/>
                <a:gd name="T67" fmla="*/ 165 h 197"/>
                <a:gd name="T68" fmla="*/ 10 w 172"/>
                <a:gd name="T69" fmla="*/ 165 h 197"/>
                <a:gd name="T70" fmla="*/ 0 w 172"/>
                <a:gd name="T71" fmla="*/ 176 h 197"/>
                <a:gd name="T72" fmla="*/ 0 w 172"/>
                <a:gd name="T73" fmla="*/ 186 h 197"/>
                <a:gd name="T74" fmla="*/ 10 w 172"/>
                <a:gd name="T75" fmla="*/ 197 h 197"/>
                <a:gd name="T76" fmla="*/ 162 w 172"/>
                <a:gd name="T77" fmla="*/ 197 h 197"/>
                <a:gd name="T78" fmla="*/ 172 w 172"/>
                <a:gd name="T79" fmla="*/ 186 h 197"/>
                <a:gd name="T80" fmla="*/ 172 w 172"/>
                <a:gd name="T81" fmla="*/ 176 h 197"/>
                <a:gd name="T82" fmla="*/ 162 w 172"/>
                <a:gd name="T83" fmla="*/ 165 h 1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172" h="197">
                  <a:moveTo>
                    <a:pt x="162" y="165"/>
                  </a:moveTo>
                  <a:cubicBezTo>
                    <a:pt x="158" y="165"/>
                    <a:pt x="158" y="165"/>
                    <a:pt x="158" y="165"/>
                  </a:cubicBezTo>
                  <a:cubicBezTo>
                    <a:pt x="157" y="152"/>
                    <a:pt x="157" y="152"/>
                    <a:pt x="157" y="152"/>
                  </a:cubicBezTo>
                  <a:cubicBezTo>
                    <a:pt x="137" y="129"/>
                    <a:pt x="137" y="129"/>
                    <a:pt x="137" y="129"/>
                  </a:cubicBezTo>
                  <a:cubicBezTo>
                    <a:pt x="137" y="57"/>
                    <a:pt x="137" y="57"/>
                    <a:pt x="137" y="57"/>
                  </a:cubicBezTo>
                  <a:cubicBezTo>
                    <a:pt x="152" y="44"/>
                    <a:pt x="152" y="44"/>
                    <a:pt x="152" y="44"/>
                  </a:cubicBezTo>
                  <a:cubicBezTo>
                    <a:pt x="157" y="44"/>
                    <a:pt x="161" y="40"/>
                    <a:pt x="161" y="34"/>
                  </a:cubicBezTo>
                  <a:cubicBezTo>
                    <a:pt x="161" y="24"/>
                    <a:pt x="161" y="24"/>
                    <a:pt x="161" y="24"/>
                  </a:cubicBezTo>
                  <a:cubicBezTo>
                    <a:pt x="161" y="20"/>
                    <a:pt x="161" y="20"/>
                    <a:pt x="161" y="20"/>
                  </a:cubicBezTo>
                  <a:cubicBezTo>
                    <a:pt x="161" y="10"/>
                    <a:pt x="161" y="10"/>
                    <a:pt x="161" y="10"/>
                  </a:cubicBezTo>
                  <a:cubicBezTo>
                    <a:pt x="161" y="4"/>
                    <a:pt x="157" y="0"/>
                    <a:pt x="151" y="0"/>
                  </a:cubicBezTo>
                  <a:cubicBezTo>
                    <a:pt x="134" y="0"/>
                    <a:pt x="134" y="0"/>
                    <a:pt x="134" y="0"/>
                  </a:cubicBezTo>
                  <a:cubicBezTo>
                    <a:pt x="129" y="0"/>
                    <a:pt x="125" y="4"/>
                    <a:pt x="125" y="10"/>
                  </a:cubicBezTo>
                  <a:cubicBezTo>
                    <a:pt x="125" y="14"/>
                    <a:pt x="125" y="14"/>
                    <a:pt x="125" y="14"/>
                  </a:cubicBezTo>
                  <a:cubicBezTo>
                    <a:pt x="104" y="14"/>
                    <a:pt x="104" y="14"/>
                    <a:pt x="104" y="14"/>
                  </a:cubicBezTo>
                  <a:cubicBezTo>
                    <a:pt x="104" y="10"/>
                    <a:pt x="104" y="10"/>
                    <a:pt x="104" y="10"/>
                  </a:cubicBezTo>
                  <a:cubicBezTo>
                    <a:pt x="104" y="4"/>
                    <a:pt x="100" y="0"/>
                    <a:pt x="95" y="0"/>
                  </a:cubicBezTo>
                  <a:cubicBezTo>
                    <a:pt x="78" y="0"/>
                    <a:pt x="78" y="0"/>
                    <a:pt x="78" y="0"/>
                  </a:cubicBezTo>
                  <a:cubicBezTo>
                    <a:pt x="72" y="0"/>
                    <a:pt x="68" y="4"/>
                    <a:pt x="68" y="10"/>
                  </a:cubicBezTo>
                  <a:cubicBezTo>
                    <a:pt x="68" y="14"/>
                    <a:pt x="68" y="14"/>
                    <a:pt x="68" y="14"/>
                  </a:cubicBezTo>
                  <a:cubicBezTo>
                    <a:pt x="45" y="14"/>
                    <a:pt x="45" y="14"/>
                    <a:pt x="45" y="14"/>
                  </a:cubicBezTo>
                  <a:cubicBezTo>
                    <a:pt x="45" y="10"/>
                    <a:pt x="45" y="10"/>
                    <a:pt x="45" y="10"/>
                  </a:cubicBezTo>
                  <a:cubicBezTo>
                    <a:pt x="45" y="4"/>
                    <a:pt x="41" y="0"/>
                    <a:pt x="35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13" y="0"/>
                    <a:pt x="9" y="4"/>
                    <a:pt x="9" y="10"/>
                  </a:cubicBezTo>
                  <a:cubicBezTo>
                    <a:pt x="9" y="20"/>
                    <a:pt x="9" y="20"/>
                    <a:pt x="9" y="20"/>
                  </a:cubicBezTo>
                  <a:cubicBezTo>
                    <a:pt x="9" y="24"/>
                    <a:pt x="9" y="24"/>
                    <a:pt x="9" y="24"/>
                  </a:cubicBezTo>
                  <a:cubicBezTo>
                    <a:pt x="9" y="34"/>
                    <a:pt x="9" y="34"/>
                    <a:pt x="9" y="34"/>
                  </a:cubicBezTo>
                  <a:cubicBezTo>
                    <a:pt x="9" y="38"/>
                    <a:pt x="11" y="41"/>
                    <a:pt x="13" y="43"/>
                  </a:cubicBezTo>
                  <a:cubicBezTo>
                    <a:pt x="13" y="43"/>
                    <a:pt x="13" y="43"/>
                    <a:pt x="13" y="43"/>
                  </a:cubicBezTo>
                  <a:cubicBezTo>
                    <a:pt x="34" y="58"/>
                    <a:pt x="34" y="58"/>
                    <a:pt x="34" y="58"/>
                  </a:cubicBezTo>
                  <a:cubicBezTo>
                    <a:pt x="33" y="129"/>
                    <a:pt x="33" y="129"/>
                    <a:pt x="33" y="129"/>
                  </a:cubicBezTo>
                  <a:cubicBezTo>
                    <a:pt x="13" y="151"/>
                    <a:pt x="13" y="151"/>
                    <a:pt x="13" y="151"/>
                  </a:cubicBezTo>
                  <a:cubicBezTo>
                    <a:pt x="13" y="165"/>
                    <a:pt x="13" y="165"/>
                    <a:pt x="13" y="165"/>
                  </a:cubicBezTo>
                  <a:cubicBezTo>
                    <a:pt x="10" y="165"/>
                    <a:pt x="10" y="165"/>
                    <a:pt x="10" y="165"/>
                  </a:cubicBezTo>
                  <a:cubicBezTo>
                    <a:pt x="5" y="165"/>
                    <a:pt x="0" y="170"/>
                    <a:pt x="0" y="176"/>
                  </a:cubicBezTo>
                  <a:cubicBezTo>
                    <a:pt x="0" y="186"/>
                    <a:pt x="0" y="186"/>
                    <a:pt x="0" y="186"/>
                  </a:cubicBezTo>
                  <a:cubicBezTo>
                    <a:pt x="0" y="192"/>
                    <a:pt x="5" y="197"/>
                    <a:pt x="10" y="197"/>
                  </a:cubicBezTo>
                  <a:cubicBezTo>
                    <a:pt x="162" y="197"/>
                    <a:pt x="162" y="197"/>
                    <a:pt x="162" y="197"/>
                  </a:cubicBezTo>
                  <a:cubicBezTo>
                    <a:pt x="167" y="197"/>
                    <a:pt x="172" y="192"/>
                    <a:pt x="172" y="186"/>
                  </a:cubicBezTo>
                  <a:cubicBezTo>
                    <a:pt x="172" y="176"/>
                    <a:pt x="172" y="176"/>
                    <a:pt x="172" y="176"/>
                  </a:cubicBezTo>
                  <a:cubicBezTo>
                    <a:pt x="172" y="170"/>
                    <a:pt x="167" y="165"/>
                    <a:pt x="162" y="16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1" name="Freeform 540"/>
            <p:cNvSpPr>
              <a:spLocks/>
            </p:cNvSpPr>
            <p:nvPr/>
          </p:nvSpPr>
          <p:spPr bwMode="auto">
            <a:xfrm>
              <a:off x="5760517" y="4082829"/>
              <a:ext cx="301416" cy="345111"/>
            </a:xfrm>
            <a:custGeom>
              <a:avLst/>
              <a:gdLst>
                <a:gd name="T0" fmla="*/ 162 w 172"/>
                <a:gd name="T1" fmla="*/ 165 h 197"/>
                <a:gd name="T2" fmla="*/ 158 w 172"/>
                <a:gd name="T3" fmla="*/ 165 h 197"/>
                <a:gd name="T4" fmla="*/ 157 w 172"/>
                <a:gd name="T5" fmla="*/ 152 h 197"/>
                <a:gd name="T6" fmla="*/ 137 w 172"/>
                <a:gd name="T7" fmla="*/ 129 h 197"/>
                <a:gd name="T8" fmla="*/ 137 w 172"/>
                <a:gd name="T9" fmla="*/ 57 h 197"/>
                <a:gd name="T10" fmla="*/ 152 w 172"/>
                <a:gd name="T11" fmla="*/ 44 h 197"/>
                <a:gd name="T12" fmla="*/ 161 w 172"/>
                <a:gd name="T13" fmla="*/ 34 h 197"/>
                <a:gd name="T14" fmla="*/ 161 w 172"/>
                <a:gd name="T15" fmla="*/ 24 h 197"/>
                <a:gd name="T16" fmla="*/ 161 w 172"/>
                <a:gd name="T17" fmla="*/ 20 h 197"/>
                <a:gd name="T18" fmla="*/ 161 w 172"/>
                <a:gd name="T19" fmla="*/ 10 h 197"/>
                <a:gd name="T20" fmla="*/ 151 w 172"/>
                <a:gd name="T21" fmla="*/ 0 h 197"/>
                <a:gd name="T22" fmla="*/ 134 w 172"/>
                <a:gd name="T23" fmla="*/ 0 h 197"/>
                <a:gd name="T24" fmla="*/ 125 w 172"/>
                <a:gd name="T25" fmla="*/ 10 h 197"/>
                <a:gd name="T26" fmla="*/ 125 w 172"/>
                <a:gd name="T27" fmla="*/ 14 h 197"/>
                <a:gd name="T28" fmla="*/ 104 w 172"/>
                <a:gd name="T29" fmla="*/ 14 h 197"/>
                <a:gd name="T30" fmla="*/ 104 w 172"/>
                <a:gd name="T31" fmla="*/ 10 h 197"/>
                <a:gd name="T32" fmla="*/ 95 w 172"/>
                <a:gd name="T33" fmla="*/ 0 h 197"/>
                <a:gd name="T34" fmla="*/ 78 w 172"/>
                <a:gd name="T35" fmla="*/ 0 h 197"/>
                <a:gd name="T36" fmla="*/ 68 w 172"/>
                <a:gd name="T37" fmla="*/ 10 h 197"/>
                <a:gd name="T38" fmla="*/ 68 w 172"/>
                <a:gd name="T39" fmla="*/ 14 h 197"/>
                <a:gd name="T40" fmla="*/ 45 w 172"/>
                <a:gd name="T41" fmla="*/ 14 h 197"/>
                <a:gd name="T42" fmla="*/ 45 w 172"/>
                <a:gd name="T43" fmla="*/ 10 h 197"/>
                <a:gd name="T44" fmla="*/ 35 w 172"/>
                <a:gd name="T45" fmla="*/ 0 h 197"/>
                <a:gd name="T46" fmla="*/ 19 w 172"/>
                <a:gd name="T47" fmla="*/ 0 h 197"/>
                <a:gd name="T48" fmla="*/ 9 w 172"/>
                <a:gd name="T49" fmla="*/ 10 h 197"/>
                <a:gd name="T50" fmla="*/ 9 w 172"/>
                <a:gd name="T51" fmla="*/ 20 h 197"/>
                <a:gd name="T52" fmla="*/ 9 w 172"/>
                <a:gd name="T53" fmla="*/ 24 h 197"/>
                <a:gd name="T54" fmla="*/ 9 w 172"/>
                <a:gd name="T55" fmla="*/ 34 h 197"/>
                <a:gd name="T56" fmla="*/ 13 w 172"/>
                <a:gd name="T57" fmla="*/ 43 h 197"/>
                <a:gd name="T58" fmla="*/ 13 w 172"/>
                <a:gd name="T59" fmla="*/ 43 h 197"/>
                <a:gd name="T60" fmla="*/ 34 w 172"/>
                <a:gd name="T61" fmla="*/ 58 h 197"/>
                <a:gd name="T62" fmla="*/ 33 w 172"/>
                <a:gd name="T63" fmla="*/ 129 h 197"/>
                <a:gd name="T64" fmla="*/ 13 w 172"/>
                <a:gd name="T65" fmla="*/ 151 h 197"/>
                <a:gd name="T66" fmla="*/ 13 w 172"/>
                <a:gd name="T67" fmla="*/ 165 h 197"/>
                <a:gd name="T68" fmla="*/ 10 w 172"/>
                <a:gd name="T69" fmla="*/ 165 h 197"/>
                <a:gd name="T70" fmla="*/ 0 w 172"/>
                <a:gd name="T71" fmla="*/ 176 h 197"/>
                <a:gd name="T72" fmla="*/ 0 w 172"/>
                <a:gd name="T73" fmla="*/ 186 h 197"/>
                <a:gd name="T74" fmla="*/ 10 w 172"/>
                <a:gd name="T75" fmla="*/ 197 h 197"/>
                <a:gd name="T76" fmla="*/ 162 w 172"/>
                <a:gd name="T77" fmla="*/ 197 h 197"/>
                <a:gd name="T78" fmla="*/ 172 w 172"/>
                <a:gd name="T79" fmla="*/ 186 h 197"/>
                <a:gd name="T80" fmla="*/ 172 w 172"/>
                <a:gd name="T81" fmla="*/ 176 h 197"/>
                <a:gd name="T82" fmla="*/ 162 w 172"/>
                <a:gd name="T83" fmla="*/ 165 h 1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172" h="197">
                  <a:moveTo>
                    <a:pt x="162" y="165"/>
                  </a:moveTo>
                  <a:cubicBezTo>
                    <a:pt x="158" y="165"/>
                    <a:pt x="158" y="165"/>
                    <a:pt x="158" y="165"/>
                  </a:cubicBezTo>
                  <a:cubicBezTo>
                    <a:pt x="157" y="152"/>
                    <a:pt x="157" y="152"/>
                    <a:pt x="157" y="152"/>
                  </a:cubicBezTo>
                  <a:cubicBezTo>
                    <a:pt x="137" y="129"/>
                    <a:pt x="137" y="129"/>
                    <a:pt x="137" y="129"/>
                  </a:cubicBezTo>
                  <a:cubicBezTo>
                    <a:pt x="137" y="57"/>
                    <a:pt x="137" y="57"/>
                    <a:pt x="137" y="57"/>
                  </a:cubicBezTo>
                  <a:cubicBezTo>
                    <a:pt x="152" y="44"/>
                    <a:pt x="152" y="44"/>
                    <a:pt x="152" y="44"/>
                  </a:cubicBezTo>
                  <a:cubicBezTo>
                    <a:pt x="157" y="44"/>
                    <a:pt x="161" y="40"/>
                    <a:pt x="161" y="34"/>
                  </a:cubicBezTo>
                  <a:cubicBezTo>
                    <a:pt x="161" y="24"/>
                    <a:pt x="161" y="24"/>
                    <a:pt x="161" y="24"/>
                  </a:cubicBezTo>
                  <a:cubicBezTo>
                    <a:pt x="161" y="20"/>
                    <a:pt x="161" y="20"/>
                    <a:pt x="161" y="20"/>
                  </a:cubicBezTo>
                  <a:cubicBezTo>
                    <a:pt x="161" y="10"/>
                    <a:pt x="161" y="10"/>
                    <a:pt x="161" y="10"/>
                  </a:cubicBezTo>
                  <a:cubicBezTo>
                    <a:pt x="161" y="4"/>
                    <a:pt x="157" y="0"/>
                    <a:pt x="151" y="0"/>
                  </a:cubicBezTo>
                  <a:cubicBezTo>
                    <a:pt x="134" y="0"/>
                    <a:pt x="134" y="0"/>
                    <a:pt x="134" y="0"/>
                  </a:cubicBezTo>
                  <a:cubicBezTo>
                    <a:pt x="129" y="0"/>
                    <a:pt x="125" y="4"/>
                    <a:pt x="125" y="10"/>
                  </a:cubicBezTo>
                  <a:cubicBezTo>
                    <a:pt x="125" y="14"/>
                    <a:pt x="125" y="14"/>
                    <a:pt x="125" y="14"/>
                  </a:cubicBezTo>
                  <a:cubicBezTo>
                    <a:pt x="104" y="14"/>
                    <a:pt x="104" y="14"/>
                    <a:pt x="104" y="14"/>
                  </a:cubicBezTo>
                  <a:cubicBezTo>
                    <a:pt x="104" y="10"/>
                    <a:pt x="104" y="10"/>
                    <a:pt x="104" y="10"/>
                  </a:cubicBezTo>
                  <a:cubicBezTo>
                    <a:pt x="104" y="4"/>
                    <a:pt x="100" y="0"/>
                    <a:pt x="95" y="0"/>
                  </a:cubicBezTo>
                  <a:cubicBezTo>
                    <a:pt x="78" y="0"/>
                    <a:pt x="78" y="0"/>
                    <a:pt x="78" y="0"/>
                  </a:cubicBezTo>
                  <a:cubicBezTo>
                    <a:pt x="72" y="0"/>
                    <a:pt x="68" y="4"/>
                    <a:pt x="68" y="10"/>
                  </a:cubicBezTo>
                  <a:cubicBezTo>
                    <a:pt x="68" y="14"/>
                    <a:pt x="68" y="14"/>
                    <a:pt x="68" y="14"/>
                  </a:cubicBezTo>
                  <a:cubicBezTo>
                    <a:pt x="45" y="14"/>
                    <a:pt x="45" y="14"/>
                    <a:pt x="45" y="14"/>
                  </a:cubicBezTo>
                  <a:cubicBezTo>
                    <a:pt x="45" y="10"/>
                    <a:pt x="45" y="10"/>
                    <a:pt x="45" y="10"/>
                  </a:cubicBezTo>
                  <a:cubicBezTo>
                    <a:pt x="45" y="4"/>
                    <a:pt x="41" y="0"/>
                    <a:pt x="35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13" y="0"/>
                    <a:pt x="9" y="4"/>
                    <a:pt x="9" y="10"/>
                  </a:cubicBezTo>
                  <a:cubicBezTo>
                    <a:pt x="9" y="20"/>
                    <a:pt x="9" y="20"/>
                    <a:pt x="9" y="20"/>
                  </a:cubicBezTo>
                  <a:cubicBezTo>
                    <a:pt x="9" y="24"/>
                    <a:pt x="9" y="24"/>
                    <a:pt x="9" y="24"/>
                  </a:cubicBezTo>
                  <a:cubicBezTo>
                    <a:pt x="9" y="34"/>
                    <a:pt x="9" y="34"/>
                    <a:pt x="9" y="34"/>
                  </a:cubicBezTo>
                  <a:cubicBezTo>
                    <a:pt x="9" y="38"/>
                    <a:pt x="11" y="41"/>
                    <a:pt x="13" y="43"/>
                  </a:cubicBezTo>
                  <a:cubicBezTo>
                    <a:pt x="13" y="43"/>
                    <a:pt x="13" y="43"/>
                    <a:pt x="13" y="43"/>
                  </a:cubicBezTo>
                  <a:cubicBezTo>
                    <a:pt x="34" y="58"/>
                    <a:pt x="34" y="58"/>
                    <a:pt x="34" y="58"/>
                  </a:cubicBezTo>
                  <a:cubicBezTo>
                    <a:pt x="33" y="129"/>
                    <a:pt x="33" y="129"/>
                    <a:pt x="33" y="129"/>
                  </a:cubicBezTo>
                  <a:cubicBezTo>
                    <a:pt x="13" y="151"/>
                    <a:pt x="13" y="151"/>
                    <a:pt x="13" y="151"/>
                  </a:cubicBezTo>
                  <a:cubicBezTo>
                    <a:pt x="13" y="165"/>
                    <a:pt x="13" y="165"/>
                    <a:pt x="13" y="165"/>
                  </a:cubicBezTo>
                  <a:cubicBezTo>
                    <a:pt x="10" y="165"/>
                    <a:pt x="10" y="165"/>
                    <a:pt x="10" y="165"/>
                  </a:cubicBezTo>
                  <a:cubicBezTo>
                    <a:pt x="5" y="165"/>
                    <a:pt x="0" y="170"/>
                    <a:pt x="0" y="176"/>
                  </a:cubicBezTo>
                  <a:cubicBezTo>
                    <a:pt x="0" y="186"/>
                    <a:pt x="0" y="186"/>
                    <a:pt x="0" y="186"/>
                  </a:cubicBezTo>
                  <a:cubicBezTo>
                    <a:pt x="0" y="192"/>
                    <a:pt x="5" y="197"/>
                    <a:pt x="10" y="197"/>
                  </a:cubicBezTo>
                  <a:cubicBezTo>
                    <a:pt x="162" y="197"/>
                    <a:pt x="162" y="197"/>
                    <a:pt x="162" y="197"/>
                  </a:cubicBezTo>
                  <a:cubicBezTo>
                    <a:pt x="167" y="197"/>
                    <a:pt x="172" y="192"/>
                    <a:pt x="172" y="186"/>
                  </a:cubicBezTo>
                  <a:cubicBezTo>
                    <a:pt x="172" y="176"/>
                    <a:pt x="172" y="176"/>
                    <a:pt x="172" y="176"/>
                  </a:cubicBezTo>
                  <a:cubicBezTo>
                    <a:pt x="172" y="170"/>
                    <a:pt x="167" y="165"/>
                    <a:pt x="162" y="16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9" name="Group 58"/>
          <p:cNvGrpSpPr/>
          <p:nvPr/>
        </p:nvGrpSpPr>
        <p:grpSpPr>
          <a:xfrm>
            <a:off x="6851920" y="2733158"/>
            <a:ext cx="559550" cy="560228"/>
            <a:chOff x="6557381" y="2464660"/>
            <a:chExt cx="610979" cy="611720"/>
          </a:xfrm>
          <a:solidFill>
            <a:schemeClr val="accent1"/>
          </a:solidFill>
        </p:grpSpPr>
        <p:sp>
          <p:nvSpPr>
            <p:cNvPr id="52" name="Freeform 541"/>
            <p:cNvSpPr>
              <a:spLocks/>
            </p:cNvSpPr>
            <p:nvPr/>
          </p:nvSpPr>
          <p:spPr bwMode="auto">
            <a:xfrm>
              <a:off x="6557381" y="2464660"/>
              <a:ext cx="610979" cy="611720"/>
            </a:xfrm>
            <a:custGeom>
              <a:avLst/>
              <a:gdLst>
                <a:gd name="T0" fmla="*/ 349 w 349"/>
                <a:gd name="T1" fmla="*/ 282 h 349"/>
                <a:gd name="T2" fmla="*/ 282 w 349"/>
                <a:gd name="T3" fmla="*/ 349 h 349"/>
                <a:gd name="T4" fmla="*/ 68 w 349"/>
                <a:gd name="T5" fmla="*/ 349 h 349"/>
                <a:gd name="T6" fmla="*/ 0 w 349"/>
                <a:gd name="T7" fmla="*/ 282 h 349"/>
                <a:gd name="T8" fmla="*/ 0 w 349"/>
                <a:gd name="T9" fmla="*/ 68 h 349"/>
                <a:gd name="T10" fmla="*/ 68 w 349"/>
                <a:gd name="T11" fmla="*/ 0 h 349"/>
                <a:gd name="T12" fmla="*/ 282 w 349"/>
                <a:gd name="T13" fmla="*/ 0 h 349"/>
                <a:gd name="T14" fmla="*/ 349 w 349"/>
                <a:gd name="T15" fmla="*/ 68 h 349"/>
                <a:gd name="T16" fmla="*/ 349 w 349"/>
                <a:gd name="T17" fmla="*/ 282 h 3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49" h="349">
                  <a:moveTo>
                    <a:pt x="349" y="282"/>
                  </a:moveTo>
                  <a:cubicBezTo>
                    <a:pt x="349" y="319"/>
                    <a:pt x="319" y="349"/>
                    <a:pt x="282" y="349"/>
                  </a:cubicBezTo>
                  <a:cubicBezTo>
                    <a:pt x="68" y="349"/>
                    <a:pt x="68" y="349"/>
                    <a:pt x="68" y="349"/>
                  </a:cubicBezTo>
                  <a:cubicBezTo>
                    <a:pt x="30" y="349"/>
                    <a:pt x="0" y="319"/>
                    <a:pt x="0" y="282"/>
                  </a:cubicBezTo>
                  <a:cubicBezTo>
                    <a:pt x="0" y="68"/>
                    <a:pt x="0" y="68"/>
                    <a:pt x="0" y="68"/>
                  </a:cubicBezTo>
                  <a:cubicBezTo>
                    <a:pt x="0" y="31"/>
                    <a:pt x="30" y="0"/>
                    <a:pt x="68" y="0"/>
                  </a:cubicBezTo>
                  <a:cubicBezTo>
                    <a:pt x="282" y="0"/>
                    <a:pt x="282" y="0"/>
                    <a:pt x="282" y="0"/>
                  </a:cubicBezTo>
                  <a:cubicBezTo>
                    <a:pt x="319" y="0"/>
                    <a:pt x="349" y="31"/>
                    <a:pt x="349" y="68"/>
                  </a:cubicBezTo>
                  <a:lnTo>
                    <a:pt x="349" y="282"/>
                  </a:lnTo>
                  <a:close/>
                </a:path>
              </a:pathLst>
            </a:custGeom>
            <a:solidFill>
              <a:srgbClr val="FFFFFF"/>
            </a:solidFill>
            <a:ln w="68263" cap="flat">
              <a:solidFill>
                <a:schemeClr val="accent1"/>
              </a:solidFill>
              <a:prstDash val="solid"/>
              <a:miter lim="800000"/>
              <a:headEnd/>
              <a:tailEnd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3" name="Freeform 542"/>
            <p:cNvSpPr>
              <a:spLocks noEditPoints="1"/>
            </p:cNvSpPr>
            <p:nvPr/>
          </p:nvSpPr>
          <p:spPr bwMode="auto">
            <a:xfrm>
              <a:off x="6704757" y="2572044"/>
              <a:ext cx="309563" cy="385102"/>
            </a:xfrm>
            <a:custGeom>
              <a:avLst/>
              <a:gdLst>
                <a:gd name="T0" fmla="*/ 106 w 177"/>
                <a:gd name="T1" fmla="*/ 39 h 220"/>
                <a:gd name="T2" fmla="*/ 119 w 177"/>
                <a:gd name="T3" fmla="*/ 12 h 220"/>
                <a:gd name="T4" fmla="*/ 99 w 177"/>
                <a:gd name="T5" fmla="*/ 6 h 220"/>
                <a:gd name="T6" fmla="*/ 51 w 177"/>
                <a:gd name="T7" fmla="*/ 6 h 220"/>
                <a:gd name="T8" fmla="*/ 55 w 177"/>
                <a:gd name="T9" fmla="*/ 24 h 220"/>
                <a:gd name="T10" fmla="*/ 67 w 177"/>
                <a:gd name="T11" fmla="*/ 39 h 220"/>
                <a:gd name="T12" fmla="*/ 1 w 177"/>
                <a:gd name="T13" fmla="*/ 177 h 220"/>
                <a:gd name="T14" fmla="*/ 3 w 177"/>
                <a:gd name="T15" fmla="*/ 202 h 220"/>
                <a:gd name="T16" fmla="*/ 23 w 177"/>
                <a:gd name="T17" fmla="*/ 220 h 220"/>
                <a:gd name="T18" fmla="*/ 153 w 177"/>
                <a:gd name="T19" fmla="*/ 217 h 220"/>
                <a:gd name="T20" fmla="*/ 175 w 177"/>
                <a:gd name="T21" fmla="*/ 201 h 220"/>
                <a:gd name="T22" fmla="*/ 176 w 177"/>
                <a:gd name="T23" fmla="*/ 195 h 220"/>
                <a:gd name="T24" fmla="*/ 176 w 177"/>
                <a:gd name="T25" fmla="*/ 193 h 220"/>
                <a:gd name="T26" fmla="*/ 176 w 177"/>
                <a:gd name="T27" fmla="*/ 174 h 220"/>
                <a:gd name="T28" fmla="*/ 106 w 177"/>
                <a:gd name="T29" fmla="*/ 39 h 220"/>
                <a:gd name="T30" fmla="*/ 112 w 177"/>
                <a:gd name="T31" fmla="*/ 168 h 220"/>
                <a:gd name="T32" fmla="*/ 92 w 177"/>
                <a:gd name="T33" fmla="*/ 178 h 220"/>
                <a:gd name="T34" fmla="*/ 92 w 177"/>
                <a:gd name="T35" fmla="*/ 190 h 220"/>
                <a:gd name="T36" fmla="*/ 85 w 177"/>
                <a:gd name="T37" fmla="*/ 190 h 220"/>
                <a:gd name="T38" fmla="*/ 85 w 177"/>
                <a:gd name="T39" fmla="*/ 178 h 220"/>
                <a:gd name="T40" fmla="*/ 70 w 177"/>
                <a:gd name="T41" fmla="*/ 174 h 220"/>
                <a:gd name="T42" fmla="*/ 60 w 177"/>
                <a:gd name="T43" fmla="*/ 165 h 220"/>
                <a:gd name="T44" fmla="*/ 55 w 177"/>
                <a:gd name="T45" fmla="*/ 149 h 220"/>
                <a:gd name="T46" fmla="*/ 67 w 177"/>
                <a:gd name="T47" fmla="*/ 147 h 220"/>
                <a:gd name="T48" fmla="*/ 72 w 177"/>
                <a:gd name="T49" fmla="*/ 161 h 220"/>
                <a:gd name="T50" fmla="*/ 85 w 177"/>
                <a:gd name="T51" fmla="*/ 168 h 220"/>
                <a:gd name="T52" fmla="*/ 84 w 177"/>
                <a:gd name="T53" fmla="*/ 130 h 220"/>
                <a:gd name="T54" fmla="*/ 69 w 177"/>
                <a:gd name="T55" fmla="*/ 124 h 220"/>
                <a:gd name="T56" fmla="*/ 60 w 177"/>
                <a:gd name="T57" fmla="*/ 116 h 220"/>
                <a:gd name="T58" fmla="*/ 57 w 177"/>
                <a:gd name="T59" fmla="*/ 103 h 220"/>
                <a:gd name="T60" fmla="*/ 65 w 177"/>
                <a:gd name="T61" fmla="*/ 82 h 220"/>
                <a:gd name="T62" fmla="*/ 83 w 177"/>
                <a:gd name="T63" fmla="*/ 75 h 220"/>
                <a:gd name="T64" fmla="*/ 83 w 177"/>
                <a:gd name="T65" fmla="*/ 69 h 220"/>
                <a:gd name="T66" fmla="*/ 90 w 177"/>
                <a:gd name="T67" fmla="*/ 69 h 220"/>
                <a:gd name="T68" fmla="*/ 90 w 177"/>
                <a:gd name="T69" fmla="*/ 75 h 220"/>
                <a:gd name="T70" fmla="*/ 107 w 177"/>
                <a:gd name="T71" fmla="*/ 81 h 220"/>
                <a:gd name="T72" fmla="*/ 116 w 177"/>
                <a:gd name="T73" fmla="*/ 99 h 220"/>
                <a:gd name="T74" fmla="*/ 104 w 177"/>
                <a:gd name="T75" fmla="*/ 101 h 220"/>
                <a:gd name="T76" fmla="*/ 100 w 177"/>
                <a:gd name="T77" fmla="*/ 90 h 220"/>
                <a:gd name="T78" fmla="*/ 90 w 177"/>
                <a:gd name="T79" fmla="*/ 85 h 220"/>
                <a:gd name="T80" fmla="*/ 91 w 177"/>
                <a:gd name="T81" fmla="*/ 120 h 220"/>
                <a:gd name="T82" fmla="*/ 103 w 177"/>
                <a:gd name="T83" fmla="*/ 123 h 220"/>
                <a:gd name="T84" fmla="*/ 112 w 177"/>
                <a:gd name="T85" fmla="*/ 129 h 220"/>
                <a:gd name="T86" fmla="*/ 118 w 177"/>
                <a:gd name="T87" fmla="*/ 137 h 220"/>
                <a:gd name="T88" fmla="*/ 120 w 177"/>
                <a:gd name="T89" fmla="*/ 147 h 220"/>
                <a:gd name="T90" fmla="*/ 112 w 177"/>
                <a:gd name="T91" fmla="*/ 168 h 2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77" h="220">
                  <a:moveTo>
                    <a:pt x="106" y="39"/>
                  </a:moveTo>
                  <a:cubicBezTo>
                    <a:pt x="107" y="30"/>
                    <a:pt x="111" y="19"/>
                    <a:pt x="119" y="12"/>
                  </a:cubicBezTo>
                  <a:cubicBezTo>
                    <a:pt x="131" y="3"/>
                    <a:pt x="112" y="4"/>
                    <a:pt x="99" y="6"/>
                  </a:cubicBezTo>
                  <a:cubicBezTo>
                    <a:pt x="86" y="7"/>
                    <a:pt x="57" y="0"/>
                    <a:pt x="51" y="6"/>
                  </a:cubicBezTo>
                  <a:cubicBezTo>
                    <a:pt x="45" y="11"/>
                    <a:pt x="48" y="20"/>
                    <a:pt x="55" y="24"/>
                  </a:cubicBezTo>
                  <a:cubicBezTo>
                    <a:pt x="59" y="27"/>
                    <a:pt x="64" y="34"/>
                    <a:pt x="67" y="39"/>
                  </a:cubicBezTo>
                  <a:cubicBezTo>
                    <a:pt x="28" y="54"/>
                    <a:pt x="0" y="110"/>
                    <a:pt x="1" y="177"/>
                  </a:cubicBezTo>
                  <a:cubicBezTo>
                    <a:pt x="1" y="185"/>
                    <a:pt x="2" y="194"/>
                    <a:pt x="3" y="202"/>
                  </a:cubicBezTo>
                  <a:cubicBezTo>
                    <a:pt x="5" y="207"/>
                    <a:pt x="10" y="220"/>
                    <a:pt x="23" y="220"/>
                  </a:cubicBezTo>
                  <a:cubicBezTo>
                    <a:pt x="40" y="219"/>
                    <a:pt x="153" y="217"/>
                    <a:pt x="153" y="217"/>
                  </a:cubicBezTo>
                  <a:cubicBezTo>
                    <a:pt x="153" y="217"/>
                    <a:pt x="172" y="217"/>
                    <a:pt x="175" y="201"/>
                  </a:cubicBezTo>
                  <a:cubicBezTo>
                    <a:pt x="175" y="199"/>
                    <a:pt x="176" y="197"/>
                    <a:pt x="176" y="195"/>
                  </a:cubicBezTo>
                  <a:cubicBezTo>
                    <a:pt x="176" y="194"/>
                    <a:pt x="176" y="194"/>
                    <a:pt x="176" y="193"/>
                  </a:cubicBezTo>
                  <a:cubicBezTo>
                    <a:pt x="176" y="187"/>
                    <a:pt x="177" y="180"/>
                    <a:pt x="176" y="174"/>
                  </a:cubicBezTo>
                  <a:cubicBezTo>
                    <a:pt x="175" y="107"/>
                    <a:pt x="145" y="52"/>
                    <a:pt x="106" y="39"/>
                  </a:cubicBezTo>
                  <a:close/>
                  <a:moveTo>
                    <a:pt x="112" y="168"/>
                  </a:moveTo>
                  <a:cubicBezTo>
                    <a:pt x="107" y="174"/>
                    <a:pt x="100" y="177"/>
                    <a:pt x="92" y="178"/>
                  </a:cubicBezTo>
                  <a:cubicBezTo>
                    <a:pt x="92" y="190"/>
                    <a:pt x="92" y="190"/>
                    <a:pt x="92" y="190"/>
                  </a:cubicBezTo>
                  <a:cubicBezTo>
                    <a:pt x="85" y="190"/>
                    <a:pt x="85" y="190"/>
                    <a:pt x="85" y="190"/>
                  </a:cubicBezTo>
                  <a:cubicBezTo>
                    <a:pt x="85" y="178"/>
                    <a:pt x="85" y="178"/>
                    <a:pt x="85" y="178"/>
                  </a:cubicBezTo>
                  <a:cubicBezTo>
                    <a:pt x="79" y="177"/>
                    <a:pt x="74" y="176"/>
                    <a:pt x="70" y="174"/>
                  </a:cubicBezTo>
                  <a:cubicBezTo>
                    <a:pt x="66" y="172"/>
                    <a:pt x="63" y="169"/>
                    <a:pt x="60" y="165"/>
                  </a:cubicBezTo>
                  <a:cubicBezTo>
                    <a:pt x="58" y="161"/>
                    <a:pt x="56" y="155"/>
                    <a:pt x="55" y="149"/>
                  </a:cubicBezTo>
                  <a:cubicBezTo>
                    <a:pt x="67" y="147"/>
                    <a:pt x="67" y="147"/>
                    <a:pt x="67" y="147"/>
                  </a:cubicBezTo>
                  <a:cubicBezTo>
                    <a:pt x="68" y="153"/>
                    <a:pt x="70" y="158"/>
                    <a:pt x="72" y="161"/>
                  </a:cubicBezTo>
                  <a:cubicBezTo>
                    <a:pt x="76" y="165"/>
                    <a:pt x="80" y="167"/>
                    <a:pt x="85" y="168"/>
                  </a:cubicBezTo>
                  <a:cubicBezTo>
                    <a:pt x="84" y="130"/>
                    <a:pt x="84" y="130"/>
                    <a:pt x="84" y="130"/>
                  </a:cubicBezTo>
                  <a:cubicBezTo>
                    <a:pt x="79" y="129"/>
                    <a:pt x="74" y="127"/>
                    <a:pt x="69" y="124"/>
                  </a:cubicBezTo>
                  <a:cubicBezTo>
                    <a:pt x="65" y="122"/>
                    <a:pt x="62" y="119"/>
                    <a:pt x="60" y="116"/>
                  </a:cubicBezTo>
                  <a:cubicBezTo>
                    <a:pt x="58" y="112"/>
                    <a:pt x="57" y="108"/>
                    <a:pt x="57" y="103"/>
                  </a:cubicBezTo>
                  <a:cubicBezTo>
                    <a:pt x="56" y="94"/>
                    <a:pt x="59" y="87"/>
                    <a:pt x="65" y="82"/>
                  </a:cubicBezTo>
                  <a:cubicBezTo>
                    <a:pt x="69" y="78"/>
                    <a:pt x="75" y="76"/>
                    <a:pt x="83" y="75"/>
                  </a:cubicBezTo>
                  <a:cubicBezTo>
                    <a:pt x="83" y="69"/>
                    <a:pt x="83" y="69"/>
                    <a:pt x="83" y="69"/>
                  </a:cubicBezTo>
                  <a:cubicBezTo>
                    <a:pt x="90" y="69"/>
                    <a:pt x="90" y="69"/>
                    <a:pt x="90" y="69"/>
                  </a:cubicBezTo>
                  <a:cubicBezTo>
                    <a:pt x="90" y="75"/>
                    <a:pt x="90" y="75"/>
                    <a:pt x="90" y="75"/>
                  </a:cubicBezTo>
                  <a:cubicBezTo>
                    <a:pt x="97" y="76"/>
                    <a:pt x="103" y="78"/>
                    <a:pt x="107" y="81"/>
                  </a:cubicBezTo>
                  <a:cubicBezTo>
                    <a:pt x="112" y="85"/>
                    <a:pt x="115" y="91"/>
                    <a:pt x="116" y="99"/>
                  </a:cubicBezTo>
                  <a:cubicBezTo>
                    <a:pt x="104" y="101"/>
                    <a:pt x="104" y="101"/>
                    <a:pt x="104" y="101"/>
                  </a:cubicBezTo>
                  <a:cubicBezTo>
                    <a:pt x="103" y="96"/>
                    <a:pt x="102" y="92"/>
                    <a:pt x="100" y="90"/>
                  </a:cubicBezTo>
                  <a:cubicBezTo>
                    <a:pt x="97" y="87"/>
                    <a:pt x="94" y="86"/>
                    <a:pt x="90" y="85"/>
                  </a:cubicBezTo>
                  <a:cubicBezTo>
                    <a:pt x="91" y="120"/>
                    <a:pt x="91" y="120"/>
                    <a:pt x="91" y="120"/>
                  </a:cubicBezTo>
                  <a:cubicBezTo>
                    <a:pt x="97" y="121"/>
                    <a:pt x="101" y="122"/>
                    <a:pt x="103" y="123"/>
                  </a:cubicBezTo>
                  <a:cubicBezTo>
                    <a:pt x="107" y="124"/>
                    <a:pt x="110" y="126"/>
                    <a:pt x="112" y="129"/>
                  </a:cubicBezTo>
                  <a:cubicBezTo>
                    <a:pt x="114" y="131"/>
                    <a:pt x="116" y="134"/>
                    <a:pt x="118" y="137"/>
                  </a:cubicBezTo>
                  <a:cubicBezTo>
                    <a:pt x="119" y="140"/>
                    <a:pt x="120" y="144"/>
                    <a:pt x="120" y="147"/>
                  </a:cubicBezTo>
                  <a:cubicBezTo>
                    <a:pt x="120" y="156"/>
                    <a:pt x="117" y="163"/>
                    <a:pt x="112" y="168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4" name="Freeform 543"/>
            <p:cNvSpPr>
              <a:spLocks/>
            </p:cNvSpPr>
            <p:nvPr/>
          </p:nvSpPr>
          <p:spPr bwMode="auto">
            <a:xfrm>
              <a:off x="6863981" y="2800884"/>
              <a:ext cx="28142" cy="65171"/>
            </a:xfrm>
            <a:custGeom>
              <a:avLst/>
              <a:gdLst>
                <a:gd name="T0" fmla="*/ 0 w 16"/>
                <a:gd name="T1" fmla="*/ 0 h 37"/>
                <a:gd name="T2" fmla="*/ 1 w 16"/>
                <a:gd name="T3" fmla="*/ 37 h 37"/>
                <a:gd name="T4" fmla="*/ 12 w 16"/>
                <a:gd name="T5" fmla="*/ 30 h 37"/>
                <a:gd name="T6" fmla="*/ 16 w 16"/>
                <a:gd name="T7" fmla="*/ 17 h 37"/>
                <a:gd name="T8" fmla="*/ 13 w 16"/>
                <a:gd name="T9" fmla="*/ 7 h 37"/>
                <a:gd name="T10" fmla="*/ 0 w 16"/>
                <a:gd name="T11" fmla="*/ 0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6" h="37">
                  <a:moveTo>
                    <a:pt x="0" y="0"/>
                  </a:moveTo>
                  <a:cubicBezTo>
                    <a:pt x="1" y="37"/>
                    <a:pt x="1" y="37"/>
                    <a:pt x="1" y="37"/>
                  </a:cubicBezTo>
                  <a:cubicBezTo>
                    <a:pt x="5" y="36"/>
                    <a:pt x="9" y="34"/>
                    <a:pt x="12" y="30"/>
                  </a:cubicBezTo>
                  <a:cubicBezTo>
                    <a:pt x="15" y="27"/>
                    <a:pt x="16" y="23"/>
                    <a:pt x="16" y="17"/>
                  </a:cubicBezTo>
                  <a:cubicBezTo>
                    <a:pt x="16" y="13"/>
                    <a:pt x="15" y="10"/>
                    <a:pt x="13" y="7"/>
                  </a:cubicBezTo>
                  <a:cubicBezTo>
                    <a:pt x="11" y="4"/>
                    <a:pt x="6" y="2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5" name="Freeform 544"/>
            <p:cNvSpPr>
              <a:spLocks/>
            </p:cNvSpPr>
            <p:nvPr/>
          </p:nvSpPr>
          <p:spPr bwMode="auto">
            <a:xfrm>
              <a:off x="6823249" y="2720901"/>
              <a:ext cx="28142" cy="57765"/>
            </a:xfrm>
            <a:custGeom>
              <a:avLst/>
              <a:gdLst>
                <a:gd name="T0" fmla="*/ 1 w 16"/>
                <a:gd name="T1" fmla="*/ 17 h 33"/>
                <a:gd name="T2" fmla="*/ 4 w 16"/>
                <a:gd name="T3" fmla="*/ 27 h 33"/>
                <a:gd name="T4" fmla="*/ 16 w 16"/>
                <a:gd name="T5" fmla="*/ 33 h 33"/>
                <a:gd name="T6" fmla="*/ 15 w 16"/>
                <a:gd name="T7" fmla="*/ 0 h 33"/>
                <a:gd name="T8" fmla="*/ 4 w 16"/>
                <a:gd name="T9" fmla="*/ 6 h 33"/>
                <a:gd name="T10" fmla="*/ 1 w 16"/>
                <a:gd name="T11" fmla="*/ 17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6" h="33">
                  <a:moveTo>
                    <a:pt x="1" y="17"/>
                  </a:moveTo>
                  <a:cubicBezTo>
                    <a:pt x="1" y="21"/>
                    <a:pt x="2" y="24"/>
                    <a:pt x="4" y="27"/>
                  </a:cubicBezTo>
                  <a:cubicBezTo>
                    <a:pt x="6" y="30"/>
                    <a:pt x="10" y="32"/>
                    <a:pt x="16" y="33"/>
                  </a:cubicBezTo>
                  <a:cubicBezTo>
                    <a:pt x="15" y="0"/>
                    <a:pt x="15" y="0"/>
                    <a:pt x="15" y="0"/>
                  </a:cubicBezTo>
                  <a:cubicBezTo>
                    <a:pt x="11" y="1"/>
                    <a:pt x="7" y="3"/>
                    <a:pt x="4" y="6"/>
                  </a:cubicBezTo>
                  <a:cubicBezTo>
                    <a:pt x="2" y="9"/>
                    <a:pt x="0" y="13"/>
                    <a:pt x="1" y="17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8" name="Group 57"/>
          <p:cNvGrpSpPr/>
          <p:nvPr/>
        </p:nvGrpSpPr>
        <p:grpSpPr>
          <a:xfrm>
            <a:off x="7662328" y="2467054"/>
            <a:ext cx="3206968" cy="559484"/>
            <a:chOff x="7813899" y="2232029"/>
            <a:chExt cx="3501728" cy="610908"/>
          </a:xfrm>
        </p:grpSpPr>
        <p:sp>
          <p:nvSpPr>
            <p:cNvPr id="56" name="Rectangle 55"/>
            <p:cNvSpPr/>
            <p:nvPr/>
          </p:nvSpPr>
          <p:spPr>
            <a:xfrm>
              <a:off x="7813899" y="2534177"/>
              <a:ext cx="3501728" cy="308760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7" name="TextBox 56"/>
            <p:cNvSpPr txBox="1"/>
            <p:nvPr/>
          </p:nvSpPr>
          <p:spPr>
            <a:xfrm>
              <a:off x="7890898" y="2232029"/>
              <a:ext cx="1372265" cy="28229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7" name="Group 66"/>
          <p:cNvGrpSpPr/>
          <p:nvPr/>
        </p:nvGrpSpPr>
        <p:grpSpPr>
          <a:xfrm flipH="1">
            <a:off x="1888237" y="5090712"/>
            <a:ext cx="2854350" cy="559484"/>
            <a:chOff x="7813899" y="2232029"/>
            <a:chExt cx="3116698" cy="610905"/>
          </a:xfrm>
        </p:grpSpPr>
        <p:sp>
          <p:nvSpPr>
            <p:cNvPr id="68" name="Rectangle 67"/>
            <p:cNvSpPr/>
            <p:nvPr/>
          </p:nvSpPr>
          <p:spPr>
            <a:xfrm>
              <a:off x="7813899" y="2534175"/>
              <a:ext cx="3116698" cy="308759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9" name="TextBox 68"/>
            <p:cNvSpPr txBox="1"/>
            <p:nvPr/>
          </p:nvSpPr>
          <p:spPr>
            <a:xfrm>
              <a:off x="7815154" y="2232029"/>
              <a:ext cx="1372264" cy="282293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3" name="Group 62"/>
          <p:cNvGrpSpPr/>
          <p:nvPr/>
        </p:nvGrpSpPr>
        <p:grpSpPr>
          <a:xfrm>
            <a:off x="7906200" y="4650599"/>
            <a:ext cx="2980192" cy="1126447"/>
            <a:chOff x="8451972" y="4944509"/>
            <a:chExt cx="3254106" cy="1229981"/>
          </a:xfrm>
        </p:grpSpPr>
        <p:sp>
          <p:nvSpPr>
            <p:cNvPr id="74" name="Rectangle 73"/>
            <p:cNvSpPr/>
            <p:nvPr/>
          </p:nvSpPr>
          <p:spPr>
            <a:xfrm>
              <a:off x="8451972" y="4944509"/>
              <a:ext cx="3254106" cy="1229981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5" name="Rectangle 74"/>
            <p:cNvSpPr/>
            <p:nvPr/>
          </p:nvSpPr>
          <p:spPr>
            <a:xfrm>
              <a:off x="9680532" y="5292856"/>
              <a:ext cx="1892127" cy="73122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6" name="TextBox 75"/>
            <p:cNvSpPr txBox="1"/>
            <p:nvPr/>
          </p:nvSpPr>
          <p:spPr>
            <a:xfrm>
              <a:off x="8746102" y="5312787"/>
              <a:ext cx="591965" cy="38094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85%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7" name="TextBox 76"/>
            <p:cNvSpPr txBox="1"/>
            <p:nvPr/>
          </p:nvSpPr>
          <p:spPr>
            <a:xfrm>
              <a:off x="8526417" y="5570149"/>
              <a:ext cx="1083808" cy="28229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9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9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2091984" y="2620965"/>
            <a:ext cx="2980192" cy="1126447"/>
            <a:chOff x="741238" y="2041048"/>
            <a:chExt cx="3254106" cy="1229981"/>
          </a:xfrm>
        </p:grpSpPr>
        <p:sp>
          <p:nvSpPr>
            <p:cNvPr id="78" name="Rectangle 77"/>
            <p:cNvSpPr/>
            <p:nvPr/>
          </p:nvSpPr>
          <p:spPr>
            <a:xfrm>
              <a:off x="741238" y="2041048"/>
              <a:ext cx="3254106" cy="1229981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9" name="Rectangle 78"/>
            <p:cNvSpPr/>
            <p:nvPr/>
          </p:nvSpPr>
          <p:spPr>
            <a:xfrm>
              <a:off x="1945131" y="2373746"/>
              <a:ext cx="1892127" cy="73122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0" name="TextBox 79"/>
            <p:cNvSpPr txBox="1"/>
            <p:nvPr/>
          </p:nvSpPr>
          <p:spPr>
            <a:xfrm>
              <a:off x="1068609" y="2416106"/>
              <a:ext cx="591965" cy="38094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90%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1" name="TextBox 80"/>
            <p:cNvSpPr txBox="1"/>
            <p:nvPr/>
          </p:nvSpPr>
          <p:spPr>
            <a:xfrm>
              <a:off x="822687" y="2662067"/>
              <a:ext cx="1083808" cy="28229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9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9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73" name="TextBox 8"/>
          <p:cNvSpPr txBox="1"/>
          <p:nvPr/>
        </p:nvSpPr>
        <p:spPr>
          <a:xfrm>
            <a:off x="824035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2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159300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6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11181903" y="591989"/>
            <a:ext cx="775136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PPT</a:t>
            </a: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论坛：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www.1ppt.cn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0" y="0"/>
            <a:ext cx="12858750" cy="7232649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矩形 11"/>
          <p:cNvSpPr/>
          <p:nvPr/>
        </p:nvSpPr>
        <p:spPr>
          <a:xfrm>
            <a:off x="0" y="4336405"/>
            <a:ext cx="12858750" cy="2896245"/>
          </a:xfrm>
          <a:prstGeom prst="rect">
            <a:avLst/>
          </a:prstGeom>
          <a:solidFill>
            <a:srgbClr val="FE5817">
              <a:alpha val="8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259"/>
          <p:cNvSpPr>
            <a:spLocks noChangeArrowheads="1"/>
          </p:cNvSpPr>
          <p:nvPr/>
        </p:nvSpPr>
        <p:spPr bwMode="auto">
          <a:xfrm>
            <a:off x="3177721" y="4711937"/>
            <a:ext cx="6503308" cy="12311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8000" b="1" dirty="0" smtClean="0">
                <a:solidFill>
                  <a:schemeClr val="bg1"/>
                </a:solidFill>
                <a:cs typeface="Arial" panose="020B0604020202020204" pitchFamily="34" charset="0"/>
              </a:rPr>
              <a:t>THANK YOU </a:t>
            </a:r>
            <a:endParaRPr lang="zh-CN" altLang="en-US" sz="8000" b="1" dirty="0">
              <a:solidFill>
                <a:schemeClr val="bg1"/>
              </a:solidFill>
              <a:cs typeface="Arial" panose="020B0604020202020204" pitchFamily="34" charset="0"/>
            </a:endParaRPr>
          </a:p>
        </p:txBody>
      </p:sp>
      <p:sp>
        <p:nvSpPr>
          <p:cNvPr id="10" name="矩形 259"/>
          <p:cNvSpPr>
            <a:spLocks noChangeArrowheads="1"/>
          </p:cNvSpPr>
          <p:nvPr/>
        </p:nvSpPr>
        <p:spPr bwMode="auto">
          <a:xfrm>
            <a:off x="4817836" y="6189263"/>
            <a:ext cx="3223078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zh-CN" altLang="en-US" sz="2400" dirty="0">
                <a:solidFill>
                  <a:schemeClr val="bg1"/>
                </a:solidFill>
                <a:cs typeface="Arial" panose="020B0604020202020204" pitchFamily="34" charset="0"/>
              </a:rPr>
              <a:t>感谢聆听，批评指导</a:t>
            </a:r>
          </a:p>
        </p:txBody>
      </p:sp>
    </p:spTree>
    <p:extLst>
      <p:ext uri="{BB962C8B-B14F-4D97-AF65-F5344CB8AC3E}">
        <p14:creationId xmlns:p14="http://schemas.microsoft.com/office/powerpoint/2010/main" val="398367203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fractur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350"/>
                            </p:stCondLst>
                            <p:childTnLst>
                              <p:par>
                                <p:cTn id="22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3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4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850"/>
                            </p:stCondLst>
                            <p:childTnLst>
                              <p:par>
                                <p:cTn id="26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 tmFilter="0,0; .5, 1; 1, 1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750"/>
                            </p:stCondLst>
                            <p:childTnLst>
                              <p:par>
                                <p:cTn id="34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5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6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2" grpId="0" animBg="1"/>
      <p:bldP spid="9" grpId="0"/>
      <p:bldP spid="9" grpId="1"/>
      <p:bldP spid="10" grpId="0"/>
      <p:bldP spid="10" grpId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9E7965BD-BA7C-4284-B303-3DF26FF20985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EOUV0cNwDEewAEAANoDAAAPAAAAbm9uZS9wbGF5ZXIueG1spZJPb9QwEMXPW6nfIfK9dpYKUa0cekDKiaJKC4jbyptME1PHDp4Ju/vtmfzZpFuQQOKQaPIy72fPs/X9sXHJT4hog8/EWqYiAV+E0voqE18+5zd34v799ZVunTlBTGyZCR88iKQELKJtiX2PhupMvBAkQ0XCL4+bI9pM1ETtRqnD4SAPtzLESr1J07X69vBxW9TQmBvrkYwvmLvs5VYkbbQhWjpl4l0qrq9WA/ICZ5F7fIXBdf3KKIvQqDYCgieIatz2bN3Q3838NMErOrWAgkdfDbPvTfH8EMrOAfbaSo9tWyDqCYO20rSx6zufYCwyMTbsGkA0FaB0vhJq9Ko/mPWTM1hPHLzA9ty22zuLNYsjfejeLerubBmyVxNHXYJ0M0wwnGLeOZeDoS5CKZIIPzrLVd5jv85HkK7FuJzn7h0+Wy/xULDGVW4KCvH0gR18JFOUco5ejtHLwdTbh+ITF49TnNsFMgezhKBratzbf86j7/6fOEp4Mp0jcV7B+hKOueW/BA2PQsAz9pqk1sl+tTOVd9ftmxdX40Iadzdl8R1FQiZWwNewNGTUos8w9Zqm1fg5JTTHotXv91JPRC5/AVBLAQIAABQAAgAIAEOUV0cNwDEewAEAANoDAAAPAAAAAAAAAAEAAAAAAAAAAABub25lL3BsYXllci54bWxQSwUGAAAAAAEAAQA9AAAA7QEAAAAA"/>
  <p:tag name="ISPRING_OUTPUT_FOLDER" val="C:\Users\Administrator\Desktop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PRESENTATION_TITLE" val="商务营销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_TYPE" val="#NeiR#"/>
  <p:tag name="MH_NUMBER" val="4"/>
  <p:tag name="MH_CATEGORY" val="#BingLLB#"/>
  <p:tag name="MH_LAYOUT" val="SubTitleText"/>
  <p:tag name="MH" val="20161022203059"/>
  <p:tag name="MH_LIBRARY" val="GRAPHIC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059"/>
  <p:tag name="MH_LIBRARY" val="GRAPHIC"/>
  <p:tag name="MH_TYPE" val="Other"/>
  <p:tag name="MH_ORDER" val="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059"/>
  <p:tag name="MH_LIBRARY" val="GRAPHIC"/>
  <p:tag name="MH_TYPE" val="Other"/>
  <p:tag name="MH_ORDER" val="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059"/>
  <p:tag name="MH_LIBRARY" val="GRAPHIC"/>
  <p:tag name="MH_TYPE" val="Other"/>
  <p:tag name="MH_ORDER" val="3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059"/>
  <p:tag name="MH_LIBRARY" val="GRAPHIC"/>
  <p:tag name="MH_TYPE" val="Other"/>
  <p:tag name="MH_ORDER" val="4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059"/>
  <p:tag name="MH_LIBRARY" val="GRAPHIC"/>
  <p:tag name="MH_TYPE" val="Other"/>
  <p:tag name="MH_ORDER" val="5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059"/>
  <p:tag name="MH_LIBRARY" val="GRAPHIC"/>
  <p:tag name="MH_TYPE" val="Other"/>
  <p:tag name="MH_ORDER" val="6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059"/>
  <p:tag name="MH_LIBRARY" val="GRAPHIC"/>
  <p:tag name="MH_TYPE" val="Other"/>
  <p:tag name="MH_ORDER" val="7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059"/>
  <p:tag name="MH_LIBRARY" val="GRAPHIC"/>
  <p:tag name="MH_TYPE" val="Other"/>
  <p:tag name="MH_ORDER" val="8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059"/>
  <p:tag name="MH_LIBRARY" val="GRAPHIC"/>
  <p:tag name="MH_TYPE" val="Other"/>
  <p:tag name="MH_ORDER" val="9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059"/>
  <p:tag name="MH_LIBRARY" val="GRAPHIC"/>
  <p:tag name="MH_TYPE" val="Other"/>
  <p:tag name="MH_ORDER" val="10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059"/>
  <p:tag name="MH_LIBRARY" val="GRAPHIC"/>
  <p:tag name="MH_TYPE" val="Other"/>
  <p:tag name="MH_ORDER" val="11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059"/>
  <p:tag name="MH_LIBRARY" val="GRAPHIC"/>
  <p:tag name="MH_TYPE" val="Other"/>
  <p:tag name="MH_ORDER" val="12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059"/>
  <p:tag name="MH_LIBRARY" val="GRAPHIC"/>
  <p:tag name="MH_TYPE" val="SubTitle"/>
  <p:tag name="MH_ORDER" val="1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059"/>
  <p:tag name="MH_LIBRARY" val="GRAPHIC"/>
  <p:tag name="MH_TYPE" val="SubTitle"/>
  <p:tag name="MH_ORDER" val="2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059"/>
  <p:tag name="MH_LIBRARY" val="GRAPHIC"/>
  <p:tag name="MH_TYPE" val="SubTitle"/>
  <p:tag name="MH_ORDER" val="3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059"/>
  <p:tag name="MH_LIBRARY" val="GRAPHIC"/>
  <p:tag name="MH_TYPE" val="SubTitle"/>
  <p:tag name="MH_ORDER" val="4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1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2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3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4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TextBox 11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Rectangle 12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文本框 13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文本框 14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43"/>
  <p:tag name="MH_LIBRARY" val="GRAPHIC"/>
  <p:tag name="MH_ORDER" val="标题 5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43"/>
  <p:tag name="MH_LIBRARY" val="GRAPHIC"/>
  <p:tag name="MH_ORDER" val="文本占位符 6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TextBox 11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Rectangle 12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文本框 13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文本框 14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43"/>
  <p:tag name="MH_LIBRARY" val="GRAPHIC"/>
  <p:tag name="MH_ORDER" val="标题 5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43"/>
  <p:tag name="MH_LIBRARY" val="GRAPHIC"/>
  <p:tag name="MH_ORDER" val="文本占位符 6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TextBox 11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Rectangle 12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文本框 13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文本框 14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43"/>
  <p:tag name="MH_LIBRARY" val="GRAPHIC"/>
  <p:tag name="MH_ORDER" val="标题 5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43"/>
  <p:tag name="MH_LIBRARY" val="GRAPHIC"/>
  <p:tag name="MH_ORDER" val="文本占位符 6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TextBox 11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Rectangle 12"/>
</p:tagLst>
</file>

<file path=ppt/tags/tag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文本框 13"/>
</p:tagLst>
</file>

<file path=ppt/tags/tag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文本框 14"/>
</p:tagLst>
</file>

<file path=ppt/tags/tag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43"/>
  <p:tag name="MH_LIBRARY" val="GRAPHIC"/>
  <p:tag name="MH_ORDER" val="标题 5"/>
</p:tagLst>
</file>

<file path=ppt/tags/tag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43"/>
  <p:tag name="MH_LIBRARY" val="GRAPHIC"/>
  <p:tag name="MH_ORDER" val="文本占位符 6"/>
</p:tagLst>
</file>

<file path=ppt/theme/theme1.xml><?xml version="1.0" encoding="utf-8"?>
<a:theme xmlns:a="http://schemas.openxmlformats.org/drawingml/2006/main" name="第一PPT，www.1ppt.com">
  <a:themeElements>
    <a:clrScheme name="自定义 3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FE5817"/>
      </a:accent1>
      <a:accent2>
        <a:srgbClr val="FE5817"/>
      </a:accent2>
      <a:accent3>
        <a:srgbClr val="FE5817"/>
      </a:accent3>
      <a:accent4>
        <a:srgbClr val="FE5817"/>
      </a:accent4>
      <a:accent5>
        <a:srgbClr val="FE5817"/>
      </a:accent5>
      <a:accent6>
        <a:srgbClr val="FE5817"/>
      </a:accent6>
      <a:hlink>
        <a:srgbClr val="FE5817"/>
      </a:hlink>
      <a:folHlink>
        <a:srgbClr val="FE5817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3230</Words>
  <Application>Microsoft Office PowerPoint</Application>
  <PresentationFormat>自定义</PresentationFormat>
  <Paragraphs>251</Paragraphs>
  <Slides>22</Slides>
  <Notes>22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30" baseType="lpstr">
      <vt:lpstr>Oxygen</vt:lpstr>
      <vt:lpstr>宋体</vt:lpstr>
      <vt:lpstr>微软雅黑</vt:lpstr>
      <vt:lpstr>Arial</vt:lpstr>
      <vt:lpstr>Calibri</vt:lpstr>
      <vt:lpstr>Calibri Light</vt:lpstr>
      <vt:lpstr>Open Sans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商务营销</dc:title>
  <dc:creator/>
  <cp:keywords>第一PPT模板网-WWW.1PPT.COM</cp:keywords>
  <cp:lastModifiedBy/>
  <cp:revision>1</cp:revision>
  <dcterms:created xsi:type="dcterms:W3CDTF">2016-11-06T14:03:45Z</dcterms:created>
  <dcterms:modified xsi:type="dcterms:W3CDTF">2019-01-23T06:01:13Z</dcterms:modified>
</cp:coreProperties>
</file>