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292" r:id="rId2"/>
    <p:sldId id="3271" r:id="rId3"/>
    <p:sldId id="3272" r:id="rId4"/>
    <p:sldId id="3312" r:id="rId5"/>
    <p:sldId id="3294" r:id="rId6"/>
    <p:sldId id="3296" r:id="rId7"/>
    <p:sldId id="3299" r:id="rId8"/>
    <p:sldId id="3309" r:id="rId9"/>
    <p:sldId id="3314" r:id="rId10"/>
    <p:sldId id="3293" r:id="rId11"/>
    <p:sldId id="3295" r:id="rId12"/>
    <p:sldId id="3300" r:id="rId13"/>
    <p:sldId id="3310" r:id="rId14"/>
    <p:sldId id="3315" r:id="rId15"/>
    <p:sldId id="3301" r:id="rId16"/>
    <p:sldId id="3302" r:id="rId17"/>
    <p:sldId id="3307" r:id="rId18"/>
    <p:sldId id="3311" r:id="rId19"/>
    <p:sldId id="3316" r:id="rId20"/>
    <p:sldId id="3303" r:id="rId21"/>
    <p:sldId id="3308" r:id="rId22"/>
    <p:sldId id="331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C00000"/>
    <a:srgbClr val="F59817"/>
    <a:srgbClr val="5ED1E5"/>
    <a:srgbClr val="0673AE"/>
    <a:srgbClr val="33AE7F"/>
    <a:srgbClr val="FE5817"/>
    <a:srgbClr val="FFC000"/>
    <a:srgbClr val="66CCFF"/>
    <a:srgbClr val="33C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40" autoAdjust="0"/>
    <p:restoredTop sz="95317" autoAdjust="0"/>
  </p:normalViewPr>
  <p:slideViewPr>
    <p:cSldViewPr>
      <p:cViewPr varScale="1">
        <p:scale>
          <a:sx n="83" d="100"/>
          <a:sy n="83" d="100"/>
        </p:scale>
        <p:origin x="46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452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820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264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9038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4761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921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4184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939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9548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10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15021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8281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4578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660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3806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041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223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7111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7963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483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5831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0480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45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7995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1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"/>
            <a:ext cx="12858750" cy="494784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0" y="4947844"/>
            <a:ext cx="12858750" cy="2284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4917207" y="2864620"/>
            <a:ext cx="693638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4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MARKETING PPT</a:t>
            </a:r>
            <a:endParaRPr lang="zh-CN" altLang="en-US" sz="4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89015" y="3532234"/>
            <a:ext cx="86645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5400" b="1" dirty="0">
                <a:solidFill>
                  <a:schemeClr val="accent1"/>
                </a:solidFill>
                <a:cs typeface="Arial" panose="020B0604020202020204" pitchFamily="34" charset="0"/>
              </a:rPr>
              <a:t>销售工作总结汇报</a:t>
            </a:r>
            <a:r>
              <a:rPr lang="en-US" altLang="zh-CN" sz="54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84400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5" grpId="0"/>
      <p:bldP spid="5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562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9892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72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29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78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26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8015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4070824"/>
            <a:ext cx="4011895" cy="2450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3919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570361"/>
            <a:ext cx="4011895" cy="2450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4070847"/>
            <a:ext cx="4011895" cy="245018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47921" y="1871521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570361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4070847"/>
            <a:ext cx="4011895" cy="2450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21921" y="4383009"/>
            <a:ext cx="2808822" cy="161582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72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58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36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15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6928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spect="1"/>
          </p:cNvSpPr>
          <p:nvPr/>
        </p:nvSpPr>
        <p:spPr>
          <a:xfrm>
            <a:off x="1426" y="3738228"/>
            <a:ext cx="2518611" cy="2281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2585777" y="1393335"/>
            <a:ext cx="2520000" cy="22819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5158557" y="3738228"/>
            <a:ext cx="2531551" cy="22819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7754429" y="1393335"/>
            <a:ext cx="2520000" cy="228191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10331117" y="3738228"/>
            <a:ext cx="2527633" cy="2281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-1" y="1393333"/>
            <a:ext cx="2521465" cy="228192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754429" y="3738228"/>
            <a:ext cx="2520000" cy="228192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5164332" y="1393336"/>
            <a:ext cx="2520000" cy="228191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10334932" y="1393335"/>
            <a:ext cx="2523817" cy="2281916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>
            <a:spLocks noChangeAspect="1"/>
          </p:cNvSpPr>
          <p:nvPr/>
        </p:nvSpPr>
        <p:spPr>
          <a:xfrm>
            <a:off x="2591543" y="3738228"/>
            <a:ext cx="2508468" cy="2281920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27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itle 13"/>
          <p:cNvSpPr txBox="1">
            <a:spLocks/>
          </p:cNvSpPr>
          <p:nvPr/>
        </p:nvSpPr>
        <p:spPr>
          <a:xfrm>
            <a:off x="5537799" y="4125136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itle 13"/>
          <p:cNvSpPr txBox="1">
            <a:spLocks/>
          </p:cNvSpPr>
          <p:nvPr/>
        </p:nvSpPr>
        <p:spPr>
          <a:xfrm>
            <a:off x="2959244" y="1780241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itle 13"/>
          <p:cNvSpPr txBox="1">
            <a:spLocks/>
          </p:cNvSpPr>
          <p:nvPr/>
        </p:nvSpPr>
        <p:spPr>
          <a:xfrm>
            <a:off x="10708400" y="4125136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374198" y="4125136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itle 13"/>
          <p:cNvSpPr txBox="1">
            <a:spLocks/>
          </p:cNvSpPr>
          <p:nvPr/>
        </p:nvSpPr>
        <p:spPr>
          <a:xfrm>
            <a:off x="8127896" y="1780241"/>
            <a:ext cx="1773066" cy="150810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19374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52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39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76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67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903590" y="2008535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1411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-1803" y="4451555"/>
            <a:ext cx="2684136" cy="20860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2682330" y="2363798"/>
            <a:ext cx="2549137" cy="20860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5226862" y="4451555"/>
            <a:ext cx="2565749" cy="20860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7792470" y="2363798"/>
            <a:ext cx="2528499" cy="20860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10310228" y="4451555"/>
            <a:ext cx="2556541" cy="20860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5603" y="2363798"/>
            <a:ext cx="2669324" cy="208608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>
            <a:spLocks noChangeAspect="1"/>
          </p:cNvSpPr>
          <p:nvPr/>
        </p:nvSpPr>
        <p:spPr>
          <a:xfrm>
            <a:off x="7799863" y="4451555"/>
            <a:ext cx="2513712" cy="2086084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>
            <a:spLocks noChangeAspect="1"/>
          </p:cNvSpPr>
          <p:nvPr/>
        </p:nvSpPr>
        <p:spPr>
          <a:xfrm>
            <a:off x="5226862" y="2363798"/>
            <a:ext cx="2565748" cy="2086084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>
            <a:spLocks noChangeAspect="1"/>
          </p:cNvSpPr>
          <p:nvPr/>
        </p:nvSpPr>
        <p:spPr>
          <a:xfrm>
            <a:off x="10310228" y="2363798"/>
            <a:ext cx="2556541" cy="2086084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>
            <a:spLocks noChangeAspect="1"/>
          </p:cNvSpPr>
          <p:nvPr/>
        </p:nvSpPr>
        <p:spPr>
          <a:xfrm>
            <a:off x="2684634" y="4451555"/>
            <a:ext cx="2544528" cy="2086084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zh-CN" altLang="zh-CN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itle 13"/>
          <p:cNvSpPr txBox="1">
            <a:spLocks/>
          </p:cNvSpPr>
          <p:nvPr/>
        </p:nvSpPr>
        <p:spPr bwMode="auto">
          <a:xfrm>
            <a:off x="5687545" y="5197283"/>
            <a:ext cx="164438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1" name="Title 13"/>
          <p:cNvSpPr txBox="1">
            <a:spLocks/>
          </p:cNvSpPr>
          <p:nvPr/>
        </p:nvSpPr>
        <p:spPr bwMode="auto">
          <a:xfrm>
            <a:off x="3069989" y="3109027"/>
            <a:ext cx="177381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2" name="Title 13"/>
          <p:cNvSpPr txBox="1">
            <a:spLocks/>
          </p:cNvSpPr>
          <p:nvPr/>
        </p:nvSpPr>
        <p:spPr bwMode="auto">
          <a:xfrm>
            <a:off x="10759452" y="5197283"/>
            <a:ext cx="165809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3" name="Title 13"/>
          <p:cNvSpPr txBox="1">
            <a:spLocks/>
          </p:cNvSpPr>
          <p:nvPr/>
        </p:nvSpPr>
        <p:spPr bwMode="auto">
          <a:xfrm>
            <a:off x="510179" y="5197283"/>
            <a:ext cx="166017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itle 13"/>
          <p:cNvSpPr txBox="1">
            <a:spLocks/>
          </p:cNvSpPr>
          <p:nvPr/>
        </p:nvSpPr>
        <p:spPr bwMode="auto">
          <a:xfrm>
            <a:off x="8209380" y="3109027"/>
            <a:ext cx="169467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8" name="AutoShape 11"/>
          <p:cNvSpPr>
            <a:spLocks/>
          </p:cNvSpPr>
          <p:nvPr/>
        </p:nvSpPr>
        <p:spPr bwMode="auto">
          <a:xfrm>
            <a:off x="811891" y="1746125"/>
            <a:ext cx="112349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5570579" y="1394472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24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6" grpId="0" animBg="1"/>
      <p:bldP spid="20" grpId="0" animBg="1"/>
      <p:bldP spid="25" grpId="0" animBg="1"/>
      <p:bldP spid="28" grpId="0" animBg="1"/>
      <p:bldP spid="30" grpId="0"/>
      <p:bldP spid="31" grpId="0"/>
      <p:bldP spid="32" grpId="0"/>
      <p:bldP spid="33" grpId="0"/>
      <p:bldP spid="34" grpId="0"/>
      <p:bldP spid="18" grpId="0"/>
      <p:bldP spid="1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7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1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"/>
            <a:ext cx="12858750" cy="494784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0" y="4947844"/>
            <a:ext cx="12858750" cy="228480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52911" y="3238228"/>
            <a:ext cx="9600684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115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YOU </a:t>
            </a:r>
            <a:endParaRPr lang="zh-CN" altLang="en-US" sz="115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991249" y="5412420"/>
            <a:ext cx="486234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0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74447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营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000"/>
      </a:accent1>
      <a:accent2>
        <a:srgbClr val="BFBFBF"/>
      </a:accent2>
      <a:accent3>
        <a:srgbClr val="C00000"/>
      </a:accent3>
      <a:accent4>
        <a:srgbClr val="BFBFBF"/>
      </a:accent4>
      <a:accent5>
        <a:srgbClr val="C00000"/>
      </a:accent5>
      <a:accent6>
        <a:srgbClr val="BFBFBF"/>
      </a:accent6>
      <a:hlink>
        <a:srgbClr val="C00000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3157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Oxygen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商务营销</dc:title>
  <dc:creator/>
  <cp:keywords>第一PPT模板网-WWW.1PPT.COM</cp:keywords>
  <cp:lastModifiedBy/>
  <cp:revision>1</cp:revision>
  <dcterms:created xsi:type="dcterms:W3CDTF">2016-11-06T14:03:45Z</dcterms:created>
  <dcterms:modified xsi:type="dcterms:W3CDTF">2019-01-23T05:54:10Z</dcterms:modified>
</cp:coreProperties>
</file>