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25"/>
  </p:notesMasterIdLst>
  <p:sldIdLst>
    <p:sldId id="347" r:id="rId3"/>
    <p:sldId id="348" r:id="rId4"/>
    <p:sldId id="349" r:id="rId5"/>
    <p:sldId id="322" r:id="rId6"/>
    <p:sldId id="270" r:id="rId7"/>
    <p:sldId id="323" r:id="rId8"/>
    <p:sldId id="324" r:id="rId9"/>
    <p:sldId id="350" r:id="rId10"/>
    <p:sldId id="273" r:id="rId11"/>
    <p:sldId id="326" r:id="rId12"/>
    <p:sldId id="327" r:id="rId13"/>
    <p:sldId id="351" r:id="rId14"/>
    <p:sldId id="329" r:id="rId15"/>
    <p:sldId id="330" r:id="rId16"/>
    <p:sldId id="331" r:id="rId17"/>
    <p:sldId id="333" r:id="rId18"/>
    <p:sldId id="334" r:id="rId19"/>
    <p:sldId id="335" r:id="rId20"/>
    <p:sldId id="352" r:id="rId21"/>
    <p:sldId id="338" r:id="rId22"/>
    <p:sldId id="337" r:id="rId23"/>
    <p:sldId id="31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>
          <p15:clr>
            <a:srgbClr val="A4A3A4"/>
          </p15:clr>
        </p15:guide>
        <p15:guide id="2" pos="3826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8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33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6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34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69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332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33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517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72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2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6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3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16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6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57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1374105" y="58543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3036005" y="825428"/>
            <a:ext cx="84769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6"/>
          <p:cNvSpPr/>
          <p:nvPr userDrawn="1"/>
        </p:nvSpPr>
        <p:spPr>
          <a:xfrm>
            <a:off x="19304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/>
          <p:cNvSpPr/>
          <p:nvPr userDrawn="1"/>
        </p:nvSpPr>
        <p:spPr>
          <a:xfrm>
            <a:off x="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rgbClr val="66B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文本框 11"/>
          <p:cNvSpPr txBox="1"/>
          <p:nvPr userDrawn="1"/>
        </p:nvSpPr>
        <p:spPr>
          <a:xfrm>
            <a:off x="9962529" y="322662"/>
            <a:ext cx="155042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你的名字</a:t>
            </a:r>
            <a:endParaRPr lang="zh-CN" altLang="en-US" sz="266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solidFill>
            <a:srgbClr val="384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r-TR" sz="180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1087536" y="1600200"/>
            <a:ext cx="3165944" cy="3165944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499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ED4874-415F-4462-8CBD-90FA9588F106}" type="datetimeFigureOut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2019/1/22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911" y="6356756"/>
            <a:ext cx="4114179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728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92ADDF-ABC6-4EEC-846D-A1AE2D410679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889505">
            <a:off x="-191648" y="-118592"/>
            <a:ext cx="1114308" cy="14255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92456" y="5272506"/>
            <a:ext cx="2382978" cy="172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1/22/2019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837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6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 flipV="1">
            <a:off x="2585503" y="947238"/>
            <a:ext cx="7038147" cy="293579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1" y="2940362"/>
            <a:ext cx="7601495" cy="295866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845991" y="2063515"/>
            <a:ext cx="8500019" cy="27895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101600" dir="51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0583" y="2196789"/>
            <a:ext cx="8270146" cy="2456174"/>
          </a:xfrm>
          <a:prstGeom prst="rect">
            <a:avLst/>
          </a:prstGeom>
          <a:noFill/>
          <a:ln w="38100">
            <a:solidFill>
              <a:srgbClr val="70C4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699" tIns="43349" rIns="86699" bIns="43349" numCol="1" spcCol="0" rtlCol="0" fromWordArt="0" anchor="ctr" anchorCtr="0" forceAA="0" compatLnSpc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202862" flipH="1">
            <a:off x="872813" y="3643761"/>
            <a:ext cx="1570308" cy="1863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46709">
            <a:off x="9060977" y="3607313"/>
            <a:ext cx="1554099" cy="198720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49835" y="2699395"/>
            <a:ext cx="71516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40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幼儿园老师岗位竞聘</a:t>
            </a:r>
            <a:r>
              <a:rPr lang="en-US" altLang="zh-CN" sz="4000" cap="all" dirty="0" err="1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矩形 10"/>
          <p:cNvSpPr/>
          <p:nvPr/>
        </p:nvSpPr>
        <p:spPr>
          <a:xfrm>
            <a:off x="3620615" y="3549901"/>
            <a:ext cx="5122877" cy="559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accent2"/>
                </a:solidFill>
                <a:ea typeface="宋体" panose="02010600030101010101" pitchFamily="2" charset="-122"/>
              </a:rPr>
              <a:t>MY JOB MAKING RESUME</a:t>
            </a:r>
            <a:endParaRPr lang="zh-CN" altLang="en-US" sz="3035" dirty="0">
              <a:solidFill>
                <a:schemeClr val="accent2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>
            <a:off x="8594375" y="1903193"/>
            <a:ext cx="6028860" cy="293579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034018" y="763316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153" y="1858104"/>
            <a:ext cx="2694938" cy="11526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78445" y="1128187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Calibri" panose="020F0502020204030204" pitchFamily="34" charset="0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1248223" y="1742655"/>
            <a:ext cx="1325363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cs typeface="Arial" panose="020B0604020202020204" pitchFamily="34" charset="0"/>
              </a:rPr>
              <a:t>DIRECTORY</a:t>
            </a:r>
            <a:endParaRPr lang="zh-CN" altLang="en-US" sz="1515" dirty="0">
              <a:solidFill>
                <a:srgbClr val="39A097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62050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个人信息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6545" y="4818784"/>
            <a:ext cx="43152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3223" y="3535404"/>
            <a:ext cx="1298172" cy="1298172"/>
            <a:chOff x="5348241" y="2395536"/>
            <a:chExt cx="1855411" cy="1855411"/>
          </a:xfrm>
        </p:grpSpPr>
        <p:sp>
          <p:nvSpPr>
            <p:cNvPr id="19" name="椭圆 18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858584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岗位认知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86209" y="4818784"/>
            <a:ext cx="50526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89756" y="3535404"/>
            <a:ext cx="1298172" cy="1298172"/>
            <a:chOff x="5348241" y="2395536"/>
            <a:chExt cx="1855411" cy="1855411"/>
          </a:xfrm>
        </p:grpSpPr>
        <p:sp>
          <p:nvSpPr>
            <p:cNvPr id="26" name="椭圆 2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6764147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胜任能力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86163" y="4818784"/>
            <a:ext cx="51648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95321" y="3535404"/>
            <a:ext cx="1298172" cy="1298172"/>
            <a:chOff x="5348241" y="2395536"/>
            <a:chExt cx="1855411" cy="1855411"/>
          </a:xfrm>
        </p:grpSpPr>
        <p:sp>
          <p:nvSpPr>
            <p:cNvPr id="31" name="椭圆 30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8696806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未来规划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26034" y="4818784"/>
            <a:ext cx="502062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27978" y="3535404"/>
            <a:ext cx="1298172" cy="1298172"/>
            <a:chOff x="5348241" y="2395536"/>
            <a:chExt cx="1855411" cy="1855411"/>
          </a:xfrm>
        </p:grpSpPr>
        <p:sp>
          <p:nvSpPr>
            <p:cNvPr id="36" name="椭圆 3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23" grpId="0"/>
      <p:bldP spid="24" grpId="0"/>
      <p:bldP spid="28" grpId="0"/>
      <p:bldP spid="29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4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个人信息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817719" y="3258646"/>
            <a:ext cx="556564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56725" y="5263031"/>
            <a:ext cx="1726751" cy="516688"/>
            <a:chOff x="990600" y="3042850"/>
            <a:chExt cx="1295400" cy="387516"/>
          </a:xfrm>
        </p:grpSpPr>
        <p:sp>
          <p:nvSpPr>
            <p:cNvPr id="8" name="TextBox 7"/>
            <p:cNvSpPr txBox="1"/>
            <p:nvPr/>
          </p:nvSpPr>
          <p:spPr>
            <a:xfrm>
              <a:off x="990600" y="3042850"/>
              <a:ext cx="1295400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张三丰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0600" y="3239929"/>
              <a:ext cx="1295400" cy="19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dirty="0">
                  <a:latin typeface="Lato Light"/>
                  <a:cs typeface="Lato Light"/>
                </a:rPr>
                <a:t>CEO &amp; Founder</a:t>
              </a:r>
            </a:p>
          </p:txBody>
        </p:sp>
      </p:grpSp>
      <p:sp>
        <p:nvSpPr>
          <p:cNvPr id="50" name="Freeform 20"/>
          <p:cNvSpPr/>
          <p:nvPr/>
        </p:nvSpPr>
        <p:spPr bwMode="auto">
          <a:xfrm>
            <a:off x="2576675" y="5891143"/>
            <a:ext cx="317772" cy="258962"/>
          </a:xfrm>
          <a:custGeom>
            <a:avLst/>
            <a:gdLst>
              <a:gd name="T0" fmla="*/ 280 w 280"/>
              <a:gd name="T1" fmla="*/ 27 h 228"/>
              <a:gd name="T2" fmla="*/ 247 w 280"/>
              <a:gd name="T3" fmla="*/ 36 h 228"/>
              <a:gd name="T4" fmla="*/ 272 w 280"/>
              <a:gd name="T5" fmla="*/ 5 h 228"/>
              <a:gd name="T6" fmla="*/ 236 w 280"/>
              <a:gd name="T7" fmla="*/ 19 h 228"/>
              <a:gd name="T8" fmla="*/ 194 w 280"/>
              <a:gd name="T9" fmla="*/ 0 h 228"/>
              <a:gd name="T10" fmla="*/ 136 w 280"/>
              <a:gd name="T11" fmla="*/ 58 h 228"/>
              <a:gd name="T12" fmla="*/ 138 w 280"/>
              <a:gd name="T13" fmla="*/ 71 h 228"/>
              <a:gd name="T14" fmla="*/ 19 w 280"/>
              <a:gd name="T15" fmla="*/ 11 h 228"/>
              <a:gd name="T16" fmla="*/ 12 w 280"/>
              <a:gd name="T17" fmla="*/ 40 h 228"/>
              <a:gd name="T18" fmla="*/ 37 w 280"/>
              <a:gd name="T19" fmla="*/ 88 h 228"/>
              <a:gd name="T20" fmla="*/ 11 w 280"/>
              <a:gd name="T21" fmla="*/ 80 h 228"/>
              <a:gd name="T22" fmla="*/ 11 w 280"/>
              <a:gd name="T23" fmla="*/ 81 h 228"/>
              <a:gd name="T24" fmla="*/ 57 w 280"/>
              <a:gd name="T25" fmla="*/ 138 h 228"/>
              <a:gd name="T26" fmla="*/ 42 w 280"/>
              <a:gd name="T27" fmla="*/ 140 h 228"/>
              <a:gd name="T28" fmla="*/ 31 w 280"/>
              <a:gd name="T29" fmla="*/ 139 h 228"/>
              <a:gd name="T30" fmla="*/ 85 w 280"/>
              <a:gd name="T31" fmla="*/ 178 h 228"/>
              <a:gd name="T32" fmla="*/ 14 w 280"/>
              <a:gd name="T33" fmla="*/ 203 h 228"/>
              <a:gd name="T34" fmla="*/ 0 w 280"/>
              <a:gd name="T35" fmla="*/ 202 h 228"/>
              <a:gd name="T36" fmla="*/ 88 w 280"/>
              <a:gd name="T37" fmla="*/ 228 h 228"/>
              <a:gd name="T38" fmla="*/ 251 w 280"/>
              <a:gd name="T39" fmla="*/ 65 h 228"/>
              <a:gd name="T40" fmla="*/ 251 w 280"/>
              <a:gd name="T41" fmla="*/ 57 h 228"/>
              <a:gd name="T42" fmla="*/ 280 w 280"/>
              <a:gd name="T43" fmla="*/ 27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0" h="228">
                <a:moveTo>
                  <a:pt x="280" y="27"/>
                </a:moveTo>
                <a:cubicBezTo>
                  <a:pt x="270" y="32"/>
                  <a:pt x="259" y="35"/>
                  <a:pt x="247" y="36"/>
                </a:cubicBezTo>
                <a:cubicBezTo>
                  <a:pt x="259" y="29"/>
                  <a:pt x="268" y="18"/>
                  <a:pt x="272" y="5"/>
                </a:cubicBezTo>
                <a:cubicBezTo>
                  <a:pt x="261" y="11"/>
                  <a:pt x="249" y="16"/>
                  <a:pt x="236" y="19"/>
                </a:cubicBezTo>
                <a:cubicBezTo>
                  <a:pt x="225" y="7"/>
                  <a:pt x="210" y="0"/>
                  <a:pt x="194" y="0"/>
                </a:cubicBezTo>
                <a:cubicBezTo>
                  <a:pt x="162" y="0"/>
                  <a:pt x="136" y="26"/>
                  <a:pt x="136" y="58"/>
                </a:cubicBezTo>
                <a:cubicBezTo>
                  <a:pt x="136" y="62"/>
                  <a:pt x="137" y="67"/>
                  <a:pt x="138" y="71"/>
                </a:cubicBezTo>
                <a:cubicBezTo>
                  <a:pt x="90" y="69"/>
                  <a:pt x="48" y="46"/>
                  <a:pt x="19" y="11"/>
                </a:cubicBezTo>
                <a:cubicBezTo>
                  <a:pt x="14" y="19"/>
                  <a:pt x="12" y="29"/>
                  <a:pt x="12" y="40"/>
                </a:cubicBezTo>
                <a:cubicBezTo>
                  <a:pt x="12" y="60"/>
                  <a:pt x="22" y="77"/>
                  <a:pt x="37" y="88"/>
                </a:cubicBezTo>
                <a:cubicBezTo>
                  <a:pt x="28" y="87"/>
                  <a:pt x="19" y="85"/>
                  <a:pt x="11" y="80"/>
                </a:cubicBezTo>
                <a:cubicBezTo>
                  <a:pt x="11" y="81"/>
                  <a:pt x="11" y="81"/>
                  <a:pt x="11" y="81"/>
                </a:cubicBezTo>
                <a:cubicBezTo>
                  <a:pt x="11" y="109"/>
                  <a:pt x="31" y="132"/>
                  <a:pt x="57" y="138"/>
                </a:cubicBezTo>
                <a:cubicBezTo>
                  <a:pt x="52" y="139"/>
                  <a:pt x="47" y="140"/>
                  <a:pt x="42" y="140"/>
                </a:cubicBezTo>
                <a:cubicBezTo>
                  <a:pt x="38" y="140"/>
                  <a:pt x="35" y="139"/>
                  <a:pt x="31" y="139"/>
                </a:cubicBezTo>
                <a:cubicBezTo>
                  <a:pt x="39" y="161"/>
                  <a:pt x="60" y="178"/>
                  <a:pt x="85" y="178"/>
                </a:cubicBezTo>
                <a:cubicBezTo>
                  <a:pt x="65" y="194"/>
                  <a:pt x="40" y="203"/>
                  <a:pt x="14" y="203"/>
                </a:cubicBezTo>
                <a:cubicBezTo>
                  <a:pt x="9" y="203"/>
                  <a:pt x="4" y="203"/>
                  <a:pt x="0" y="202"/>
                </a:cubicBezTo>
                <a:cubicBezTo>
                  <a:pt x="25" y="219"/>
                  <a:pt x="55" y="228"/>
                  <a:pt x="88" y="228"/>
                </a:cubicBezTo>
                <a:cubicBezTo>
                  <a:pt x="194" y="228"/>
                  <a:pt x="251" y="140"/>
                  <a:pt x="251" y="65"/>
                </a:cubicBezTo>
                <a:cubicBezTo>
                  <a:pt x="251" y="62"/>
                  <a:pt x="251" y="60"/>
                  <a:pt x="251" y="57"/>
                </a:cubicBezTo>
                <a:cubicBezTo>
                  <a:pt x="263" y="49"/>
                  <a:pt x="272" y="39"/>
                  <a:pt x="280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endParaRPr lang="id-ID" sz="900">
              <a:latin typeface="Lato Light"/>
              <a:cs typeface="Lato Light"/>
            </a:endParaRP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8" r="3548"/>
          <a:stretch>
            <a:fillRect/>
          </a:stretch>
        </p:blipFill>
        <p:spPr>
          <a:xfrm>
            <a:off x="1137362" y="1933507"/>
            <a:ext cx="3165475" cy="3165475"/>
          </a:xfrm>
          <a:prstGeom prst="rect">
            <a:avLst/>
          </a:prstGeom>
          <a:ln w="28575">
            <a:solidFill>
              <a:srgbClr val="70C4BC"/>
            </a:solidFill>
          </a:ln>
        </p:spPr>
      </p:pic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话：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自我评价：</a:t>
            </a:r>
            <a:endParaRPr lang="en-US" altLang="zh-CN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个人基本信息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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65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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619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普通职工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个人工作经历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部门经历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副总经历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accent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FontAwesome" pitchFamily="2" charset="0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延迟付</a:t>
            </a: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个人荣誉奖项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汉语能力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个人语言能力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日语</a:t>
            </a: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能力</a:t>
            </a:r>
            <a:endParaRPr lang="en-US" sz="2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英语能力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岗位认知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3218" y="3258646"/>
            <a:ext cx="665567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519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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人力资源技能</a:t>
            </a:r>
            <a:endParaRPr 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4633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FontAwesome" pitchFamily="2" charset="0"/>
              </a:rPr>
              <a:t></a:t>
            </a:r>
            <a:endParaRPr lang="en-US" sz="33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078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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我的知识技能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专业知识技能</a:t>
            </a:r>
            <a:endParaRPr 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良好的学习心态</a:t>
            </a:r>
            <a:endParaRPr 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全面的知识结构</a:t>
            </a:r>
            <a:endParaRPr lang="en-US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解决问题能力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</a:t>
            </a:r>
            <a:endParaRPr lang="en-US" altLang="zh-CN" sz="2800" dirty="0" smtClean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这里填写明年的任务计划，并详细说明，以及计划达成情况这里填写明年的任务计划，并详细说明，以及计划达成情况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远见力</a:t>
            </a: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与义务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胜任能力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53600" y="3258646"/>
            <a:ext cx="684803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24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领导能力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执行能力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专业技能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团队合作能力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的领导能力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bel" panose="02000506030000020004" pitchFamily="2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bel" panose="02000506030000020004" pitchFamily="2" charset="0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752922" y="2158327"/>
            <a:ext cx="95228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758630" y="4104286"/>
            <a:ext cx="96195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我的执行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7500" lnSpcReduction="20000"/>
          </a:bodyPr>
          <a:lstStyle/>
          <a:p>
            <a:pPr algn="r" eaLnBrk="1" hangingPunct="1"/>
            <a:r>
              <a:rPr lang="en-GB" altLang="zh-CN" smtClean="0"/>
              <a:t>62</a:t>
            </a: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的专业技能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03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的协调能力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未来规划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5622" y="3258646"/>
            <a:ext cx="660758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sym typeface="Helvetica Light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我的目标规划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目标完成步骤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7350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07942" y="2177693"/>
            <a:ext cx="3658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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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1810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TWITTER/YOURURL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FACEBOOK/YOURURL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EMAILADDRESS@GMAIL.COM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0123 – 456 – 789 - 56</a:t>
            </a: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花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666A47"/>
      </a:accent1>
      <a:accent2>
        <a:srgbClr val="65B047"/>
      </a:accent2>
      <a:accent3>
        <a:srgbClr val="56B28E"/>
      </a:accent3>
      <a:accent4>
        <a:srgbClr val="65B047"/>
      </a:accent4>
      <a:accent5>
        <a:srgbClr val="56B28E"/>
      </a:accent5>
      <a:accent6>
        <a:srgbClr val="93D54D"/>
      </a:accent6>
      <a:hlink>
        <a:srgbClr val="47BCA1"/>
      </a:hlink>
      <a:folHlink>
        <a:srgbClr val="FA8D78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  www.1ppt.com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72C3BC"/>
      </a:accent1>
      <a:accent2>
        <a:srgbClr val="FDBE25"/>
      </a:accent2>
      <a:accent3>
        <a:srgbClr val="72C3BC"/>
      </a:accent3>
      <a:accent4>
        <a:srgbClr val="FDBE25"/>
      </a:accent4>
      <a:accent5>
        <a:srgbClr val="72C3BC"/>
      </a:accent5>
      <a:accent6>
        <a:srgbClr val="FDBE25"/>
      </a:accent6>
      <a:hlink>
        <a:srgbClr val="47BCA1"/>
      </a:hlink>
      <a:folHlink>
        <a:srgbClr val="FA8D78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1254</Words>
  <Application>Microsoft Office PowerPoint</Application>
  <PresentationFormat>宽屏</PresentationFormat>
  <Paragraphs>223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Abel</vt:lpstr>
      <vt:lpstr>Aller Light</vt:lpstr>
      <vt:lpstr>FontAwesome</vt:lpstr>
      <vt:lpstr>Helvetica Light</vt:lpstr>
      <vt:lpstr>Kontrapunkt Bob</vt:lpstr>
      <vt:lpstr>Kontrapunkt Bob Light</vt:lpstr>
      <vt:lpstr>Lato Light</vt:lpstr>
      <vt:lpstr>Roboto Condensed Light</vt:lpstr>
      <vt:lpstr>方正韵动中黑简体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第一PPT，www.1ppt.com</vt:lpstr>
      <vt:lpstr>第一PPT  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清新花卉</dc:title>
  <dc:creator>第一PPT</dc:creator>
  <cp:keywords>www.1ppt.com</cp:keywords>
  <cp:lastModifiedBy>faith123</cp:lastModifiedBy>
  <cp:revision>28</cp:revision>
  <dcterms:created xsi:type="dcterms:W3CDTF">2016-08-19T04:37:00Z</dcterms:created>
  <dcterms:modified xsi:type="dcterms:W3CDTF">2019-01-22T05:58:36Z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