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8" r:id="rId2"/>
    <p:sldId id="3168" r:id="rId3"/>
    <p:sldId id="3179" r:id="rId4"/>
    <p:sldId id="3125" r:id="rId5"/>
    <p:sldId id="3120" r:id="rId6"/>
    <p:sldId id="3131" r:id="rId7"/>
    <p:sldId id="3124" r:id="rId8"/>
    <p:sldId id="3180" r:id="rId9"/>
    <p:sldId id="3132" r:id="rId10"/>
    <p:sldId id="3127" r:id="rId11"/>
    <p:sldId id="3118" r:id="rId12"/>
    <p:sldId id="3128" r:id="rId13"/>
    <p:sldId id="3181" r:id="rId14"/>
    <p:sldId id="3121" r:id="rId15"/>
    <p:sldId id="3119" r:id="rId16"/>
    <p:sldId id="3130" r:id="rId17"/>
    <p:sldId id="3126" r:id="rId18"/>
    <p:sldId id="3182" r:id="rId19"/>
    <p:sldId id="3117" r:id="rId20"/>
    <p:sldId id="3122" r:id="rId21"/>
    <p:sldId id="3123" r:id="rId22"/>
    <p:sldId id="318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9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815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05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335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233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106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463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57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974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9574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636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753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012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1883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8028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112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" y="688"/>
            <a:ext cx="12876225" cy="72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1777263" y="1"/>
            <a:ext cx="2241229" cy="5076249"/>
          </a:xfrm>
          <a:custGeom>
            <a:avLst/>
            <a:gdLst>
              <a:gd name="T0" fmla="*/ 0 w 1004"/>
              <a:gd name="T1" fmla="*/ 0 h 2274"/>
              <a:gd name="T2" fmla="*/ 1004 w 1004"/>
              <a:gd name="T3" fmla="*/ 0 h 2274"/>
              <a:gd name="T4" fmla="*/ 1004 w 1004"/>
              <a:gd name="T5" fmla="*/ 1965 h 2274"/>
              <a:gd name="T6" fmla="*/ 938 w 1004"/>
              <a:gd name="T7" fmla="*/ 1971 h 2274"/>
              <a:gd name="T8" fmla="*/ 878 w 1004"/>
              <a:gd name="T9" fmla="*/ 1983 h 2274"/>
              <a:gd name="T10" fmla="*/ 821 w 1004"/>
              <a:gd name="T11" fmla="*/ 2000 h 2274"/>
              <a:gd name="T12" fmla="*/ 770 w 1004"/>
              <a:gd name="T13" fmla="*/ 2021 h 2274"/>
              <a:gd name="T14" fmla="*/ 721 w 1004"/>
              <a:gd name="T15" fmla="*/ 2046 h 2274"/>
              <a:gd name="T16" fmla="*/ 674 w 1004"/>
              <a:gd name="T17" fmla="*/ 2074 h 2274"/>
              <a:gd name="T18" fmla="*/ 630 w 1004"/>
              <a:gd name="T19" fmla="*/ 2102 h 2274"/>
              <a:gd name="T20" fmla="*/ 587 w 1004"/>
              <a:gd name="T21" fmla="*/ 2131 h 2274"/>
              <a:gd name="T22" fmla="*/ 545 w 1004"/>
              <a:gd name="T23" fmla="*/ 2161 h 2274"/>
              <a:gd name="T24" fmla="*/ 501 w 1004"/>
              <a:gd name="T25" fmla="*/ 2189 h 2274"/>
              <a:gd name="T26" fmla="*/ 458 w 1004"/>
              <a:gd name="T27" fmla="*/ 2215 h 2274"/>
              <a:gd name="T28" fmla="*/ 412 w 1004"/>
              <a:gd name="T29" fmla="*/ 2236 h 2274"/>
              <a:gd name="T30" fmla="*/ 365 w 1004"/>
              <a:gd name="T31" fmla="*/ 2255 h 2274"/>
              <a:gd name="T32" fmla="*/ 314 w 1004"/>
              <a:gd name="T33" fmla="*/ 2267 h 2274"/>
              <a:gd name="T34" fmla="*/ 260 w 1004"/>
              <a:gd name="T35" fmla="*/ 2274 h 2274"/>
              <a:gd name="T36" fmla="*/ 203 w 1004"/>
              <a:gd name="T37" fmla="*/ 2274 h 2274"/>
              <a:gd name="T38" fmla="*/ 147 w 1004"/>
              <a:gd name="T39" fmla="*/ 2267 h 2274"/>
              <a:gd name="T40" fmla="*/ 94 w 1004"/>
              <a:gd name="T41" fmla="*/ 2253 h 2274"/>
              <a:gd name="T42" fmla="*/ 46 w 1004"/>
              <a:gd name="T43" fmla="*/ 2234 h 2274"/>
              <a:gd name="T44" fmla="*/ 0 w 1004"/>
              <a:gd name="T45" fmla="*/ 2213 h 2274"/>
              <a:gd name="T46" fmla="*/ 0 w 1004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4" h="2274">
                <a:moveTo>
                  <a:pt x="0" y="0"/>
                </a:moveTo>
                <a:lnTo>
                  <a:pt x="1004" y="0"/>
                </a:lnTo>
                <a:lnTo>
                  <a:pt x="1004" y="1965"/>
                </a:lnTo>
                <a:lnTo>
                  <a:pt x="938" y="1971"/>
                </a:lnTo>
                <a:lnTo>
                  <a:pt x="878" y="1983"/>
                </a:lnTo>
                <a:lnTo>
                  <a:pt x="821" y="2000"/>
                </a:lnTo>
                <a:lnTo>
                  <a:pt x="770" y="2021"/>
                </a:lnTo>
                <a:lnTo>
                  <a:pt x="721" y="2046"/>
                </a:lnTo>
                <a:lnTo>
                  <a:pt x="674" y="2074"/>
                </a:lnTo>
                <a:lnTo>
                  <a:pt x="630" y="2102"/>
                </a:lnTo>
                <a:lnTo>
                  <a:pt x="587" y="2131"/>
                </a:lnTo>
                <a:lnTo>
                  <a:pt x="545" y="2161"/>
                </a:lnTo>
                <a:lnTo>
                  <a:pt x="501" y="2189"/>
                </a:lnTo>
                <a:lnTo>
                  <a:pt x="458" y="2215"/>
                </a:lnTo>
                <a:lnTo>
                  <a:pt x="412" y="2236"/>
                </a:lnTo>
                <a:lnTo>
                  <a:pt x="365" y="2255"/>
                </a:lnTo>
                <a:lnTo>
                  <a:pt x="314" y="2267"/>
                </a:lnTo>
                <a:lnTo>
                  <a:pt x="260" y="2274"/>
                </a:lnTo>
                <a:lnTo>
                  <a:pt x="203" y="2274"/>
                </a:lnTo>
                <a:lnTo>
                  <a:pt x="147" y="2267"/>
                </a:lnTo>
                <a:lnTo>
                  <a:pt x="94" y="2253"/>
                </a:lnTo>
                <a:lnTo>
                  <a:pt x="46" y="2234"/>
                </a:lnTo>
                <a:lnTo>
                  <a:pt x="0" y="22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096624" y="1"/>
            <a:ext cx="2245693" cy="5076249"/>
          </a:xfrm>
          <a:custGeom>
            <a:avLst/>
            <a:gdLst>
              <a:gd name="T0" fmla="*/ 0 w 1006"/>
              <a:gd name="T1" fmla="*/ 0 h 2274"/>
              <a:gd name="T2" fmla="*/ 1006 w 1006"/>
              <a:gd name="T3" fmla="*/ 0 h 2274"/>
              <a:gd name="T4" fmla="*/ 1006 w 1006"/>
              <a:gd name="T5" fmla="*/ 2213 h 2274"/>
              <a:gd name="T6" fmla="*/ 959 w 1006"/>
              <a:gd name="T7" fmla="*/ 2234 h 2274"/>
              <a:gd name="T8" fmla="*/ 910 w 1006"/>
              <a:gd name="T9" fmla="*/ 2253 h 2274"/>
              <a:gd name="T10" fmla="*/ 857 w 1006"/>
              <a:gd name="T11" fmla="*/ 2267 h 2274"/>
              <a:gd name="T12" fmla="*/ 803 w 1006"/>
              <a:gd name="T13" fmla="*/ 2274 h 2274"/>
              <a:gd name="T14" fmla="*/ 746 w 1006"/>
              <a:gd name="T15" fmla="*/ 2274 h 2274"/>
              <a:gd name="T16" fmla="*/ 691 w 1006"/>
              <a:gd name="T17" fmla="*/ 2267 h 2274"/>
              <a:gd name="T18" fmla="*/ 641 w 1006"/>
              <a:gd name="T19" fmla="*/ 2255 h 2274"/>
              <a:gd name="T20" fmla="*/ 592 w 1006"/>
              <a:gd name="T21" fmla="*/ 2236 h 2274"/>
              <a:gd name="T22" fmla="*/ 547 w 1006"/>
              <a:gd name="T23" fmla="*/ 2215 h 2274"/>
              <a:gd name="T24" fmla="*/ 503 w 1006"/>
              <a:gd name="T25" fmla="*/ 2189 h 2274"/>
              <a:gd name="T26" fmla="*/ 461 w 1006"/>
              <a:gd name="T27" fmla="*/ 2161 h 2274"/>
              <a:gd name="T28" fmla="*/ 419 w 1006"/>
              <a:gd name="T29" fmla="*/ 2131 h 2274"/>
              <a:gd name="T30" fmla="*/ 375 w 1006"/>
              <a:gd name="T31" fmla="*/ 2102 h 2274"/>
              <a:gd name="T32" fmla="*/ 332 w 1006"/>
              <a:gd name="T33" fmla="*/ 2074 h 2274"/>
              <a:gd name="T34" fmla="*/ 285 w 1006"/>
              <a:gd name="T35" fmla="*/ 2046 h 2274"/>
              <a:gd name="T36" fmla="*/ 236 w 1006"/>
              <a:gd name="T37" fmla="*/ 2021 h 2274"/>
              <a:gd name="T38" fmla="*/ 183 w 1006"/>
              <a:gd name="T39" fmla="*/ 2000 h 2274"/>
              <a:gd name="T40" fmla="*/ 127 w 1006"/>
              <a:gd name="T41" fmla="*/ 1983 h 2274"/>
              <a:gd name="T42" fmla="*/ 66 w 1006"/>
              <a:gd name="T43" fmla="*/ 1971 h 2274"/>
              <a:gd name="T44" fmla="*/ 0 w 1006"/>
              <a:gd name="T45" fmla="*/ 1965 h 2274"/>
              <a:gd name="T46" fmla="*/ 0 w 1006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6" h="2274">
                <a:moveTo>
                  <a:pt x="0" y="0"/>
                </a:moveTo>
                <a:lnTo>
                  <a:pt x="1006" y="0"/>
                </a:lnTo>
                <a:lnTo>
                  <a:pt x="1006" y="2213"/>
                </a:lnTo>
                <a:lnTo>
                  <a:pt x="959" y="2234"/>
                </a:lnTo>
                <a:lnTo>
                  <a:pt x="910" y="2253"/>
                </a:lnTo>
                <a:lnTo>
                  <a:pt x="857" y="2267"/>
                </a:lnTo>
                <a:lnTo>
                  <a:pt x="803" y="2274"/>
                </a:lnTo>
                <a:lnTo>
                  <a:pt x="746" y="2274"/>
                </a:lnTo>
                <a:lnTo>
                  <a:pt x="691" y="2267"/>
                </a:lnTo>
                <a:lnTo>
                  <a:pt x="641" y="2255"/>
                </a:lnTo>
                <a:lnTo>
                  <a:pt x="592" y="2236"/>
                </a:lnTo>
                <a:lnTo>
                  <a:pt x="547" y="2215"/>
                </a:lnTo>
                <a:lnTo>
                  <a:pt x="503" y="2189"/>
                </a:lnTo>
                <a:lnTo>
                  <a:pt x="461" y="2161"/>
                </a:lnTo>
                <a:lnTo>
                  <a:pt x="419" y="2131"/>
                </a:lnTo>
                <a:lnTo>
                  <a:pt x="375" y="2102"/>
                </a:lnTo>
                <a:lnTo>
                  <a:pt x="332" y="2074"/>
                </a:lnTo>
                <a:lnTo>
                  <a:pt x="285" y="2046"/>
                </a:lnTo>
                <a:lnTo>
                  <a:pt x="236" y="2021"/>
                </a:lnTo>
                <a:lnTo>
                  <a:pt x="183" y="2000"/>
                </a:lnTo>
                <a:lnTo>
                  <a:pt x="127" y="1983"/>
                </a:lnTo>
                <a:lnTo>
                  <a:pt x="66" y="1971"/>
                </a:lnTo>
                <a:lnTo>
                  <a:pt x="0" y="1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415982" y="1"/>
            <a:ext cx="2245693" cy="5076249"/>
          </a:xfrm>
          <a:custGeom>
            <a:avLst/>
            <a:gdLst>
              <a:gd name="T0" fmla="*/ 0 w 1006"/>
              <a:gd name="T1" fmla="*/ 0 h 2274"/>
              <a:gd name="T2" fmla="*/ 1006 w 1006"/>
              <a:gd name="T3" fmla="*/ 0 h 2274"/>
              <a:gd name="T4" fmla="*/ 1006 w 1006"/>
              <a:gd name="T5" fmla="*/ 1965 h 2274"/>
              <a:gd name="T6" fmla="*/ 939 w 1006"/>
              <a:gd name="T7" fmla="*/ 1971 h 2274"/>
              <a:gd name="T8" fmla="*/ 878 w 1006"/>
              <a:gd name="T9" fmla="*/ 1983 h 2274"/>
              <a:gd name="T10" fmla="*/ 822 w 1006"/>
              <a:gd name="T11" fmla="*/ 2000 h 2274"/>
              <a:gd name="T12" fmla="*/ 770 w 1006"/>
              <a:gd name="T13" fmla="*/ 2021 h 2274"/>
              <a:gd name="T14" fmla="*/ 721 w 1006"/>
              <a:gd name="T15" fmla="*/ 2046 h 2274"/>
              <a:gd name="T16" fmla="*/ 676 w 1006"/>
              <a:gd name="T17" fmla="*/ 2074 h 2274"/>
              <a:gd name="T18" fmla="*/ 630 w 1006"/>
              <a:gd name="T19" fmla="*/ 2102 h 2274"/>
              <a:gd name="T20" fmla="*/ 588 w 1006"/>
              <a:gd name="T21" fmla="*/ 2131 h 2274"/>
              <a:gd name="T22" fmla="*/ 545 w 1006"/>
              <a:gd name="T23" fmla="*/ 2161 h 2274"/>
              <a:gd name="T24" fmla="*/ 503 w 1006"/>
              <a:gd name="T25" fmla="*/ 2189 h 2274"/>
              <a:gd name="T26" fmla="*/ 459 w 1006"/>
              <a:gd name="T27" fmla="*/ 2215 h 2274"/>
              <a:gd name="T28" fmla="*/ 414 w 1006"/>
              <a:gd name="T29" fmla="*/ 2236 h 2274"/>
              <a:gd name="T30" fmla="*/ 365 w 1006"/>
              <a:gd name="T31" fmla="*/ 2255 h 2274"/>
              <a:gd name="T32" fmla="*/ 314 w 1006"/>
              <a:gd name="T33" fmla="*/ 2267 h 2274"/>
              <a:gd name="T34" fmla="*/ 260 w 1006"/>
              <a:gd name="T35" fmla="*/ 2274 h 2274"/>
              <a:gd name="T36" fmla="*/ 202 w 1006"/>
              <a:gd name="T37" fmla="*/ 2274 h 2274"/>
              <a:gd name="T38" fmla="*/ 148 w 1006"/>
              <a:gd name="T39" fmla="*/ 2267 h 2274"/>
              <a:gd name="T40" fmla="*/ 96 w 1006"/>
              <a:gd name="T41" fmla="*/ 2253 h 2274"/>
              <a:gd name="T42" fmla="*/ 47 w 1006"/>
              <a:gd name="T43" fmla="*/ 2234 h 2274"/>
              <a:gd name="T44" fmla="*/ 0 w 1006"/>
              <a:gd name="T45" fmla="*/ 2213 h 2274"/>
              <a:gd name="T46" fmla="*/ 0 w 1006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6" h="2274">
                <a:moveTo>
                  <a:pt x="0" y="0"/>
                </a:moveTo>
                <a:lnTo>
                  <a:pt x="1006" y="0"/>
                </a:lnTo>
                <a:lnTo>
                  <a:pt x="1006" y="1965"/>
                </a:lnTo>
                <a:lnTo>
                  <a:pt x="939" y="1971"/>
                </a:lnTo>
                <a:lnTo>
                  <a:pt x="878" y="1983"/>
                </a:lnTo>
                <a:lnTo>
                  <a:pt x="822" y="2000"/>
                </a:lnTo>
                <a:lnTo>
                  <a:pt x="770" y="2021"/>
                </a:lnTo>
                <a:lnTo>
                  <a:pt x="721" y="2046"/>
                </a:lnTo>
                <a:lnTo>
                  <a:pt x="676" y="2074"/>
                </a:lnTo>
                <a:lnTo>
                  <a:pt x="630" y="2102"/>
                </a:lnTo>
                <a:lnTo>
                  <a:pt x="588" y="2131"/>
                </a:lnTo>
                <a:lnTo>
                  <a:pt x="545" y="2161"/>
                </a:lnTo>
                <a:lnTo>
                  <a:pt x="503" y="2189"/>
                </a:lnTo>
                <a:lnTo>
                  <a:pt x="459" y="2215"/>
                </a:lnTo>
                <a:lnTo>
                  <a:pt x="414" y="2236"/>
                </a:lnTo>
                <a:lnTo>
                  <a:pt x="365" y="2255"/>
                </a:lnTo>
                <a:lnTo>
                  <a:pt x="314" y="2267"/>
                </a:lnTo>
                <a:lnTo>
                  <a:pt x="260" y="2274"/>
                </a:lnTo>
                <a:lnTo>
                  <a:pt x="202" y="2274"/>
                </a:lnTo>
                <a:lnTo>
                  <a:pt x="148" y="2267"/>
                </a:lnTo>
                <a:lnTo>
                  <a:pt x="96" y="2253"/>
                </a:lnTo>
                <a:lnTo>
                  <a:pt x="47" y="2234"/>
                </a:lnTo>
                <a:lnTo>
                  <a:pt x="0" y="22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737572" y="1"/>
            <a:ext cx="2241229" cy="5076249"/>
          </a:xfrm>
          <a:custGeom>
            <a:avLst/>
            <a:gdLst>
              <a:gd name="T0" fmla="*/ 0 w 1004"/>
              <a:gd name="T1" fmla="*/ 0 h 2274"/>
              <a:gd name="T2" fmla="*/ 1004 w 1004"/>
              <a:gd name="T3" fmla="*/ 0 h 2274"/>
              <a:gd name="T4" fmla="*/ 1004 w 1004"/>
              <a:gd name="T5" fmla="*/ 2213 h 2274"/>
              <a:gd name="T6" fmla="*/ 959 w 1004"/>
              <a:gd name="T7" fmla="*/ 2234 h 2274"/>
              <a:gd name="T8" fmla="*/ 910 w 1004"/>
              <a:gd name="T9" fmla="*/ 2253 h 2274"/>
              <a:gd name="T10" fmla="*/ 858 w 1004"/>
              <a:gd name="T11" fmla="*/ 2267 h 2274"/>
              <a:gd name="T12" fmla="*/ 802 w 1004"/>
              <a:gd name="T13" fmla="*/ 2274 h 2274"/>
              <a:gd name="T14" fmla="*/ 744 w 1004"/>
              <a:gd name="T15" fmla="*/ 2274 h 2274"/>
              <a:gd name="T16" fmla="*/ 690 w 1004"/>
              <a:gd name="T17" fmla="*/ 2267 h 2274"/>
              <a:gd name="T18" fmla="*/ 640 w 1004"/>
              <a:gd name="T19" fmla="*/ 2255 h 2274"/>
              <a:gd name="T20" fmla="*/ 592 w 1004"/>
              <a:gd name="T21" fmla="*/ 2236 h 2274"/>
              <a:gd name="T22" fmla="*/ 547 w 1004"/>
              <a:gd name="T23" fmla="*/ 2215 h 2274"/>
              <a:gd name="T24" fmla="*/ 503 w 1004"/>
              <a:gd name="T25" fmla="*/ 2189 h 2274"/>
              <a:gd name="T26" fmla="*/ 460 w 1004"/>
              <a:gd name="T27" fmla="*/ 2161 h 2274"/>
              <a:gd name="T28" fmla="*/ 418 w 1004"/>
              <a:gd name="T29" fmla="*/ 2131 h 2274"/>
              <a:gd name="T30" fmla="*/ 374 w 1004"/>
              <a:gd name="T31" fmla="*/ 2102 h 2274"/>
              <a:gd name="T32" fmla="*/ 330 w 1004"/>
              <a:gd name="T33" fmla="*/ 2074 h 2274"/>
              <a:gd name="T34" fmla="*/ 285 w 1004"/>
              <a:gd name="T35" fmla="*/ 2046 h 2274"/>
              <a:gd name="T36" fmla="*/ 236 w 1004"/>
              <a:gd name="T37" fmla="*/ 2021 h 2274"/>
              <a:gd name="T38" fmla="*/ 184 w 1004"/>
              <a:gd name="T39" fmla="*/ 2000 h 2274"/>
              <a:gd name="T40" fmla="*/ 128 w 1004"/>
              <a:gd name="T41" fmla="*/ 1983 h 2274"/>
              <a:gd name="T42" fmla="*/ 67 w 1004"/>
              <a:gd name="T43" fmla="*/ 1971 h 2274"/>
              <a:gd name="T44" fmla="*/ 0 w 1004"/>
              <a:gd name="T45" fmla="*/ 1965 h 2274"/>
              <a:gd name="T46" fmla="*/ 0 w 1004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4" h="2274">
                <a:moveTo>
                  <a:pt x="0" y="0"/>
                </a:moveTo>
                <a:lnTo>
                  <a:pt x="1004" y="0"/>
                </a:lnTo>
                <a:lnTo>
                  <a:pt x="1004" y="2213"/>
                </a:lnTo>
                <a:lnTo>
                  <a:pt x="959" y="2234"/>
                </a:lnTo>
                <a:lnTo>
                  <a:pt x="910" y="2253"/>
                </a:lnTo>
                <a:lnTo>
                  <a:pt x="858" y="2267"/>
                </a:lnTo>
                <a:lnTo>
                  <a:pt x="802" y="2274"/>
                </a:lnTo>
                <a:lnTo>
                  <a:pt x="744" y="2274"/>
                </a:lnTo>
                <a:lnTo>
                  <a:pt x="690" y="2267"/>
                </a:lnTo>
                <a:lnTo>
                  <a:pt x="640" y="2255"/>
                </a:lnTo>
                <a:lnTo>
                  <a:pt x="592" y="2236"/>
                </a:lnTo>
                <a:lnTo>
                  <a:pt x="547" y="2215"/>
                </a:lnTo>
                <a:lnTo>
                  <a:pt x="503" y="2189"/>
                </a:lnTo>
                <a:lnTo>
                  <a:pt x="460" y="2161"/>
                </a:lnTo>
                <a:lnTo>
                  <a:pt x="418" y="2131"/>
                </a:lnTo>
                <a:lnTo>
                  <a:pt x="374" y="2102"/>
                </a:lnTo>
                <a:lnTo>
                  <a:pt x="330" y="2074"/>
                </a:lnTo>
                <a:lnTo>
                  <a:pt x="285" y="2046"/>
                </a:lnTo>
                <a:lnTo>
                  <a:pt x="236" y="2021"/>
                </a:lnTo>
                <a:lnTo>
                  <a:pt x="184" y="2000"/>
                </a:lnTo>
                <a:lnTo>
                  <a:pt x="128" y="1983"/>
                </a:lnTo>
                <a:lnTo>
                  <a:pt x="67" y="1971"/>
                </a:lnTo>
                <a:lnTo>
                  <a:pt x="0" y="1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126873" y="5272509"/>
            <a:ext cx="66050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主管岗位竞聘</a:t>
            </a:r>
            <a:r>
              <a:rPr lang="en-US" altLang="zh-CN" sz="4800" cap="all" dirty="0" err="1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261023" y="6139473"/>
            <a:ext cx="63367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spc="3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FASHION SIMPLE MAKING A REPORT</a:t>
            </a:r>
            <a:endParaRPr lang="zh-CN" altLang="en-US" sz="2000" spc="3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131857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竞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4417433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聘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703009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报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988585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告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1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15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5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5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5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5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7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8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/>
          <p:bldP spid="11" grpId="0"/>
          <p:bldP spid="11" grpId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15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5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5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5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5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6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7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8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/>
          <p:bldP spid="11" grpId="0"/>
          <p:bldP spid="11" grpId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/>
        </p:nvCxnSpPr>
        <p:spPr>
          <a:xfrm flipV="1">
            <a:off x="1816656" y="-163321"/>
            <a:ext cx="2046326" cy="4290996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V="1">
            <a:off x="1395551" y="-1046660"/>
            <a:ext cx="2619400" cy="5492688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390170" y="2938303"/>
            <a:ext cx="1060931" cy="313856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694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569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92769" y="1308103"/>
            <a:ext cx="1573290" cy="1573290"/>
            <a:chOff x="1892209" y="1307818"/>
            <a:chExt cx="1573484" cy="1573484"/>
          </a:xfrm>
        </p:grpSpPr>
        <p:sp>
          <p:nvSpPr>
            <p:cNvPr id="4" name="椭圆 3"/>
            <p:cNvSpPr/>
            <p:nvPr/>
          </p:nvSpPr>
          <p:spPr>
            <a:xfrm>
              <a:off x="1892209" y="1307818"/>
              <a:ext cx="1573484" cy="15734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101600" dist="50800" dir="8100000" algn="tr" rotWithShape="0">
                <a:schemeClr val="accent6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85569" y="1519146"/>
              <a:ext cx="1186766" cy="126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59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697621" y="1138575"/>
            <a:ext cx="6063613" cy="1252792"/>
            <a:chOff x="4915789" y="1052513"/>
            <a:chExt cx="5750624" cy="1188126"/>
          </a:xfrm>
        </p:grpSpPr>
        <p:grpSp>
          <p:nvGrpSpPr>
            <p:cNvPr id="56" name="组合 5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53" name="任意多边形 52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1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373257" y="1167088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123626" y="2348803"/>
            <a:ext cx="6063613" cy="1252792"/>
            <a:chOff x="4915789" y="1052513"/>
            <a:chExt cx="5750624" cy="1188126"/>
          </a:xfrm>
        </p:grpSpPr>
        <p:grpSp>
          <p:nvGrpSpPr>
            <p:cNvPr id="64" name="组合 63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66" name="任意多边形 65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任意多边形 66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2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549632" y="3708854"/>
            <a:ext cx="6063613" cy="1252792"/>
            <a:chOff x="4915789" y="1052513"/>
            <a:chExt cx="5750624" cy="1188126"/>
          </a:xfrm>
        </p:grpSpPr>
        <p:grpSp>
          <p:nvGrpSpPr>
            <p:cNvPr id="70" name="组合 69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2" name="任意多边形 71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3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975638" y="5012799"/>
            <a:ext cx="6063613" cy="1252792"/>
            <a:chOff x="4915789" y="1052513"/>
            <a:chExt cx="5750624" cy="1188126"/>
          </a:xfrm>
        </p:grpSpPr>
        <p:grpSp>
          <p:nvGrpSpPr>
            <p:cNvPr id="76" name="组合 7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8" name="任意多边形 77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4</a:t>
                </a:r>
                <a:endParaRPr lang="zh-CN" altLang="en-US" sz="3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7373257" y="118945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603195" y="2622344"/>
            <a:ext cx="888947" cy="922257"/>
            <a:chOff x="2797919" y="2726482"/>
            <a:chExt cx="843062" cy="874652"/>
          </a:xfrm>
        </p:grpSpPr>
        <p:sp>
          <p:nvSpPr>
            <p:cNvPr id="5" name="椭圆 4"/>
            <p:cNvSpPr/>
            <p:nvPr/>
          </p:nvSpPr>
          <p:spPr>
            <a:xfrm>
              <a:off x="2797919" y="2726482"/>
              <a:ext cx="843062" cy="8430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63557" y="2836477"/>
              <a:ext cx="742783" cy="764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64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录</a:t>
              </a:r>
            </a:p>
          </p:txBody>
        </p:sp>
      </p:grpSp>
      <p:cxnSp>
        <p:nvCxnSpPr>
          <p:cNvPr id="85" name="直接连接符 84"/>
          <p:cNvCxnSpPr/>
          <p:nvPr/>
        </p:nvCxnSpPr>
        <p:spPr>
          <a:xfrm flipV="1">
            <a:off x="-2091700" y="3484977"/>
            <a:ext cx="4007300" cy="840301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92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723207" cy="2230424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84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4322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991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9451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185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390606" y="896"/>
            <a:ext cx="5881083" cy="7231573"/>
            <a:chOff x="389112" y="2"/>
            <a:chExt cx="5882535" cy="7233359"/>
          </a:xfrm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389112" y="2"/>
              <a:ext cx="5882535" cy="7233359"/>
            </a:xfrm>
            <a:custGeom>
              <a:avLst/>
              <a:gdLst>
                <a:gd name="T0" fmla="*/ 1998 w 4661"/>
                <a:gd name="T1" fmla="*/ 0 h 5613"/>
                <a:gd name="T2" fmla="*/ 4661 w 4661"/>
                <a:gd name="T3" fmla="*/ 0 h 5613"/>
                <a:gd name="T4" fmla="*/ 2660 w 4661"/>
                <a:gd name="T5" fmla="*/ 5613 h 5613"/>
                <a:gd name="T6" fmla="*/ 0 w 4661"/>
                <a:gd name="T7" fmla="*/ 5613 h 5613"/>
                <a:gd name="T8" fmla="*/ 1998 w 4661"/>
                <a:gd name="T9" fmla="*/ 0 h 5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61" h="5613">
                  <a:moveTo>
                    <a:pt x="1998" y="0"/>
                  </a:moveTo>
                  <a:lnTo>
                    <a:pt x="4661" y="0"/>
                  </a:lnTo>
                  <a:lnTo>
                    <a:pt x="2660" y="5613"/>
                  </a:lnTo>
                  <a:lnTo>
                    <a:pt x="0" y="5613"/>
                  </a:lnTo>
                  <a:lnTo>
                    <a:pt x="19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>
              <a:spLocks/>
            </p:cNvSpPr>
            <p:nvPr/>
          </p:nvSpPr>
          <p:spPr bwMode="auto">
            <a:xfrm rot="549104">
              <a:off x="4104826" y="4856476"/>
              <a:ext cx="611245" cy="1160034"/>
            </a:xfrm>
            <a:custGeom>
              <a:avLst/>
              <a:gdLst>
                <a:gd name="connsiteX0" fmla="*/ 231532 w 611245"/>
                <a:gd name="connsiteY0" fmla="*/ 61172 h 1160034"/>
                <a:gd name="connsiteX1" fmla="*/ 611245 w 611245"/>
                <a:gd name="connsiteY1" fmla="*/ 0 h 1160034"/>
                <a:gd name="connsiteX2" fmla="*/ 379353 w 611245"/>
                <a:gd name="connsiteY2" fmla="*/ 1098920 h 1160034"/>
                <a:gd name="connsiteX3" fmla="*/ 0 w 611245"/>
                <a:gd name="connsiteY3" fmla="*/ 1160034 h 1160034"/>
                <a:gd name="connsiteX4" fmla="*/ 231532 w 611245"/>
                <a:gd name="connsiteY4" fmla="*/ 61172 h 1160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1245" h="1160034">
                  <a:moveTo>
                    <a:pt x="231532" y="61172"/>
                  </a:moveTo>
                  <a:lnTo>
                    <a:pt x="611245" y="0"/>
                  </a:lnTo>
                  <a:lnTo>
                    <a:pt x="379353" y="1098920"/>
                  </a:lnTo>
                  <a:lnTo>
                    <a:pt x="0" y="1160034"/>
                  </a:lnTo>
                  <a:lnTo>
                    <a:pt x="231532" y="611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vert="horz" wrap="square" lIns="45305" tIns="22653" rIns="45305" bIns="2265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93776" y="2180494"/>
            <a:ext cx="2506303" cy="59967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3777" y="1984271"/>
            <a:ext cx="2899727" cy="215005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Himalaya" panose="01010100010101010101" pitchFamily="2" charset="0"/>
              </a:rPr>
              <a:t>PLEASE REPLACE THE WRITTEN CONTENT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Himalaya" panose="01010100010101010101" pitchFamily="2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748372" y="5387990"/>
            <a:ext cx="2772700" cy="553930"/>
            <a:chOff x="15486198" y="7757237"/>
            <a:chExt cx="5356112" cy="1048058"/>
          </a:xfrm>
          <a:effectLst>
            <a:outerShdw blurRad="127000" dist="127000" dir="600000" algn="ctr" rotWithShape="0">
              <a:srgbClr val="000000">
                <a:alpha val="40000"/>
              </a:srgb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15486198" y="7850465"/>
              <a:ext cx="5356112" cy="857027"/>
            </a:xfrm>
            <a:prstGeom prst="roundRect">
              <a:avLst/>
            </a:prstGeom>
            <a:solidFill>
              <a:schemeClr val="accent1"/>
            </a:solidFill>
            <a:ln w="60325">
              <a:solidFill>
                <a:schemeClr val="bg1"/>
              </a:solidFill>
            </a:ln>
            <a:effectLst>
              <a:outerShdw blurRad="266700" dist="114300" dir="5340000" sx="101000" sy="101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233798" y="7757237"/>
              <a:ext cx="4265293" cy="1048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607938" y="3600660"/>
            <a:ext cx="1938411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81936" y="1377236"/>
            <a:ext cx="5505572" cy="3321374"/>
          </a:xfrm>
          <a:prstGeom prst="round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23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70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1777263" y="1"/>
            <a:ext cx="2241229" cy="5076249"/>
          </a:xfrm>
          <a:custGeom>
            <a:avLst/>
            <a:gdLst>
              <a:gd name="T0" fmla="*/ 0 w 1004"/>
              <a:gd name="T1" fmla="*/ 0 h 2274"/>
              <a:gd name="T2" fmla="*/ 1004 w 1004"/>
              <a:gd name="T3" fmla="*/ 0 h 2274"/>
              <a:gd name="T4" fmla="*/ 1004 w 1004"/>
              <a:gd name="T5" fmla="*/ 1965 h 2274"/>
              <a:gd name="T6" fmla="*/ 938 w 1004"/>
              <a:gd name="T7" fmla="*/ 1971 h 2274"/>
              <a:gd name="T8" fmla="*/ 878 w 1004"/>
              <a:gd name="T9" fmla="*/ 1983 h 2274"/>
              <a:gd name="T10" fmla="*/ 821 w 1004"/>
              <a:gd name="T11" fmla="*/ 2000 h 2274"/>
              <a:gd name="T12" fmla="*/ 770 w 1004"/>
              <a:gd name="T13" fmla="*/ 2021 h 2274"/>
              <a:gd name="T14" fmla="*/ 721 w 1004"/>
              <a:gd name="T15" fmla="*/ 2046 h 2274"/>
              <a:gd name="T16" fmla="*/ 674 w 1004"/>
              <a:gd name="T17" fmla="*/ 2074 h 2274"/>
              <a:gd name="T18" fmla="*/ 630 w 1004"/>
              <a:gd name="T19" fmla="*/ 2102 h 2274"/>
              <a:gd name="T20" fmla="*/ 587 w 1004"/>
              <a:gd name="T21" fmla="*/ 2131 h 2274"/>
              <a:gd name="T22" fmla="*/ 545 w 1004"/>
              <a:gd name="T23" fmla="*/ 2161 h 2274"/>
              <a:gd name="T24" fmla="*/ 501 w 1004"/>
              <a:gd name="T25" fmla="*/ 2189 h 2274"/>
              <a:gd name="T26" fmla="*/ 458 w 1004"/>
              <a:gd name="T27" fmla="*/ 2215 h 2274"/>
              <a:gd name="T28" fmla="*/ 412 w 1004"/>
              <a:gd name="T29" fmla="*/ 2236 h 2274"/>
              <a:gd name="T30" fmla="*/ 365 w 1004"/>
              <a:gd name="T31" fmla="*/ 2255 h 2274"/>
              <a:gd name="T32" fmla="*/ 314 w 1004"/>
              <a:gd name="T33" fmla="*/ 2267 h 2274"/>
              <a:gd name="T34" fmla="*/ 260 w 1004"/>
              <a:gd name="T35" fmla="*/ 2274 h 2274"/>
              <a:gd name="T36" fmla="*/ 203 w 1004"/>
              <a:gd name="T37" fmla="*/ 2274 h 2274"/>
              <a:gd name="T38" fmla="*/ 147 w 1004"/>
              <a:gd name="T39" fmla="*/ 2267 h 2274"/>
              <a:gd name="T40" fmla="*/ 94 w 1004"/>
              <a:gd name="T41" fmla="*/ 2253 h 2274"/>
              <a:gd name="T42" fmla="*/ 46 w 1004"/>
              <a:gd name="T43" fmla="*/ 2234 h 2274"/>
              <a:gd name="T44" fmla="*/ 0 w 1004"/>
              <a:gd name="T45" fmla="*/ 2213 h 2274"/>
              <a:gd name="T46" fmla="*/ 0 w 1004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4" h="2274">
                <a:moveTo>
                  <a:pt x="0" y="0"/>
                </a:moveTo>
                <a:lnTo>
                  <a:pt x="1004" y="0"/>
                </a:lnTo>
                <a:lnTo>
                  <a:pt x="1004" y="1965"/>
                </a:lnTo>
                <a:lnTo>
                  <a:pt x="938" y="1971"/>
                </a:lnTo>
                <a:lnTo>
                  <a:pt x="878" y="1983"/>
                </a:lnTo>
                <a:lnTo>
                  <a:pt x="821" y="2000"/>
                </a:lnTo>
                <a:lnTo>
                  <a:pt x="770" y="2021"/>
                </a:lnTo>
                <a:lnTo>
                  <a:pt x="721" y="2046"/>
                </a:lnTo>
                <a:lnTo>
                  <a:pt x="674" y="2074"/>
                </a:lnTo>
                <a:lnTo>
                  <a:pt x="630" y="2102"/>
                </a:lnTo>
                <a:lnTo>
                  <a:pt x="587" y="2131"/>
                </a:lnTo>
                <a:lnTo>
                  <a:pt x="545" y="2161"/>
                </a:lnTo>
                <a:lnTo>
                  <a:pt x="501" y="2189"/>
                </a:lnTo>
                <a:lnTo>
                  <a:pt x="458" y="2215"/>
                </a:lnTo>
                <a:lnTo>
                  <a:pt x="412" y="2236"/>
                </a:lnTo>
                <a:lnTo>
                  <a:pt x="365" y="2255"/>
                </a:lnTo>
                <a:lnTo>
                  <a:pt x="314" y="2267"/>
                </a:lnTo>
                <a:lnTo>
                  <a:pt x="260" y="2274"/>
                </a:lnTo>
                <a:lnTo>
                  <a:pt x="203" y="2274"/>
                </a:lnTo>
                <a:lnTo>
                  <a:pt x="147" y="2267"/>
                </a:lnTo>
                <a:lnTo>
                  <a:pt x="94" y="2253"/>
                </a:lnTo>
                <a:lnTo>
                  <a:pt x="46" y="2234"/>
                </a:lnTo>
                <a:lnTo>
                  <a:pt x="0" y="22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096624" y="1"/>
            <a:ext cx="2245693" cy="5076249"/>
          </a:xfrm>
          <a:custGeom>
            <a:avLst/>
            <a:gdLst>
              <a:gd name="T0" fmla="*/ 0 w 1006"/>
              <a:gd name="T1" fmla="*/ 0 h 2274"/>
              <a:gd name="T2" fmla="*/ 1006 w 1006"/>
              <a:gd name="T3" fmla="*/ 0 h 2274"/>
              <a:gd name="T4" fmla="*/ 1006 w 1006"/>
              <a:gd name="T5" fmla="*/ 2213 h 2274"/>
              <a:gd name="T6" fmla="*/ 959 w 1006"/>
              <a:gd name="T7" fmla="*/ 2234 h 2274"/>
              <a:gd name="T8" fmla="*/ 910 w 1006"/>
              <a:gd name="T9" fmla="*/ 2253 h 2274"/>
              <a:gd name="T10" fmla="*/ 857 w 1006"/>
              <a:gd name="T11" fmla="*/ 2267 h 2274"/>
              <a:gd name="T12" fmla="*/ 803 w 1006"/>
              <a:gd name="T13" fmla="*/ 2274 h 2274"/>
              <a:gd name="T14" fmla="*/ 746 w 1006"/>
              <a:gd name="T15" fmla="*/ 2274 h 2274"/>
              <a:gd name="T16" fmla="*/ 691 w 1006"/>
              <a:gd name="T17" fmla="*/ 2267 h 2274"/>
              <a:gd name="T18" fmla="*/ 641 w 1006"/>
              <a:gd name="T19" fmla="*/ 2255 h 2274"/>
              <a:gd name="T20" fmla="*/ 592 w 1006"/>
              <a:gd name="T21" fmla="*/ 2236 h 2274"/>
              <a:gd name="T22" fmla="*/ 547 w 1006"/>
              <a:gd name="T23" fmla="*/ 2215 h 2274"/>
              <a:gd name="T24" fmla="*/ 503 w 1006"/>
              <a:gd name="T25" fmla="*/ 2189 h 2274"/>
              <a:gd name="T26" fmla="*/ 461 w 1006"/>
              <a:gd name="T27" fmla="*/ 2161 h 2274"/>
              <a:gd name="T28" fmla="*/ 419 w 1006"/>
              <a:gd name="T29" fmla="*/ 2131 h 2274"/>
              <a:gd name="T30" fmla="*/ 375 w 1006"/>
              <a:gd name="T31" fmla="*/ 2102 h 2274"/>
              <a:gd name="T32" fmla="*/ 332 w 1006"/>
              <a:gd name="T33" fmla="*/ 2074 h 2274"/>
              <a:gd name="T34" fmla="*/ 285 w 1006"/>
              <a:gd name="T35" fmla="*/ 2046 h 2274"/>
              <a:gd name="T36" fmla="*/ 236 w 1006"/>
              <a:gd name="T37" fmla="*/ 2021 h 2274"/>
              <a:gd name="T38" fmla="*/ 183 w 1006"/>
              <a:gd name="T39" fmla="*/ 2000 h 2274"/>
              <a:gd name="T40" fmla="*/ 127 w 1006"/>
              <a:gd name="T41" fmla="*/ 1983 h 2274"/>
              <a:gd name="T42" fmla="*/ 66 w 1006"/>
              <a:gd name="T43" fmla="*/ 1971 h 2274"/>
              <a:gd name="T44" fmla="*/ 0 w 1006"/>
              <a:gd name="T45" fmla="*/ 1965 h 2274"/>
              <a:gd name="T46" fmla="*/ 0 w 1006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6" h="2274">
                <a:moveTo>
                  <a:pt x="0" y="0"/>
                </a:moveTo>
                <a:lnTo>
                  <a:pt x="1006" y="0"/>
                </a:lnTo>
                <a:lnTo>
                  <a:pt x="1006" y="2213"/>
                </a:lnTo>
                <a:lnTo>
                  <a:pt x="959" y="2234"/>
                </a:lnTo>
                <a:lnTo>
                  <a:pt x="910" y="2253"/>
                </a:lnTo>
                <a:lnTo>
                  <a:pt x="857" y="2267"/>
                </a:lnTo>
                <a:lnTo>
                  <a:pt x="803" y="2274"/>
                </a:lnTo>
                <a:lnTo>
                  <a:pt x="746" y="2274"/>
                </a:lnTo>
                <a:lnTo>
                  <a:pt x="691" y="2267"/>
                </a:lnTo>
                <a:lnTo>
                  <a:pt x="641" y="2255"/>
                </a:lnTo>
                <a:lnTo>
                  <a:pt x="592" y="2236"/>
                </a:lnTo>
                <a:lnTo>
                  <a:pt x="547" y="2215"/>
                </a:lnTo>
                <a:lnTo>
                  <a:pt x="503" y="2189"/>
                </a:lnTo>
                <a:lnTo>
                  <a:pt x="461" y="2161"/>
                </a:lnTo>
                <a:lnTo>
                  <a:pt x="419" y="2131"/>
                </a:lnTo>
                <a:lnTo>
                  <a:pt x="375" y="2102"/>
                </a:lnTo>
                <a:lnTo>
                  <a:pt x="332" y="2074"/>
                </a:lnTo>
                <a:lnTo>
                  <a:pt x="285" y="2046"/>
                </a:lnTo>
                <a:lnTo>
                  <a:pt x="236" y="2021"/>
                </a:lnTo>
                <a:lnTo>
                  <a:pt x="183" y="2000"/>
                </a:lnTo>
                <a:lnTo>
                  <a:pt x="127" y="1983"/>
                </a:lnTo>
                <a:lnTo>
                  <a:pt x="66" y="1971"/>
                </a:lnTo>
                <a:lnTo>
                  <a:pt x="0" y="1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415982" y="1"/>
            <a:ext cx="2245693" cy="5076249"/>
          </a:xfrm>
          <a:custGeom>
            <a:avLst/>
            <a:gdLst>
              <a:gd name="T0" fmla="*/ 0 w 1006"/>
              <a:gd name="T1" fmla="*/ 0 h 2274"/>
              <a:gd name="T2" fmla="*/ 1006 w 1006"/>
              <a:gd name="T3" fmla="*/ 0 h 2274"/>
              <a:gd name="T4" fmla="*/ 1006 w 1006"/>
              <a:gd name="T5" fmla="*/ 1965 h 2274"/>
              <a:gd name="T6" fmla="*/ 939 w 1006"/>
              <a:gd name="T7" fmla="*/ 1971 h 2274"/>
              <a:gd name="T8" fmla="*/ 878 w 1006"/>
              <a:gd name="T9" fmla="*/ 1983 h 2274"/>
              <a:gd name="T10" fmla="*/ 822 w 1006"/>
              <a:gd name="T11" fmla="*/ 2000 h 2274"/>
              <a:gd name="T12" fmla="*/ 770 w 1006"/>
              <a:gd name="T13" fmla="*/ 2021 h 2274"/>
              <a:gd name="T14" fmla="*/ 721 w 1006"/>
              <a:gd name="T15" fmla="*/ 2046 h 2274"/>
              <a:gd name="T16" fmla="*/ 676 w 1006"/>
              <a:gd name="T17" fmla="*/ 2074 h 2274"/>
              <a:gd name="T18" fmla="*/ 630 w 1006"/>
              <a:gd name="T19" fmla="*/ 2102 h 2274"/>
              <a:gd name="T20" fmla="*/ 588 w 1006"/>
              <a:gd name="T21" fmla="*/ 2131 h 2274"/>
              <a:gd name="T22" fmla="*/ 545 w 1006"/>
              <a:gd name="T23" fmla="*/ 2161 h 2274"/>
              <a:gd name="T24" fmla="*/ 503 w 1006"/>
              <a:gd name="T25" fmla="*/ 2189 h 2274"/>
              <a:gd name="T26" fmla="*/ 459 w 1006"/>
              <a:gd name="T27" fmla="*/ 2215 h 2274"/>
              <a:gd name="T28" fmla="*/ 414 w 1006"/>
              <a:gd name="T29" fmla="*/ 2236 h 2274"/>
              <a:gd name="T30" fmla="*/ 365 w 1006"/>
              <a:gd name="T31" fmla="*/ 2255 h 2274"/>
              <a:gd name="T32" fmla="*/ 314 w 1006"/>
              <a:gd name="T33" fmla="*/ 2267 h 2274"/>
              <a:gd name="T34" fmla="*/ 260 w 1006"/>
              <a:gd name="T35" fmla="*/ 2274 h 2274"/>
              <a:gd name="T36" fmla="*/ 202 w 1006"/>
              <a:gd name="T37" fmla="*/ 2274 h 2274"/>
              <a:gd name="T38" fmla="*/ 148 w 1006"/>
              <a:gd name="T39" fmla="*/ 2267 h 2274"/>
              <a:gd name="T40" fmla="*/ 96 w 1006"/>
              <a:gd name="T41" fmla="*/ 2253 h 2274"/>
              <a:gd name="T42" fmla="*/ 47 w 1006"/>
              <a:gd name="T43" fmla="*/ 2234 h 2274"/>
              <a:gd name="T44" fmla="*/ 0 w 1006"/>
              <a:gd name="T45" fmla="*/ 2213 h 2274"/>
              <a:gd name="T46" fmla="*/ 0 w 1006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6" h="2274">
                <a:moveTo>
                  <a:pt x="0" y="0"/>
                </a:moveTo>
                <a:lnTo>
                  <a:pt x="1006" y="0"/>
                </a:lnTo>
                <a:lnTo>
                  <a:pt x="1006" y="1965"/>
                </a:lnTo>
                <a:lnTo>
                  <a:pt x="939" y="1971"/>
                </a:lnTo>
                <a:lnTo>
                  <a:pt x="878" y="1983"/>
                </a:lnTo>
                <a:lnTo>
                  <a:pt x="822" y="2000"/>
                </a:lnTo>
                <a:lnTo>
                  <a:pt x="770" y="2021"/>
                </a:lnTo>
                <a:lnTo>
                  <a:pt x="721" y="2046"/>
                </a:lnTo>
                <a:lnTo>
                  <a:pt x="676" y="2074"/>
                </a:lnTo>
                <a:lnTo>
                  <a:pt x="630" y="2102"/>
                </a:lnTo>
                <a:lnTo>
                  <a:pt x="588" y="2131"/>
                </a:lnTo>
                <a:lnTo>
                  <a:pt x="545" y="2161"/>
                </a:lnTo>
                <a:lnTo>
                  <a:pt x="503" y="2189"/>
                </a:lnTo>
                <a:lnTo>
                  <a:pt x="459" y="2215"/>
                </a:lnTo>
                <a:lnTo>
                  <a:pt x="414" y="2236"/>
                </a:lnTo>
                <a:lnTo>
                  <a:pt x="365" y="2255"/>
                </a:lnTo>
                <a:lnTo>
                  <a:pt x="314" y="2267"/>
                </a:lnTo>
                <a:lnTo>
                  <a:pt x="260" y="2274"/>
                </a:lnTo>
                <a:lnTo>
                  <a:pt x="202" y="2274"/>
                </a:lnTo>
                <a:lnTo>
                  <a:pt x="148" y="2267"/>
                </a:lnTo>
                <a:lnTo>
                  <a:pt x="96" y="2253"/>
                </a:lnTo>
                <a:lnTo>
                  <a:pt x="47" y="2234"/>
                </a:lnTo>
                <a:lnTo>
                  <a:pt x="0" y="22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737572" y="1"/>
            <a:ext cx="2241229" cy="5076249"/>
          </a:xfrm>
          <a:custGeom>
            <a:avLst/>
            <a:gdLst>
              <a:gd name="T0" fmla="*/ 0 w 1004"/>
              <a:gd name="T1" fmla="*/ 0 h 2274"/>
              <a:gd name="T2" fmla="*/ 1004 w 1004"/>
              <a:gd name="T3" fmla="*/ 0 h 2274"/>
              <a:gd name="T4" fmla="*/ 1004 w 1004"/>
              <a:gd name="T5" fmla="*/ 2213 h 2274"/>
              <a:gd name="T6" fmla="*/ 959 w 1004"/>
              <a:gd name="T7" fmla="*/ 2234 h 2274"/>
              <a:gd name="T8" fmla="*/ 910 w 1004"/>
              <a:gd name="T9" fmla="*/ 2253 h 2274"/>
              <a:gd name="T10" fmla="*/ 858 w 1004"/>
              <a:gd name="T11" fmla="*/ 2267 h 2274"/>
              <a:gd name="T12" fmla="*/ 802 w 1004"/>
              <a:gd name="T13" fmla="*/ 2274 h 2274"/>
              <a:gd name="T14" fmla="*/ 744 w 1004"/>
              <a:gd name="T15" fmla="*/ 2274 h 2274"/>
              <a:gd name="T16" fmla="*/ 690 w 1004"/>
              <a:gd name="T17" fmla="*/ 2267 h 2274"/>
              <a:gd name="T18" fmla="*/ 640 w 1004"/>
              <a:gd name="T19" fmla="*/ 2255 h 2274"/>
              <a:gd name="T20" fmla="*/ 592 w 1004"/>
              <a:gd name="T21" fmla="*/ 2236 h 2274"/>
              <a:gd name="T22" fmla="*/ 547 w 1004"/>
              <a:gd name="T23" fmla="*/ 2215 h 2274"/>
              <a:gd name="T24" fmla="*/ 503 w 1004"/>
              <a:gd name="T25" fmla="*/ 2189 h 2274"/>
              <a:gd name="T26" fmla="*/ 460 w 1004"/>
              <a:gd name="T27" fmla="*/ 2161 h 2274"/>
              <a:gd name="T28" fmla="*/ 418 w 1004"/>
              <a:gd name="T29" fmla="*/ 2131 h 2274"/>
              <a:gd name="T30" fmla="*/ 374 w 1004"/>
              <a:gd name="T31" fmla="*/ 2102 h 2274"/>
              <a:gd name="T32" fmla="*/ 330 w 1004"/>
              <a:gd name="T33" fmla="*/ 2074 h 2274"/>
              <a:gd name="T34" fmla="*/ 285 w 1004"/>
              <a:gd name="T35" fmla="*/ 2046 h 2274"/>
              <a:gd name="T36" fmla="*/ 236 w 1004"/>
              <a:gd name="T37" fmla="*/ 2021 h 2274"/>
              <a:gd name="T38" fmla="*/ 184 w 1004"/>
              <a:gd name="T39" fmla="*/ 2000 h 2274"/>
              <a:gd name="T40" fmla="*/ 128 w 1004"/>
              <a:gd name="T41" fmla="*/ 1983 h 2274"/>
              <a:gd name="T42" fmla="*/ 67 w 1004"/>
              <a:gd name="T43" fmla="*/ 1971 h 2274"/>
              <a:gd name="T44" fmla="*/ 0 w 1004"/>
              <a:gd name="T45" fmla="*/ 1965 h 2274"/>
              <a:gd name="T46" fmla="*/ 0 w 1004"/>
              <a:gd name="T47" fmla="*/ 0 h 2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4" h="2274">
                <a:moveTo>
                  <a:pt x="0" y="0"/>
                </a:moveTo>
                <a:lnTo>
                  <a:pt x="1004" y="0"/>
                </a:lnTo>
                <a:lnTo>
                  <a:pt x="1004" y="2213"/>
                </a:lnTo>
                <a:lnTo>
                  <a:pt x="959" y="2234"/>
                </a:lnTo>
                <a:lnTo>
                  <a:pt x="910" y="2253"/>
                </a:lnTo>
                <a:lnTo>
                  <a:pt x="858" y="2267"/>
                </a:lnTo>
                <a:lnTo>
                  <a:pt x="802" y="2274"/>
                </a:lnTo>
                <a:lnTo>
                  <a:pt x="744" y="2274"/>
                </a:lnTo>
                <a:lnTo>
                  <a:pt x="690" y="2267"/>
                </a:lnTo>
                <a:lnTo>
                  <a:pt x="640" y="2255"/>
                </a:lnTo>
                <a:lnTo>
                  <a:pt x="592" y="2236"/>
                </a:lnTo>
                <a:lnTo>
                  <a:pt x="547" y="2215"/>
                </a:lnTo>
                <a:lnTo>
                  <a:pt x="503" y="2189"/>
                </a:lnTo>
                <a:lnTo>
                  <a:pt x="460" y="2161"/>
                </a:lnTo>
                <a:lnTo>
                  <a:pt x="418" y="2131"/>
                </a:lnTo>
                <a:lnTo>
                  <a:pt x="374" y="2102"/>
                </a:lnTo>
                <a:lnTo>
                  <a:pt x="330" y="2074"/>
                </a:lnTo>
                <a:lnTo>
                  <a:pt x="285" y="2046"/>
                </a:lnTo>
                <a:lnTo>
                  <a:pt x="236" y="2021"/>
                </a:lnTo>
                <a:lnTo>
                  <a:pt x="184" y="2000"/>
                </a:lnTo>
                <a:lnTo>
                  <a:pt x="128" y="1983"/>
                </a:lnTo>
                <a:lnTo>
                  <a:pt x="67" y="1971"/>
                </a:lnTo>
                <a:lnTo>
                  <a:pt x="0" y="1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126873" y="5386965"/>
            <a:ext cx="66050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时尚简约竞聘报告</a:t>
            </a:r>
            <a:endParaRPr lang="zh-CN" altLang="en-US" sz="6000" cap="all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261023" y="6253929"/>
            <a:ext cx="63367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spc="3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FASHION SIMPLE MAKING A REPORT</a:t>
            </a:r>
            <a:endParaRPr lang="zh-CN" altLang="en-US" sz="2000" spc="3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131857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4417433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谢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6703009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聆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988585" y="1744117"/>
            <a:ext cx="1651902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5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听</a:t>
            </a:r>
            <a:endParaRPr lang="zh-CN" altLang="en-US" sz="115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8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15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5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5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5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5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6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7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8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/>
          <p:bldP spid="11" grpId="0"/>
          <p:bldP spid="11" grpId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15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5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5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 fmla="#ppt_x+(cos(-2*pi*(1-$))*-#ppt_x-sin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+(sin(-2*pi*(1-$))*-#ppt_x+cos(-2*pi*(1-$))*(1-#ppt_y))*(1-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45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5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5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6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7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8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0" grpId="0"/>
          <p:bldP spid="11" grpId="0"/>
          <p:bldP spid="11" grpId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9F310E3-9BED-4709-8C48-F255C174C31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竞聘报告"/>
</p:tagLst>
</file>

<file path=ppt/theme/theme1.xml><?xml version="1.0" encoding="utf-8"?>
<a:theme xmlns:a="http://schemas.openxmlformats.org/drawingml/2006/main" name="第一PPT，www.1ppt.com">
  <a:themeElements>
    <a:clrScheme name="自定义 39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A244"/>
      </a:accent1>
      <a:accent2>
        <a:srgbClr val="298EC0"/>
      </a:accent2>
      <a:accent3>
        <a:srgbClr val="26A244"/>
      </a:accent3>
      <a:accent4>
        <a:srgbClr val="298EC0"/>
      </a:accent4>
      <a:accent5>
        <a:srgbClr val="26A244"/>
      </a:accent5>
      <a:accent6>
        <a:srgbClr val="298EC0"/>
      </a:accent6>
      <a:hlink>
        <a:srgbClr val="26A244"/>
      </a:hlink>
      <a:folHlink>
        <a:srgbClr val="298E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2197</Words>
  <Application>Microsoft Office PowerPoint</Application>
  <PresentationFormat>自定义</PresentationFormat>
  <Paragraphs>238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Lato Regular</vt:lpstr>
      <vt:lpstr>League Gothic Regular</vt:lpstr>
      <vt:lpstr>Raavi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Microsoft Himalaya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竞聘报告</dc:title>
  <dc:creator/>
  <cp:keywords>www.1ppt.com</cp:keywords>
  <cp:lastModifiedBy/>
  <cp:revision>1</cp:revision>
  <dcterms:created xsi:type="dcterms:W3CDTF">2016-10-17T14:00:15Z</dcterms:created>
  <dcterms:modified xsi:type="dcterms:W3CDTF">2019-01-22T05:21:59Z</dcterms:modified>
</cp:coreProperties>
</file>