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9" r:id="rId5"/>
    <p:sldId id="288" r:id="rId6"/>
    <p:sldId id="262" r:id="rId7"/>
    <p:sldId id="287" r:id="rId8"/>
    <p:sldId id="290" r:id="rId9"/>
    <p:sldId id="284" r:id="rId10"/>
    <p:sldId id="293" r:id="rId11"/>
    <p:sldId id="305" r:id="rId12"/>
    <p:sldId id="292" r:id="rId13"/>
    <p:sldId id="294" r:id="rId14"/>
    <p:sldId id="285" r:id="rId15"/>
    <p:sldId id="295" r:id="rId16"/>
    <p:sldId id="304" r:id="rId17"/>
    <p:sldId id="307" r:id="rId18"/>
    <p:sldId id="298" r:id="rId19"/>
    <p:sldId id="286" r:id="rId20"/>
    <p:sldId id="299" r:id="rId21"/>
    <p:sldId id="306" r:id="rId22"/>
    <p:sldId id="300" r:id="rId23"/>
    <p:sldId id="301" r:id="rId24"/>
    <p:sldId id="296" r:id="rId25"/>
    <p:sldId id="25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673"/>
    <a:srgbClr val="899AAF"/>
    <a:srgbClr val="C8A69D"/>
    <a:srgbClr val="FFAE9F"/>
    <a:srgbClr val="44546A"/>
    <a:srgbClr val="8C9BAF"/>
    <a:srgbClr val="74A492"/>
    <a:srgbClr val="CDCD31"/>
    <a:srgbClr val="CCCD31"/>
    <a:srgbClr val="FE58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4660"/>
  </p:normalViewPr>
  <p:slideViewPr>
    <p:cSldViewPr snapToGrid="0">
      <p:cViewPr varScale="1">
        <p:scale>
          <a:sx n="87" d="100"/>
          <a:sy n="87" d="100"/>
        </p:scale>
        <p:origin x="5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A10C2-AD59-4389-A7AF-FEB309ABB969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78392-ECEC-456B-BE8A-42555B7501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279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9152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758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629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652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043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32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754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7511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350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961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4703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9506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322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664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0019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3752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6912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0594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50125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892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7853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7983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139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0642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78392-ECEC-456B-BE8A-42555B75016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709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EDF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C70D1-E380-4616-9AD6-F4C330E31842}" type="datetimeFigureOut">
              <a:rPr lang="zh-CN" altLang="en-US" smtClean="0"/>
              <a:t>2019/1/17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6EE80-2F78-469D-9979-9623FC82BB5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emf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287" y1="5769" x2="9287" y2="28846"/>
                        <a14:foregroundMark x1="11940" y1="69872" x2="11609" y2="98718"/>
                        <a14:foregroundMark x1="26368" y1="42308" x2="21559" y2="66667"/>
                        <a14:foregroundMark x1="995" y1="80128" x2="0" y2="98718"/>
                        <a14:foregroundMark x1="64013" y1="80128" x2="94859" y2="98718"/>
                        <a14:foregroundMark x1="32007" y1="79487" x2="7629" y2="86538"/>
                        <a14:foregroundMark x1="63350" y1="87179" x2="80763" y2="98077"/>
                        <a14:foregroundMark x1="25871" y1="87821" x2="4312" y2="98718"/>
                        <a14:foregroundMark x1="11940" y1="2564" x2="5141" y2="15385"/>
                      </a14:backgroundRemoval>
                    </a14:imgEffect>
                  </a14:imgLayer>
                </a14:imgProps>
              </a:ext>
            </a:extLst>
          </a:blip>
          <a:srcRect l="819" r="784"/>
          <a:stretch>
            <a:fillRect/>
          </a:stretch>
        </p:blipFill>
        <p:spPr>
          <a:xfrm>
            <a:off x="0" y="3677166"/>
            <a:ext cx="12192000" cy="31808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281" l="0" r="100000">
                        <a14:foregroundMark x1="39638" y1="69784" x2="42857" y2="79856"/>
                        <a14:foregroundMark x1="59960" y1="36691" x2="62575" y2="45324"/>
                        <a14:foregroundMark x1="69819" y1="22302" x2="70624" y2="27338"/>
                        <a14:foregroundMark x1="93360" y1="46763" x2="99799" y2="53237"/>
                        <a14:foregroundMark x1="13078" y1="57554" x2="4225" y2="697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7328" y="1624134"/>
            <a:ext cx="5717943" cy="159978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1058" y="1257716"/>
            <a:ext cx="2901084" cy="541350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282162" y="2005776"/>
            <a:ext cx="68082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团队成长分享</a:t>
            </a:r>
            <a:r>
              <a:rPr lang="en-US" altLang="zh-CN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ppt</a:t>
            </a:r>
            <a:r>
              <a:rPr lang="zh-CN" alt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模板</a:t>
            </a:r>
            <a:endParaRPr lang="zh-CN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661581" y="2514354"/>
            <a:ext cx="3871882" cy="461665"/>
            <a:chOff x="6661581" y="2514354"/>
            <a:chExt cx="3871882" cy="461665"/>
          </a:xfrm>
        </p:grpSpPr>
        <p:sp>
          <p:nvSpPr>
            <p:cNvPr id="5" name="文本框 25"/>
            <p:cNvSpPr txBox="1">
              <a:spLocks noChangeArrowheads="1"/>
            </p:cNvSpPr>
            <p:nvPr/>
          </p:nvSpPr>
          <p:spPr bwMode="auto">
            <a:xfrm>
              <a:off x="7271031" y="2514354"/>
              <a:ext cx="32624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zh-CN" altLang="en-US" sz="2400" b="1" dirty="0">
                  <a:solidFill>
                    <a:srgbClr val="79C4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单击此处添加您的标题</a:t>
              </a: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1581" y="2529472"/>
              <a:ext cx="436386" cy="431427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6661581" y="3401709"/>
            <a:ext cx="3871882" cy="495060"/>
            <a:chOff x="6661581" y="3401709"/>
            <a:chExt cx="3871882" cy="495060"/>
          </a:xfrm>
        </p:grpSpPr>
        <p:sp>
          <p:nvSpPr>
            <p:cNvPr id="6" name="文本框 25"/>
            <p:cNvSpPr txBox="1">
              <a:spLocks noChangeArrowheads="1"/>
            </p:cNvSpPr>
            <p:nvPr/>
          </p:nvSpPr>
          <p:spPr bwMode="auto">
            <a:xfrm>
              <a:off x="7271031" y="3435104"/>
              <a:ext cx="32624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zh-CN" altLang="en-US" sz="2400" b="1" dirty="0">
                  <a:solidFill>
                    <a:srgbClr val="79C4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单击此处添加您的标题</a:t>
              </a: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1581" y="3401709"/>
              <a:ext cx="436386" cy="431427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6661581" y="4333629"/>
            <a:ext cx="3871882" cy="461665"/>
            <a:chOff x="6661581" y="4333629"/>
            <a:chExt cx="3871882" cy="461665"/>
          </a:xfrm>
        </p:grpSpPr>
        <p:sp>
          <p:nvSpPr>
            <p:cNvPr id="7" name="文本框 25"/>
            <p:cNvSpPr txBox="1">
              <a:spLocks noChangeArrowheads="1"/>
            </p:cNvSpPr>
            <p:nvPr/>
          </p:nvSpPr>
          <p:spPr bwMode="auto">
            <a:xfrm>
              <a:off x="7271031" y="4333629"/>
              <a:ext cx="32624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zh-CN" altLang="en-US" sz="2400" b="1" dirty="0">
                  <a:solidFill>
                    <a:srgbClr val="79C4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单击此处添加您的标题</a:t>
              </a: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1581" y="4363867"/>
              <a:ext cx="436386" cy="431427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6661581" y="5175093"/>
            <a:ext cx="3871882" cy="486976"/>
            <a:chOff x="6661581" y="5175093"/>
            <a:chExt cx="3871882" cy="486976"/>
          </a:xfrm>
        </p:grpSpPr>
        <p:sp>
          <p:nvSpPr>
            <p:cNvPr id="8" name="文本框 25"/>
            <p:cNvSpPr txBox="1">
              <a:spLocks noChangeArrowheads="1"/>
            </p:cNvSpPr>
            <p:nvPr/>
          </p:nvSpPr>
          <p:spPr bwMode="auto">
            <a:xfrm>
              <a:off x="7271031" y="5200404"/>
              <a:ext cx="326243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zh-CN" altLang="en-US" sz="2400" b="1" dirty="0">
                  <a:solidFill>
                    <a:srgbClr val="79C4C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单击此处添加您的标题</a:t>
              </a: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61581" y="5175093"/>
              <a:ext cx="436386" cy="431427"/>
            </a:xfrm>
            <a:prstGeom prst="rect">
              <a:avLst/>
            </a:prstGeom>
          </p:spPr>
        </p:pic>
      </p:grpSp>
      <p:sp>
        <p:nvSpPr>
          <p:cNvPr id="20" name="文本框 19"/>
          <p:cNvSpPr txBox="1"/>
          <p:nvPr/>
        </p:nvSpPr>
        <p:spPr>
          <a:xfrm>
            <a:off x="6192030" y="1616569"/>
            <a:ext cx="4732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 dirty="0">
                <a:solidFill>
                  <a:srgbClr val="B6B8A0"/>
                </a:solidFill>
                <a:latin typeface="Segoe Script" panose="020B0504020000000003" pitchFamily="34" charset="0"/>
              </a:rPr>
              <a:t>Contents</a:t>
            </a:r>
            <a:endParaRPr lang="zh-CN" altLang="en-US" sz="4000" dirty="0">
              <a:solidFill>
                <a:srgbClr val="B6B8A0"/>
              </a:solidFill>
              <a:latin typeface="Segoe Script" panose="020B0504020000000003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06816" y="1572669"/>
            <a:ext cx="4089400" cy="4089400"/>
            <a:chOff x="1406816" y="1572669"/>
            <a:chExt cx="4089400" cy="4089400"/>
          </a:xfrm>
        </p:grpSpPr>
        <p:sp>
          <p:nvSpPr>
            <p:cNvPr id="18" name="椭圆 17"/>
            <p:cNvSpPr/>
            <p:nvPr/>
          </p:nvSpPr>
          <p:spPr>
            <a:xfrm>
              <a:off x="1406816" y="1572669"/>
              <a:ext cx="4089400" cy="4089400"/>
            </a:xfrm>
            <a:prstGeom prst="ellipse">
              <a:avLst/>
            </a:prstGeom>
            <a:solidFill>
              <a:srgbClr val="BBA2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98491" y="2191677"/>
              <a:ext cx="2506049" cy="3008727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9"/>
          <p:cNvSpPr/>
          <p:nvPr/>
        </p:nvSpPr>
        <p:spPr>
          <a:xfrm rot="10800000">
            <a:off x="7091462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矩形 19"/>
          <p:cNvSpPr/>
          <p:nvPr/>
        </p:nvSpPr>
        <p:spPr>
          <a:xfrm>
            <a:off x="3879436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圆角矩形 17"/>
          <p:cNvSpPr/>
          <p:nvPr/>
        </p:nvSpPr>
        <p:spPr>
          <a:xfrm>
            <a:off x="4316073" y="3680489"/>
            <a:ext cx="3376197" cy="660284"/>
          </a:xfrm>
          <a:prstGeom prst="roundRect">
            <a:avLst/>
          </a:prstGeom>
          <a:solidFill>
            <a:srgbClr val="FE5979"/>
          </a:solidFill>
          <a:ln w="889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97427" y="3779798"/>
            <a:ext cx="300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733327" y="4395715"/>
            <a:ext cx="2518288" cy="6084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E587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第一部分</a:t>
            </a:r>
            <a:endParaRPr lang="en-US" altLang="zh-CN" sz="3600" dirty="0">
              <a:solidFill>
                <a:srgbClr val="FE587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932" y="1323929"/>
            <a:ext cx="2034529" cy="2442627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sp>
        <p:nvSpPr>
          <p:cNvPr id="5" name="任意多边形 1"/>
          <p:cNvSpPr/>
          <p:nvPr/>
        </p:nvSpPr>
        <p:spPr>
          <a:xfrm>
            <a:off x="5462544" y="2377306"/>
            <a:ext cx="6729456" cy="2688724"/>
          </a:xfrm>
          <a:custGeom>
            <a:avLst/>
            <a:gdLst>
              <a:gd name="connsiteX0" fmla="*/ 238128 w 4486009"/>
              <a:gd name="connsiteY0" fmla="*/ 0 h 914400"/>
              <a:gd name="connsiteX1" fmla="*/ 1053311 w 4486009"/>
              <a:gd name="connsiteY1" fmla="*/ 0 h 914400"/>
              <a:gd name="connsiteX2" fmla="*/ 4247881 w 4486009"/>
              <a:gd name="connsiteY2" fmla="*/ 0 h 914400"/>
              <a:gd name="connsiteX3" fmla="*/ 4486009 w 4486009"/>
              <a:gd name="connsiteY3" fmla="*/ 457200 h 914400"/>
              <a:gd name="connsiteX4" fmla="*/ 4247881 w 4486009"/>
              <a:gd name="connsiteY4" fmla="*/ 914400 h 914400"/>
              <a:gd name="connsiteX5" fmla="*/ 1053311 w 4486009"/>
              <a:gd name="connsiteY5" fmla="*/ 914400 h 914400"/>
              <a:gd name="connsiteX6" fmla="*/ 238128 w 4486009"/>
              <a:gd name="connsiteY6" fmla="*/ 914400 h 914400"/>
              <a:gd name="connsiteX7" fmla="*/ 0 w 4486009"/>
              <a:gd name="connsiteY7" fmla="*/ 457200 h 914400"/>
              <a:gd name="connsiteX0-1" fmla="*/ 238128 w 4247881"/>
              <a:gd name="connsiteY0-2" fmla="*/ 0 h 914400"/>
              <a:gd name="connsiteX1-3" fmla="*/ 1053311 w 4247881"/>
              <a:gd name="connsiteY1-4" fmla="*/ 0 h 914400"/>
              <a:gd name="connsiteX2-5" fmla="*/ 4247881 w 4247881"/>
              <a:gd name="connsiteY2-6" fmla="*/ 0 h 914400"/>
              <a:gd name="connsiteX3-7" fmla="*/ 4247881 w 4247881"/>
              <a:gd name="connsiteY3-8" fmla="*/ 914400 h 914400"/>
              <a:gd name="connsiteX4-9" fmla="*/ 1053311 w 4247881"/>
              <a:gd name="connsiteY4-10" fmla="*/ 914400 h 914400"/>
              <a:gd name="connsiteX5-11" fmla="*/ 238128 w 4247881"/>
              <a:gd name="connsiteY5-12" fmla="*/ 914400 h 914400"/>
              <a:gd name="connsiteX6-13" fmla="*/ 0 w 4247881"/>
              <a:gd name="connsiteY6-14" fmla="*/ 457200 h 914400"/>
              <a:gd name="connsiteX7-15" fmla="*/ 238128 w 4247881"/>
              <a:gd name="connsiteY7-16" fmla="*/ 0 h 914400"/>
              <a:gd name="connsiteX0-17" fmla="*/ 0 w 4009753"/>
              <a:gd name="connsiteY0-18" fmla="*/ 0 h 914400"/>
              <a:gd name="connsiteX1-19" fmla="*/ 815183 w 4009753"/>
              <a:gd name="connsiteY1-20" fmla="*/ 0 h 914400"/>
              <a:gd name="connsiteX2-21" fmla="*/ 4009753 w 4009753"/>
              <a:gd name="connsiteY2-22" fmla="*/ 0 h 914400"/>
              <a:gd name="connsiteX3-23" fmla="*/ 4009753 w 4009753"/>
              <a:gd name="connsiteY3-24" fmla="*/ 914400 h 914400"/>
              <a:gd name="connsiteX4-25" fmla="*/ 815183 w 4009753"/>
              <a:gd name="connsiteY4-26" fmla="*/ 914400 h 914400"/>
              <a:gd name="connsiteX5-27" fmla="*/ 0 w 4009753"/>
              <a:gd name="connsiteY5-28" fmla="*/ 914400 h 914400"/>
              <a:gd name="connsiteX6-29" fmla="*/ 362905 w 4009753"/>
              <a:gd name="connsiteY6-30" fmla="*/ 457200 h 914400"/>
              <a:gd name="connsiteX7-31" fmla="*/ 0 w 4009753"/>
              <a:gd name="connsiteY7-32" fmla="*/ 0 h 914400"/>
              <a:gd name="connsiteX0-33" fmla="*/ 0 w 4009753"/>
              <a:gd name="connsiteY0-34" fmla="*/ 0 h 914400"/>
              <a:gd name="connsiteX1-35" fmla="*/ 815183 w 4009753"/>
              <a:gd name="connsiteY1-36" fmla="*/ 0 h 914400"/>
              <a:gd name="connsiteX2-37" fmla="*/ 4009753 w 4009753"/>
              <a:gd name="connsiteY2-38" fmla="*/ 0 h 914400"/>
              <a:gd name="connsiteX3-39" fmla="*/ 4009753 w 4009753"/>
              <a:gd name="connsiteY3-40" fmla="*/ 914400 h 914400"/>
              <a:gd name="connsiteX4-41" fmla="*/ 815183 w 4009753"/>
              <a:gd name="connsiteY4-42" fmla="*/ 914400 h 914400"/>
              <a:gd name="connsiteX5-43" fmla="*/ 0 w 4009753"/>
              <a:gd name="connsiteY5-44" fmla="*/ 914400 h 914400"/>
              <a:gd name="connsiteX6-45" fmla="*/ 446125 w 4009753"/>
              <a:gd name="connsiteY6-46" fmla="*/ 462136 h 914400"/>
              <a:gd name="connsiteX7-47" fmla="*/ 0 w 4009753"/>
              <a:gd name="connsiteY7-48" fmla="*/ 0 h 914400"/>
              <a:gd name="connsiteX0-49" fmla="*/ 0 w 4009753"/>
              <a:gd name="connsiteY0-50" fmla="*/ 0 h 914400"/>
              <a:gd name="connsiteX1-51" fmla="*/ 815183 w 4009753"/>
              <a:gd name="connsiteY1-52" fmla="*/ 0 h 914400"/>
              <a:gd name="connsiteX2-53" fmla="*/ 4009753 w 4009753"/>
              <a:gd name="connsiteY2-54" fmla="*/ 0 h 914400"/>
              <a:gd name="connsiteX3-55" fmla="*/ 4009753 w 4009753"/>
              <a:gd name="connsiteY3-56" fmla="*/ 914400 h 914400"/>
              <a:gd name="connsiteX4-57" fmla="*/ 815183 w 4009753"/>
              <a:gd name="connsiteY4-58" fmla="*/ 914400 h 914400"/>
              <a:gd name="connsiteX5-59" fmla="*/ 0 w 4009753"/>
              <a:gd name="connsiteY5-60" fmla="*/ 914400 h 914400"/>
              <a:gd name="connsiteX6-61" fmla="*/ 402602 w 4009753"/>
              <a:gd name="connsiteY6-62" fmla="*/ 462136 h 914400"/>
              <a:gd name="connsiteX7-63" fmla="*/ 0 w 4009753"/>
              <a:gd name="connsiteY7-64" fmla="*/ 0 h 9144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4009753" h="914400">
                <a:moveTo>
                  <a:pt x="0" y="0"/>
                </a:moveTo>
                <a:lnTo>
                  <a:pt x="815183" y="0"/>
                </a:lnTo>
                <a:lnTo>
                  <a:pt x="4009753" y="0"/>
                </a:lnTo>
                <a:lnTo>
                  <a:pt x="4009753" y="914400"/>
                </a:lnTo>
                <a:lnTo>
                  <a:pt x="815183" y="914400"/>
                </a:lnTo>
                <a:lnTo>
                  <a:pt x="0" y="914400"/>
                </a:lnTo>
                <a:lnTo>
                  <a:pt x="402602" y="462136"/>
                </a:lnTo>
                <a:lnTo>
                  <a:pt x="0" y="0"/>
                </a:lnTo>
                <a:close/>
              </a:path>
            </a:pathLst>
          </a:custGeom>
          <a:solidFill>
            <a:srgbClr val="E6E6E6"/>
          </a:solidFill>
          <a:ln w="15875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>
            <a:off x="2865066" y="2377306"/>
            <a:ext cx="3118917" cy="2688724"/>
          </a:xfrm>
          <a:prstGeom prst="hexagon">
            <a:avLst/>
          </a:prstGeom>
          <a:solidFill>
            <a:srgbClr val="F5F5F5"/>
          </a:solidFill>
          <a:ln w="22225">
            <a:gradFill flip="none" rotWithShape="1">
              <a:gsLst>
                <a:gs pos="39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92100" sx="109000" sy="109000" algn="c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/>
          <p:cNvSpPr/>
          <p:nvPr/>
        </p:nvSpPr>
        <p:spPr>
          <a:xfrm>
            <a:off x="850919" y="1577698"/>
            <a:ext cx="2411854" cy="2079187"/>
          </a:xfrm>
          <a:prstGeom prst="hexagon">
            <a:avLst/>
          </a:prstGeom>
          <a:solidFill>
            <a:srgbClr val="F5F5F5"/>
          </a:solidFill>
          <a:ln w="22225">
            <a:gradFill flip="none" rotWithShape="1">
              <a:gsLst>
                <a:gs pos="39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92100" sx="109000" sy="109000" algn="c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边形 12"/>
          <p:cNvSpPr/>
          <p:nvPr/>
        </p:nvSpPr>
        <p:spPr>
          <a:xfrm>
            <a:off x="850919" y="3816101"/>
            <a:ext cx="2411854" cy="2079187"/>
          </a:xfrm>
          <a:prstGeom prst="hexagon">
            <a:avLst/>
          </a:prstGeom>
          <a:solidFill>
            <a:srgbClr val="F5F5F5"/>
          </a:solidFill>
          <a:ln w="22225">
            <a:gradFill flip="none" rotWithShape="1">
              <a:gsLst>
                <a:gs pos="39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92100" sx="109000" sy="109000" algn="ctr" rotWithShape="0">
              <a:prstClr val="black">
                <a:alpha val="3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1"/>
          <p:cNvSpPr txBox="1"/>
          <p:nvPr/>
        </p:nvSpPr>
        <p:spPr>
          <a:xfrm>
            <a:off x="6442450" y="1577697"/>
            <a:ext cx="2846693" cy="598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  <a:defRPr/>
            </a:pPr>
            <a:r>
              <a:rPr lang="zh-CN" altLang="en-US" sz="3000" b="1" kern="0" dirty="0">
                <a:solidFill>
                  <a:srgbClr val="FE5979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6" name="TextBox 12"/>
          <p:cNvSpPr txBox="1"/>
          <p:nvPr/>
        </p:nvSpPr>
        <p:spPr>
          <a:xfrm>
            <a:off x="6442449" y="3381360"/>
            <a:ext cx="4791607" cy="152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</a:t>
            </a:r>
            <a:endParaRPr lang="zh-CN" altLang="en-US" sz="11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100" kern="0" dirty="0">
              <a:solidFill>
                <a:srgbClr val="64646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单击此处编辑您要的内容，建议您在展示时采用微软雅黑字体，本模版所有图形线条及其相应素材均可自由编辑、改色、替换</a:t>
            </a:r>
            <a:endParaRPr lang="zh-CN" altLang="en-US" sz="1100" dirty="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1100" b="0" kern="0" dirty="0">
              <a:solidFill>
                <a:srgbClr val="646464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6442449" y="2645523"/>
            <a:ext cx="2643493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b="1" kern="0" dirty="0">
                <a:solidFill>
                  <a:srgbClr val="74A49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单击此处添加标题</a:t>
            </a:r>
            <a:endParaRPr lang="en-US" altLang="zh-CN" b="1" kern="0" dirty="0">
              <a:solidFill>
                <a:srgbClr val="74A492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6535" y="2461361"/>
            <a:ext cx="2735978" cy="2510951"/>
          </a:xfrm>
          <a:custGeom>
            <a:avLst/>
            <a:gdLst>
              <a:gd name="connsiteX0" fmla="*/ 627738 w 2735978"/>
              <a:gd name="connsiteY0" fmla="*/ 0 h 2510951"/>
              <a:gd name="connsiteX1" fmla="*/ 2108240 w 2735978"/>
              <a:gd name="connsiteY1" fmla="*/ 0 h 2510951"/>
              <a:gd name="connsiteX2" fmla="*/ 2735978 w 2735978"/>
              <a:gd name="connsiteY2" fmla="*/ 1255476 h 2510951"/>
              <a:gd name="connsiteX3" fmla="*/ 2108240 w 2735978"/>
              <a:gd name="connsiteY3" fmla="*/ 2510951 h 2510951"/>
              <a:gd name="connsiteX4" fmla="*/ 627738 w 2735978"/>
              <a:gd name="connsiteY4" fmla="*/ 2510951 h 2510951"/>
              <a:gd name="connsiteX5" fmla="*/ 0 w 2735978"/>
              <a:gd name="connsiteY5" fmla="*/ 1255476 h 2510951"/>
              <a:gd name="connsiteX6" fmla="*/ 627738 w 2735978"/>
              <a:gd name="connsiteY6" fmla="*/ 0 h 25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35978" h="2510951">
                <a:moveTo>
                  <a:pt x="627738" y="0"/>
                </a:moveTo>
                <a:lnTo>
                  <a:pt x="2108240" y="0"/>
                </a:lnTo>
                <a:lnTo>
                  <a:pt x="2735978" y="1255476"/>
                </a:lnTo>
                <a:lnTo>
                  <a:pt x="2108240" y="2510951"/>
                </a:lnTo>
                <a:lnTo>
                  <a:pt x="627738" y="2510951"/>
                </a:lnTo>
                <a:lnTo>
                  <a:pt x="0" y="1255476"/>
                </a:lnTo>
                <a:lnTo>
                  <a:pt x="627738" y="0"/>
                </a:lnTo>
                <a:close/>
              </a:path>
            </a:pathLst>
          </a:cu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9750" y="1713914"/>
            <a:ext cx="2133687" cy="1839385"/>
          </a:xfrm>
          <a:custGeom>
            <a:avLst/>
            <a:gdLst>
              <a:gd name="connsiteX0" fmla="*/ 459846 w 2133687"/>
              <a:gd name="connsiteY0" fmla="*/ 0 h 1839385"/>
              <a:gd name="connsiteX1" fmla="*/ 1673841 w 2133687"/>
              <a:gd name="connsiteY1" fmla="*/ 0 h 1839385"/>
              <a:gd name="connsiteX2" fmla="*/ 2133687 w 2133687"/>
              <a:gd name="connsiteY2" fmla="*/ 919693 h 1839385"/>
              <a:gd name="connsiteX3" fmla="*/ 1673841 w 2133687"/>
              <a:gd name="connsiteY3" fmla="*/ 1839385 h 1839385"/>
              <a:gd name="connsiteX4" fmla="*/ 459846 w 2133687"/>
              <a:gd name="connsiteY4" fmla="*/ 1839385 h 1839385"/>
              <a:gd name="connsiteX5" fmla="*/ 0 w 2133687"/>
              <a:gd name="connsiteY5" fmla="*/ 919693 h 1839385"/>
              <a:gd name="connsiteX6" fmla="*/ 459846 w 2133687"/>
              <a:gd name="connsiteY6" fmla="*/ 0 h 1839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3687" h="1839385">
                <a:moveTo>
                  <a:pt x="459846" y="0"/>
                </a:moveTo>
                <a:lnTo>
                  <a:pt x="1673841" y="0"/>
                </a:lnTo>
                <a:lnTo>
                  <a:pt x="2133687" y="919693"/>
                </a:lnTo>
                <a:lnTo>
                  <a:pt x="1673841" y="1839385"/>
                </a:lnTo>
                <a:lnTo>
                  <a:pt x="459846" y="1839385"/>
                </a:lnTo>
                <a:lnTo>
                  <a:pt x="0" y="919693"/>
                </a:lnTo>
                <a:lnTo>
                  <a:pt x="459846" y="0"/>
                </a:lnTo>
                <a:close/>
              </a:path>
            </a:pathLst>
          </a:cu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5396" y="3936002"/>
            <a:ext cx="2133687" cy="1839385"/>
          </a:xfrm>
          <a:custGeom>
            <a:avLst/>
            <a:gdLst>
              <a:gd name="connsiteX0" fmla="*/ 459846 w 2133687"/>
              <a:gd name="connsiteY0" fmla="*/ 0 h 1839385"/>
              <a:gd name="connsiteX1" fmla="*/ 1673841 w 2133687"/>
              <a:gd name="connsiteY1" fmla="*/ 0 h 1839385"/>
              <a:gd name="connsiteX2" fmla="*/ 2133687 w 2133687"/>
              <a:gd name="connsiteY2" fmla="*/ 919693 h 1839385"/>
              <a:gd name="connsiteX3" fmla="*/ 1673841 w 2133687"/>
              <a:gd name="connsiteY3" fmla="*/ 1839385 h 1839385"/>
              <a:gd name="connsiteX4" fmla="*/ 459846 w 2133687"/>
              <a:gd name="connsiteY4" fmla="*/ 1839385 h 1839385"/>
              <a:gd name="connsiteX5" fmla="*/ 0 w 2133687"/>
              <a:gd name="connsiteY5" fmla="*/ 919693 h 1839385"/>
              <a:gd name="connsiteX6" fmla="*/ 459846 w 2133687"/>
              <a:gd name="connsiteY6" fmla="*/ 0 h 1839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3687" h="1839385">
                <a:moveTo>
                  <a:pt x="459846" y="0"/>
                </a:moveTo>
                <a:lnTo>
                  <a:pt x="1673841" y="0"/>
                </a:lnTo>
                <a:lnTo>
                  <a:pt x="2133687" y="919693"/>
                </a:lnTo>
                <a:lnTo>
                  <a:pt x="1673841" y="1839385"/>
                </a:lnTo>
                <a:lnTo>
                  <a:pt x="459846" y="1839385"/>
                </a:lnTo>
                <a:lnTo>
                  <a:pt x="0" y="919693"/>
                </a:lnTo>
                <a:lnTo>
                  <a:pt x="459846" y="0"/>
                </a:lnTo>
                <a:close/>
              </a:path>
            </a:pathLst>
          </a:custGeom>
        </p:spPr>
      </p:pic>
    </p:spTree>
  </p:cSld>
  <p:clrMapOvr>
    <a:masterClrMapping/>
  </p:clrMapOvr>
  <p:transition spd="slow" advTm="2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1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650"/>
                                </p:stCondLst>
                                <p:childTnLst>
                                  <p:par>
                                    <p:cTn id="1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5" grpId="0"/>
          <p:bldP spid="16" grpId="0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2828445" y="4718211"/>
            <a:ext cx="6444701" cy="2163365"/>
            <a:chOff x="1685647" y="3197027"/>
            <a:chExt cx="8577897" cy="3167382"/>
          </a:xfrm>
        </p:grpSpPr>
        <p:sp>
          <p:nvSpPr>
            <p:cNvPr id="6" name="梯形 1037"/>
            <p:cNvSpPr/>
            <p:nvPr/>
          </p:nvSpPr>
          <p:spPr>
            <a:xfrm>
              <a:off x="1685647" y="4670719"/>
              <a:ext cx="8577897" cy="1693690"/>
            </a:xfrm>
            <a:custGeom>
              <a:avLst/>
              <a:gdLst>
                <a:gd name="connsiteX0" fmla="*/ 0 w 8663676"/>
                <a:gd name="connsiteY0" fmla="*/ 1863059 h 1863059"/>
                <a:gd name="connsiteX1" fmla="*/ 966909 w 8663676"/>
                <a:gd name="connsiteY1" fmla="*/ 0 h 1863059"/>
                <a:gd name="connsiteX2" fmla="*/ 7696767 w 8663676"/>
                <a:gd name="connsiteY2" fmla="*/ 0 h 1863059"/>
                <a:gd name="connsiteX3" fmla="*/ 8663676 w 8663676"/>
                <a:gd name="connsiteY3" fmla="*/ 1863059 h 1863059"/>
                <a:gd name="connsiteX4" fmla="*/ 0 w 8663676"/>
                <a:gd name="connsiteY4" fmla="*/ 1863059 h 1863059"/>
                <a:gd name="connsiteX0-1" fmla="*/ 0 w 8663676"/>
                <a:gd name="connsiteY0-2" fmla="*/ 1863059 h 1863059"/>
                <a:gd name="connsiteX1-3" fmla="*/ 966909 w 8663676"/>
                <a:gd name="connsiteY1-4" fmla="*/ 0 h 1863059"/>
                <a:gd name="connsiteX2-5" fmla="*/ 7696767 w 8663676"/>
                <a:gd name="connsiteY2-6" fmla="*/ 0 h 1863059"/>
                <a:gd name="connsiteX3-7" fmla="*/ 8663676 w 8663676"/>
                <a:gd name="connsiteY3-8" fmla="*/ 1863059 h 1863059"/>
                <a:gd name="connsiteX4-9" fmla="*/ 0 w 8663676"/>
                <a:gd name="connsiteY4-10" fmla="*/ 1863059 h 1863059"/>
                <a:gd name="connsiteX0-11" fmla="*/ 0 w 8663676"/>
                <a:gd name="connsiteY0-12" fmla="*/ 1863059 h 1863059"/>
                <a:gd name="connsiteX1-13" fmla="*/ 966909 w 8663676"/>
                <a:gd name="connsiteY1-14" fmla="*/ 0 h 1863059"/>
                <a:gd name="connsiteX2-15" fmla="*/ 7696767 w 8663676"/>
                <a:gd name="connsiteY2-16" fmla="*/ 0 h 1863059"/>
                <a:gd name="connsiteX3-17" fmla="*/ 8663676 w 8663676"/>
                <a:gd name="connsiteY3-18" fmla="*/ 1863059 h 1863059"/>
                <a:gd name="connsiteX4-19" fmla="*/ 0 w 8663676"/>
                <a:gd name="connsiteY4-20" fmla="*/ 1863059 h 1863059"/>
                <a:gd name="connsiteX0-21" fmla="*/ 0 w 8663676"/>
                <a:gd name="connsiteY0-22" fmla="*/ 1863059 h 1863059"/>
                <a:gd name="connsiteX1-23" fmla="*/ 966909 w 8663676"/>
                <a:gd name="connsiteY1-24" fmla="*/ 0 h 1863059"/>
                <a:gd name="connsiteX2-25" fmla="*/ 7696767 w 8663676"/>
                <a:gd name="connsiteY2-26" fmla="*/ 0 h 1863059"/>
                <a:gd name="connsiteX3-27" fmla="*/ 8663676 w 8663676"/>
                <a:gd name="connsiteY3-28" fmla="*/ 1863059 h 1863059"/>
                <a:gd name="connsiteX4-29" fmla="*/ 0 w 8663676"/>
                <a:gd name="connsiteY4-30" fmla="*/ 1863059 h 1863059"/>
                <a:gd name="connsiteX0-31" fmla="*/ 0 w 8663676"/>
                <a:gd name="connsiteY0-32" fmla="*/ 1863059 h 1863059"/>
                <a:gd name="connsiteX1-33" fmla="*/ 966909 w 8663676"/>
                <a:gd name="connsiteY1-34" fmla="*/ 0 h 1863059"/>
                <a:gd name="connsiteX2-35" fmla="*/ 7696767 w 8663676"/>
                <a:gd name="connsiteY2-36" fmla="*/ 0 h 1863059"/>
                <a:gd name="connsiteX3-37" fmla="*/ 8663676 w 8663676"/>
                <a:gd name="connsiteY3-38" fmla="*/ 1863059 h 1863059"/>
                <a:gd name="connsiteX4-39" fmla="*/ 0 w 8663676"/>
                <a:gd name="connsiteY4-40" fmla="*/ 1863059 h 18630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8663676" h="1863059">
                  <a:moveTo>
                    <a:pt x="0" y="1863059"/>
                  </a:moveTo>
                  <a:lnTo>
                    <a:pt x="966909" y="0"/>
                  </a:lnTo>
                  <a:lnTo>
                    <a:pt x="7696767" y="0"/>
                  </a:lnTo>
                  <a:lnTo>
                    <a:pt x="8663676" y="1863059"/>
                  </a:lnTo>
                  <a:cubicBezTo>
                    <a:pt x="5631800" y="1614997"/>
                    <a:pt x="3200936" y="1608399"/>
                    <a:pt x="0" y="186305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7000"/>
                  </a:schemeClr>
                </a:gs>
                <a:gs pos="100000">
                  <a:srgbClr val="B2B2B2">
                    <a:alpha val="41000"/>
                  </a:srgbClr>
                </a:gs>
                <a:gs pos="58000">
                  <a:srgbClr val="777777">
                    <a:alpha val="2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2794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Group 26"/>
            <p:cNvGrpSpPr>
              <a:grpSpLocks noChangeAspect="1"/>
            </p:cNvGrpSpPr>
            <p:nvPr/>
          </p:nvGrpSpPr>
          <p:grpSpPr bwMode="auto">
            <a:xfrm>
              <a:off x="2133872" y="3197027"/>
              <a:ext cx="7924257" cy="2195757"/>
              <a:chOff x="-40" y="982"/>
              <a:chExt cx="7747" cy="2356"/>
            </a:xfrm>
          </p:grpSpPr>
          <p:sp>
            <p:nvSpPr>
              <p:cNvPr id="8" name="Freeform 27"/>
              <p:cNvSpPr/>
              <p:nvPr/>
            </p:nvSpPr>
            <p:spPr bwMode="auto">
              <a:xfrm>
                <a:off x="-7" y="2540"/>
                <a:ext cx="7692" cy="798"/>
              </a:xfrm>
              <a:custGeom>
                <a:avLst/>
                <a:gdLst>
                  <a:gd name="T0" fmla="*/ 3249 w 3253"/>
                  <a:gd name="T1" fmla="*/ 290 h 337"/>
                  <a:gd name="T2" fmla="*/ 3230 w 3253"/>
                  <a:gd name="T3" fmla="*/ 253 h 337"/>
                  <a:gd name="T4" fmla="*/ 3236 w 3253"/>
                  <a:gd name="T5" fmla="*/ 150 h 337"/>
                  <a:gd name="T6" fmla="*/ 3229 w 3253"/>
                  <a:gd name="T7" fmla="*/ 131 h 337"/>
                  <a:gd name="T8" fmla="*/ 3222 w 3253"/>
                  <a:gd name="T9" fmla="*/ 109 h 337"/>
                  <a:gd name="T10" fmla="*/ 2814 w 3253"/>
                  <a:gd name="T11" fmla="*/ 62 h 337"/>
                  <a:gd name="T12" fmla="*/ 1816 w 3253"/>
                  <a:gd name="T13" fmla="*/ 67 h 337"/>
                  <a:gd name="T14" fmla="*/ 1634 w 3253"/>
                  <a:gd name="T15" fmla="*/ 118 h 337"/>
                  <a:gd name="T16" fmla="*/ 1080 w 3253"/>
                  <a:gd name="T17" fmla="*/ 46 h 337"/>
                  <a:gd name="T18" fmla="*/ 414 w 3253"/>
                  <a:gd name="T19" fmla="*/ 80 h 337"/>
                  <a:gd name="T20" fmla="*/ 72 w 3253"/>
                  <a:gd name="T21" fmla="*/ 92 h 337"/>
                  <a:gd name="T22" fmla="*/ 26 w 3253"/>
                  <a:gd name="T23" fmla="*/ 101 h 337"/>
                  <a:gd name="T24" fmla="*/ 11 w 3253"/>
                  <a:gd name="T25" fmla="*/ 127 h 337"/>
                  <a:gd name="T26" fmla="*/ 6 w 3253"/>
                  <a:gd name="T27" fmla="*/ 206 h 337"/>
                  <a:gd name="T28" fmla="*/ 9 w 3253"/>
                  <a:gd name="T29" fmla="*/ 209 h 337"/>
                  <a:gd name="T30" fmla="*/ 9 w 3253"/>
                  <a:gd name="T31" fmla="*/ 314 h 337"/>
                  <a:gd name="T32" fmla="*/ 27 w 3253"/>
                  <a:gd name="T33" fmla="*/ 328 h 337"/>
                  <a:gd name="T34" fmla="*/ 56 w 3253"/>
                  <a:gd name="T35" fmla="*/ 327 h 337"/>
                  <a:gd name="T36" fmla="*/ 222 w 3253"/>
                  <a:gd name="T37" fmla="*/ 328 h 337"/>
                  <a:gd name="T38" fmla="*/ 353 w 3253"/>
                  <a:gd name="T39" fmla="*/ 329 h 337"/>
                  <a:gd name="T40" fmla="*/ 481 w 3253"/>
                  <a:gd name="T41" fmla="*/ 332 h 337"/>
                  <a:gd name="T42" fmla="*/ 511 w 3253"/>
                  <a:gd name="T43" fmla="*/ 330 h 337"/>
                  <a:gd name="T44" fmla="*/ 568 w 3253"/>
                  <a:gd name="T45" fmla="*/ 326 h 337"/>
                  <a:gd name="T46" fmla="*/ 652 w 3253"/>
                  <a:gd name="T47" fmla="*/ 328 h 337"/>
                  <a:gd name="T48" fmla="*/ 717 w 3253"/>
                  <a:gd name="T49" fmla="*/ 328 h 337"/>
                  <a:gd name="T50" fmla="*/ 762 w 3253"/>
                  <a:gd name="T51" fmla="*/ 331 h 337"/>
                  <a:gd name="T52" fmla="*/ 806 w 3253"/>
                  <a:gd name="T53" fmla="*/ 331 h 337"/>
                  <a:gd name="T54" fmla="*/ 1589 w 3253"/>
                  <a:gd name="T55" fmla="*/ 337 h 337"/>
                  <a:gd name="T56" fmla="*/ 1607 w 3253"/>
                  <a:gd name="T57" fmla="*/ 317 h 337"/>
                  <a:gd name="T58" fmla="*/ 1617 w 3253"/>
                  <a:gd name="T59" fmla="*/ 159 h 337"/>
                  <a:gd name="T60" fmla="*/ 1623 w 3253"/>
                  <a:gd name="T61" fmla="*/ 148 h 337"/>
                  <a:gd name="T62" fmla="*/ 1628 w 3253"/>
                  <a:gd name="T63" fmla="*/ 141 h 337"/>
                  <a:gd name="T64" fmla="*/ 1636 w 3253"/>
                  <a:gd name="T65" fmla="*/ 128 h 337"/>
                  <a:gd name="T66" fmla="*/ 1649 w 3253"/>
                  <a:gd name="T67" fmla="*/ 162 h 337"/>
                  <a:gd name="T68" fmla="*/ 1648 w 3253"/>
                  <a:gd name="T69" fmla="*/ 207 h 337"/>
                  <a:gd name="T70" fmla="*/ 1639 w 3253"/>
                  <a:gd name="T71" fmla="*/ 273 h 337"/>
                  <a:gd name="T72" fmla="*/ 1649 w 3253"/>
                  <a:gd name="T73" fmla="*/ 276 h 337"/>
                  <a:gd name="T74" fmla="*/ 1654 w 3253"/>
                  <a:gd name="T75" fmla="*/ 276 h 337"/>
                  <a:gd name="T76" fmla="*/ 1654 w 3253"/>
                  <a:gd name="T77" fmla="*/ 289 h 337"/>
                  <a:gd name="T78" fmla="*/ 1665 w 3253"/>
                  <a:gd name="T79" fmla="*/ 291 h 337"/>
                  <a:gd name="T80" fmla="*/ 1664 w 3253"/>
                  <a:gd name="T81" fmla="*/ 316 h 337"/>
                  <a:gd name="T82" fmla="*/ 1690 w 3253"/>
                  <a:gd name="T83" fmla="*/ 324 h 337"/>
                  <a:gd name="T84" fmla="*/ 3200 w 3253"/>
                  <a:gd name="T85" fmla="*/ 325 h 337"/>
                  <a:gd name="T86" fmla="*/ 3249 w 3253"/>
                  <a:gd name="T87" fmla="*/ 29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53" h="337">
                    <a:moveTo>
                      <a:pt x="3249" y="290"/>
                    </a:moveTo>
                    <a:cubicBezTo>
                      <a:pt x="3246" y="277"/>
                      <a:pt x="3230" y="253"/>
                      <a:pt x="3230" y="253"/>
                    </a:cubicBezTo>
                    <a:cubicBezTo>
                      <a:pt x="3236" y="150"/>
                      <a:pt x="3236" y="150"/>
                      <a:pt x="3236" y="150"/>
                    </a:cubicBezTo>
                    <a:cubicBezTo>
                      <a:pt x="3236" y="150"/>
                      <a:pt x="3238" y="141"/>
                      <a:pt x="3229" y="131"/>
                    </a:cubicBezTo>
                    <a:cubicBezTo>
                      <a:pt x="3221" y="116"/>
                      <a:pt x="3222" y="109"/>
                      <a:pt x="3222" y="109"/>
                    </a:cubicBezTo>
                    <a:cubicBezTo>
                      <a:pt x="3222" y="109"/>
                      <a:pt x="2992" y="77"/>
                      <a:pt x="2814" y="62"/>
                    </a:cubicBezTo>
                    <a:cubicBezTo>
                      <a:pt x="2625" y="46"/>
                      <a:pt x="2150" y="0"/>
                      <a:pt x="1816" y="67"/>
                    </a:cubicBezTo>
                    <a:cubicBezTo>
                      <a:pt x="1816" y="67"/>
                      <a:pt x="1700" y="97"/>
                      <a:pt x="1634" y="118"/>
                    </a:cubicBezTo>
                    <a:cubicBezTo>
                      <a:pt x="1387" y="41"/>
                      <a:pt x="1145" y="48"/>
                      <a:pt x="1080" y="46"/>
                    </a:cubicBezTo>
                    <a:cubicBezTo>
                      <a:pt x="961" y="47"/>
                      <a:pt x="467" y="77"/>
                      <a:pt x="414" y="80"/>
                    </a:cubicBezTo>
                    <a:cubicBezTo>
                      <a:pt x="361" y="82"/>
                      <a:pt x="108" y="95"/>
                      <a:pt x="72" y="92"/>
                    </a:cubicBezTo>
                    <a:cubicBezTo>
                      <a:pt x="33" y="93"/>
                      <a:pt x="26" y="101"/>
                      <a:pt x="26" y="101"/>
                    </a:cubicBezTo>
                    <a:cubicBezTo>
                      <a:pt x="8" y="122"/>
                      <a:pt x="11" y="121"/>
                      <a:pt x="11" y="127"/>
                    </a:cubicBezTo>
                    <a:cubicBezTo>
                      <a:pt x="1" y="178"/>
                      <a:pt x="6" y="206"/>
                      <a:pt x="6" y="206"/>
                    </a:cubicBezTo>
                    <a:cubicBezTo>
                      <a:pt x="6" y="206"/>
                      <a:pt x="6" y="206"/>
                      <a:pt x="9" y="209"/>
                    </a:cubicBezTo>
                    <a:cubicBezTo>
                      <a:pt x="0" y="249"/>
                      <a:pt x="6" y="299"/>
                      <a:pt x="9" y="314"/>
                    </a:cubicBezTo>
                    <a:cubicBezTo>
                      <a:pt x="11" y="329"/>
                      <a:pt x="27" y="328"/>
                      <a:pt x="27" y="328"/>
                    </a:cubicBezTo>
                    <a:cubicBezTo>
                      <a:pt x="27" y="328"/>
                      <a:pt x="35" y="328"/>
                      <a:pt x="56" y="327"/>
                    </a:cubicBezTo>
                    <a:cubicBezTo>
                      <a:pt x="86" y="324"/>
                      <a:pt x="110" y="326"/>
                      <a:pt x="222" y="328"/>
                    </a:cubicBezTo>
                    <a:cubicBezTo>
                      <a:pt x="254" y="326"/>
                      <a:pt x="320" y="327"/>
                      <a:pt x="353" y="329"/>
                    </a:cubicBezTo>
                    <a:cubicBezTo>
                      <a:pt x="369" y="331"/>
                      <a:pt x="472" y="331"/>
                      <a:pt x="481" y="332"/>
                    </a:cubicBezTo>
                    <a:cubicBezTo>
                      <a:pt x="490" y="332"/>
                      <a:pt x="511" y="330"/>
                      <a:pt x="511" y="330"/>
                    </a:cubicBezTo>
                    <a:cubicBezTo>
                      <a:pt x="511" y="330"/>
                      <a:pt x="511" y="330"/>
                      <a:pt x="568" y="326"/>
                    </a:cubicBezTo>
                    <a:cubicBezTo>
                      <a:pt x="631" y="328"/>
                      <a:pt x="652" y="328"/>
                      <a:pt x="652" y="328"/>
                    </a:cubicBezTo>
                    <a:cubicBezTo>
                      <a:pt x="652" y="328"/>
                      <a:pt x="699" y="328"/>
                      <a:pt x="717" y="328"/>
                    </a:cubicBezTo>
                    <a:cubicBezTo>
                      <a:pt x="735" y="328"/>
                      <a:pt x="745" y="331"/>
                      <a:pt x="762" y="331"/>
                    </a:cubicBezTo>
                    <a:cubicBezTo>
                      <a:pt x="777" y="329"/>
                      <a:pt x="806" y="331"/>
                      <a:pt x="806" y="331"/>
                    </a:cubicBezTo>
                    <a:cubicBezTo>
                      <a:pt x="806" y="331"/>
                      <a:pt x="1306" y="336"/>
                      <a:pt x="1589" y="337"/>
                    </a:cubicBezTo>
                    <a:cubicBezTo>
                      <a:pt x="1611" y="336"/>
                      <a:pt x="1607" y="317"/>
                      <a:pt x="1607" y="317"/>
                    </a:cubicBezTo>
                    <a:cubicBezTo>
                      <a:pt x="1607" y="317"/>
                      <a:pt x="1617" y="163"/>
                      <a:pt x="1617" y="159"/>
                    </a:cubicBezTo>
                    <a:cubicBezTo>
                      <a:pt x="1617" y="155"/>
                      <a:pt x="1623" y="148"/>
                      <a:pt x="1623" y="148"/>
                    </a:cubicBezTo>
                    <a:cubicBezTo>
                      <a:pt x="1623" y="148"/>
                      <a:pt x="1628" y="145"/>
                      <a:pt x="1628" y="141"/>
                    </a:cubicBezTo>
                    <a:cubicBezTo>
                      <a:pt x="1629" y="139"/>
                      <a:pt x="1633" y="133"/>
                      <a:pt x="1636" y="128"/>
                    </a:cubicBezTo>
                    <a:cubicBezTo>
                      <a:pt x="1640" y="132"/>
                      <a:pt x="1649" y="146"/>
                      <a:pt x="1649" y="162"/>
                    </a:cubicBezTo>
                    <a:cubicBezTo>
                      <a:pt x="1649" y="182"/>
                      <a:pt x="1654" y="179"/>
                      <a:pt x="1648" y="207"/>
                    </a:cubicBezTo>
                    <a:cubicBezTo>
                      <a:pt x="1644" y="237"/>
                      <a:pt x="1639" y="273"/>
                      <a:pt x="1639" y="273"/>
                    </a:cubicBezTo>
                    <a:cubicBezTo>
                      <a:pt x="1649" y="276"/>
                      <a:pt x="1649" y="276"/>
                      <a:pt x="1649" y="276"/>
                    </a:cubicBezTo>
                    <a:cubicBezTo>
                      <a:pt x="1654" y="276"/>
                      <a:pt x="1654" y="276"/>
                      <a:pt x="1654" y="276"/>
                    </a:cubicBezTo>
                    <a:cubicBezTo>
                      <a:pt x="1654" y="289"/>
                      <a:pt x="1654" y="289"/>
                      <a:pt x="1654" y="289"/>
                    </a:cubicBezTo>
                    <a:cubicBezTo>
                      <a:pt x="1654" y="289"/>
                      <a:pt x="1657" y="292"/>
                      <a:pt x="1665" y="291"/>
                    </a:cubicBezTo>
                    <a:cubicBezTo>
                      <a:pt x="1664" y="316"/>
                      <a:pt x="1664" y="316"/>
                      <a:pt x="1664" y="316"/>
                    </a:cubicBezTo>
                    <a:cubicBezTo>
                      <a:pt x="1664" y="316"/>
                      <a:pt x="1677" y="323"/>
                      <a:pt x="1690" y="324"/>
                    </a:cubicBezTo>
                    <a:cubicBezTo>
                      <a:pt x="1702" y="324"/>
                      <a:pt x="3200" y="325"/>
                      <a:pt x="3200" y="325"/>
                    </a:cubicBezTo>
                    <a:cubicBezTo>
                      <a:pt x="3200" y="325"/>
                      <a:pt x="3253" y="333"/>
                      <a:pt x="3249" y="29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" name="Freeform 28"/>
              <p:cNvSpPr/>
              <p:nvPr/>
            </p:nvSpPr>
            <p:spPr bwMode="auto">
              <a:xfrm>
                <a:off x="21" y="1756"/>
                <a:ext cx="3821" cy="1066"/>
              </a:xfrm>
              <a:custGeom>
                <a:avLst/>
                <a:gdLst>
                  <a:gd name="T0" fmla="*/ 1616 w 1616"/>
                  <a:gd name="T1" fmla="*/ 450 h 450"/>
                  <a:gd name="T2" fmla="*/ 1607 w 1616"/>
                  <a:gd name="T3" fmla="*/ 446 h 450"/>
                  <a:gd name="T4" fmla="*/ 1055 w 1616"/>
                  <a:gd name="T5" fmla="*/ 369 h 450"/>
                  <a:gd name="T6" fmla="*/ 388 w 1616"/>
                  <a:gd name="T7" fmla="*/ 402 h 450"/>
                  <a:gd name="T8" fmla="*/ 47 w 1616"/>
                  <a:gd name="T9" fmla="*/ 415 h 450"/>
                  <a:gd name="T10" fmla="*/ 0 w 1616"/>
                  <a:gd name="T11" fmla="*/ 424 h 450"/>
                  <a:gd name="T12" fmla="*/ 95 w 1616"/>
                  <a:gd name="T13" fmla="*/ 292 h 450"/>
                  <a:gd name="T14" fmla="*/ 277 w 1616"/>
                  <a:gd name="T15" fmla="*/ 0 h 450"/>
                  <a:gd name="T16" fmla="*/ 284 w 1616"/>
                  <a:gd name="T17" fmla="*/ 1 h 450"/>
                  <a:gd name="T18" fmla="*/ 45 w 1616"/>
                  <a:gd name="T19" fmla="*/ 386 h 450"/>
                  <a:gd name="T20" fmla="*/ 451 w 1616"/>
                  <a:gd name="T21" fmla="*/ 361 h 450"/>
                  <a:gd name="T22" fmla="*/ 1239 w 1616"/>
                  <a:gd name="T23" fmla="*/ 353 h 450"/>
                  <a:gd name="T24" fmla="*/ 1616 w 1616"/>
                  <a:gd name="T25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16" h="450">
                    <a:moveTo>
                      <a:pt x="1616" y="450"/>
                    </a:moveTo>
                    <a:cubicBezTo>
                      <a:pt x="1607" y="446"/>
                      <a:pt x="1607" y="446"/>
                      <a:pt x="1607" y="446"/>
                    </a:cubicBezTo>
                    <a:cubicBezTo>
                      <a:pt x="1360" y="370"/>
                      <a:pt x="1120" y="371"/>
                      <a:pt x="1055" y="369"/>
                    </a:cubicBezTo>
                    <a:cubicBezTo>
                      <a:pt x="936" y="370"/>
                      <a:pt x="441" y="400"/>
                      <a:pt x="388" y="402"/>
                    </a:cubicBezTo>
                    <a:cubicBezTo>
                      <a:pt x="335" y="405"/>
                      <a:pt x="82" y="417"/>
                      <a:pt x="47" y="415"/>
                    </a:cubicBezTo>
                    <a:cubicBezTo>
                      <a:pt x="8" y="416"/>
                      <a:pt x="0" y="424"/>
                      <a:pt x="0" y="424"/>
                    </a:cubicBezTo>
                    <a:cubicBezTo>
                      <a:pt x="0" y="424"/>
                      <a:pt x="62" y="348"/>
                      <a:pt x="95" y="292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84" y="1"/>
                      <a:pt x="284" y="1"/>
                      <a:pt x="284" y="1"/>
                    </a:cubicBezTo>
                    <a:cubicBezTo>
                      <a:pt x="45" y="386"/>
                      <a:pt x="45" y="386"/>
                      <a:pt x="45" y="386"/>
                    </a:cubicBezTo>
                    <a:cubicBezTo>
                      <a:pt x="45" y="386"/>
                      <a:pt x="358" y="367"/>
                      <a:pt x="451" y="361"/>
                    </a:cubicBezTo>
                    <a:cubicBezTo>
                      <a:pt x="547" y="355"/>
                      <a:pt x="1008" y="317"/>
                      <a:pt x="1239" y="353"/>
                    </a:cubicBezTo>
                    <a:cubicBezTo>
                      <a:pt x="1287" y="360"/>
                      <a:pt x="1473" y="385"/>
                      <a:pt x="1616" y="450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Freeform 29"/>
              <p:cNvSpPr/>
              <p:nvPr/>
            </p:nvSpPr>
            <p:spPr bwMode="auto">
              <a:xfrm>
                <a:off x="3845" y="1801"/>
                <a:ext cx="3679" cy="1021"/>
              </a:xfrm>
              <a:custGeom>
                <a:avLst/>
                <a:gdLst>
                  <a:gd name="T0" fmla="*/ 9 w 1556"/>
                  <a:gd name="T1" fmla="*/ 424 h 431"/>
                  <a:gd name="T2" fmla="*/ 39 w 1556"/>
                  <a:gd name="T3" fmla="*/ 402 h 431"/>
                  <a:gd name="T4" fmla="*/ 162 w 1556"/>
                  <a:gd name="T5" fmla="*/ 307 h 431"/>
                  <a:gd name="T6" fmla="*/ 481 w 1556"/>
                  <a:gd name="T7" fmla="*/ 164 h 431"/>
                  <a:gd name="T8" fmla="*/ 1212 w 1556"/>
                  <a:gd name="T9" fmla="*/ 0 h 431"/>
                  <a:gd name="T10" fmla="*/ 1214 w 1556"/>
                  <a:gd name="T11" fmla="*/ 2 h 431"/>
                  <a:gd name="T12" fmla="*/ 1340 w 1556"/>
                  <a:gd name="T13" fmla="*/ 140 h 431"/>
                  <a:gd name="T14" fmla="*/ 1556 w 1556"/>
                  <a:gd name="T15" fmla="*/ 388 h 431"/>
                  <a:gd name="T16" fmla="*/ 1549 w 1556"/>
                  <a:gd name="T17" fmla="*/ 390 h 431"/>
                  <a:gd name="T18" fmla="*/ 1129 w 1556"/>
                  <a:gd name="T19" fmla="*/ 332 h 431"/>
                  <a:gd name="T20" fmla="*/ 641 w 1556"/>
                  <a:gd name="T21" fmla="*/ 302 h 431"/>
                  <a:gd name="T22" fmla="*/ 145 w 1556"/>
                  <a:gd name="T23" fmla="*/ 376 h 431"/>
                  <a:gd name="T24" fmla="*/ 19 w 1556"/>
                  <a:gd name="T25" fmla="*/ 426 h 431"/>
                  <a:gd name="T26" fmla="*/ 2 w 1556"/>
                  <a:gd name="T27" fmla="*/ 431 h 431"/>
                  <a:gd name="T28" fmla="*/ 0 w 1556"/>
                  <a:gd name="T29" fmla="*/ 430 h 431"/>
                  <a:gd name="T30" fmla="*/ 10 w 1556"/>
                  <a:gd name="T31" fmla="*/ 423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556" h="431">
                    <a:moveTo>
                      <a:pt x="9" y="424"/>
                    </a:moveTo>
                    <a:cubicBezTo>
                      <a:pt x="9" y="424"/>
                      <a:pt x="12" y="422"/>
                      <a:pt x="39" y="402"/>
                    </a:cubicBezTo>
                    <a:cubicBezTo>
                      <a:pt x="98" y="346"/>
                      <a:pt x="162" y="307"/>
                      <a:pt x="162" y="307"/>
                    </a:cubicBezTo>
                    <a:cubicBezTo>
                      <a:pt x="310" y="218"/>
                      <a:pt x="434" y="179"/>
                      <a:pt x="481" y="164"/>
                    </a:cubicBezTo>
                    <a:cubicBezTo>
                      <a:pt x="914" y="30"/>
                      <a:pt x="1212" y="0"/>
                      <a:pt x="1212" y="0"/>
                    </a:cubicBezTo>
                    <a:cubicBezTo>
                      <a:pt x="1212" y="0"/>
                      <a:pt x="1212" y="0"/>
                      <a:pt x="1214" y="2"/>
                    </a:cubicBezTo>
                    <a:cubicBezTo>
                      <a:pt x="1214" y="2"/>
                      <a:pt x="1222" y="17"/>
                      <a:pt x="1340" y="140"/>
                    </a:cubicBezTo>
                    <a:cubicBezTo>
                      <a:pt x="1459" y="251"/>
                      <a:pt x="1552" y="378"/>
                      <a:pt x="1556" y="388"/>
                    </a:cubicBezTo>
                    <a:cubicBezTo>
                      <a:pt x="1556" y="392"/>
                      <a:pt x="1549" y="390"/>
                      <a:pt x="1549" y="390"/>
                    </a:cubicBezTo>
                    <a:cubicBezTo>
                      <a:pt x="1489" y="375"/>
                      <a:pt x="1129" y="332"/>
                      <a:pt x="1129" y="332"/>
                    </a:cubicBezTo>
                    <a:cubicBezTo>
                      <a:pt x="912" y="306"/>
                      <a:pt x="731" y="300"/>
                      <a:pt x="641" y="302"/>
                    </a:cubicBezTo>
                    <a:cubicBezTo>
                      <a:pt x="324" y="306"/>
                      <a:pt x="172" y="366"/>
                      <a:pt x="145" y="376"/>
                    </a:cubicBezTo>
                    <a:cubicBezTo>
                      <a:pt x="109" y="388"/>
                      <a:pt x="19" y="426"/>
                      <a:pt x="19" y="426"/>
                    </a:cubicBezTo>
                    <a:cubicBezTo>
                      <a:pt x="2" y="431"/>
                      <a:pt x="2" y="431"/>
                      <a:pt x="2" y="431"/>
                    </a:cubicBezTo>
                    <a:cubicBezTo>
                      <a:pt x="0" y="430"/>
                      <a:pt x="0" y="430"/>
                      <a:pt x="0" y="430"/>
                    </a:cubicBezTo>
                    <a:cubicBezTo>
                      <a:pt x="10" y="423"/>
                      <a:pt x="10" y="423"/>
                      <a:pt x="10" y="423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30"/>
              <p:cNvSpPr/>
              <p:nvPr/>
            </p:nvSpPr>
            <p:spPr bwMode="auto">
              <a:xfrm>
                <a:off x="130" y="1761"/>
                <a:ext cx="3736" cy="1061"/>
              </a:xfrm>
              <a:custGeom>
                <a:avLst/>
                <a:gdLst>
                  <a:gd name="T0" fmla="*/ 0 w 1580"/>
                  <a:gd name="T1" fmla="*/ 384 h 448"/>
                  <a:gd name="T2" fmla="*/ 237 w 1580"/>
                  <a:gd name="T3" fmla="*/ 0 h 448"/>
                  <a:gd name="T4" fmla="*/ 1235 w 1580"/>
                  <a:gd name="T5" fmla="*/ 244 h 448"/>
                  <a:gd name="T6" fmla="*/ 1580 w 1580"/>
                  <a:gd name="T7" fmla="*/ 441 h 448"/>
                  <a:gd name="T8" fmla="*/ 1570 w 1580"/>
                  <a:gd name="T9" fmla="*/ 448 h 448"/>
                  <a:gd name="T10" fmla="*/ 1285 w 1580"/>
                  <a:gd name="T11" fmla="*/ 366 h 448"/>
                  <a:gd name="T12" fmla="*/ 580 w 1580"/>
                  <a:gd name="T13" fmla="*/ 347 h 448"/>
                  <a:gd name="T14" fmla="*/ 0 w 1580"/>
                  <a:gd name="T15" fmla="*/ 384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0" h="448">
                    <a:moveTo>
                      <a:pt x="0" y="384"/>
                    </a:moveTo>
                    <a:cubicBezTo>
                      <a:pt x="237" y="0"/>
                      <a:pt x="237" y="0"/>
                      <a:pt x="237" y="0"/>
                    </a:cubicBezTo>
                    <a:cubicBezTo>
                      <a:pt x="237" y="0"/>
                      <a:pt x="993" y="132"/>
                      <a:pt x="1235" y="244"/>
                    </a:cubicBezTo>
                    <a:cubicBezTo>
                      <a:pt x="1358" y="293"/>
                      <a:pt x="1489" y="351"/>
                      <a:pt x="1580" y="441"/>
                    </a:cubicBezTo>
                    <a:cubicBezTo>
                      <a:pt x="1570" y="448"/>
                      <a:pt x="1570" y="448"/>
                      <a:pt x="1570" y="448"/>
                    </a:cubicBezTo>
                    <a:cubicBezTo>
                      <a:pt x="1570" y="448"/>
                      <a:pt x="1445" y="392"/>
                      <a:pt x="1285" y="366"/>
                    </a:cubicBezTo>
                    <a:cubicBezTo>
                      <a:pt x="1208" y="353"/>
                      <a:pt x="1062" y="318"/>
                      <a:pt x="580" y="347"/>
                    </a:cubicBezTo>
                    <a:cubicBezTo>
                      <a:pt x="103" y="382"/>
                      <a:pt x="0" y="384"/>
                      <a:pt x="0" y="38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31"/>
              <p:cNvSpPr/>
              <p:nvPr/>
            </p:nvSpPr>
            <p:spPr bwMode="auto">
              <a:xfrm>
                <a:off x="-40" y="2630"/>
                <a:ext cx="3882" cy="689"/>
              </a:xfrm>
              <a:custGeom>
                <a:avLst/>
                <a:gdLst>
                  <a:gd name="T0" fmla="*/ 1633 w 1642"/>
                  <a:gd name="T1" fmla="*/ 77 h 291"/>
                  <a:gd name="T2" fmla="*/ 1081 w 1642"/>
                  <a:gd name="T3" fmla="*/ 0 h 291"/>
                  <a:gd name="T4" fmla="*/ 414 w 1642"/>
                  <a:gd name="T5" fmla="*/ 33 h 291"/>
                  <a:gd name="T6" fmla="*/ 73 w 1642"/>
                  <a:gd name="T7" fmla="*/ 46 h 291"/>
                  <a:gd name="T8" fmla="*/ 26 w 1642"/>
                  <a:gd name="T9" fmla="*/ 55 h 291"/>
                  <a:gd name="T10" fmla="*/ 11 w 1642"/>
                  <a:gd name="T11" fmla="*/ 80 h 291"/>
                  <a:gd name="T12" fmla="*/ 7 w 1642"/>
                  <a:gd name="T13" fmla="*/ 159 h 291"/>
                  <a:gd name="T14" fmla="*/ 9 w 1642"/>
                  <a:gd name="T15" fmla="*/ 163 h 291"/>
                  <a:gd name="T16" fmla="*/ 9 w 1642"/>
                  <a:gd name="T17" fmla="*/ 268 h 291"/>
                  <a:gd name="T18" fmla="*/ 28 w 1642"/>
                  <a:gd name="T19" fmla="*/ 281 h 291"/>
                  <a:gd name="T20" fmla="*/ 57 w 1642"/>
                  <a:gd name="T21" fmla="*/ 281 h 291"/>
                  <a:gd name="T22" fmla="*/ 223 w 1642"/>
                  <a:gd name="T23" fmla="*/ 281 h 291"/>
                  <a:gd name="T24" fmla="*/ 354 w 1642"/>
                  <a:gd name="T25" fmla="*/ 282 h 291"/>
                  <a:gd name="T26" fmla="*/ 482 w 1642"/>
                  <a:gd name="T27" fmla="*/ 285 h 291"/>
                  <a:gd name="T28" fmla="*/ 512 w 1642"/>
                  <a:gd name="T29" fmla="*/ 283 h 291"/>
                  <a:gd name="T30" fmla="*/ 568 w 1642"/>
                  <a:gd name="T31" fmla="*/ 280 h 291"/>
                  <a:gd name="T32" fmla="*/ 653 w 1642"/>
                  <a:gd name="T33" fmla="*/ 281 h 291"/>
                  <a:gd name="T34" fmla="*/ 718 w 1642"/>
                  <a:gd name="T35" fmla="*/ 281 h 291"/>
                  <a:gd name="T36" fmla="*/ 762 w 1642"/>
                  <a:gd name="T37" fmla="*/ 284 h 291"/>
                  <a:gd name="T38" fmla="*/ 806 w 1642"/>
                  <a:gd name="T39" fmla="*/ 285 h 291"/>
                  <a:gd name="T40" fmla="*/ 1590 w 1642"/>
                  <a:gd name="T41" fmla="*/ 291 h 291"/>
                  <a:gd name="T42" fmla="*/ 1608 w 1642"/>
                  <a:gd name="T43" fmla="*/ 271 h 291"/>
                  <a:gd name="T44" fmla="*/ 1618 w 1642"/>
                  <a:gd name="T45" fmla="*/ 113 h 291"/>
                  <a:gd name="T46" fmla="*/ 1624 w 1642"/>
                  <a:gd name="T47" fmla="*/ 102 h 291"/>
                  <a:gd name="T48" fmla="*/ 1629 w 1642"/>
                  <a:gd name="T49" fmla="*/ 95 h 291"/>
                  <a:gd name="T50" fmla="*/ 1642 w 1642"/>
                  <a:gd name="T51" fmla="*/ 81 h 291"/>
                  <a:gd name="T52" fmla="*/ 1633 w 1642"/>
                  <a:gd name="T53" fmla="*/ 77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642" h="291">
                    <a:moveTo>
                      <a:pt x="1633" y="77"/>
                    </a:moveTo>
                    <a:cubicBezTo>
                      <a:pt x="1386" y="1"/>
                      <a:pt x="1146" y="2"/>
                      <a:pt x="1081" y="0"/>
                    </a:cubicBezTo>
                    <a:cubicBezTo>
                      <a:pt x="962" y="1"/>
                      <a:pt x="467" y="31"/>
                      <a:pt x="414" y="33"/>
                    </a:cubicBezTo>
                    <a:cubicBezTo>
                      <a:pt x="361" y="36"/>
                      <a:pt x="108" y="48"/>
                      <a:pt x="73" y="46"/>
                    </a:cubicBezTo>
                    <a:cubicBezTo>
                      <a:pt x="34" y="47"/>
                      <a:pt x="26" y="55"/>
                      <a:pt x="26" y="55"/>
                    </a:cubicBezTo>
                    <a:cubicBezTo>
                      <a:pt x="9" y="75"/>
                      <a:pt x="12" y="75"/>
                      <a:pt x="11" y="80"/>
                    </a:cubicBezTo>
                    <a:cubicBezTo>
                      <a:pt x="2" y="132"/>
                      <a:pt x="7" y="159"/>
                      <a:pt x="7" y="159"/>
                    </a:cubicBezTo>
                    <a:cubicBezTo>
                      <a:pt x="7" y="159"/>
                      <a:pt x="7" y="159"/>
                      <a:pt x="9" y="163"/>
                    </a:cubicBezTo>
                    <a:cubicBezTo>
                      <a:pt x="0" y="203"/>
                      <a:pt x="7" y="253"/>
                      <a:pt x="9" y="268"/>
                    </a:cubicBezTo>
                    <a:cubicBezTo>
                      <a:pt x="12" y="282"/>
                      <a:pt x="28" y="281"/>
                      <a:pt x="28" y="281"/>
                    </a:cubicBezTo>
                    <a:cubicBezTo>
                      <a:pt x="28" y="281"/>
                      <a:pt x="36" y="282"/>
                      <a:pt x="57" y="281"/>
                    </a:cubicBezTo>
                    <a:cubicBezTo>
                      <a:pt x="87" y="278"/>
                      <a:pt x="110" y="280"/>
                      <a:pt x="223" y="281"/>
                    </a:cubicBezTo>
                    <a:cubicBezTo>
                      <a:pt x="255" y="280"/>
                      <a:pt x="320" y="281"/>
                      <a:pt x="354" y="282"/>
                    </a:cubicBezTo>
                    <a:cubicBezTo>
                      <a:pt x="370" y="285"/>
                      <a:pt x="472" y="285"/>
                      <a:pt x="482" y="285"/>
                    </a:cubicBezTo>
                    <a:cubicBezTo>
                      <a:pt x="491" y="286"/>
                      <a:pt x="512" y="283"/>
                      <a:pt x="512" y="283"/>
                    </a:cubicBezTo>
                    <a:cubicBezTo>
                      <a:pt x="512" y="283"/>
                      <a:pt x="512" y="283"/>
                      <a:pt x="568" y="280"/>
                    </a:cubicBezTo>
                    <a:cubicBezTo>
                      <a:pt x="631" y="282"/>
                      <a:pt x="653" y="281"/>
                      <a:pt x="653" y="281"/>
                    </a:cubicBezTo>
                    <a:cubicBezTo>
                      <a:pt x="653" y="281"/>
                      <a:pt x="699" y="281"/>
                      <a:pt x="718" y="281"/>
                    </a:cubicBezTo>
                    <a:cubicBezTo>
                      <a:pt x="736" y="281"/>
                      <a:pt x="746" y="284"/>
                      <a:pt x="762" y="284"/>
                    </a:cubicBezTo>
                    <a:cubicBezTo>
                      <a:pt x="777" y="283"/>
                      <a:pt x="806" y="285"/>
                      <a:pt x="806" y="285"/>
                    </a:cubicBezTo>
                    <a:cubicBezTo>
                      <a:pt x="806" y="285"/>
                      <a:pt x="1306" y="290"/>
                      <a:pt x="1590" y="291"/>
                    </a:cubicBezTo>
                    <a:cubicBezTo>
                      <a:pt x="1611" y="290"/>
                      <a:pt x="1608" y="271"/>
                      <a:pt x="1608" y="271"/>
                    </a:cubicBezTo>
                    <a:cubicBezTo>
                      <a:pt x="1608" y="271"/>
                      <a:pt x="1618" y="117"/>
                      <a:pt x="1618" y="113"/>
                    </a:cubicBezTo>
                    <a:cubicBezTo>
                      <a:pt x="1618" y="109"/>
                      <a:pt x="1624" y="102"/>
                      <a:pt x="1624" y="102"/>
                    </a:cubicBezTo>
                    <a:cubicBezTo>
                      <a:pt x="1624" y="102"/>
                      <a:pt x="1628" y="99"/>
                      <a:pt x="1629" y="95"/>
                    </a:cubicBezTo>
                    <a:cubicBezTo>
                      <a:pt x="1630" y="90"/>
                      <a:pt x="1642" y="81"/>
                      <a:pt x="1642" y="81"/>
                    </a:cubicBezTo>
                    <a:lnTo>
                      <a:pt x="1633" y="77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32"/>
              <p:cNvSpPr/>
              <p:nvPr/>
            </p:nvSpPr>
            <p:spPr bwMode="auto">
              <a:xfrm>
                <a:off x="3890" y="1801"/>
                <a:ext cx="3757" cy="1009"/>
              </a:xfrm>
              <a:custGeom>
                <a:avLst/>
                <a:gdLst>
                  <a:gd name="T0" fmla="*/ 312 w 1589"/>
                  <a:gd name="T1" fmla="*/ 327 h 426"/>
                  <a:gd name="T2" fmla="*/ 925 w 1589"/>
                  <a:gd name="T3" fmla="*/ 313 h 426"/>
                  <a:gd name="T4" fmla="*/ 1535 w 1589"/>
                  <a:gd name="T5" fmla="*/ 391 h 426"/>
                  <a:gd name="T6" fmla="*/ 1415 w 1589"/>
                  <a:gd name="T7" fmla="*/ 237 h 426"/>
                  <a:gd name="T8" fmla="*/ 1193 w 1589"/>
                  <a:gd name="T9" fmla="*/ 0 h 426"/>
                  <a:gd name="T10" fmla="*/ 1557 w 1589"/>
                  <a:gd name="T11" fmla="*/ 375 h 426"/>
                  <a:gd name="T12" fmla="*/ 1585 w 1589"/>
                  <a:gd name="T13" fmla="*/ 416 h 426"/>
                  <a:gd name="T14" fmla="*/ 1179 w 1589"/>
                  <a:gd name="T15" fmla="*/ 370 h 426"/>
                  <a:gd name="T16" fmla="*/ 181 w 1589"/>
                  <a:gd name="T17" fmla="*/ 375 h 426"/>
                  <a:gd name="T18" fmla="*/ 0 w 1589"/>
                  <a:gd name="T19" fmla="*/ 426 h 426"/>
                  <a:gd name="T20" fmla="*/ 312 w 1589"/>
                  <a:gd name="T21" fmla="*/ 327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89" h="426">
                    <a:moveTo>
                      <a:pt x="312" y="327"/>
                    </a:moveTo>
                    <a:cubicBezTo>
                      <a:pt x="635" y="280"/>
                      <a:pt x="833" y="307"/>
                      <a:pt x="925" y="313"/>
                    </a:cubicBezTo>
                    <a:cubicBezTo>
                      <a:pt x="1255" y="341"/>
                      <a:pt x="1523" y="388"/>
                      <a:pt x="1535" y="391"/>
                    </a:cubicBezTo>
                    <a:cubicBezTo>
                      <a:pt x="1543" y="370"/>
                      <a:pt x="1415" y="237"/>
                      <a:pt x="1415" y="237"/>
                    </a:cubicBezTo>
                    <a:cubicBezTo>
                      <a:pt x="1415" y="237"/>
                      <a:pt x="1415" y="237"/>
                      <a:pt x="1193" y="0"/>
                    </a:cubicBezTo>
                    <a:cubicBezTo>
                      <a:pt x="1199" y="13"/>
                      <a:pt x="1526" y="341"/>
                      <a:pt x="1557" y="375"/>
                    </a:cubicBezTo>
                    <a:cubicBezTo>
                      <a:pt x="1589" y="409"/>
                      <a:pt x="1585" y="416"/>
                      <a:pt x="1585" y="416"/>
                    </a:cubicBezTo>
                    <a:cubicBezTo>
                      <a:pt x="1558" y="413"/>
                      <a:pt x="1346" y="384"/>
                      <a:pt x="1179" y="370"/>
                    </a:cubicBezTo>
                    <a:cubicBezTo>
                      <a:pt x="991" y="354"/>
                      <a:pt x="516" y="308"/>
                      <a:pt x="181" y="375"/>
                    </a:cubicBezTo>
                    <a:cubicBezTo>
                      <a:pt x="181" y="375"/>
                      <a:pt x="65" y="405"/>
                      <a:pt x="0" y="426"/>
                    </a:cubicBezTo>
                    <a:cubicBezTo>
                      <a:pt x="0" y="426"/>
                      <a:pt x="169" y="346"/>
                      <a:pt x="312" y="3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33"/>
              <p:cNvSpPr/>
              <p:nvPr/>
            </p:nvSpPr>
            <p:spPr bwMode="auto">
              <a:xfrm>
                <a:off x="3879" y="2526"/>
                <a:ext cx="3828" cy="788"/>
              </a:xfrm>
              <a:custGeom>
                <a:avLst/>
                <a:gdLst>
                  <a:gd name="T0" fmla="*/ 0 w 1619"/>
                  <a:gd name="T1" fmla="*/ 118 h 333"/>
                  <a:gd name="T2" fmla="*/ 1 w 1619"/>
                  <a:gd name="T3" fmla="*/ 126 h 333"/>
                  <a:gd name="T4" fmla="*/ 14 w 1619"/>
                  <a:gd name="T5" fmla="*/ 162 h 333"/>
                  <a:gd name="T6" fmla="*/ 13 w 1619"/>
                  <a:gd name="T7" fmla="*/ 207 h 333"/>
                  <a:gd name="T8" fmla="*/ 5 w 1619"/>
                  <a:gd name="T9" fmla="*/ 273 h 333"/>
                  <a:gd name="T10" fmla="*/ 15 w 1619"/>
                  <a:gd name="T11" fmla="*/ 276 h 333"/>
                  <a:gd name="T12" fmla="*/ 20 w 1619"/>
                  <a:gd name="T13" fmla="*/ 276 h 333"/>
                  <a:gd name="T14" fmla="*/ 19 w 1619"/>
                  <a:gd name="T15" fmla="*/ 289 h 333"/>
                  <a:gd name="T16" fmla="*/ 30 w 1619"/>
                  <a:gd name="T17" fmla="*/ 291 h 333"/>
                  <a:gd name="T18" fmla="*/ 29 w 1619"/>
                  <a:gd name="T19" fmla="*/ 316 h 333"/>
                  <a:gd name="T20" fmla="*/ 55 w 1619"/>
                  <a:gd name="T21" fmla="*/ 324 h 333"/>
                  <a:gd name="T22" fmla="*/ 1566 w 1619"/>
                  <a:gd name="T23" fmla="*/ 325 h 333"/>
                  <a:gd name="T24" fmla="*/ 1614 w 1619"/>
                  <a:gd name="T25" fmla="*/ 290 h 333"/>
                  <a:gd name="T26" fmla="*/ 1596 w 1619"/>
                  <a:gd name="T27" fmla="*/ 253 h 333"/>
                  <a:gd name="T28" fmla="*/ 1602 w 1619"/>
                  <a:gd name="T29" fmla="*/ 150 h 333"/>
                  <a:gd name="T30" fmla="*/ 1595 w 1619"/>
                  <a:gd name="T31" fmla="*/ 131 h 333"/>
                  <a:gd name="T32" fmla="*/ 1587 w 1619"/>
                  <a:gd name="T33" fmla="*/ 109 h 333"/>
                  <a:gd name="T34" fmla="*/ 1179 w 1619"/>
                  <a:gd name="T35" fmla="*/ 62 h 333"/>
                  <a:gd name="T36" fmla="*/ 181 w 1619"/>
                  <a:gd name="T37" fmla="*/ 67 h 333"/>
                  <a:gd name="T38" fmla="*/ 0 w 1619"/>
                  <a:gd name="T39" fmla="*/ 118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19" h="333">
                    <a:moveTo>
                      <a:pt x="0" y="118"/>
                    </a:moveTo>
                    <a:cubicBezTo>
                      <a:pt x="1" y="126"/>
                      <a:pt x="1" y="126"/>
                      <a:pt x="1" y="126"/>
                    </a:cubicBezTo>
                    <a:cubicBezTo>
                      <a:pt x="1" y="126"/>
                      <a:pt x="14" y="142"/>
                      <a:pt x="14" y="162"/>
                    </a:cubicBezTo>
                    <a:cubicBezTo>
                      <a:pt x="14" y="183"/>
                      <a:pt x="20" y="179"/>
                      <a:pt x="13" y="207"/>
                    </a:cubicBezTo>
                    <a:cubicBezTo>
                      <a:pt x="9" y="237"/>
                      <a:pt x="5" y="273"/>
                      <a:pt x="5" y="273"/>
                    </a:cubicBezTo>
                    <a:cubicBezTo>
                      <a:pt x="15" y="276"/>
                      <a:pt x="15" y="276"/>
                      <a:pt x="15" y="276"/>
                    </a:cubicBezTo>
                    <a:cubicBezTo>
                      <a:pt x="20" y="276"/>
                      <a:pt x="20" y="276"/>
                      <a:pt x="20" y="276"/>
                    </a:cubicBezTo>
                    <a:cubicBezTo>
                      <a:pt x="19" y="289"/>
                      <a:pt x="19" y="289"/>
                      <a:pt x="19" y="289"/>
                    </a:cubicBezTo>
                    <a:cubicBezTo>
                      <a:pt x="19" y="289"/>
                      <a:pt x="22" y="292"/>
                      <a:pt x="30" y="291"/>
                    </a:cubicBezTo>
                    <a:cubicBezTo>
                      <a:pt x="29" y="316"/>
                      <a:pt x="29" y="316"/>
                      <a:pt x="29" y="316"/>
                    </a:cubicBezTo>
                    <a:cubicBezTo>
                      <a:pt x="29" y="316"/>
                      <a:pt x="43" y="323"/>
                      <a:pt x="55" y="324"/>
                    </a:cubicBezTo>
                    <a:cubicBezTo>
                      <a:pt x="68" y="324"/>
                      <a:pt x="1566" y="325"/>
                      <a:pt x="1566" y="325"/>
                    </a:cubicBezTo>
                    <a:cubicBezTo>
                      <a:pt x="1566" y="325"/>
                      <a:pt x="1619" y="333"/>
                      <a:pt x="1614" y="290"/>
                    </a:cubicBezTo>
                    <a:cubicBezTo>
                      <a:pt x="1612" y="277"/>
                      <a:pt x="1596" y="253"/>
                      <a:pt x="1596" y="253"/>
                    </a:cubicBezTo>
                    <a:cubicBezTo>
                      <a:pt x="1602" y="150"/>
                      <a:pt x="1602" y="150"/>
                      <a:pt x="1602" y="150"/>
                    </a:cubicBezTo>
                    <a:cubicBezTo>
                      <a:pt x="1602" y="150"/>
                      <a:pt x="1603" y="141"/>
                      <a:pt x="1595" y="131"/>
                    </a:cubicBezTo>
                    <a:cubicBezTo>
                      <a:pt x="1587" y="116"/>
                      <a:pt x="1587" y="109"/>
                      <a:pt x="1587" y="109"/>
                    </a:cubicBezTo>
                    <a:cubicBezTo>
                      <a:pt x="1587" y="109"/>
                      <a:pt x="1357" y="77"/>
                      <a:pt x="1179" y="62"/>
                    </a:cubicBezTo>
                    <a:cubicBezTo>
                      <a:pt x="991" y="46"/>
                      <a:pt x="516" y="0"/>
                      <a:pt x="181" y="67"/>
                    </a:cubicBezTo>
                    <a:cubicBezTo>
                      <a:pt x="181" y="67"/>
                      <a:pt x="65" y="97"/>
                      <a:pt x="0" y="118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5" name="Freeform 34"/>
              <p:cNvSpPr/>
              <p:nvPr/>
            </p:nvSpPr>
            <p:spPr bwMode="auto">
              <a:xfrm>
                <a:off x="317" y="2647"/>
                <a:ext cx="3457" cy="161"/>
              </a:xfrm>
              <a:custGeom>
                <a:avLst/>
                <a:gdLst>
                  <a:gd name="T0" fmla="*/ 1462 w 1462"/>
                  <a:gd name="T1" fmla="*/ 68 h 68"/>
                  <a:gd name="T2" fmla="*/ 980 w 1462"/>
                  <a:gd name="T3" fmla="*/ 1 h 68"/>
                  <a:gd name="T4" fmla="*/ 594 w 1462"/>
                  <a:gd name="T5" fmla="*/ 10 h 68"/>
                  <a:gd name="T6" fmla="*/ 58 w 1462"/>
                  <a:gd name="T7" fmla="*/ 38 h 68"/>
                  <a:gd name="T8" fmla="*/ 0 w 1462"/>
                  <a:gd name="T9" fmla="*/ 40 h 68"/>
                  <a:gd name="T10" fmla="*/ 263 w 1462"/>
                  <a:gd name="T11" fmla="*/ 34 h 68"/>
                  <a:gd name="T12" fmla="*/ 820 w 1462"/>
                  <a:gd name="T13" fmla="*/ 10 h 68"/>
                  <a:gd name="T14" fmla="*/ 1330 w 1462"/>
                  <a:gd name="T15" fmla="*/ 41 h 68"/>
                  <a:gd name="T16" fmla="*/ 1462 w 1462"/>
                  <a:gd name="T1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2" h="68">
                    <a:moveTo>
                      <a:pt x="1462" y="68"/>
                    </a:moveTo>
                    <a:cubicBezTo>
                      <a:pt x="1462" y="68"/>
                      <a:pt x="1277" y="8"/>
                      <a:pt x="980" y="1"/>
                    </a:cubicBezTo>
                    <a:cubicBezTo>
                      <a:pt x="940" y="0"/>
                      <a:pt x="774" y="0"/>
                      <a:pt x="594" y="10"/>
                    </a:cubicBezTo>
                    <a:cubicBezTo>
                      <a:pt x="413" y="21"/>
                      <a:pt x="58" y="38"/>
                      <a:pt x="58" y="38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263" y="34"/>
                      <a:pt x="263" y="34"/>
                      <a:pt x="263" y="34"/>
                    </a:cubicBezTo>
                    <a:cubicBezTo>
                      <a:pt x="263" y="34"/>
                      <a:pt x="729" y="10"/>
                      <a:pt x="820" y="10"/>
                    </a:cubicBezTo>
                    <a:cubicBezTo>
                      <a:pt x="912" y="9"/>
                      <a:pt x="1031" y="5"/>
                      <a:pt x="1330" y="41"/>
                    </a:cubicBezTo>
                    <a:cubicBezTo>
                      <a:pt x="1358" y="45"/>
                      <a:pt x="1451" y="62"/>
                      <a:pt x="1462" y="68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" name="Freeform 35"/>
              <p:cNvSpPr/>
              <p:nvPr/>
            </p:nvSpPr>
            <p:spPr bwMode="auto">
              <a:xfrm>
                <a:off x="698" y="2666"/>
                <a:ext cx="3031" cy="139"/>
              </a:xfrm>
              <a:custGeom>
                <a:avLst/>
                <a:gdLst>
                  <a:gd name="T0" fmla="*/ 1282 w 1282"/>
                  <a:gd name="T1" fmla="*/ 59 h 59"/>
                  <a:gd name="T2" fmla="*/ 750 w 1282"/>
                  <a:gd name="T3" fmla="*/ 9 h 59"/>
                  <a:gd name="T4" fmla="*/ 315 w 1282"/>
                  <a:gd name="T5" fmla="*/ 21 h 59"/>
                  <a:gd name="T6" fmla="*/ 0 w 1282"/>
                  <a:gd name="T7" fmla="*/ 33 h 59"/>
                  <a:gd name="T8" fmla="*/ 441 w 1282"/>
                  <a:gd name="T9" fmla="*/ 18 h 59"/>
                  <a:gd name="T10" fmla="*/ 998 w 1282"/>
                  <a:gd name="T11" fmla="*/ 23 h 59"/>
                  <a:gd name="T12" fmla="*/ 1282 w 1282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82" h="59">
                    <a:moveTo>
                      <a:pt x="1282" y="59"/>
                    </a:moveTo>
                    <a:cubicBezTo>
                      <a:pt x="1282" y="59"/>
                      <a:pt x="1105" y="17"/>
                      <a:pt x="750" y="9"/>
                    </a:cubicBezTo>
                    <a:cubicBezTo>
                      <a:pt x="716" y="8"/>
                      <a:pt x="495" y="12"/>
                      <a:pt x="315" y="21"/>
                    </a:cubicBezTo>
                    <a:cubicBezTo>
                      <a:pt x="107" y="30"/>
                      <a:pt x="0" y="33"/>
                      <a:pt x="0" y="33"/>
                    </a:cubicBezTo>
                    <a:cubicBezTo>
                      <a:pt x="441" y="18"/>
                      <a:pt x="441" y="18"/>
                      <a:pt x="441" y="18"/>
                    </a:cubicBezTo>
                    <a:cubicBezTo>
                      <a:pt x="441" y="18"/>
                      <a:pt x="761" y="0"/>
                      <a:pt x="998" y="23"/>
                    </a:cubicBezTo>
                    <a:cubicBezTo>
                      <a:pt x="1149" y="39"/>
                      <a:pt x="1241" y="51"/>
                      <a:pt x="1282" y="5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36"/>
              <p:cNvSpPr/>
              <p:nvPr/>
            </p:nvSpPr>
            <p:spPr bwMode="auto">
              <a:xfrm>
                <a:off x="854" y="2694"/>
                <a:ext cx="2594" cy="88"/>
              </a:xfrm>
              <a:custGeom>
                <a:avLst/>
                <a:gdLst>
                  <a:gd name="T0" fmla="*/ 1097 w 1097"/>
                  <a:gd name="T1" fmla="*/ 37 h 37"/>
                  <a:gd name="T2" fmla="*/ 524 w 1097"/>
                  <a:gd name="T3" fmla="*/ 14 h 37"/>
                  <a:gd name="T4" fmla="*/ 0 w 1097"/>
                  <a:gd name="T5" fmla="*/ 30 h 37"/>
                  <a:gd name="T6" fmla="*/ 504 w 1097"/>
                  <a:gd name="T7" fmla="*/ 17 h 37"/>
                  <a:gd name="T8" fmla="*/ 1097 w 1097"/>
                  <a:gd name="T9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7" h="37">
                    <a:moveTo>
                      <a:pt x="1097" y="37"/>
                    </a:moveTo>
                    <a:cubicBezTo>
                      <a:pt x="1097" y="37"/>
                      <a:pt x="852" y="0"/>
                      <a:pt x="524" y="14"/>
                    </a:cubicBezTo>
                    <a:cubicBezTo>
                      <a:pt x="401" y="17"/>
                      <a:pt x="0" y="30"/>
                      <a:pt x="0" y="30"/>
                    </a:cubicBezTo>
                    <a:cubicBezTo>
                      <a:pt x="504" y="17"/>
                      <a:pt x="504" y="17"/>
                      <a:pt x="504" y="17"/>
                    </a:cubicBezTo>
                    <a:cubicBezTo>
                      <a:pt x="504" y="17"/>
                      <a:pt x="928" y="7"/>
                      <a:pt x="1097" y="3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37"/>
              <p:cNvSpPr/>
              <p:nvPr/>
            </p:nvSpPr>
            <p:spPr bwMode="auto">
              <a:xfrm>
                <a:off x="73" y="2739"/>
                <a:ext cx="3658" cy="119"/>
              </a:xfrm>
              <a:custGeom>
                <a:avLst/>
                <a:gdLst>
                  <a:gd name="T0" fmla="*/ 0 w 1547"/>
                  <a:gd name="T1" fmla="*/ 27 h 50"/>
                  <a:gd name="T2" fmla="*/ 514 w 1547"/>
                  <a:gd name="T3" fmla="*/ 23 h 50"/>
                  <a:gd name="T4" fmla="*/ 1484 w 1547"/>
                  <a:gd name="T5" fmla="*/ 40 h 50"/>
                  <a:gd name="T6" fmla="*/ 1547 w 1547"/>
                  <a:gd name="T7" fmla="*/ 50 h 50"/>
                  <a:gd name="T8" fmla="*/ 1069 w 1547"/>
                  <a:gd name="T9" fmla="*/ 25 h 50"/>
                  <a:gd name="T10" fmla="*/ 604 w 1547"/>
                  <a:gd name="T11" fmla="*/ 28 h 50"/>
                  <a:gd name="T12" fmla="*/ 0 w 1547"/>
                  <a:gd name="T13" fmla="*/ 27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47" h="50">
                    <a:moveTo>
                      <a:pt x="0" y="27"/>
                    </a:moveTo>
                    <a:cubicBezTo>
                      <a:pt x="0" y="27"/>
                      <a:pt x="306" y="31"/>
                      <a:pt x="514" y="23"/>
                    </a:cubicBezTo>
                    <a:cubicBezTo>
                      <a:pt x="722" y="19"/>
                      <a:pt x="1088" y="0"/>
                      <a:pt x="1484" y="40"/>
                    </a:cubicBezTo>
                    <a:cubicBezTo>
                      <a:pt x="1547" y="50"/>
                      <a:pt x="1547" y="50"/>
                      <a:pt x="1547" y="50"/>
                    </a:cubicBezTo>
                    <a:cubicBezTo>
                      <a:pt x="1547" y="50"/>
                      <a:pt x="1416" y="26"/>
                      <a:pt x="1069" y="25"/>
                    </a:cubicBezTo>
                    <a:cubicBezTo>
                      <a:pt x="604" y="28"/>
                      <a:pt x="604" y="28"/>
                      <a:pt x="604" y="28"/>
                    </a:cubicBezTo>
                    <a:cubicBezTo>
                      <a:pt x="604" y="28"/>
                      <a:pt x="30" y="35"/>
                      <a:pt x="0" y="27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38"/>
              <p:cNvSpPr/>
              <p:nvPr/>
            </p:nvSpPr>
            <p:spPr bwMode="auto">
              <a:xfrm>
                <a:off x="3968" y="2623"/>
                <a:ext cx="3369" cy="175"/>
              </a:xfrm>
              <a:custGeom>
                <a:avLst/>
                <a:gdLst>
                  <a:gd name="T0" fmla="*/ 0 w 1425"/>
                  <a:gd name="T1" fmla="*/ 74 h 74"/>
                  <a:gd name="T2" fmla="*/ 751 w 1425"/>
                  <a:gd name="T3" fmla="*/ 20 h 74"/>
                  <a:gd name="T4" fmla="*/ 1425 w 1425"/>
                  <a:gd name="T5" fmla="*/ 55 h 74"/>
                  <a:gd name="T6" fmla="*/ 664 w 1425"/>
                  <a:gd name="T7" fmla="*/ 27 h 74"/>
                  <a:gd name="T8" fmla="*/ 0 w 1425"/>
                  <a:gd name="T9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5" h="74">
                    <a:moveTo>
                      <a:pt x="0" y="74"/>
                    </a:moveTo>
                    <a:cubicBezTo>
                      <a:pt x="0" y="74"/>
                      <a:pt x="266" y="0"/>
                      <a:pt x="751" y="20"/>
                    </a:cubicBezTo>
                    <a:cubicBezTo>
                      <a:pt x="1084" y="35"/>
                      <a:pt x="1425" y="55"/>
                      <a:pt x="1425" y="55"/>
                    </a:cubicBezTo>
                    <a:cubicBezTo>
                      <a:pt x="1425" y="55"/>
                      <a:pt x="808" y="27"/>
                      <a:pt x="664" y="27"/>
                    </a:cubicBezTo>
                    <a:cubicBezTo>
                      <a:pt x="517" y="27"/>
                      <a:pt x="294" y="19"/>
                      <a:pt x="0" y="74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39"/>
              <p:cNvSpPr/>
              <p:nvPr/>
            </p:nvSpPr>
            <p:spPr bwMode="auto">
              <a:xfrm>
                <a:off x="4095" y="2687"/>
                <a:ext cx="3245" cy="92"/>
              </a:xfrm>
              <a:custGeom>
                <a:avLst/>
                <a:gdLst>
                  <a:gd name="T0" fmla="*/ 0 w 1372"/>
                  <a:gd name="T1" fmla="*/ 39 h 39"/>
                  <a:gd name="T2" fmla="*/ 448 w 1372"/>
                  <a:gd name="T3" fmla="*/ 10 h 39"/>
                  <a:gd name="T4" fmla="*/ 1087 w 1372"/>
                  <a:gd name="T5" fmla="*/ 24 h 39"/>
                  <a:gd name="T6" fmla="*/ 1306 w 1372"/>
                  <a:gd name="T7" fmla="*/ 30 h 39"/>
                  <a:gd name="T8" fmla="*/ 1372 w 1372"/>
                  <a:gd name="T9" fmla="*/ 31 h 39"/>
                  <a:gd name="T10" fmla="*/ 719 w 1372"/>
                  <a:gd name="T11" fmla="*/ 17 h 39"/>
                  <a:gd name="T12" fmla="*/ 0 w 137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72" h="39">
                    <a:moveTo>
                      <a:pt x="0" y="39"/>
                    </a:moveTo>
                    <a:cubicBezTo>
                      <a:pt x="0" y="39"/>
                      <a:pt x="214" y="8"/>
                      <a:pt x="448" y="10"/>
                    </a:cubicBezTo>
                    <a:cubicBezTo>
                      <a:pt x="688" y="11"/>
                      <a:pt x="1087" y="24"/>
                      <a:pt x="1087" y="24"/>
                    </a:cubicBezTo>
                    <a:cubicBezTo>
                      <a:pt x="1306" y="30"/>
                      <a:pt x="1306" y="30"/>
                      <a:pt x="1306" y="30"/>
                    </a:cubicBezTo>
                    <a:cubicBezTo>
                      <a:pt x="1372" y="31"/>
                      <a:pt x="1372" y="31"/>
                      <a:pt x="1372" y="31"/>
                    </a:cubicBezTo>
                    <a:cubicBezTo>
                      <a:pt x="719" y="17"/>
                      <a:pt x="719" y="17"/>
                      <a:pt x="719" y="17"/>
                    </a:cubicBezTo>
                    <a:cubicBezTo>
                      <a:pt x="719" y="17"/>
                      <a:pt x="365" y="0"/>
                      <a:pt x="0" y="3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40"/>
              <p:cNvSpPr/>
              <p:nvPr/>
            </p:nvSpPr>
            <p:spPr bwMode="auto">
              <a:xfrm>
                <a:off x="4311" y="2730"/>
                <a:ext cx="2612" cy="38"/>
              </a:xfrm>
              <a:custGeom>
                <a:avLst/>
                <a:gdLst>
                  <a:gd name="T0" fmla="*/ 0 w 1105"/>
                  <a:gd name="T1" fmla="*/ 16 h 16"/>
                  <a:gd name="T2" fmla="*/ 392 w 1105"/>
                  <a:gd name="T3" fmla="*/ 2 h 16"/>
                  <a:gd name="T4" fmla="*/ 1105 w 1105"/>
                  <a:gd name="T5" fmla="*/ 13 h 16"/>
                  <a:gd name="T6" fmla="*/ 372 w 1105"/>
                  <a:gd name="T7" fmla="*/ 7 h 16"/>
                  <a:gd name="T8" fmla="*/ 0 w 1105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5" h="16">
                    <a:moveTo>
                      <a:pt x="0" y="16"/>
                    </a:moveTo>
                    <a:cubicBezTo>
                      <a:pt x="0" y="16"/>
                      <a:pt x="207" y="0"/>
                      <a:pt x="392" y="2"/>
                    </a:cubicBezTo>
                    <a:cubicBezTo>
                      <a:pt x="577" y="3"/>
                      <a:pt x="1105" y="13"/>
                      <a:pt x="1105" y="13"/>
                    </a:cubicBezTo>
                    <a:cubicBezTo>
                      <a:pt x="372" y="7"/>
                      <a:pt x="372" y="7"/>
                      <a:pt x="372" y="7"/>
                    </a:cubicBezTo>
                    <a:cubicBezTo>
                      <a:pt x="372" y="7"/>
                      <a:pt x="48" y="9"/>
                      <a:pt x="0" y="1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Freeform 41"/>
              <p:cNvSpPr/>
              <p:nvPr/>
            </p:nvSpPr>
            <p:spPr bwMode="auto">
              <a:xfrm>
                <a:off x="4006" y="2777"/>
                <a:ext cx="2991" cy="85"/>
              </a:xfrm>
              <a:custGeom>
                <a:avLst/>
                <a:gdLst>
                  <a:gd name="T0" fmla="*/ 0 w 1265"/>
                  <a:gd name="T1" fmla="*/ 36 h 36"/>
                  <a:gd name="T2" fmla="*/ 1265 w 1265"/>
                  <a:gd name="T3" fmla="*/ 22 h 36"/>
                  <a:gd name="T4" fmla="*/ 912 w 1265"/>
                  <a:gd name="T5" fmla="*/ 25 h 36"/>
                  <a:gd name="T6" fmla="*/ 315 w 1265"/>
                  <a:gd name="T7" fmla="*/ 28 h 36"/>
                  <a:gd name="T8" fmla="*/ 0 w 1265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65" h="36">
                    <a:moveTo>
                      <a:pt x="0" y="36"/>
                    </a:moveTo>
                    <a:cubicBezTo>
                      <a:pt x="0" y="36"/>
                      <a:pt x="445" y="0"/>
                      <a:pt x="1265" y="22"/>
                    </a:cubicBezTo>
                    <a:cubicBezTo>
                      <a:pt x="912" y="25"/>
                      <a:pt x="912" y="25"/>
                      <a:pt x="912" y="25"/>
                    </a:cubicBezTo>
                    <a:cubicBezTo>
                      <a:pt x="315" y="28"/>
                      <a:pt x="315" y="28"/>
                      <a:pt x="315" y="28"/>
                    </a:cubicBezTo>
                    <a:lnTo>
                      <a:pt x="0" y="36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Freeform 42"/>
              <p:cNvSpPr/>
              <p:nvPr/>
            </p:nvSpPr>
            <p:spPr bwMode="auto">
              <a:xfrm>
                <a:off x="3866" y="1770"/>
                <a:ext cx="3360" cy="1038"/>
              </a:xfrm>
              <a:custGeom>
                <a:avLst/>
                <a:gdLst>
                  <a:gd name="T0" fmla="*/ 0 w 1421"/>
                  <a:gd name="T1" fmla="*/ 437 h 438"/>
                  <a:gd name="T2" fmla="*/ 8 w 1421"/>
                  <a:gd name="T3" fmla="*/ 431 h 438"/>
                  <a:gd name="T4" fmla="*/ 11 w 1421"/>
                  <a:gd name="T5" fmla="*/ 429 h 438"/>
                  <a:gd name="T6" fmla="*/ 28 w 1421"/>
                  <a:gd name="T7" fmla="*/ 416 h 438"/>
                  <a:gd name="T8" fmla="*/ 66 w 1421"/>
                  <a:gd name="T9" fmla="*/ 383 h 438"/>
                  <a:gd name="T10" fmla="*/ 95 w 1421"/>
                  <a:gd name="T11" fmla="*/ 360 h 438"/>
                  <a:gd name="T12" fmla="*/ 355 w 1421"/>
                  <a:gd name="T13" fmla="*/ 220 h 438"/>
                  <a:gd name="T14" fmla="*/ 913 w 1421"/>
                  <a:gd name="T15" fmla="*/ 66 h 438"/>
                  <a:gd name="T16" fmla="*/ 1377 w 1421"/>
                  <a:gd name="T17" fmla="*/ 0 h 438"/>
                  <a:gd name="T18" fmla="*/ 1421 w 1421"/>
                  <a:gd name="T19" fmla="*/ 52 h 438"/>
                  <a:gd name="T20" fmla="*/ 1 w 1421"/>
                  <a:gd name="T21" fmla="*/ 437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21" h="438">
                    <a:moveTo>
                      <a:pt x="0" y="437"/>
                    </a:moveTo>
                    <a:cubicBezTo>
                      <a:pt x="0" y="438"/>
                      <a:pt x="5" y="433"/>
                      <a:pt x="8" y="431"/>
                    </a:cubicBezTo>
                    <a:cubicBezTo>
                      <a:pt x="11" y="429"/>
                      <a:pt x="11" y="429"/>
                      <a:pt x="11" y="429"/>
                    </a:cubicBezTo>
                    <a:cubicBezTo>
                      <a:pt x="23" y="420"/>
                      <a:pt x="28" y="416"/>
                      <a:pt x="28" y="416"/>
                    </a:cubicBezTo>
                    <a:cubicBezTo>
                      <a:pt x="66" y="383"/>
                      <a:pt x="66" y="383"/>
                      <a:pt x="66" y="383"/>
                    </a:cubicBezTo>
                    <a:cubicBezTo>
                      <a:pt x="95" y="360"/>
                      <a:pt x="95" y="360"/>
                      <a:pt x="95" y="360"/>
                    </a:cubicBezTo>
                    <a:cubicBezTo>
                      <a:pt x="179" y="296"/>
                      <a:pt x="299" y="243"/>
                      <a:pt x="355" y="220"/>
                    </a:cubicBezTo>
                    <a:cubicBezTo>
                      <a:pt x="536" y="149"/>
                      <a:pt x="689" y="114"/>
                      <a:pt x="913" y="66"/>
                    </a:cubicBezTo>
                    <a:cubicBezTo>
                      <a:pt x="1137" y="18"/>
                      <a:pt x="1377" y="0"/>
                      <a:pt x="1377" y="0"/>
                    </a:cubicBezTo>
                    <a:cubicBezTo>
                      <a:pt x="1421" y="52"/>
                      <a:pt x="1421" y="52"/>
                      <a:pt x="1421" y="52"/>
                    </a:cubicBezTo>
                    <a:cubicBezTo>
                      <a:pt x="1421" y="52"/>
                      <a:pt x="502" y="55"/>
                      <a:pt x="1" y="437"/>
                    </a:cubicBezTo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43"/>
              <p:cNvSpPr/>
              <p:nvPr/>
            </p:nvSpPr>
            <p:spPr bwMode="auto">
              <a:xfrm>
                <a:off x="513" y="1737"/>
                <a:ext cx="3353" cy="1068"/>
              </a:xfrm>
              <a:custGeom>
                <a:avLst/>
                <a:gdLst>
                  <a:gd name="T0" fmla="*/ 42 w 1418"/>
                  <a:gd name="T1" fmla="*/ 0 h 451"/>
                  <a:gd name="T2" fmla="*/ 0 w 1418"/>
                  <a:gd name="T3" fmla="*/ 57 h 451"/>
                  <a:gd name="T4" fmla="*/ 1418 w 1418"/>
                  <a:gd name="T5" fmla="*/ 451 h 451"/>
                  <a:gd name="T6" fmla="*/ 42 w 1418"/>
                  <a:gd name="T7" fmla="*/ 0 h 4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8" h="451">
                    <a:moveTo>
                      <a:pt x="42" y="0"/>
                    </a:moveTo>
                    <a:cubicBezTo>
                      <a:pt x="0" y="57"/>
                      <a:pt x="0" y="57"/>
                      <a:pt x="0" y="57"/>
                    </a:cubicBezTo>
                    <a:cubicBezTo>
                      <a:pt x="0" y="57"/>
                      <a:pt x="930" y="155"/>
                      <a:pt x="1418" y="451"/>
                    </a:cubicBezTo>
                    <a:cubicBezTo>
                      <a:pt x="1375" y="410"/>
                      <a:pt x="1156" y="166"/>
                      <a:pt x="42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44"/>
              <p:cNvSpPr/>
              <p:nvPr/>
            </p:nvSpPr>
            <p:spPr bwMode="auto">
              <a:xfrm>
                <a:off x="553" y="982"/>
                <a:ext cx="3323" cy="1823"/>
              </a:xfrm>
              <a:custGeom>
                <a:avLst/>
                <a:gdLst>
                  <a:gd name="T0" fmla="*/ 1335 w 1405"/>
                  <a:gd name="T1" fmla="*/ 454 h 770"/>
                  <a:gd name="T2" fmla="*/ 180 w 1405"/>
                  <a:gd name="T3" fmla="*/ 0 h 770"/>
                  <a:gd name="T4" fmla="*/ 136 w 1405"/>
                  <a:gd name="T5" fmla="*/ 86 h 770"/>
                  <a:gd name="T6" fmla="*/ 0 w 1405"/>
                  <a:gd name="T7" fmla="*/ 317 h 770"/>
                  <a:gd name="T8" fmla="*/ 526 w 1405"/>
                  <a:gd name="T9" fmla="*/ 423 h 770"/>
                  <a:gd name="T10" fmla="*/ 1094 w 1405"/>
                  <a:gd name="T11" fmla="*/ 588 h 770"/>
                  <a:gd name="T12" fmla="*/ 1402 w 1405"/>
                  <a:gd name="T13" fmla="*/ 770 h 770"/>
                  <a:gd name="T14" fmla="*/ 1335 w 1405"/>
                  <a:gd name="T15" fmla="*/ 454 h 7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5" h="770">
                    <a:moveTo>
                      <a:pt x="1335" y="454"/>
                    </a:moveTo>
                    <a:cubicBezTo>
                      <a:pt x="1105" y="16"/>
                      <a:pt x="180" y="0"/>
                      <a:pt x="180" y="0"/>
                    </a:cubicBezTo>
                    <a:cubicBezTo>
                      <a:pt x="136" y="86"/>
                      <a:pt x="136" y="86"/>
                      <a:pt x="136" y="86"/>
                    </a:cubicBezTo>
                    <a:cubicBezTo>
                      <a:pt x="0" y="317"/>
                      <a:pt x="0" y="317"/>
                      <a:pt x="0" y="317"/>
                    </a:cubicBezTo>
                    <a:cubicBezTo>
                      <a:pt x="0" y="317"/>
                      <a:pt x="442" y="405"/>
                      <a:pt x="526" y="423"/>
                    </a:cubicBezTo>
                    <a:cubicBezTo>
                      <a:pt x="585" y="436"/>
                      <a:pt x="857" y="493"/>
                      <a:pt x="1094" y="588"/>
                    </a:cubicBezTo>
                    <a:cubicBezTo>
                      <a:pt x="1318" y="693"/>
                      <a:pt x="1402" y="770"/>
                      <a:pt x="1402" y="770"/>
                    </a:cubicBezTo>
                    <a:cubicBezTo>
                      <a:pt x="1402" y="770"/>
                      <a:pt x="1405" y="744"/>
                      <a:pt x="1335" y="454"/>
                    </a:cubicBez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45"/>
              <p:cNvSpPr/>
              <p:nvPr/>
            </p:nvSpPr>
            <p:spPr bwMode="auto">
              <a:xfrm>
                <a:off x="3696" y="1043"/>
                <a:ext cx="3516" cy="1765"/>
              </a:xfrm>
              <a:custGeom>
                <a:avLst/>
                <a:gdLst>
                  <a:gd name="T0" fmla="*/ 1480 w 1487"/>
                  <a:gd name="T1" fmla="*/ 309 h 745"/>
                  <a:gd name="T2" fmla="*/ 1486 w 1487"/>
                  <a:gd name="T3" fmla="*/ 302 h 745"/>
                  <a:gd name="T4" fmla="*/ 1464 w 1487"/>
                  <a:gd name="T5" fmla="*/ 277 h 745"/>
                  <a:gd name="T6" fmla="*/ 1466 w 1487"/>
                  <a:gd name="T7" fmla="*/ 277 h 745"/>
                  <a:gd name="T8" fmla="*/ 1448 w 1487"/>
                  <a:gd name="T9" fmla="*/ 263 h 745"/>
                  <a:gd name="T10" fmla="*/ 1403 w 1487"/>
                  <a:gd name="T11" fmla="*/ 225 h 745"/>
                  <a:gd name="T12" fmla="*/ 1402 w 1487"/>
                  <a:gd name="T13" fmla="*/ 226 h 745"/>
                  <a:gd name="T14" fmla="*/ 1117 w 1487"/>
                  <a:gd name="T15" fmla="*/ 0 h 745"/>
                  <a:gd name="T16" fmla="*/ 0 w 1487"/>
                  <a:gd name="T17" fmla="*/ 417 h 745"/>
                  <a:gd name="T18" fmla="*/ 72 w 1487"/>
                  <a:gd name="T19" fmla="*/ 744 h 745"/>
                  <a:gd name="T20" fmla="*/ 80 w 1487"/>
                  <a:gd name="T21" fmla="*/ 738 h 745"/>
                  <a:gd name="T22" fmla="*/ 83 w 1487"/>
                  <a:gd name="T23" fmla="*/ 736 h 745"/>
                  <a:gd name="T24" fmla="*/ 100 w 1487"/>
                  <a:gd name="T25" fmla="*/ 723 h 745"/>
                  <a:gd name="T26" fmla="*/ 138 w 1487"/>
                  <a:gd name="T27" fmla="*/ 690 h 745"/>
                  <a:gd name="T28" fmla="*/ 167 w 1487"/>
                  <a:gd name="T29" fmla="*/ 667 h 745"/>
                  <a:gd name="T30" fmla="*/ 427 w 1487"/>
                  <a:gd name="T31" fmla="*/ 527 h 745"/>
                  <a:gd name="T32" fmla="*/ 985 w 1487"/>
                  <a:gd name="T33" fmla="*/ 373 h 745"/>
                  <a:gd name="T34" fmla="*/ 1480 w 1487"/>
                  <a:gd name="T35" fmla="*/ 309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87" h="745">
                    <a:moveTo>
                      <a:pt x="1480" y="309"/>
                    </a:moveTo>
                    <a:cubicBezTo>
                      <a:pt x="1485" y="309"/>
                      <a:pt x="1487" y="307"/>
                      <a:pt x="1486" y="302"/>
                    </a:cubicBezTo>
                    <a:cubicBezTo>
                      <a:pt x="1482" y="295"/>
                      <a:pt x="1473" y="287"/>
                      <a:pt x="1464" y="277"/>
                    </a:cubicBezTo>
                    <a:cubicBezTo>
                      <a:pt x="1465" y="277"/>
                      <a:pt x="1466" y="277"/>
                      <a:pt x="1466" y="277"/>
                    </a:cubicBezTo>
                    <a:cubicBezTo>
                      <a:pt x="1466" y="277"/>
                      <a:pt x="1466" y="277"/>
                      <a:pt x="1448" y="263"/>
                    </a:cubicBezTo>
                    <a:cubicBezTo>
                      <a:pt x="1426" y="243"/>
                      <a:pt x="1403" y="225"/>
                      <a:pt x="1403" y="225"/>
                    </a:cubicBezTo>
                    <a:cubicBezTo>
                      <a:pt x="1403" y="225"/>
                      <a:pt x="1403" y="225"/>
                      <a:pt x="1402" y="226"/>
                    </a:cubicBezTo>
                    <a:cubicBezTo>
                      <a:pt x="1356" y="188"/>
                      <a:pt x="1253" y="110"/>
                      <a:pt x="1117" y="0"/>
                    </a:cubicBezTo>
                    <a:cubicBezTo>
                      <a:pt x="73" y="22"/>
                      <a:pt x="0" y="417"/>
                      <a:pt x="0" y="417"/>
                    </a:cubicBezTo>
                    <a:cubicBezTo>
                      <a:pt x="0" y="417"/>
                      <a:pt x="7" y="422"/>
                      <a:pt x="72" y="744"/>
                    </a:cubicBezTo>
                    <a:cubicBezTo>
                      <a:pt x="72" y="745"/>
                      <a:pt x="77" y="740"/>
                      <a:pt x="80" y="738"/>
                    </a:cubicBezTo>
                    <a:cubicBezTo>
                      <a:pt x="83" y="736"/>
                      <a:pt x="83" y="736"/>
                      <a:pt x="83" y="736"/>
                    </a:cubicBezTo>
                    <a:cubicBezTo>
                      <a:pt x="95" y="727"/>
                      <a:pt x="100" y="723"/>
                      <a:pt x="100" y="723"/>
                    </a:cubicBezTo>
                    <a:cubicBezTo>
                      <a:pt x="138" y="690"/>
                      <a:pt x="138" y="690"/>
                      <a:pt x="138" y="690"/>
                    </a:cubicBezTo>
                    <a:cubicBezTo>
                      <a:pt x="167" y="667"/>
                      <a:pt x="167" y="667"/>
                      <a:pt x="167" y="667"/>
                    </a:cubicBezTo>
                    <a:cubicBezTo>
                      <a:pt x="251" y="603"/>
                      <a:pt x="371" y="550"/>
                      <a:pt x="427" y="527"/>
                    </a:cubicBezTo>
                    <a:cubicBezTo>
                      <a:pt x="608" y="456"/>
                      <a:pt x="761" y="421"/>
                      <a:pt x="985" y="373"/>
                    </a:cubicBezTo>
                    <a:cubicBezTo>
                      <a:pt x="1209" y="325"/>
                      <a:pt x="1480" y="309"/>
                      <a:pt x="1480" y="309"/>
                    </a:cubicBezTo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Group 48"/>
          <p:cNvGrpSpPr>
            <a:grpSpLocks noChangeAspect="1"/>
          </p:cNvGrpSpPr>
          <p:nvPr/>
        </p:nvGrpSpPr>
        <p:grpSpPr bwMode="auto">
          <a:xfrm>
            <a:off x="1948733" y="1737433"/>
            <a:ext cx="8005779" cy="3170409"/>
            <a:chOff x="-627" y="390"/>
            <a:chExt cx="8934" cy="3538"/>
          </a:xfrm>
          <a:solidFill>
            <a:schemeClr val="bg1">
              <a:lumMod val="85000"/>
              <a:alpha val="38000"/>
            </a:schemeClr>
          </a:solidFill>
        </p:grpSpPr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-578" y="390"/>
              <a:ext cx="8885" cy="3538"/>
            </a:xfrm>
            <a:custGeom>
              <a:avLst/>
              <a:gdLst>
                <a:gd name="T0" fmla="*/ 2291 w 3758"/>
                <a:gd name="T1" fmla="*/ 237 h 1495"/>
                <a:gd name="T2" fmla="*/ 2322 w 3758"/>
                <a:gd name="T3" fmla="*/ 397 h 1495"/>
                <a:gd name="T4" fmla="*/ 2366 w 3758"/>
                <a:gd name="T5" fmla="*/ 228 h 1495"/>
                <a:gd name="T6" fmla="*/ 1776 w 3758"/>
                <a:gd name="T7" fmla="*/ 158 h 1495"/>
                <a:gd name="T8" fmla="*/ 1332 w 3758"/>
                <a:gd name="T9" fmla="*/ 125 h 1495"/>
                <a:gd name="T10" fmla="*/ 1806 w 3758"/>
                <a:gd name="T11" fmla="*/ 387 h 1495"/>
                <a:gd name="T12" fmla="*/ 1930 w 3758"/>
                <a:gd name="T13" fmla="*/ 436 h 1495"/>
                <a:gd name="T14" fmla="*/ 2203 w 3758"/>
                <a:gd name="T15" fmla="*/ 303 h 1495"/>
                <a:gd name="T16" fmla="*/ 1811 w 3758"/>
                <a:gd name="T17" fmla="*/ 227 h 1495"/>
                <a:gd name="T18" fmla="*/ 1453 w 3758"/>
                <a:gd name="T19" fmla="*/ 189 h 1495"/>
                <a:gd name="T20" fmla="*/ 1337 w 3758"/>
                <a:gd name="T21" fmla="*/ 97 h 1495"/>
                <a:gd name="T22" fmla="*/ 3253 w 3758"/>
                <a:gd name="T23" fmla="*/ 1486 h 1495"/>
                <a:gd name="T24" fmla="*/ 416 w 3758"/>
                <a:gd name="T25" fmla="*/ 1045 h 1495"/>
                <a:gd name="T26" fmla="*/ 679 w 3758"/>
                <a:gd name="T27" fmla="*/ 1017 h 1495"/>
                <a:gd name="T28" fmla="*/ 3144 w 3758"/>
                <a:gd name="T29" fmla="*/ 1434 h 1495"/>
                <a:gd name="T30" fmla="*/ 3273 w 3758"/>
                <a:gd name="T31" fmla="*/ 1311 h 1495"/>
                <a:gd name="T32" fmla="*/ 1549 w 3758"/>
                <a:gd name="T33" fmla="*/ 981 h 1495"/>
                <a:gd name="T34" fmla="*/ 1526 w 3758"/>
                <a:gd name="T35" fmla="*/ 976 h 1495"/>
                <a:gd name="T36" fmla="*/ 1273 w 3758"/>
                <a:gd name="T37" fmla="*/ 920 h 1495"/>
                <a:gd name="T38" fmla="*/ 1541 w 3758"/>
                <a:gd name="T39" fmla="*/ 877 h 1495"/>
                <a:gd name="T40" fmla="*/ 1502 w 3758"/>
                <a:gd name="T41" fmla="*/ 821 h 1495"/>
                <a:gd name="T42" fmla="*/ 1644 w 3758"/>
                <a:gd name="T43" fmla="*/ 671 h 1495"/>
                <a:gd name="T44" fmla="*/ 1273 w 3758"/>
                <a:gd name="T45" fmla="*/ 842 h 1495"/>
                <a:gd name="T46" fmla="*/ 1523 w 3758"/>
                <a:gd name="T47" fmla="*/ 633 h 1495"/>
                <a:gd name="T48" fmla="*/ 1737 w 3758"/>
                <a:gd name="T49" fmla="*/ 498 h 1495"/>
                <a:gd name="T50" fmla="*/ 216 w 3758"/>
                <a:gd name="T51" fmla="*/ 419 h 1495"/>
                <a:gd name="T52" fmla="*/ 484 w 3758"/>
                <a:gd name="T53" fmla="*/ 389 h 1495"/>
                <a:gd name="T54" fmla="*/ 58 w 3758"/>
                <a:gd name="T55" fmla="*/ 336 h 1495"/>
                <a:gd name="T56" fmla="*/ 3114 w 3758"/>
                <a:gd name="T57" fmla="*/ 270 h 1495"/>
                <a:gd name="T58" fmla="*/ 2938 w 3758"/>
                <a:gd name="T59" fmla="*/ 269 h 1495"/>
                <a:gd name="T60" fmla="*/ 2642 w 3758"/>
                <a:gd name="T61" fmla="*/ 239 h 1495"/>
                <a:gd name="T62" fmla="*/ 3300 w 3758"/>
                <a:gd name="T63" fmla="*/ 450 h 1495"/>
                <a:gd name="T64" fmla="*/ 2947 w 3758"/>
                <a:gd name="T65" fmla="*/ 392 h 1495"/>
                <a:gd name="T66" fmla="*/ 2990 w 3758"/>
                <a:gd name="T67" fmla="*/ 262 h 1495"/>
                <a:gd name="T68" fmla="*/ 3027 w 3758"/>
                <a:gd name="T69" fmla="*/ 176 h 1495"/>
                <a:gd name="T70" fmla="*/ 3216 w 3758"/>
                <a:gd name="T71" fmla="*/ 303 h 1495"/>
                <a:gd name="T72" fmla="*/ 3084 w 3758"/>
                <a:gd name="T73" fmla="*/ 197 h 1495"/>
                <a:gd name="T74" fmla="*/ 2770 w 3758"/>
                <a:gd name="T75" fmla="*/ 191 h 1495"/>
                <a:gd name="T76" fmla="*/ 2833 w 3758"/>
                <a:gd name="T77" fmla="*/ 173 h 1495"/>
                <a:gd name="T78" fmla="*/ 1125 w 3758"/>
                <a:gd name="T79" fmla="*/ 227 h 1495"/>
                <a:gd name="T80" fmla="*/ 1004 w 3758"/>
                <a:gd name="T81" fmla="*/ 207 h 1495"/>
                <a:gd name="T82" fmla="*/ 732 w 3758"/>
                <a:gd name="T83" fmla="*/ 292 h 1495"/>
                <a:gd name="T84" fmla="*/ 506 w 3758"/>
                <a:gd name="T85" fmla="*/ 257 h 1495"/>
                <a:gd name="T86" fmla="*/ 459 w 3758"/>
                <a:gd name="T87" fmla="*/ 423 h 1495"/>
                <a:gd name="T88" fmla="*/ 351 w 3758"/>
                <a:gd name="T89" fmla="*/ 468 h 1495"/>
                <a:gd name="T90" fmla="*/ 851 w 3758"/>
                <a:gd name="T91" fmla="*/ 182 h 1495"/>
                <a:gd name="T92" fmla="*/ 2769 w 3758"/>
                <a:gd name="T93" fmla="*/ 153 h 1495"/>
                <a:gd name="T94" fmla="*/ 3001 w 3758"/>
                <a:gd name="T95" fmla="*/ 148 h 1495"/>
                <a:gd name="T96" fmla="*/ 2760 w 3758"/>
                <a:gd name="T97" fmla="*/ 97 h 1495"/>
                <a:gd name="T98" fmla="*/ 428 w 3758"/>
                <a:gd name="T99" fmla="*/ 90 h 1495"/>
                <a:gd name="T100" fmla="*/ 896 w 3758"/>
                <a:gd name="T101" fmla="*/ 86 h 1495"/>
                <a:gd name="T102" fmla="*/ 550 w 3758"/>
                <a:gd name="T103" fmla="*/ 103 h 1495"/>
                <a:gd name="T104" fmla="*/ 1205 w 3758"/>
                <a:gd name="T105" fmla="*/ 54 h 1495"/>
                <a:gd name="T106" fmla="*/ 2950 w 3758"/>
                <a:gd name="T107" fmla="*/ 44 h 1495"/>
                <a:gd name="T108" fmla="*/ 3126 w 3758"/>
                <a:gd name="T109" fmla="*/ 17 h 1495"/>
                <a:gd name="T110" fmla="*/ 3042 w 3758"/>
                <a:gd name="T111" fmla="*/ 62 h 1495"/>
                <a:gd name="T112" fmla="*/ 3139 w 3758"/>
                <a:gd name="T113" fmla="*/ 79 h 1495"/>
                <a:gd name="T114" fmla="*/ 3351 w 3758"/>
                <a:gd name="T115" fmla="*/ 23 h 1495"/>
                <a:gd name="T116" fmla="*/ 3155 w 3758"/>
                <a:gd name="T117" fmla="*/ 93 h 1495"/>
                <a:gd name="T118" fmla="*/ 3360 w 3758"/>
                <a:gd name="T119" fmla="*/ 267 h 1495"/>
                <a:gd name="T120" fmla="*/ 3620 w 3758"/>
                <a:gd name="T121" fmla="*/ 218 h 1495"/>
                <a:gd name="T122" fmla="*/ 3662 w 3758"/>
                <a:gd name="T123" fmla="*/ 126 h 1495"/>
                <a:gd name="T124" fmla="*/ 3425 w 3758"/>
                <a:gd name="T125" fmla="*/ 28 h 1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58" h="1495">
                  <a:moveTo>
                    <a:pt x="3271" y="498"/>
                  </a:moveTo>
                  <a:cubicBezTo>
                    <a:pt x="3249" y="498"/>
                    <a:pt x="3249" y="498"/>
                    <a:pt x="3249" y="498"/>
                  </a:cubicBezTo>
                  <a:cubicBezTo>
                    <a:pt x="3251" y="502"/>
                    <a:pt x="3258" y="505"/>
                    <a:pt x="3263" y="505"/>
                  </a:cubicBezTo>
                  <a:cubicBezTo>
                    <a:pt x="3268" y="505"/>
                    <a:pt x="3272" y="503"/>
                    <a:pt x="3273" y="499"/>
                  </a:cubicBezTo>
                  <a:cubicBezTo>
                    <a:pt x="3273" y="499"/>
                    <a:pt x="3272" y="498"/>
                    <a:pt x="3271" y="498"/>
                  </a:cubicBezTo>
                  <a:moveTo>
                    <a:pt x="3334" y="498"/>
                  </a:moveTo>
                  <a:cubicBezTo>
                    <a:pt x="3308" y="498"/>
                    <a:pt x="3308" y="498"/>
                    <a:pt x="3308" y="498"/>
                  </a:cubicBezTo>
                  <a:cubicBezTo>
                    <a:pt x="3302" y="504"/>
                    <a:pt x="3294" y="509"/>
                    <a:pt x="3297" y="519"/>
                  </a:cubicBezTo>
                  <a:cubicBezTo>
                    <a:pt x="3299" y="520"/>
                    <a:pt x="3301" y="520"/>
                    <a:pt x="3303" y="520"/>
                  </a:cubicBezTo>
                  <a:cubicBezTo>
                    <a:pt x="3306" y="520"/>
                    <a:pt x="3309" y="520"/>
                    <a:pt x="3312" y="519"/>
                  </a:cubicBezTo>
                  <a:cubicBezTo>
                    <a:pt x="3316" y="519"/>
                    <a:pt x="3319" y="519"/>
                    <a:pt x="3322" y="519"/>
                  </a:cubicBezTo>
                  <a:cubicBezTo>
                    <a:pt x="3326" y="519"/>
                    <a:pt x="3329" y="519"/>
                    <a:pt x="3331" y="522"/>
                  </a:cubicBezTo>
                  <a:cubicBezTo>
                    <a:pt x="3329" y="524"/>
                    <a:pt x="3324" y="527"/>
                    <a:pt x="3328" y="531"/>
                  </a:cubicBezTo>
                  <a:cubicBezTo>
                    <a:pt x="3329" y="531"/>
                    <a:pt x="3330" y="531"/>
                    <a:pt x="3330" y="531"/>
                  </a:cubicBezTo>
                  <a:cubicBezTo>
                    <a:pt x="3336" y="531"/>
                    <a:pt x="3338" y="524"/>
                    <a:pt x="3342" y="522"/>
                  </a:cubicBezTo>
                  <a:cubicBezTo>
                    <a:pt x="3350" y="523"/>
                    <a:pt x="3347" y="532"/>
                    <a:pt x="3355" y="532"/>
                  </a:cubicBezTo>
                  <a:cubicBezTo>
                    <a:pt x="3356" y="532"/>
                    <a:pt x="3356" y="532"/>
                    <a:pt x="3357" y="531"/>
                  </a:cubicBezTo>
                  <a:cubicBezTo>
                    <a:pt x="3360" y="529"/>
                    <a:pt x="3363" y="526"/>
                    <a:pt x="3363" y="521"/>
                  </a:cubicBezTo>
                  <a:cubicBezTo>
                    <a:pt x="3361" y="517"/>
                    <a:pt x="3356" y="516"/>
                    <a:pt x="3353" y="513"/>
                  </a:cubicBezTo>
                  <a:cubicBezTo>
                    <a:pt x="3353" y="509"/>
                    <a:pt x="3358" y="510"/>
                    <a:pt x="3357" y="505"/>
                  </a:cubicBezTo>
                  <a:cubicBezTo>
                    <a:pt x="3351" y="502"/>
                    <a:pt x="3341" y="501"/>
                    <a:pt x="3334" y="498"/>
                  </a:cubicBezTo>
                  <a:moveTo>
                    <a:pt x="1944" y="395"/>
                  </a:moveTo>
                  <a:cubicBezTo>
                    <a:pt x="1937" y="395"/>
                    <a:pt x="1931" y="403"/>
                    <a:pt x="1935" y="407"/>
                  </a:cubicBezTo>
                  <a:cubicBezTo>
                    <a:pt x="1944" y="407"/>
                    <a:pt x="1947" y="403"/>
                    <a:pt x="1949" y="397"/>
                  </a:cubicBezTo>
                  <a:cubicBezTo>
                    <a:pt x="1947" y="396"/>
                    <a:pt x="1945" y="395"/>
                    <a:pt x="1944" y="395"/>
                  </a:cubicBezTo>
                  <a:moveTo>
                    <a:pt x="1991" y="248"/>
                  </a:moveTo>
                  <a:cubicBezTo>
                    <a:pt x="1987" y="248"/>
                    <a:pt x="1983" y="250"/>
                    <a:pt x="1984" y="253"/>
                  </a:cubicBezTo>
                  <a:cubicBezTo>
                    <a:pt x="1986" y="254"/>
                    <a:pt x="1988" y="255"/>
                    <a:pt x="1990" y="255"/>
                  </a:cubicBezTo>
                  <a:cubicBezTo>
                    <a:pt x="1993" y="255"/>
                    <a:pt x="1997" y="253"/>
                    <a:pt x="1996" y="250"/>
                  </a:cubicBezTo>
                  <a:cubicBezTo>
                    <a:pt x="1995" y="248"/>
                    <a:pt x="1993" y="248"/>
                    <a:pt x="1991" y="248"/>
                  </a:cubicBezTo>
                  <a:moveTo>
                    <a:pt x="2331" y="226"/>
                  </a:moveTo>
                  <a:cubicBezTo>
                    <a:pt x="2327" y="226"/>
                    <a:pt x="2323" y="227"/>
                    <a:pt x="2318" y="228"/>
                  </a:cubicBezTo>
                  <a:cubicBezTo>
                    <a:pt x="2313" y="229"/>
                    <a:pt x="2309" y="229"/>
                    <a:pt x="2304" y="229"/>
                  </a:cubicBezTo>
                  <a:cubicBezTo>
                    <a:pt x="2303" y="229"/>
                    <a:pt x="2303" y="229"/>
                    <a:pt x="2302" y="229"/>
                  </a:cubicBezTo>
                  <a:cubicBezTo>
                    <a:pt x="2299" y="231"/>
                    <a:pt x="2299" y="236"/>
                    <a:pt x="2295" y="238"/>
                  </a:cubicBezTo>
                  <a:cubicBezTo>
                    <a:pt x="2294" y="237"/>
                    <a:pt x="2293" y="237"/>
                    <a:pt x="2291" y="237"/>
                  </a:cubicBezTo>
                  <a:cubicBezTo>
                    <a:pt x="2289" y="237"/>
                    <a:pt x="2287" y="238"/>
                    <a:pt x="2285" y="239"/>
                  </a:cubicBezTo>
                  <a:cubicBezTo>
                    <a:pt x="2283" y="240"/>
                    <a:pt x="2281" y="242"/>
                    <a:pt x="2278" y="242"/>
                  </a:cubicBezTo>
                  <a:cubicBezTo>
                    <a:pt x="2277" y="242"/>
                    <a:pt x="2276" y="242"/>
                    <a:pt x="2274" y="241"/>
                  </a:cubicBezTo>
                  <a:cubicBezTo>
                    <a:pt x="2267" y="245"/>
                    <a:pt x="2267" y="251"/>
                    <a:pt x="2258" y="256"/>
                  </a:cubicBezTo>
                  <a:cubicBezTo>
                    <a:pt x="2251" y="260"/>
                    <a:pt x="2235" y="262"/>
                    <a:pt x="2236" y="270"/>
                  </a:cubicBezTo>
                  <a:cubicBezTo>
                    <a:pt x="2236" y="275"/>
                    <a:pt x="2247" y="276"/>
                    <a:pt x="2253" y="278"/>
                  </a:cubicBezTo>
                  <a:cubicBezTo>
                    <a:pt x="2260" y="281"/>
                    <a:pt x="2264" y="287"/>
                    <a:pt x="2271" y="288"/>
                  </a:cubicBezTo>
                  <a:cubicBezTo>
                    <a:pt x="2271" y="288"/>
                    <a:pt x="2272" y="288"/>
                    <a:pt x="2273" y="288"/>
                  </a:cubicBezTo>
                  <a:cubicBezTo>
                    <a:pt x="2275" y="288"/>
                    <a:pt x="2277" y="287"/>
                    <a:pt x="2280" y="287"/>
                  </a:cubicBezTo>
                  <a:cubicBezTo>
                    <a:pt x="2282" y="287"/>
                    <a:pt x="2285" y="287"/>
                    <a:pt x="2287" y="287"/>
                  </a:cubicBezTo>
                  <a:cubicBezTo>
                    <a:pt x="2292" y="287"/>
                    <a:pt x="2296" y="288"/>
                    <a:pt x="2296" y="292"/>
                  </a:cubicBezTo>
                  <a:cubicBezTo>
                    <a:pt x="2295" y="295"/>
                    <a:pt x="2292" y="296"/>
                    <a:pt x="2288" y="296"/>
                  </a:cubicBezTo>
                  <a:cubicBezTo>
                    <a:pt x="2285" y="296"/>
                    <a:pt x="2281" y="295"/>
                    <a:pt x="2279" y="294"/>
                  </a:cubicBezTo>
                  <a:cubicBezTo>
                    <a:pt x="2276" y="295"/>
                    <a:pt x="2279" y="301"/>
                    <a:pt x="2275" y="302"/>
                  </a:cubicBezTo>
                  <a:cubicBezTo>
                    <a:pt x="2264" y="301"/>
                    <a:pt x="2262" y="291"/>
                    <a:pt x="2252" y="289"/>
                  </a:cubicBezTo>
                  <a:cubicBezTo>
                    <a:pt x="2246" y="292"/>
                    <a:pt x="2243" y="297"/>
                    <a:pt x="2237" y="301"/>
                  </a:cubicBezTo>
                  <a:cubicBezTo>
                    <a:pt x="2231" y="304"/>
                    <a:pt x="2222" y="305"/>
                    <a:pt x="2219" y="311"/>
                  </a:cubicBezTo>
                  <a:cubicBezTo>
                    <a:pt x="2219" y="314"/>
                    <a:pt x="2220" y="314"/>
                    <a:pt x="2222" y="314"/>
                  </a:cubicBezTo>
                  <a:cubicBezTo>
                    <a:pt x="2223" y="314"/>
                    <a:pt x="2223" y="314"/>
                    <a:pt x="2223" y="314"/>
                  </a:cubicBezTo>
                  <a:cubicBezTo>
                    <a:pt x="2224" y="314"/>
                    <a:pt x="2225" y="314"/>
                    <a:pt x="2227" y="315"/>
                  </a:cubicBezTo>
                  <a:cubicBezTo>
                    <a:pt x="2231" y="317"/>
                    <a:pt x="2231" y="323"/>
                    <a:pt x="2237" y="325"/>
                  </a:cubicBezTo>
                  <a:cubicBezTo>
                    <a:pt x="2239" y="326"/>
                    <a:pt x="2242" y="326"/>
                    <a:pt x="2245" y="326"/>
                  </a:cubicBezTo>
                  <a:cubicBezTo>
                    <a:pt x="2257" y="326"/>
                    <a:pt x="2268" y="319"/>
                    <a:pt x="2280" y="317"/>
                  </a:cubicBezTo>
                  <a:cubicBezTo>
                    <a:pt x="2287" y="319"/>
                    <a:pt x="2288" y="326"/>
                    <a:pt x="2291" y="331"/>
                  </a:cubicBezTo>
                  <a:cubicBezTo>
                    <a:pt x="2286" y="340"/>
                    <a:pt x="2271" y="340"/>
                    <a:pt x="2259" y="342"/>
                  </a:cubicBezTo>
                  <a:cubicBezTo>
                    <a:pt x="2251" y="348"/>
                    <a:pt x="2242" y="353"/>
                    <a:pt x="2239" y="364"/>
                  </a:cubicBezTo>
                  <a:cubicBezTo>
                    <a:pt x="2241" y="370"/>
                    <a:pt x="2256" y="366"/>
                    <a:pt x="2257" y="373"/>
                  </a:cubicBezTo>
                  <a:cubicBezTo>
                    <a:pt x="2255" y="376"/>
                    <a:pt x="2248" y="375"/>
                    <a:pt x="2248" y="379"/>
                  </a:cubicBezTo>
                  <a:cubicBezTo>
                    <a:pt x="2249" y="389"/>
                    <a:pt x="2265" y="386"/>
                    <a:pt x="2275" y="388"/>
                  </a:cubicBezTo>
                  <a:cubicBezTo>
                    <a:pt x="2278" y="393"/>
                    <a:pt x="2275" y="397"/>
                    <a:pt x="2278" y="401"/>
                  </a:cubicBezTo>
                  <a:cubicBezTo>
                    <a:pt x="2279" y="401"/>
                    <a:pt x="2280" y="401"/>
                    <a:pt x="2281" y="401"/>
                  </a:cubicBezTo>
                  <a:cubicBezTo>
                    <a:pt x="2285" y="401"/>
                    <a:pt x="2287" y="400"/>
                    <a:pt x="2290" y="399"/>
                  </a:cubicBezTo>
                  <a:cubicBezTo>
                    <a:pt x="2293" y="399"/>
                    <a:pt x="2296" y="398"/>
                    <a:pt x="2299" y="398"/>
                  </a:cubicBezTo>
                  <a:cubicBezTo>
                    <a:pt x="2299" y="398"/>
                    <a:pt x="2300" y="398"/>
                    <a:pt x="2300" y="398"/>
                  </a:cubicBezTo>
                  <a:cubicBezTo>
                    <a:pt x="2303" y="399"/>
                    <a:pt x="2303" y="403"/>
                    <a:pt x="2305" y="404"/>
                  </a:cubicBezTo>
                  <a:cubicBezTo>
                    <a:pt x="2313" y="403"/>
                    <a:pt x="2313" y="397"/>
                    <a:pt x="2322" y="397"/>
                  </a:cubicBezTo>
                  <a:cubicBezTo>
                    <a:pt x="2322" y="397"/>
                    <a:pt x="2323" y="397"/>
                    <a:pt x="2323" y="397"/>
                  </a:cubicBezTo>
                  <a:cubicBezTo>
                    <a:pt x="2323" y="398"/>
                    <a:pt x="2325" y="399"/>
                    <a:pt x="2325" y="400"/>
                  </a:cubicBezTo>
                  <a:cubicBezTo>
                    <a:pt x="2322" y="407"/>
                    <a:pt x="2314" y="411"/>
                    <a:pt x="2311" y="418"/>
                  </a:cubicBezTo>
                  <a:cubicBezTo>
                    <a:pt x="2297" y="420"/>
                    <a:pt x="2293" y="429"/>
                    <a:pt x="2284" y="434"/>
                  </a:cubicBezTo>
                  <a:cubicBezTo>
                    <a:pt x="2274" y="434"/>
                    <a:pt x="2267" y="437"/>
                    <a:pt x="2265" y="444"/>
                  </a:cubicBezTo>
                  <a:cubicBezTo>
                    <a:pt x="2267" y="444"/>
                    <a:pt x="2269" y="444"/>
                    <a:pt x="2271" y="444"/>
                  </a:cubicBezTo>
                  <a:cubicBezTo>
                    <a:pt x="2299" y="444"/>
                    <a:pt x="2329" y="431"/>
                    <a:pt x="2332" y="409"/>
                  </a:cubicBezTo>
                  <a:cubicBezTo>
                    <a:pt x="2335" y="410"/>
                    <a:pt x="2337" y="410"/>
                    <a:pt x="2339" y="410"/>
                  </a:cubicBezTo>
                  <a:cubicBezTo>
                    <a:pt x="2349" y="410"/>
                    <a:pt x="2356" y="402"/>
                    <a:pt x="2361" y="396"/>
                  </a:cubicBezTo>
                  <a:cubicBezTo>
                    <a:pt x="2359" y="393"/>
                    <a:pt x="2354" y="392"/>
                    <a:pt x="2353" y="388"/>
                  </a:cubicBezTo>
                  <a:cubicBezTo>
                    <a:pt x="2367" y="383"/>
                    <a:pt x="2371" y="371"/>
                    <a:pt x="2383" y="365"/>
                  </a:cubicBezTo>
                  <a:cubicBezTo>
                    <a:pt x="2387" y="362"/>
                    <a:pt x="2392" y="361"/>
                    <a:pt x="2396" y="361"/>
                  </a:cubicBezTo>
                  <a:cubicBezTo>
                    <a:pt x="2400" y="361"/>
                    <a:pt x="2403" y="362"/>
                    <a:pt x="2403" y="367"/>
                  </a:cubicBezTo>
                  <a:cubicBezTo>
                    <a:pt x="2395" y="372"/>
                    <a:pt x="2381" y="369"/>
                    <a:pt x="2377" y="378"/>
                  </a:cubicBezTo>
                  <a:cubicBezTo>
                    <a:pt x="2377" y="381"/>
                    <a:pt x="2377" y="390"/>
                    <a:pt x="2378" y="394"/>
                  </a:cubicBezTo>
                  <a:cubicBezTo>
                    <a:pt x="2388" y="388"/>
                    <a:pt x="2404" y="387"/>
                    <a:pt x="2414" y="381"/>
                  </a:cubicBezTo>
                  <a:cubicBezTo>
                    <a:pt x="2415" y="377"/>
                    <a:pt x="2410" y="377"/>
                    <a:pt x="2411" y="373"/>
                  </a:cubicBezTo>
                  <a:cubicBezTo>
                    <a:pt x="2413" y="369"/>
                    <a:pt x="2416" y="368"/>
                    <a:pt x="2418" y="368"/>
                  </a:cubicBezTo>
                  <a:cubicBezTo>
                    <a:pt x="2423" y="368"/>
                    <a:pt x="2427" y="373"/>
                    <a:pt x="2433" y="375"/>
                  </a:cubicBezTo>
                  <a:cubicBezTo>
                    <a:pt x="2441" y="378"/>
                    <a:pt x="2456" y="377"/>
                    <a:pt x="2467" y="378"/>
                  </a:cubicBezTo>
                  <a:cubicBezTo>
                    <a:pt x="2476" y="379"/>
                    <a:pt x="2482" y="383"/>
                    <a:pt x="2489" y="383"/>
                  </a:cubicBezTo>
                  <a:cubicBezTo>
                    <a:pt x="2491" y="383"/>
                    <a:pt x="2493" y="383"/>
                    <a:pt x="2495" y="382"/>
                  </a:cubicBezTo>
                  <a:cubicBezTo>
                    <a:pt x="2496" y="383"/>
                    <a:pt x="2498" y="384"/>
                    <a:pt x="2499" y="385"/>
                  </a:cubicBezTo>
                  <a:cubicBezTo>
                    <a:pt x="2499" y="247"/>
                    <a:pt x="2499" y="247"/>
                    <a:pt x="2499" y="247"/>
                  </a:cubicBezTo>
                  <a:cubicBezTo>
                    <a:pt x="2495" y="246"/>
                    <a:pt x="2490" y="245"/>
                    <a:pt x="2484" y="245"/>
                  </a:cubicBezTo>
                  <a:cubicBezTo>
                    <a:pt x="2482" y="245"/>
                    <a:pt x="2479" y="245"/>
                    <a:pt x="2477" y="245"/>
                  </a:cubicBezTo>
                  <a:cubicBezTo>
                    <a:pt x="2470" y="239"/>
                    <a:pt x="2458" y="242"/>
                    <a:pt x="2448" y="239"/>
                  </a:cubicBezTo>
                  <a:cubicBezTo>
                    <a:pt x="2445" y="239"/>
                    <a:pt x="2443" y="236"/>
                    <a:pt x="2439" y="236"/>
                  </a:cubicBezTo>
                  <a:cubicBezTo>
                    <a:pt x="2437" y="235"/>
                    <a:pt x="2435" y="235"/>
                    <a:pt x="2433" y="235"/>
                  </a:cubicBezTo>
                  <a:cubicBezTo>
                    <a:pt x="2430" y="235"/>
                    <a:pt x="2427" y="236"/>
                    <a:pt x="2425" y="236"/>
                  </a:cubicBezTo>
                  <a:cubicBezTo>
                    <a:pt x="2422" y="236"/>
                    <a:pt x="2419" y="236"/>
                    <a:pt x="2416" y="236"/>
                  </a:cubicBezTo>
                  <a:cubicBezTo>
                    <a:pt x="2410" y="236"/>
                    <a:pt x="2404" y="235"/>
                    <a:pt x="2399" y="232"/>
                  </a:cubicBezTo>
                  <a:cubicBezTo>
                    <a:pt x="2394" y="232"/>
                    <a:pt x="2393" y="237"/>
                    <a:pt x="2387" y="237"/>
                  </a:cubicBezTo>
                  <a:cubicBezTo>
                    <a:pt x="2387" y="237"/>
                    <a:pt x="2386" y="237"/>
                    <a:pt x="2385" y="237"/>
                  </a:cubicBezTo>
                  <a:cubicBezTo>
                    <a:pt x="2381" y="234"/>
                    <a:pt x="2381" y="229"/>
                    <a:pt x="2376" y="227"/>
                  </a:cubicBezTo>
                  <a:cubicBezTo>
                    <a:pt x="2373" y="228"/>
                    <a:pt x="2369" y="228"/>
                    <a:pt x="2366" y="228"/>
                  </a:cubicBezTo>
                  <a:cubicBezTo>
                    <a:pt x="2364" y="228"/>
                    <a:pt x="2362" y="228"/>
                    <a:pt x="2360" y="228"/>
                  </a:cubicBezTo>
                  <a:cubicBezTo>
                    <a:pt x="2357" y="228"/>
                    <a:pt x="2355" y="228"/>
                    <a:pt x="2353" y="228"/>
                  </a:cubicBezTo>
                  <a:cubicBezTo>
                    <a:pt x="2349" y="228"/>
                    <a:pt x="2346" y="228"/>
                    <a:pt x="2342" y="230"/>
                  </a:cubicBezTo>
                  <a:cubicBezTo>
                    <a:pt x="2339" y="227"/>
                    <a:pt x="2335" y="226"/>
                    <a:pt x="2331" y="226"/>
                  </a:cubicBezTo>
                  <a:moveTo>
                    <a:pt x="2101" y="224"/>
                  </a:moveTo>
                  <a:cubicBezTo>
                    <a:pt x="2100" y="224"/>
                    <a:pt x="2100" y="224"/>
                    <a:pt x="2099" y="224"/>
                  </a:cubicBezTo>
                  <a:cubicBezTo>
                    <a:pt x="2092" y="225"/>
                    <a:pt x="2087" y="232"/>
                    <a:pt x="2088" y="240"/>
                  </a:cubicBezTo>
                  <a:cubicBezTo>
                    <a:pt x="2090" y="240"/>
                    <a:pt x="2092" y="240"/>
                    <a:pt x="2094" y="240"/>
                  </a:cubicBezTo>
                  <a:cubicBezTo>
                    <a:pt x="2096" y="240"/>
                    <a:pt x="2098" y="240"/>
                    <a:pt x="2100" y="240"/>
                  </a:cubicBezTo>
                  <a:cubicBezTo>
                    <a:pt x="2103" y="240"/>
                    <a:pt x="2105" y="240"/>
                    <a:pt x="2108" y="240"/>
                  </a:cubicBezTo>
                  <a:cubicBezTo>
                    <a:pt x="2121" y="240"/>
                    <a:pt x="2133" y="239"/>
                    <a:pt x="2130" y="227"/>
                  </a:cubicBezTo>
                  <a:cubicBezTo>
                    <a:pt x="2129" y="228"/>
                    <a:pt x="2127" y="228"/>
                    <a:pt x="2125" y="228"/>
                  </a:cubicBezTo>
                  <a:cubicBezTo>
                    <a:pt x="2121" y="228"/>
                    <a:pt x="2116" y="227"/>
                    <a:pt x="2112" y="226"/>
                  </a:cubicBezTo>
                  <a:cubicBezTo>
                    <a:pt x="2108" y="225"/>
                    <a:pt x="2104" y="224"/>
                    <a:pt x="2101" y="224"/>
                  </a:cubicBezTo>
                  <a:moveTo>
                    <a:pt x="1660" y="182"/>
                  </a:moveTo>
                  <a:cubicBezTo>
                    <a:pt x="1655" y="182"/>
                    <a:pt x="1650" y="185"/>
                    <a:pt x="1657" y="190"/>
                  </a:cubicBezTo>
                  <a:cubicBezTo>
                    <a:pt x="1665" y="190"/>
                    <a:pt x="1665" y="190"/>
                    <a:pt x="1665" y="190"/>
                  </a:cubicBezTo>
                  <a:cubicBezTo>
                    <a:pt x="1669" y="184"/>
                    <a:pt x="1664" y="182"/>
                    <a:pt x="1660" y="182"/>
                  </a:cubicBezTo>
                  <a:moveTo>
                    <a:pt x="1707" y="181"/>
                  </a:moveTo>
                  <a:cubicBezTo>
                    <a:pt x="1701" y="181"/>
                    <a:pt x="1699" y="192"/>
                    <a:pt x="1698" y="198"/>
                  </a:cubicBezTo>
                  <a:cubicBezTo>
                    <a:pt x="1702" y="199"/>
                    <a:pt x="1705" y="199"/>
                    <a:pt x="1709" y="199"/>
                  </a:cubicBezTo>
                  <a:cubicBezTo>
                    <a:pt x="1714" y="199"/>
                    <a:pt x="1718" y="199"/>
                    <a:pt x="1723" y="198"/>
                  </a:cubicBezTo>
                  <a:cubicBezTo>
                    <a:pt x="1727" y="198"/>
                    <a:pt x="1731" y="198"/>
                    <a:pt x="1736" y="198"/>
                  </a:cubicBezTo>
                  <a:cubicBezTo>
                    <a:pt x="1736" y="198"/>
                    <a:pt x="1737" y="198"/>
                    <a:pt x="1738" y="198"/>
                  </a:cubicBezTo>
                  <a:cubicBezTo>
                    <a:pt x="1737" y="191"/>
                    <a:pt x="1733" y="189"/>
                    <a:pt x="1727" y="189"/>
                  </a:cubicBezTo>
                  <a:cubicBezTo>
                    <a:pt x="1724" y="189"/>
                    <a:pt x="1721" y="189"/>
                    <a:pt x="1718" y="190"/>
                  </a:cubicBezTo>
                  <a:cubicBezTo>
                    <a:pt x="1715" y="190"/>
                    <a:pt x="1712" y="190"/>
                    <a:pt x="1710" y="190"/>
                  </a:cubicBezTo>
                  <a:cubicBezTo>
                    <a:pt x="1709" y="190"/>
                    <a:pt x="1708" y="190"/>
                    <a:pt x="1707" y="190"/>
                  </a:cubicBezTo>
                  <a:cubicBezTo>
                    <a:pt x="1707" y="187"/>
                    <a:pt x="1711" y="187"/>
                    <a:pt x="1711" y="183"/>
                  </a:cubicBezTo>
                  <a:cubicBezTo>
                    <a:pt x="1709" y="181"/>
                    <a:pt x="1708" y="181"/>
                    <a:pt x="1707" y="181"/>
                  </a:cubicBezTo>
                  <a:moveTo>
                    <a:pt x="1427" y="175"/>
                  </a:moveTo>
                  <a:cubicBezTo>
                    <a:pt x="1424" y="175"/>
                    <a:pt x="1420" y="177"/>
                    <a:pt x="1419" y="180"/>
                  </a:cubicBezTo>
                  <a:cubicBezTo>
                    <a:pt x="1420" y="182"/>
                    <a:pt x="1422" y="183"/>
                    <a:pt x="1425" y="183"/>
                  </a:cubicBezTo>
                  <a:cubicBezTo>
                    <a:pt x="1428" y="183"/>
                    <a:pt x="1431" y="182"/>
                    <a:pt x="1432" y="180"/>
                  </a:cubicBezTo>
                  <a:cubicBezTo>
                    <a:pt x="1432" y="176"/>
                    <a:pt x="1430" y="175"/>
                    <a:pt x="1427" y="175"/>
                  </a:cubicBezTo>
                  <a:moveTo>
                    <a:pt x="1776" y="158"/>
                  </a:moveTo>
                  <a:cubicBezTo>
                    <a:pt x="1772" y="158"/>
                    <a:pt x="1767" y="159"/>
                    <a:pt x="1763" y="161"/>
                  </a:cubicBezTo>
                  <a:cubicBezTo>
                    <a:pt x="1764" y="170"/>
                    <a:pt x="1781" y="179"/>
                    <a:pt x="1795" y="179"/>
                  </a:cubicBezTo>
                  <a:cubicBezTo>
                    <a:pt x="1804" y="179"/>
                    <a:pt x="1812" y="175"/>
                    <a:pt x="1813" y="165"/>
                  </a:cubicBezTo>
                  <a:cubicBezTo>
                    <a:pt x="1799" y="165"/>
                    <a:pt x="1789" y="158"/>
                    <a:pt x="1776" y="158"/>
                  </a:cubicBezTo>
                  <a:moveTo>
                    <a:pt x="1657" y="154"/>
                  </a:moveTo>
                  <a:cubicBezTo>
                    <a:pt x="1651" y="154"/>
                    <a:pt x="1648" y="162"/>
                    <a:pt x="1652" y="168"/>
                  </a:cubicBezTo>
                  <a:cubicBezTo>
                    <a:pt x="1652" y="168"/>
                    <a:pt x="1653" y="168"/>
                    <a:pt x="1654" y="168"/>
                  </a:cubicBezTo>
                  <a:cubicBezTo>
                    <a:pt x="1662" y="168"/>
                    <a:pt x="1663" y="163"/>
                    <a:pt x="1663" y="156"/>
                  </a:cubicBezTo>
                  <a:cubicBezTo>
                    <a:pt x="1661" y="154"/>
                    <a:pt x="1659" y="154"/>
                    <a:pt x="1657" y="154"/>
                  </a:cubicBezTo>
                  <a:moveTo>
                    <a:pt x="1728" y="165"/>
                  </a:moveTo>
                  <a:cubicBezTo>
                    <a:pt x="1726" y="164"/>
                    <a:pt x="1724" y="164"/>
                    <a:pt x="1725" y="161"/>
                  </a:cubicBezTo>
                  <a:cubicBezTo>
                    <a:pt x="1725" y="160"/>
                    <a:pt x="1726" y="160"/>
                    <a:pt x="1726" y="160"/>
                  </a:cubicBezTo>
                  <a:cubicBezTo>
                    <a:pt x="1730" y="160"/>
                    <a:pt x="1730" y="164"/>
                    <a:pt x="1728" y="165"/>
                  </a:cubicBezTo>
                  <a:moveTo>
                    <a:pt x="1712" y="151"/>
                  </a:moveTo>
                  <a:cubicBezTo>
                    <a:pt x="1710" y="154"/>
                    <a:pt x="1711" y="158"/>
                    <a:pt x="1707" y="159"/>
                  </a:cubicBezTo>
                  <a:cubicBezTo>
                    <a:pt x="1702" y="154"/>
                    <a:pt x="1695" y="152"/>
                    <a:pt x="1688" y="152"/>
                  </a:cubicBezTo>
                  <a:cubicBezTo>
                    <a:pt x="1678" y="152"/>
                    <a:pt x="1669" y="158"/>
                    <a:pt x="1670" y="171"/>
                  </a:cubicBezTo>
                  <a:cubicBezTo>
                    <a:pt x="1672" y="175"/>
                    <a:pt x="1677" y="176"/>
                    <a:pt x="1683" y="176"/>
                  </a:cubicBezTo>
                  <a:cubicBezTo>
                    <a:pt x="1688" y="176"/>
                    <a:pt x="1694" y="175"/>
                    <a:pt x="1697" y="173"/>
                  </a:cubicBezTo>
                  <a:cubicBezTo>
                    <a:pt x="1702" y="173"/>
                    <a:pt x="1706" y="174"/>
                    <a:pt x="1710" y="174"/>
                  </a:cubicBezTo>
                  <a:cubicBezTo>
                    <a:pt x="1713" y="174"/>
                    <a:pt x="1716" y="174"/>
                    <a:pt x="1718" y="172"/>
                  </a:cubicBezTo>
                  <a:cubicBezTo>
                    <a:pt x="1721" y="174"/>
                    <a:pt x="1724" y="175"/>
                    <a:pt x="1728" y="175"/>
                  </a:cubicBezTo>
                  <a:cubicBezTo>
                    <a:pt x="1735" y="167"/>
                    <a:pt x="1754" y="174"/>
                    <a:pt x="1751" y="158"/>
                  </a:cubicBezTo>
                  <a:cubicBezTo>
                    <a:pt x="1746" y="149"/>
                    <a:pt x="1725" y="153"/>
                    <a:pt x="1712" y="151"/>
                  </a:cubicBezTo>
                  <a:moveTo>
                    <a:pt x="1258" y="133"/>
                  </a:moveTo>
                  <a:cubicBezTo>
                    <a:pt x="1254" y="133"/>
                    <a:pt x="1249" y="137"/>
                    <a:pt x="1253" y="141"/>
                  </a:cubicBezTo>
                  <a:cubicBezTo>
                    <a:pt x="1254" y="141"/>
                    <a:pt x="1254" y="141"/>
                    <a:pt x="1255" y="141"/>
                  </a:cubicBezTo>
                  <a:cubicBezTo>
                    <a:pt x="1260" y="141"/>
                    <a:pt x="1263" y="139"/>
                    <a:pt x="1263" y="135"/>
                  </a:cubicBezTo>
                  <a:cubicBezTo>
                    <a:pt x="1262" y="133"/>
                    <a:pt x="1260" y="133"/>
                    <a:pt x="1258" y="133"/>
                  </a:cubicBezTo>
                  <a:moveTo>
                    <a:pt x="1571" y="217"/>
                  </a:moveTo>
                  <a:cubicBezTo>
                    <a:pt x="1568" y="217"/>
                    <a:pt x="1565" y="216"/>
                    <a:pt x="1563" y="215"/>
                  </a:cubicBezTo>
                  <a:cubicBezTo>
                    <a:pt x="1562" y="210"/>
                    <a:pt x="1568" y="209"/>
                    <a:pt x="1574" y="209"/>
                  </a:cubicBezTo>
                  <a:cubicBezTo>
                    <a:pt x="1578" y="209"/>
                    <a:pt x="1584" y="210"/>
                    <a:pt x="1585" y="212"/>
                  </a:cubicBezTo>
                  <a:cubicBezTo>
                    <a:pt x="1584" y="215"/>
                    <a:pt x="1577" y="217"/>
                    <a:pt x="1571" y="217"/>
                  </a:cubicBezTo>
                  <a:moveTo>
                    <a:pt x="1334" y="125"/>
                  </a:moveTo>
                  <a:cubicBezTo>
                    <a:pt x="1333" y="125"/>
                    <a:pt x="1332" y="125"/>
                    <a:pt x="1332" y="125"/>
                  </a:cubicBezTo>
                  <a:cubicBezTo>
                    <a:pt x="1325" y="129"/>
                    <a:pt x="1316" y="134"/>
                    <a:pt x="1311" y="137"/>
                  </a:cubicBezTo>
                  <a:cubicBezTo>
                    <a:pt x="1313" y="146"/>
                    <a:pt x="1328" y="143"/>
                    <a:pt x="1332" y="150"/>
                  </a:cubicBezTo>
                  <a:cubicBezTo>
                    <a:pt x="1330" y="152"/>
                    <a:pt x="1328" y="152"/>
                    <a:pt x="1326" y="152"/>
                  </a:cubicBezTo>
                  <a:cubicBezTo>
                    <a:pt x="1323" y="152"/>
                    <a:pt x="1319" y="151"/>
                    <a:pt x="1315" y="149"/>
                  </a:cubicBezTo>
                  <a:cubicBezTo>
                    <a:pt x="1311" y="147"/>
                    <a:pt x="1306" y="146"/>
                    <a:pt x="1301" y="146"/>
                  </a:cubicBezTo>
                  <a:cubicBezTo>
                    <a:pt x="1299" y="146"/>
                    <a:pt x="1297" y="146"/>
                    <a:pt x="1295" y="147"/>
                  </a:cubicBezTo>
                  <a:cubicBezTo>
                    <a:pt x="1295" y="152"/>
                    <a:pt x="1307" y="154"/>
                    <a:pt x="1300" y="160"/>
                  </a:cubicBezTo>
                  <a:cubicBezTo>
                    <a:pt x="1292" y="157"/>
                    <a:pt x="1286" y="150"/>
                    <a:pt x="1280" y="150"/>
                  </a:cubicBezTo>
                  <a:cubicBezTo>
                    <a:pt x="1277" y="150"/>
                    <a:pt x="1273" y="152"/>
                    <a:pt x="1270" y="155"/>
                  </a:cubicBezTo>
                  <a:cubicBezTo>
                    <a:pt x="1267" y="151"/>
                    <a:pt x="1258" y="149"/>
                    <a:pt x="1248" y="149"/>
                  </a:cubicBezTo>
                  <a:cubicBezTo>
                    <a:pt x="1245" y="149"/>
                    <a:pt x="1241" y="149"/>
                    <a:pt x="1237" y="150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705" y="498"/>
                    <a:pt x="1705" y="498"/>
                    <a:pt x="1705" y="498"/>
                  </a:cubicBezTo>
                  <a:cubicBezTo>
                    <a:pt x="1705" y="490"/>
                    <a:pt x="1705" y="483"/>
                    <a:pt x="1715" y="479"/>
                  </a:cubicBezTo>
                  <a:cubicBezTo>
                    <a:pt x="1718" y="484"/>
                    <a:pt x="1719" y="491"/>
                    <a:pt x="1719" y="498"/>
                  </a:cubicBezTo>
                  <a:cubicBezTo>
                    <a:pt x="1737" y="498"/>
                    <a:pt x="1737" y="498"/>
                    <a:pt x="1737" y="498"/>
                  </a:cubicBezTo>
                  <a:cubicBezTo>
                    <a:pt x="1737" y="496"/>
                    <a:pt x="1738" y="493"/>
                    <a:pt x="1737" y="491"/>
                  </a:cubicBezTo>
                  <a:cubicBezTo>
                    <a:pt x="1736" y="487"/>
                    <a:pt x="1732" y="484"/>
                    <a:pt x="1732" y="480"/>
                  </a:cubicBezTo>
                  <a:cubicBezTo>
                    <a:pt x="1731" y="477"/>
                    <a:pt x="1734" y="474"/>
                    <a:pt x="1734" y="471"/>
                  </a:cubicBezTo>
                  <a:cubicBezTo>
                    <a:pt x="1734" y="467"/>
                    <a:pt x="1730" y="458"/>
                    <a:pt x="1726" y="455"/>
                  </a:cubicBezTo>
                  <a:cubicBezTo>
                    <a:pt x="1726" y="455"/>
                    <a:pt x="1726" y="455"/>
                    <a:pt x="1726" y="455"/>
                  </a:cubicBezTo>
                  <a:cubicBezTo>
                    <a:pt x="1717" y="455"/>
                    <a:pt x="1721" y="466"/>
                    <a:pt x="1716" y="469"/>
                  </a:cubicBezTo>
                  <a:cubicBezTo>
                    <a:pt x="1708" y="464"/>
                    <a:pt x="1706" y="455"/>
                    <a:pt x="1694" y="455"/>
                  </a:cubicBezTo>
                  <a:cubicBezTo>
                    <a:pt x="1694" y="455"/>
                    <a:pt x="1694" y="455"/>
                    <a:pt x="1694" y="455"/>
                  </a:cubicBezTo>
                  <a:cubicBezTo>
                    <a:pt x="1687" y="455"/>
                    <a:pt x="1682" y="461"/>
                    <a:pt x="1674" y="462"/>
                  </a:cubicBezTo>
                  <a:cubicBezTo>
                    <a:pt x="1668" y="457"/>
                    <a:pt x="1655" y="455"/>
                    <a:pt x="1655" y="448"/>
                  </a:cubicBezTo>
                  <a:cubicBezTo>
                    <a:pt x="1655" y="443"/>
                    <a:pt x="1664" y="444"/>
                    <a:pt x="1671" y="439"/>
                  </a:cubicBezTo>
                  <a:cubicBezTo>
                    <a:pt x="1676" y="435"/>
                    <a:pt x="1679" y="426"/>
                    <a:pt x="1687" y="426"/>
                  </a:cubicBezTo>
                  <a:cubicBezTo>
                    <a:pt x="1688" y="426"/>
                    <a:pt x="1689" y="426"/>
                    <a:pt x="1691" y="427"/>
                  </a:cubicBezTo>
                  <a:cubicBezTo>
                    <a:pt x="1702" y="412"/>
                    <a:pt x="1721" y="394"/>
                    <a:pt x="1746" y="394"/>
                  </a:cubicBezTo>
                  <a:cubicBezTo>
                    <a:pt x="1753" y="394"/>
                    <a:pt x="1760" y="395"/>
                    <a:pt x="1768" y="398"/>
                  </a:cubicBezTo>
                  <a:cubicBezTo>
                    <a:pt x="1772" y="396"/>
                    <a:pt x="1777" y="395"/>
                    <a:pt x="1782" y="395"/>
                  </a:cubicBezTo>
                  <a:cubicBezTo>
                    <a:pt x="1783" y="395"/>
                    <a:pt x="1783" y="395"/>
                    <a:pt x="1783" y="395"/>
                  </a:cubicBezTo>
                  <a:cubicBezTo>
                    <a:pt x="1784" y="395"/>
                    <a:pt x="1784" y="395"/>
                    <a:pt x="1784" y="395"/>
                  </a:cubicBezTo>
                  <a:cubicBezTo>
                    <a:pt x="1786" y="395"/>
                    <a:pt x="1788" y="395"/>
                    <a:pt x="1790" y="395"/>
                  </a:cubicBezTo>
                  <a:cubicBezTo>
                    <a:pt x="1791" y="390"/>
                    <a:pt x="1799" y="387"/>
                    <a:pt x="1806" y="387"/>
                  </a:cubicBezTo>
                  <a:cubicBezTo>
                    <a:pt x="1812" y="387"/>
                    <a:pt x="1817" y="389"/>
                    <a:pt x="1820" y="392"/>
                  </a:cubicBezTo>
                  <a:cubicBezTo>
                    <a:pt x="1821" y="397"/>
                    <a:pt x="1812" y="394"/>
                    <a:pt x="1813" y="400"/>
                  </a:cubicBezTo>
                  <a:cubicBezTo>
                    <a:pt x="1815" y="401"/>
                    <a:pt x="1817" y="402"/>
                    <a:pt x="1819" y="402"/>
                  </a:cubicBezTo>
                  <a:cubicBezTo>
                    <a:pt x="1825" y="402"/>
                    <a:pt x="1830" y="397"/>
                    <a:pt x="1836" y="397"/>
                  </a:cubicBezTo>
                  <a:cubicBezTo>
                    <a:pt x="1836" y="397"/>
                    <a:pt x="1836" y="397"/>
                    <a:pt x="1836" y="397"/>
                  </a:cubicBezTo>
                  <a:cubicBezTo>
                    <a:pt x="1839" y="397"/>
                    <a:pt x="1841" y="398"/>
                    <a:pt x="1844" y="398"/>
                  </a:cubicBezTo>
                  <a:cubicBezTo>
                    <a:pt x="1846" y="399"/>
                    <a:pt x="1849" y="400"/>
                    <a:pt x="1851" y="400"/>
                  </a:cubicBezTo>
                  <a:cubicBezTo>
                    <a:pt x="1853" y="400"/>
                    <a:pt x="1855" y="399"/>
                    <a:pt x="1857" y="397"/>
                  </a:cubicBezTo>
                  <a:cubicBezTo>
                    <a:pt x="1860" y="392"/>
                    <a:pt x="1846" y="393"/>
                    <a:pt x="1843" y="389"/>
                  </a:cubicBezTo>
                  <a:cubicBezTo>
                    <a:pt x="1857" y="384"/>
                    <a:pt x="1864" y="374"/>
                    <a:pt x="1871" y="364"/>
                  </a:cubicBezTo>
                  <a:cubicBezTo>
                    <a:pt x="1875" y="363"/>
                    <a:pt x="1879" y="362"/>
                    <a:pt x="1883" y="362"/>
                  </a:cubicBezTo>
                  <a:cubicBezTo>
                    <a:pt x="1891" y="362"/>
                    <a:pt x="1899" y="364"/>
                    <a:pt x="1904" y="367"/>
                  </a:cubicBezTo>
                  <a:cubicBezTo>
                    <a:pt x="1904" y="372"/>
                    <a:pt x="1898" y="372"/>
                    <a:pt x="1899" y="378"/>
                  </a:cubicBezTo>
                  <a:cubicBezTo>
                    <a:pt x="1902" y="380"/>
                    <a:pt x="1904" y="381"/>
                    <a:pt x="1906" y="381"/>
                  </a:cubicBezTo>
                  <a:cubicBezTo>
                    <a:pt x="1910" y="381"/>
                    <a:pt x="1913" y="379"/>
                    <a:pt x="1917" y="376"/>
                  </a:cubicBezTo>
                  <a:cubicBezTo>
                    <a:pt x="1921" y="374"/>
                    <a:pt x="1925" y="371"/>
                    <a:pt x="1930" y="371"/>
                  </a:cubicBezTo>
                  <a:cubicBezTo>
                    <a:pt x="1930" y="371"/>
                    <a:pt x="1930" y="371"/>
                    <a:pt x="1931" y="371"/>
                  </a:cubicBezTo>
                  <a:cubicBezTo>
                    <a:pt x="1932" y="368"/>
                    <a:pt x="1932" y="365"/>
                    <a:pt x="1931" y="362"/>
                  </a:cubicBezTo>
                  <a:cubicBezTo>
                    <a:pt x="1933" y="359"/>
                    <a:pt x="1939" y="354"/>
                    <a:pt x="1944" y="354"/>
                  </a:cubicBezTo>
                  <a:cubicBezTo>
                    <a:pt x="1946" y="354"/>
                    <a:pt x="1948" y="354"/>
                    <a:pt x="1950" y="356"/>
                  </a:cubicBezTo>
                  <a:cubicBezTo>
                    <a:pt x="1949" y="363"/>
                    <a:pt x="1943" y="365"/>
                    <a:pt x="1943" y="372"/>
                  </a:cubicBezTo>
                  <a:cubicBezTo>
                    <a:pt x="1931" y="380"/>
                    <a:pt x="1917" y="383"/>
                    <a:pt x="1907" y="391"/>
                  </a:cubicBezTo>
                  <a:cubicBezTo>
                    <a:pt x="1903" y="393"/>
                    <a:pt x="1901" y="398"/>
                    <a:pt x="1897" y="401"/>
                  </a:cubicBezTo>
                  <a:cubicBezTo>
                    <a:pt x="1889" y="406"/>
                    <a:pt x="1879" y="409"/>
                    <a:pt x="1869" y="412"/>
                  </a:cubicBezTo>
                  <a:cubicBezTo>
                    <a:pt x="1868" y="424"/>
                    <a:pt x="1855" y="426"/>
                    <a:pt x="1855" y="442"/>
                  </a:cubicBezTo>
                  <a:cubicBezTo>
                    <a:pt x="1854" y="464"/>
                    <a:pt x="1864" y="476"/>
                    <a:pt x="1863" y="493"/>
                  </a:cubicBezTo>
                  <a:cubicBezTo>
                    <a:pt x="1874" y="492"/>
                    <a:pt x="1877" y="485"/>
                    <a:pt x="1887" y="482"/>
                  </a:cubicBezTo>
                  <a:cubicBezTo>
                    <a:pt x="1883" y="469"/>
                    <a:pt x="1895" y="470"/>
                    <a:pt x="1901" y="467"/>
                  </a:cubicBezTo>
                  <a:cubicBezTo>
                    <a:pt x="1904" y="464"/>
                    <a:pt x="1899" y="457"/>
                    <a:pt x="1902" y="454"/>
                  </a:cubicBezTo>
                  <a:cubicBezTo>
                    <a:pt x="1903" y="453"/>
                    <a:pt x="1905" y="453"/>
                    <a:pt x="1906" y="453"/>
                  </a:cubicBezTo>
                  <a:cubicBezTo>
                    <a:pt x="1907" y="453"/>
                    <a:pt x="1909" y="453"/>
                    <a:pt x="1911" y="453"/>
                  </a:cubicBezTo>
                  <a:cubicBezTo>
                    <a:pt x="1912" y="453"/>
                    <a:pt x="1914" y="454"/>
                    <a:pt x="1916" y="454"/>
                  </a:cubicBezTo>
                  <a:cubicBezTo>
                    <a:pt x="1917" y="454"/>
                    <a:pt x="1919" y="453"/>
                    <a:pt x="1920" y="453"/>
                  </a:cubicBezTo>
                  <a:cubicBezTo>
                    <a:pt x="1921" y="445"/>
                    <a:pt x="1915" y="444"/>
                    <a:pt x="1915" y="438"/>
                  </a:cubicBezTo>
                  <a:cubicBezTo>
                    <a:pt x="1917" y="436"/>
                    <a:pt x="1919" y="434"/>
                    <a:pt x="1922" y="433"/>
                  </a:cubicBezTo>
                  <a:cubicBezTo>
                    <a:pt x="1925" y="434"/>
                    <a:pt x="1927" y="436"/>
                    <a:pt x="1930" y="436"/>
                  </a:cubicBezTo>
                  <a:cubicBezTo>
                    <a:pt x="1931" y="436"/>
                    <a:pt x="1932" y="436"/>
                    <a:pt x="1933" y="435"/>
                  </a:cubicBezTo>
                  <a:cubicBezTo>
                    <a:pt x="1936" y="429"/>
                    <a:pt x="1928" y="425"/>
                    <a:pt x="1932" y="417"/>
                  </a:cubicBezTo>
                  <a:cubicBezTo>
                    <a:pt x="1929" y="414"/>
                    <a:pt x="1921" y="414"/>
                    <a:pt x="1920" y="409"/>
                  </a:cubicBezTo>
                  <a:cubicBezTo>
                    <a:pt x="1926" y="401"/>
                    <a:pt x="1931" y="393"/>
                    <a:pt x="1942" y="389"/>
                  </a:cubicBezTo>
                  <a:cubicBezTo>
                    <a:pt x="1944" y="389"/>
                    <a:pt x="1945" y="390"/>
                    <a:pt x="1947" y="390"/>
                  </a:cubicBezTo>
                  <a:cubicBezTo>
                    <a:pt x="1953" y="390"/>
                    <a:pt x="1955" y="384"/>
                    <a:pt x="1961" y="382"/>
                  </a:cubicBezTo>
                  <a:cubicBezTo>
                    <a:pt x="1964" y="383"/>
                    <a:pt x="1963" y="388"/>
                    <a:pt x="1967" y="388"/>
                  </a:cubicBezTo>
                  <a:cubicBezTo>
                    <a:pt x="1967" y="388"/>
                    <a:pt x="1967" y="388"/>
                    <a:pt x="1967" y="388"/>
                  </a:cubicBezTo>
                  <a:cubicBezTo>
                    <a:pt x="1975" y="385"/>
                    <a:pt x="1979" y="379"/>
                    <a:pt x="1989" y="378"/>
                  </a:cubicBezTo>
                  <a:cubicBezTo>
                    <a:pt x="1992" y="384"/>
                    <a:pt x="1994" y="391"/>
                    <a:pt x="2003" y="392"/>
                  </a:cubicBezTo>
                  <a:cubicBezTo>
                    <a:pt x="2011" y="381"/>
                    <a:pt x="2026" y="374"/>
                    <a:pt x="2036" y="365"/>
                  </a:cubicBezTo>
                  <a:cubicBezTo>
                    <a:pt x="2038" y="365"/>
                    <a:pt x="2039" y="365"/>
                    <a:pt x="2040" y="365"/>
                  </a:cubicBezTo>
                  <a:cubicBezTo>
                    <a:pt x="2054" y="365"/>
                    <a:pt x="2061" y="354"/>
                    <a:pt x="2075" y="353"/>
                  </a:cubicBezTo>
                  <a:cubicBezTo>
                    <a:pt x="2079" y="356"/>
                    <a:pt x="2085" y="358"/>
                    <a:pt x="2090" y="358"/>
                  </a:cubicBezTo>
                  <a:cubicBezTo>
                    <a:pt x="2095" y="358"/>
                    <a:pt x="2100" y="355"/>
                    <a:pt x="2100" y="348"/>
                  </a:cubicBezTo>
                  <a:cubicBezTo>
                    <a:pt x="2088" y="344"/>
                    <a:pt x="2089" y="332"/>
                    <a:pt x="2076" y="329"/>
                  </a:cubicBezTo>
                  <a:cubicBezTo>
                    <a:pt x="2076" y="329"/>
                    <a:pt x="2075" y="329"/>
                    <a:pt x="2075" y="329"/>
                  </a:cubicBezTo>
                  <a:cubicBezTo>
                    <a:pt x="2073" y="329"/>
                    <a:pt x="2072" y="330"/>
                    <a:pt x="2071" y="330"/>
                  </a:cubicBezTo>
                  <a:cubicBezTo>
                    <a:pt x="2070" y="330"/>
                    <a:pt x="2069" y="330"/>
                    <a:pt x="2067" y="330"/>
                  </a:cubicBezTo>
                  <a:cubicBezTo>
                    <a:pt x="2066" y="330"/>
                    <a:pt x="2064" y="330"/>
                    <a:pt x="2063" y="328"/>
                  </a:cubicBezTo>
                  <a:cubicBezTo>
                    <a:pt x="2062" y="327"/>
                    <a:pt x="2061" y="326"/>
                    <a:pt x="2062" y="324"/>
                  </a:cubicBezTo>
                  <a:cubicBezTo>
                    <a:pt x="2065" y="320"/>
                    <a:pt x="2068" y="319"/>
                    <a:pt x="2071" y="319"/>
                  </a:cubicBezTo>
                  <a:cubicBezTo>
                    <a:pt x="2075" y="319"/>
                    <a:pt x="2080" y="322"/>
                    <a:pt x="2084" y="324"/>
                  </a:cubicBezTo>
                  <a:cubicBezTo>
                    <a:pt x="2088" y="326"/>
                    <a:pt x="2093" y="329"/>
                    <a:pt x="2097" y="329"/>
                  </a:cubicBezTo>
                  <a:cubicBezTo>
                    <a:pt x="2097" y="329"/>
                    <a:pt x="2098" y="329"/>
                    <a:pt x="2098" y="328"/>
                  </a:cubicBezTo>
                  <a:cubicBezTo>
                    <a:pt x="2104" y="328"/>
                    <a:pt x="2106" y="322"/>
                    <a:pt x="2109" y="317"/>
                  </a:cubicBezTo>
                  <a:cubicBezTo>
                    <a:pt x="2107" y="314"/>
                    <a:pt x="2104" y="312"/>
                    <a:pt x="2104" y="308"/>
                  </a:cubicBezTo>
                  <a:cubicBezTo>
                    <a:pt x="2105" y="306"/>
                    <a:pt x="2108" y="304"/>
                    <a:pt x="2112" y="303"/>
                  </a:cubicBezTo>
                  <a:cubicBezTo>
                    <a:pt x="2116" y="305"/>
                    <a:pt x="2115" y="311"/>
                    <a:pt x="2117" y="315"/>
                  </a:cubicBezTo>
                  <a:cubicBezTo>
                    <a:pt x="2120" y="317"/>
                    <a:pt x="2125" y="317"/>
                    <a:pt x="2131" y="317"/>
                  </a:cubicBezTo>
                  <a:cubicBezTo>
                    <a:pt x="2132" y="317"/>
                    <a:pt x="2133" y="317"/>
                    <a:pt x="2134" y="317"/>
                  </a:cubicBezTo>
                  <a:cubicBezTo>
                    <a:pt x="2135" y="317"/>
                    <a:pt x="2136" y="317"/>
                    <a:pt x="2137" y="317"/>
                  </a:cubicBezTo>
                  <a:cubicBezTo>
                    <a:pt x="2138" y="317"/>
                    <a:pt x="2138" y="317"/>
                    <a:pt x="2138" y="317"/>
                  </a:cubicBezTo>
                  <a:cubicBezTo>
                    <a:pt x="2142" y="326"/>
                    <a:pt x="2154" y="335"/>
                    <a:pt x="2167" y="335"/>
                  </a:cubicBezTo>
                  <a:cubicBezTo>
                    <a:pt x="2170" y="335"/>
                    <a:pt x="2173" y="335"/>
                    <a:pt x="2177" y="333"/>
                  </a:cubicBezTo>
                  <a:cubicBezTo>
                    <a:pt x="2167" y="311"/>
                    <a:pt x="2204" y="317"/>
                    <a:pt x="2203" y="303"/>
                  </a:cubicBezTo>
                  <a:cubicBezTo>
                    <a:pt x="2202" y="302"/>
                    <a:pt x="2201" y="302"/>
                    <a:pt x="2199" y="302"/>
                  </a:cubicBezTo>
                  <a:cubicBezTo>
                    <a:pt x="2199" y="302"/>
                    <a:pt x="2198" y="302"/>
                    <a:pt x="2197" y="302"/>
                  </a:cubicBezTo>
                  <a:cubicBezTo>
                    <a:pt x="2196" y="302"/>
                    <a:pt x="2195" y="302"/>
                    <a:pt x="2195" y="302"/>
                  </a:cubicBezTo>
                  <a:cubicBezTo>
                    <a:pt x="2194" y="302"/>
                    <a:pt x="2193" y="302"/>
                    <a:pt x="2192" y="302"/>
                  </a:cubicBezTo>
                  <a:cubicBezTo>
                    <a:pt x="2192" y="294"/>
                    <a:pt x="2181" y="293"/>
                    <a:pt x="2171" y="293"/>
                  </a:cubicBezTo>
                  <a:cubicBezTo>
                    <a:pt x="2167" y="293"/>
                    <a:pt x="2163" y="293"/>
                    <a:pt x="2160" y="293"/>
                  </a:cubicBezTo>
                  <a:cubicBezTo>
                    <a:pt x="2159" y="298"/>
                    <a:pt x="2166" y="299"/>
                    <a:pt x="2162" y="303"/>
                  </a:cubicBezTo>
                  <a:cubicBezTo>
                    <a:pt x="2161" y="304"/>
                    <a:pt x="2159" y="304"/>
                    <a:pt x="2158" y="304"/>
                  </a:cubicBezTo>
                  <a:cubicBezTo>
                    <a:pt x="2151" y="304"/>
                    <a:pt x="2151" y="294"/>
                    <a:pt x="2152" y="290"/>
                  </a:cubicBezTo>
                  <a:cubicBezTo>
                    <a:pt x="2137" y="278"/>
                    <a:pt x="2109" y="275"/>
                    <a:pt x="2095" y="262"/>
                  </a:cubicBezTo>
                  <a:cubicBezTo>
                    <a:pt x="2094" y="262"/>
                    <a:pt x="2094" y="262"/>
                    <a:pt x="2094" y="262"/>
                  </a:cubicBezTo>
                  <a:cubicBezTo>
                    <a:pt x="2092" y="262"/>
                    <a:pt x="2091" y="262"/>
                    <a:pt x="2090" y="262"/>
                  </a:cubicBezTo>
                  <a:cubicBezTo>
                    <a:pt x="2089" y="262"/>
                    <a:pt x="2088" y="263"/>
                    <a:pt x="2087" y="263"/>
                  </a:cubicBezTo>
                  <a:cubicBezTo>
                    <a:pt x="2086" y="263"/>
                    <a:pt x="2086" y="263"/>
                    <a:pt x="2085" y="263"/>
                  </a:cubicBezTo>
                  <a:cubicBezTo>
                    <a:pt x="2076" y="260"/>
                    <a:pt x="2070" y="253"/>
                    <a:pt x="2059" y="251"/>
                  </a:cubicBezTo>
                  <a:cubicBezTo>
                    <a:pt x="2059" y="251"/>
                    <a:pt x="2058" y="251"/>
                    <a:pt x="2057" y="251"/>
                  </a:cubicBezTo>
                  <a:cubicBezTo>
                    <a:pt x="2053" y="251"/>
                    <a:pt x="2049" y="252"/>
                    <a:pt x="2045" y="253"/>
                  </a:cubicBezTo>
                  <a:cubicBezTo>
                    <a:pt x="2041" y="254"/>
                    <a:pt x="2037" y="254"/>
                    <a:pt x="2033" y="254"/>
                  </a:cubicBezTo>
                  <a:cubicBezTo>
                    <a:pt x="2032" y="254"/>
                    <a:pt x="2031" y="254"/>
                    <a:pt x="2031" y="254"/>
                  </a:cubicBezTo>
                  <a:cubicBezTo>
                    <a:pt x="2022" y="253"/>
                    <a:pt x="2019" y="248"/>
                    <a:pt x="2012" y="248"/>
                  </a:cubicBezTo>
                  <a:cubicBezTo>
                    <a:pt x="2011" y="248"/>
                    <a:pt x="2009" y="248"/>
                    <a:pt x="2007" y="249"/>
                  </a:cubicBezTo>
                  <a:cubicBezTo>
                    <a:pt x="2003" y="253"/>
                    <a:pt x="2009" y="259"/>
                    <a:pt x="2008" y="265"/>
                  </a:cubicBezTo>
                  <a:cubicBezTo>
                    <a:pt x="2006" y="268"/>
                    <a:pt x="2003" y="269"/>
                    <a:pt x="2001" y="269"/>
                  </a:cubicBezTo>
                  <a:cubicBezTo>
                    <a:pt x="1993" y="269"/>
                    <a:pt x="1985" y="259"/>
                    <a:pt x="1979" y="255"/>
                  </a:cubicBezTo>
                  <a:cubicBezTo>
                    <a:pt x="1976" y="256"/>
                    <a:pt x="1974" y="257"/>
                    <a:pt x="1972" y="257"/>
                  </a:cubicBezTo>
                  <a:cubicBezTo>
                    <a:pt x="1969" y="257"/>
                    <a:pt x="1966" y="256"/>
                    <a:pt x="1964" y="256"/>
                  </a:cubicBezTo>
                  <a:cubicBezTo>
                    <a:pt x="1961" y="255"/>
                    <a:pt x="1959" y="255"/>
                    <a:pt x="1956" y="255"/>
                  </a:cubicBezTo>
                  <a:cubicBezTo>
                    <a:pt x="1954" y="255"/>
                    <a:pt x="1951" y="255"/>
                    <a:pt x="1949" y="256"/>
                  </a:cubicBezTo>
                  <a:cubicBezTo>
                    <a:pt x="1945" y="253"/>
                    <a:pt x="1938" y="252"/>
                    <a:pt x="1932" y="252"/>
                  </a:cubicBezTo>
                  <a:cubicBezTo>
                    <a:pt x="1927" y="252"/>
                    <a:pt x="1922" y="253"/>
                    <a:pt x="1919" y="255"/>
                  </a:cubicBezTo>
                  <a:cubicBezTo>
                    <a:pt x="1916" y="259"/>
                    <a:pt x="1918" y="265"/>
                    <a:pt x="1913" y="266"/>
                  </a:cubicBezTo>
                  <a:cubicBezTo>
                    <a:pt x="1909" y="262"/>
                    <a:pt x="1906" y="255"/>
                    <a:pt x="1901" y="251"/>
                  </a:cubicBezTo>
                  <a:cubicBezTo>
                    <a:pt x="1901" y="248"/>
                    <a:pt x="1904" y="247"/>
                    <a:pt x="1903" y="243"/>
                  </a:cubicBezTo>
                  <a:cubicBezTo>
                    <a:pt x="1895" y="235"/>
                    <a:pt x="1876" y="235"/>
                    <a:pt x="1862" y="231"/>
                  </a:cubicBezTo>
                  <a:cubicBezTo>
                    <a:pt x="1856" y="235"/>
                    <a:pt x="1847" y="237"/>
                    <a:pt x="1838" y="237"/>
                  </a:cubicBezTo>
                  <a:cubicBezTo>
                    <a:pt x="1826" y="237"/>
                    <a:pt x="1815" y="234"/>
                    <a:pt x="1811" y="227"/>
                  </a:cubicBezTo>
                  <a:cubicBezTo>
                    <a:pt x="1811" y="227"/>
                    <a:pt x="1811" y="227"/>
                    <a:pt x="1811" y="227"/>
                  </a:cubicBezTo>
                  <a:cubicBezTo>
                    <a:pt x="1809" y="227"/>
                    <a:pt x="1808" y="228"/>
                    <a:pt x="1806" y="228"/>
                  </a:cubicBezTo>
                  <a:cubicBezTo>
                    <a:pt x="1805" y="228"/>
                    <a:pt x="1803" y="228"/>
                    <a:pt x="1802" y="228"/>
                  </a:cubicBezTo>
                  <a:cubicBezTo>
                    <a:pt x="1799" y="228"/>
                    <a:pt x="1796" y="227"/>
                    <a:pt x="1795" y="226"/>
                  </a:cubicBezTo>
                  <a:cubicBezTo>
                    <a:pt x="1795" y="222"/>
                    <a:pt x="1801" y="223"/>
                    <a:pt x="1800" y="219"/>
                  </a:cubicBezTo>
                  <a:cubicBezTo>
                    <a:pt x="1793" y="216"/>
                    <a:pt x="1786" y="212"/>
                    <a:pt x="1775" y="212"/>
                  </a:cubicBezTo>
                  <a:cubicBezTo>
                    <a:pt x="1770" y="218"/>
                    <a:pt x="1761" y="226"/>
                    <a:pt x="1751" y="226"/>
                  </a:cubicBezTo>
                  <a:cubicBezTo>
                    <a:pt x="1751" y="226"/>
                    <a:pt x="1751" y="226"/>
                    <a:pt x="1750" y="226"/>
                  </a:cubicBezTo>
                  <a:cubicBezTo>
                    <a:pt x="1749" y="220"/>
                    <a:pt x="1758" y="215"/>
                    <a:pt x="1760" y="210"/>
                  </a:cubicBezTo>
                  <a:cubicBezTo>
                    <a:pt x="1755" y="207"/>
                    <a:pt x="1744" y="206"/>
                    <a:pt x="1734" y="206"/>
                  </a:cubicBezTo>
                  <a:cubicBezTo>
                    <a:pt x="1725" y="206"/>
                    <a:pt x="1715" y="207"/>
                    <a:pt x="1707" y="207"/>
                  </a:cubicBezTo>
                  <a:cubicBezTo>
                    <a:pt x="1707" y="207"/>
                    <a:pt x="1707" y="207"/>
                    <a:pt x="1707" y="207"/>
                  </a:cubicBezTo>
                  <a:cubicBezTo>
                    <a:pt x="1705" y="207"/>
                    <a:pt x="1704" y="207"/>
                    <a:pt x="1702" y="207"/>
                  </a:cubicBezTo>
                  <a:cubicBezTo>
                    <a:pt x="1701" y="207"/>
                    <a:pt x="1699" y="206"/>
                    <a:pt x="1698" y="206"/>
                  </a:cubicBezTo>
                  <a:cubicBezTo>
                    <a:pt x="1695" y="206"/>
                    <a:pt x="1692" y="207"/>
                    <a:pt x="1692" y="211"/>
                  </a:cubicBezTo>
                  <a:cubicBezTo>
                    <a:pt x="1699" y="212"/>
                    <a:pt x="1701" y="224"/>
                    <a:pt x="1695" y="228"/>
                  </a:cubicBezTo>
                  <a:cubicBezTo>
                    <a:pt x="1686" y="227"/>
                    <a:pt x="1684" y="221"/>
                    <a:pt x="1675" y="220"/>
                  </a:cubicBezTo>
                  <a:cubicBezTo>
                    <a:pt x="1672" y="223"/>
                    <a:pt x="1680" y="227"/>
                    <a:pt x="1676" y="230"/>
                  </a:cubicBezTo>
                  <a:cubicBezTo>
                    <a:pt x="1667" y="229"/>
                    <a:pt x="1666" y="223"/>
                    <a:pt x="1659" y="223"/>
                  </a:cubicBezTo>
                  <a:cubicBezTo>
                    <a:pt x="1658" y="223"/>
                    <a:pt x="1658" y="223"/>
                    <a:pt x="1657" y="223"/>
                  </a:cubicBezTo>
                  <a:cubicBezTo>
                    <a:pt x="1652" y="223"/>
                    <a:pt x="1648" y="231"/>
                    <a:pt x="1641" y="231"/>
                  </a:cubicBezTo>
                  <a:cubicBezTo>
                    <a:pt x="1640" y="231"/>
                    <a:pt x="1639" y="231"/>
                    <a:pt x="1639" y="231"/>
                  </a:cubicBezTo>
                  <a:cubicBezTo>
                    <a:pt x="1632" y="231"/>
                    <a:pt x="1632" y="229"/>
                    <a:pt x="1625" y="224"/>
                  </a:cubicBezTo>
                  <a:cubicBezTo>
                    <a:pt x="1619" y="229"/>
                    <a:pt x="1618" y="239"/>
                    <a:pt x="1609" y="239"/>
                  </a:cubicBezTo>
                  <a:cubicBezTo>
                    <a:pt x="1609" y="239"/>
                    <a:pt x="1609" y="239"/>
                    <a:pt x="1609" y="239"/>
                  </a:cubicBezTo>
                  <a:cubicBezTo>
                    <a:pt x="1602" y="239"/>
                    <a:pt x="1597" y="228"/>
                    <a:pt x="1591" y="223"/>
                  </a:cubicBezTo>
                  <a:cubicBezTo>
                    <a:pt x="1588" y="220"/>
                    <a:pt x="1583" y="222"/>
                    <a:pt x="1584" y="217"/>
                  </a:cubicBezTo>
                  <a:cubicBezTo>
                    <a:pt x="1585" y="217"/>
                    <a:pt x="1586" y="218"/>
                    <a:pt x="1587" y="218"/>
                  </a:cubicBezTo>
                  <a:cubicBezTo>
                    <a:pt x="1591" y="218"/>
                    <a:pt x="1592" y="215"/>
                    <a:pt x="1594" y="213"/>
                  </a:cubicBezTo>
                  <a:cubicBezTo>
                    <a:pt x="1592" y="202"/>
                    <a:pt x="1582" y="195"/>
                    <a:pt x="1569" y="195"/>
                  </a:cubicBezTo>
                  <a:cubicBezTo>
                    <a:pt x="1565" y="195"/>
                    <a:pt x="1561" y="195"/>
                    <a:pt x="1558" y="197"/>
                  </a:cubicBezTo>
                  <a:cubicBezTo>
                    <a:pt x="1551" y="195"/>
                    <a:pt x="1546" y="192"/>
                    <a:pt x="1538" y="191"/>
                  </a:cubicBezTo>
                  <a:cubicBezTo>
                    <a:pt x="1529" y="196"/>
                    <a:pt x="1529" y="206"/>
                    <a:pt x="1531" y="213"/>
                  </a:cubicBezTo>
                  <a:cubicBezTo>
                    <a:pt x="1520" y="207"/>
                    <a:pt x="1501" y="207"/>
                    <a:pt x="1488" y="203"/>
                  </a:cubicBezTo>
                  <a:cubicBezTo>
                    <a:pt x="1487" y="200"/>
                    <a:pt x="1491" y="200"/>
                    <a:pt x="1490" y="196"/>
                  </a:cubicBezTo>
                  <a:cubicBezTo>
                    <a:pt x="1480" y="194"/>
                    <a:pt x="1466" y="189"/>
                    <a:pt x="1453" y="189"/>
                  </a:cubicBezTo>
                  <a:cubicBezTo>
                    <a:pt x="1447" y="189"/>
                    <a:pt x="1441" y="191"/>
                    <a:pt x="1436" y="194"/>
                  </a:cubicBezTo>
                  <a:cubicBezTo>
                    <a:pt x="1428" y="190"/>
                    <a:pt x="1417" y="189"/>
                    <a:pt x="1407" y="186"/>
                  </a:cubicBezTo>
                  <a:cubicBezTo>
                    <a:pt x="1403" y="187"/>
                    <a:pt x="1402" y="191"/>
                    <a:pt x="1401" y="195"/>
                  </a:cubicBezTo>
                  <a:cubicBezTo>
                    <a:pt x="1391" y="198"/>
                    <a:pt x="1381" y="205"/>
                    <a:pt x="1369" y="205"/>
                  </a:cubicBezTo>
                  <a:cubicBezTo>
                    <a:pt x="1369" y="205"/>
                    <a:pt x="1368" y="205"/>
                    <a:pt x="1368" y="205"/>
                  </a:cubicBezTo>
                  <a:cubicBezTo>
                    <a:pt x="1363" y="208"/>
                    <a:pt x="1361" y="213"/>
                    <a:pt x="1354" y="213"/>
                  </a:cubicBezTo>
                  <a:cubicBezTo>
                    <a:pt x="1350" y="205"/>
                    <a:pt x="1361" y="196"/>
                    <a:pt x="1373" y="193"/>
                  </a:cubicBezTo>
                  <a:cubicBezTo>
                    <a:pt x="1376" y="192"/>
                    <a:pt x="1381" y="193"/>
                    <a:pt x="1385" y="191"/>
                  </a:cubicBezTo>
                  <a:cubicBezTo>
                    <a:pt x="1392" y="188"/>
                    <a:pt x="1396" y="181"/>
                    <a:pt x="1403" y="178"/>
                  </a:cubicBezTo>
                  <a:cubicBezTo>
                    <a:pt x="1406" y="177"/>
                    <a:pt x="1409" y="178"/>
                    <a:pt x="1413" y="176"/>
                  </a:cubicBezTo>
                  <a:cubicBezTo>
                    <a:pt x="1419" y="174"/>
                    <a:pt x="1426" y="168"/>
                    <a:pt x="1435" y="168"/>
                  </a:cubicBezTo>
                  <a:cubicBezTo>
                    <a:pt x="1432" y="161"/>
                    <a:pt x="1436" y="159"/>
                    <a:pt x="1438" y="153"/>
                  </a:cubicBezTo>
                  <a:cubicBezTo>
                    <a:pt x="1429" y="150"/>
                    <a:pt x="1421" y="139"/>
                    <a:pt x="1410" y="137"/>
                  </a:cubicBezTo>
                  <a:cubicBezTo>
                    <a:pt x="1410" y="137"/>
                    <a:pt x="1409" y="137"/>
                    <a:pt x="1408" y="137"/>
                  </a:cubicBezTo>
                  <a:cubicBezTo>
                    <a:pt x="1405" y="137"/>
                    <a:pt x="1401" y="138"/>
                    <a:pt x="1398" y="139"/>
                  </a:cubicBezTo>
                  <a:cubicBezTo>
                    <a:pt x="1394" y="140"/>
                    <a:pt x="1390" y="141"/>
                    <a:pt x="1386" y="141"/>
                  </a:cubicBezTo>
                  <a:cubicBezTo>
                    <a:pt x="1386" y="141"/>
                    <a:pt x="1385" y="141"/>
                    <a:pt x="1385" y="141"/>
                  </a:cubicBezTo>
                  <a:cubicBezTo>
                    <a:pt x="1380" y="143"/>
                    <a:pt x="1381" y="151"/>
                    <a:pt x="1374" y="151"/>
                  </a:cubicBezTo>
                  <a:cubicBezTo>
                    <a:pt x="1374" y="151"/>
                    <a:pt x="1373" y="150"/>
                    <a:pt x="1373" y="150"/>
                  </a:cubicBezTo>
                  <a:cubicBezTo>
                    <a:pt x="1370" y="148"/>
                    <a:pt x="1374" y="145"/>
                    <a:pt x="1372" y="142"/>
                  </a:cubicBezTo>
                  <a:cubicBezTo>
                    <a:pt x="1365" y="141"/>
                    <a:pt x="1358" y="140"/>
                    <a:pt x="1356" y="136"/>
                  </a:cubicBezTo>
                  <a:cubicBezTo>
                    <a:pt x="1357" y="134"/>
                    <a:pt x="1362" y="132"/>
                    <a:pt x="1359" y="129"/>
                  </a:cubicBezTo>
                  <a:cubicBezTo>
                    <a:pt x="1358" y="129"/>
                    <a:pt x="1358" y="129"/>
                    <a:pt x="1357" y="129"/>
                  </a:cubicBezTo>
                  <a:cubicBezTo>
                    <a:pt x="1353" y="129"/>
                    <a:pt x="1348" y="128"/>
                    <a:pt x="1344" y="127"/>
                  </a:cubicBezTo>
                  <a:cubicBezTo>
                    <a:pt x="1340" y="126"/>
                    <a:pt x="1336" y="125"/>
                    <a:pt x="1334" y="125"/>
                  </a:cubicBezTo>
                  <a:moveTo>
                    <a:pt x="1328" y="92"/>
                  </a:moveTo>
                  <a:cubicBezTo>
                    <a:pt x="1322" y="92"/>
                    <a:pt x="1315" y="97"/>
                    <a:pt x="1311" y="99"/>
                  </a:cubicBezTo>
                  <a:cubicBezTo>
                    <a:pt x="1310" y="110"/>
                    <a:pt x="1297" y="111"/>
                    <a:pt x="1296" y="122"/>
                  </a:cubicBezTo>
                  <a:cubicBezTo>
                    <a:pt x="1297" y="122"/>
                    <a:pt x="1298" y="122"/>
                    <a:pt x="1300" y="122"/>
                  </a:cubicBezTo>
                  <a:cubicBezTo>
                    <a:pt x="1306" y="122"/>
                    <a:pt x="1310" y="117"/>
                    <a:pt x="1316" y="116"/>
                  </a:cubicBezTo>
                  <a:cubicBezTo>
                    <a:pt x="1318" y="116"/>
                    <a:pt x="1319" y="116"/>
                    <a:pt x="1321" y="116"/>
                  </a:cubicBezTo>
                  <a:cubicBezTo>
                    <a:pt x="1324" y="116"/>
                    <a:pt x="1328" y="116"/>
                    <a:pt x="1331" y="117"/>
                  </a:cubicBezTo>
                  <a:cubicBezTo>
                    <a:pt x="1335" y="117"/>
                    <a:pt x="1339" y="117"/>
                    <a:pt x="1342" y="117"/>
                  </a:cubicBezTo>
                  <a:cubicBezTo>
                    <a:pt x="1347" y="117"/>
                    <a:pt x="1352" y="117"/>
                    <a:pt x="1356" y="114"/>
                  </a:cubicBezTo>
                  <a:cubicBezTo>
                    <a:pt x="1355" y="106"/>
                    <a:pt x="1349" y="103"/>
                    <a:pt x="1345" y="98"/>
                  </a:cubicBezTo>
                  <a:cubicBezTo>
                    <a:pt x="1343" y="97"/>
                    <a:pt x="1340" y="97"/>
                    <a:pt x="1337" y="97"/>
                  </a:cubicBezTo>
                  <a:cubicBezTo>
                    <a:pt x="1337" y="97"/>
                    <a:pt x="1336" y="97"/>
                    <a:pt x="1335" y="97"/>
                  </a:cubicBezTo>
                  <a:cubicBezTo>
                    <a:pt x="1333" y="93"/>
                    <a:pt x="1331" y="92"/>
                    <a:pt x="1328" y="92"/>
                  </a:cubicBezTo>
                  <a:moveTo>
                    <a:pt x="1246" y="80"/>
                  </a:moveTo>
                  <a:cubicBezTo>
                    <a:pt x="1247" y="76"/>
                    <a:pt x="1249" y="75"/>
                    <a:pt x="1253" y="75"/>
                  </a:cubicBezTo>
                  <a:cubicBezTo>
                    <a:pt x="1256" y="75"/>
                    <a:pt x="1259" y="76"/>
                    <a:pt x="1262" y="76"/>
                  </a:cubicBezTo>
                  <a:cubicBezTo>
                    <a:pt x="1261" y="80"/>
                    <a:pt x="1256" y="80"/>
                    <a:pt x="1250" y="80"/>
                  </a:cubicBezTo>
                  <a:cubicBezTo>
                    <a:pt x="1250" y="80"/>
                    <a:pt x="1249" y="80"/>
                    <a:pt x="1249" y="80"/>
                  </a:cubicBezTo>
                  <a:cubicBezTo>
                    <a:pt x="1249" y="80"/>
                    <a:pt x="1248" y="80"/>
                    <a:pt x="1248" y="80"/>
                  </a:cubicBezTo>
                  <a:cubicBezTo>
                    <a:pt x="1247" y="80"/>
                    <a:pt x="1247" y="80"/>
                    <a:pt x="1246" y="80"/>
                  </a:cubicBezTo>
                  <a:moveTo>
                    <a:pt x="1259" y="53"/>
                  </a:moveTo>
                  <a:cubicBezTo>
                    <a:pt x="1254" y="58"/>
                    <a:pt x="1246" y="60"/>
                    <a:pt x="1237" y="62"/>
                  </a:cubicBezTo>
                  <a:cubicBezTo>
                    <a:pt x="1237" y="80"/>
                    <a:pt x="1237" y="80"/>
                    <a:pt x="1237" y="80"/>
                  </a:cubicBezTo>
                  <a:cubicBezTo>
                    <a:pt x="1239" y="81"/>
                    <a:pt x="1242" y="81"/>
                    <a:pt x="1244" y="81"/>
                  </a:cubicBezTo>
                  <a:cubicBezTo>
                    <a:pt x="1244" y="84"/>
                    <a:pt x="1241" y="84"/>
                    <a:pt x="1239" y="85"/>
                  </a:cubicBezTo>
                  <a:cubicBezTo>
                    <a:pt x="1238" y="84"/>
                    <a:pt x="1238" y="84"/>
                    <a:pt x="1237" y="84"/>
                  </a:cubicBezTo>
                  <a:cubicBezTo>
                    <a:pt x="1237" y="92"/>
                    <a:pt x="1237" y="92"/>
                    <a:pt x="1237" y="92"/>
                  </a:cubicBezTo>
                  <a:cubicBezTo>
                    <a:pt x="1238" y="92"/>
                    <a:pt x="1238" y="92"/>
                    <a:pt x="1239" y="92"/>
                  </a:cubicBezTo>
                  <a:cubicBezTo>
                    <a:pt x="1243" y="98"/>
                    <a:pt x="1255" y="99"/>
                    <a:pt x="1262" y="104"/>
                  </a:cubicBezTo>
                  <a:cubicBezTo>
                    <a:pt x="1263" y="104"/>
                    <a:pt x="1264" y="104"/>
                    <a:pt x="1265" y="104"/>
                  </a:cubicBezTo>
                  <a:cubicBezTo>
                    <a:pt x="1269" y="104"/>
                    <a:pt x="1273" y="105"/>
                    <a:pt x="1277" y="106"/>
                  </a:cubicBezTo>
                  <a:cubicBezTo>
                    <a:pt x="1281" y="108"/>
                    <a:pt x="1284" y="109"/>
                    <a:pt x="1288" y="109"/>
                  </a:cubicBezTo>
                  <a:cubicBezTo>
                    <a:pt x="1291" y="109"/>
                    <a:pt x="1294" y="107"/>
                    <a:pt x="1297" y="103"/>
                  </a:cubicBezTo>
                  <a:cubicBezTo>
                    <a:pt x="1295" y="95"/>
                    <a:pt x="1299" y="92"/>
                    <a:pt x="1302" y="86"/>
                  </a:cubicBezTo>
                  <a:cubicBezTo>
                    <a:pt x="1300" y="83"/>
                    <a:pt x="1296" y="81"/>
                    <a:pt x="1292" y="81"/>
                  </a:cubicBezTo>
                  <a:cubicBezTo>
                    <a:pt x="1289" y="81"/>
                    <a:pt x="1285" y="82"/>
                    <a:pt x="1282" y="84"/>
                  </a:cubicBezTo>
                  <a:cubicBezTo>
                    <a:pt x="1279" y="82"/>
                    <a:pt x="1283" y="81"/>
                    <a:pt x="1282" y="77"/>
                  </a:cubicBezTo>
                  <a:cubicBezTo>
                    <a:pt x="1281" y="76"/>
                    <a:pt x="1279" y="76"/>
                    <a:pt x="1278" y="76"/>
                  </a:cubicBezTo>
                  <a:cubicBezTo>
                    <a:pt x="1277" y="76"/>
                    <a:pt x="1275" y="76"/>
                    <a:pt x="1274" y="77"/>
                  </a:cubicBezTo>
                  <a:cubicBezTo>
                    <a:pt x="1273" y="77"/>
                    <a:pt x="1272" y="77"/>
                    <a:pt x="1271" y="77"/>
                  </a:cubicBezTo>
                  <a:cubicBezTo>
                    <a:pt x="1269" y="77"/>
                    <a:pt x="1268" y="77"/>
                    <a:pt x="1267" y="75"/>
                  </a:cubicBezTo>
                  <a:cubicBezTo>
                    <a:pt x="1269" y="70"/>
                    <a:pt x="1281" y="73"/>
                    <a:pt x="1280" y="65"/>
                  </a:cubicBezTo>
                  <a:cubicBezTo>
                    <a:pt x="1271" y="63"/>
                    <a:pt x="1267" y="56"/>
                    <a:pt x="1259" y="53"/>
                  </a:cubicBezTo>
                  <a:moveTo>
                    <a:pt x="3248" y="1479"/>
                  </a:moveTo>
                  <a:cubicBezTo>
                    <a:pt x="3243" y="1479"/>
                    <a:pt x="3242" y="1482"/>
                    <a:pt x="3241" y="1486"/>
                  </a:cubicBezTo>
                  <a:cubicBezTo>
                    <a:pt x="3242" y="1488"/>
                    <a:pt x="3245" y="1488"/>
                    <a:pt x="3247" y="1488"/>
                  </a:cubicBezTo>
                  <a:cubicBezTo>
                    <a:pt x="3250" y="1488"/>
                    <a:pt x="3253" y="1488"/>
                    <a:pt x="3253" y="1486"/>
                  </a:cubicBezTo>
                  <a:cubicBezTo>
                    <a:pt x="3254" y="1482"/>
                    <a:pt x="3252" y="1481"/>
                    <a:pt x="3250" y="1479"/>
                  </a:cubicBezTo>
                  <a:cubicBezTo>
                    <a:pt x="3249" y="1479"/>
                    <a:pt x="3249" y="1479"/>
                    <a:pt x="3248" y="1479"/>
                  </a:cubicBezTo>
                  <a:moveTo>
                    <a:pt x="780" y="1068"/>
                  </a:moveTo>
                  <a:cubicBezTo>
                    <a:pt x="779" y="1068"/>
                    <a:pt x="779" y="1068"/>
                    <a:pt x="779" y="1068"/>
                  </a:cubicBezTo>
                  <a:cubicBezTo>
                    <a:pt x="773" y="1072"/>
                    <a:pt x="776" y="1080"/>
                    <a:pt x="767" y="1083"/>
                  </a:cubicBezTo>
                  <a:cubicBezTo>
                    <a:pt x="766" y="1085"/>
                    <a:pt x="765" y="1088"/>
                    <a:pt x="766" y="1091"/>
                  </a:cubicBezTo>
                  <a:cubicBezTo>
                    <a:pt x="758" y="1098"/>
                    <a:pt x="742" y="1098"/>
                    <a:pt x="733" y="1104"/>
                  </a:cubicBezTo>
                  <a:cubicBezTo>
                    <a:pt x="726" y="1116"/>
                    <a:pt x="736" y="1126"/>
                    <a:pt x="732" y="1137"/>
                  </a:cubicBezTo>
                  <a:cubicBezTo>
                    <a:pt x="731" y="1142"/>
                    <a:pt x="722" y="1145"/>
                    <a:pt x="721" y="1150"/>
                  </a:cubicBezTo>
                  <a:cubicBezTo>
                    <a:pt x="721" y="1153"/>
                    <a:pt x="725" y="1156"/>
                    <a:pt x="726" y="1160"/>
                  </a:cubicBezTo>
                  <a:cubicBezTo>
                    <a:pt x="727" y="1167"/>
                    <a:pt x="724" y="1174"/>
                    <a:pt x="728" y="1180"/>
                  </a:cubicBezTo>
                  <a:cubicBezTo>
                    <a:pt x="733" y="1183"/>
                    <a:pt x="740" y="1187"/>
                    <a:pt x="748" y="1187"/>
                  </a:cubicBezTo>
                  <a:cubicBezTo>
                    <a:pt x="750" y="1187"/>
                    <a:pt x="752" y="1187"/>
                    <a:pt x="755" y="1186"/>
                  </a:cubicBezTo>
                  <a:cubicBezTo>
                    <a:pt x="764" y="1183"/>
                    <a:pt x="769" y="1165"/>
                    <a:pt x="773" y="1154"/>
                  </a:cubicBezTo>
                  <a:cubicBezTo>
                    <a:pt x="775" y="1148"/>
                    <a:pt x="778" y="1142"/>
                    <a:pt x="779" y="1138"/>
                  </a:cubicBezTo>
                  <a:cubicBezTo>
                    <a:pt x="779" y="1135"/>
                    <a:pt x="778" y="1132"/>
                    <a:pt x="779" y="1129"/>
                  </a:cubicBezTo>
                  <a:cubicBezTo>
                    <a:pt x="781" y="1123"/>
                    <a:pt x="787" y="1118"/>
                    <a:pt x="788" y="1113"/>
                  </a:cubicBezTo>
                  <a:cubicBezTo>
                    <a:pt x="788" y="1108"/>
                    <a:pt x="786" y="1105"/>
                    <a:pt x="787" y="1103"/>
                  </a:cubicBezTo>
                  <a:cubicBezTo>
                    <a:pt x="788" y="1096"/>
                    <a:pt x="797" y="1093"/>
                    <a:pt x="797" y="1088"/>
                  </a:cubicBezTo>
                  <a:cubicBezTo>
                    <a:pt x="797" y="1084"/>
                    <a:pt x="786" y="1068"/>
                    <a:pt x="780" y="1068"/>
                  </a:cubicBezTo>
                  <a:moveTo>
                    <a:pt x="733" y="1067"/>
                  </a:moveTo>
                  <a:cubicBezTo>
                    <a:pt x="728" y="1067"/>
                    <a:pt x="723" y="1069"/>
                    <a:pt x="722" y="1074"/>
                  </a:cubicBezTo>
                  <a:cubicBezTo>
                    <a:pt x="729" y="1076"/>
                    <a:pt x="738" y="1076"/>
                    <a:pt x="743" y="1078"/>
                  </a:cubicBezTo>
                  <a:cubicBezTo>
                    <a:pt x="747" y="1071"/>
                    <a:pt x="740" y="1067"/>
                    <a:pt x="733" y="1067"/>
                  </a:cubicBezTo>
                  <a:moveTo>
                    <a:pt x="818" y="1010"/>
                  </a:moveTo>
                  <a:cubicBezTo>
                    <a:pt x="806" y="1010"/>
                    <a:pt x="811" y="1021"/>
                    <a:pt x="813" y="1027"/>
                  </a:cubicBezTo>
                  <a:cubicBezTo>
                    <a:pt x="814" y="1027"/>
                    <a:pt x="815" y="1027"/>
                    <a:pt x="815" y="1027"/>
                  </a:cubicBezTo>
                  <a:cubicBezTo>
                    <a:pt x="817" y="1027"/>
                    <a:pt x="819" y="1026"/>
                    <a:pt x="821" y="1026"/>
                  </a:cubicBezTo>
                  <a:cubicBezTo>
                    <a:pt x="822" y="1022"/>
                    <a:pt x="821" y="1015"/>
                    <a:pt x="820" y="1010"/>
                  </a:cubicBezTo>
                  <a:cubicBezTo>
                    <a:pt x="819" y="1010"/>
                    <a:pt x="819" y="1010"/>
                    <a:pt x="818" y="1010"/>
                  </a:cubicBezTo>
                  <a:moveTo>
                    <a:pt x="687" y="997"/>
                  </a:moveTo>
                  <a:cubicBezTo>
                    <a:pt x="393" y="997"/>
                    <a:pt x="393" y="997"/>
                    <a:pt x="393" y="997"/>
                  </a:cubicBezTo>
                  <a:cubicBezTo>
                    <a:pt x="397" y="1000"/>
                    <a:pt x="401" y="1003"/>
                    <a:pt x="403" y="1007"/>
                  </a:cubicBezTo>
                  <a:cubicBezTo>
                    <a:pt x="405" y="1010"/>
                    <a:pt x="404" y="1013"/>
                    <a:pt x="405" y="1016"/>
                  </a:cubicBezTo>
                  <a:cubicBezTo>
                    <a:pt x="406" y="1023"/>
                    <a:pt x="414" y="1028"/>
                    <a:pt x="416" y="1035"/>
                  </a:cubicBezTo>
                  <a:cubicBezTo>
                    <a:pt x="416" y="1038"/>
                    <a:pt x="415" y="1041"/>
                    <a:pt x="416" y="1045"/>
                  </a:cubicBezTo>
                  <a:cubicBezTo>
                    <a:pt x="417" y="1049"/>
                    <a:pt x="422" y="1052"/>
                    <a:pt x="422" y="1056"/>
                  </a:cubicBezTo>
                  <a:cubicBezTo>
                    <a:pt x="424" y="1069"/>
                    <a:pt x="414" y="1074"/>
                    <a:pt x="411" y="1081"/>
                  </a:cubicBezTo>
                  <a:cubicBezTo>
                    <a:pt x="410" y="1084"/>
                    <a:pt x="411" y="1088"/>
                    <a:pt x="410" y="1090"/>
                  </a:cubicBezTo>
                  <a:cubicBezTo>
                    <a:pt x="408" y="1094"/>
                    <a:pt x="404" y="1096"/>
                    <a:pt x="402" y="1099"/>
                  </a:cubicBezTo>
                  <a:cubicBezTo>
                    <a:pt x="401" y="1103"/>
                    <a:pt x="401" y="1120"/>
                    <a:pt x="402" y="1124"/>
                  </a:cubicBezTo>
                  <a:cubicBezTo>
                    <a:pt x="404" y="1131"/>
                    <a:pt x="420" y="1136"/>
                    <a:pt x="415" y="1144"/>
                  </a:cubicBezTo>
                  <a:cubicBezTo>
                    <a:pt x="429" y="1158"/>
                    <a:pt x="427" y="1184"/>
                    <a:pt x="437" y="1200"/>
                  </a:cubicBezTo>
                  <a:cubicBezTo>
                    <a:pt x="445" y="1215"/>
                    <a:pt x="462" y="1228"/>
                    <a:pt x="467" y="1245"/>
                  </a:cubicBezTo>
                  <a:cubicBezTo>
                    <a:pt x="469" y="1254"/>
                    <a:pt x="466" y="1264"/>
                    <a:pt x="474" y="1270"/>
                  </a:cubicBezTo>
                  <a:cubicBezTo>
                    <a:pt x="481" y="1271"/>
                    <a:pt x="488" y="1272"/>
                    <a:pt x="495" y="1272"/>
                  </a:cubicBezTo>
                  <a:cubicBezTo>
                    <a:pt x="500" y="1272"/>
                    <a:pt x="504" y="1271"/>
                    <a:pt x="509" y="1270"/>
                  </a:cubicBezTo>
                  <a:cubicBezTo>
                    <a:pt x="512" y="1270"/>
                    <a:pt x="515" y="1266"/>
                    <a:pt x="519" y="1266"/>
                  </a:cubicBezTo>
                  <a:cubicBezTo>
                    <a:pt x="521" y="1265"/>
                    <a:pt x="523" y="1265"/>
                    <a:pt x="525" y="1265"/>
                  </a:cubicBezTo>
                  <a:cubicBezTo>
                    <a:pt x="526" y="1265"/>
                    <a:pt x="527" y="1265"/>
                    <a:pt x="528" y="1265"/>
                  </a:cubicBezTo>
                  <a:cubicBezTo>
                    <a:pt x="529" y="1265"/>
                    <a:pt x="530" y="1265"/>
                    <a:pt x="530" y="1265"/>
                  </a:cubicBezTo>
                  <a:cubicBezTo>
                    <a:pt x="532" y="1265"/>
                    <a:pt x="534" y="1265"/>
                    <a:pt x="536" y="1265"/>
                  </a:cubicBezTo>
                  <a:cubicBezTo>
                    <a:pt x="541" y="1264"/>
                    <a:pt x="545" y="1262"/>
                    <a:pt x="550" y="1261"/>
                  </a:cubicBezTo>
                  <a:cubicBezTo>
                    <a:pt x="550" y="1261"/>
                    <a:pt x="551" y="1261"/>
                    <a:pt x="551" y="1261"/>
                  </a:cubicBezTo>
                  <a:cubicBezTo>
                    <a:pt x="552" y="1261"/>
                    <a:pt x="554" y="1261"/>
                    <a:pt x="555" y="1261"/>
                  </a:cubicBezTo>
                  <a:cubicBezTo>
                    <a:pt x="556" y="1261"/>
                    <a:pt x="557" y="1261"/>
                    <a:pt x="558" y="1261"/>
                  </a:cubicBezTo>
                  <a:cubicBezTo>
                    <a:pt x="559" y="1261"/>
                    <a:pt x="560" y="1261"/>
                    <a:pt x="561" y="1261"/>
                  </a:cubicBezTo>
                  <a:cubicBezTo>
                    <a:pt x="570" y="1259"/>
                    <a:pt x="572" y="1249"/>
                    <a:pt x="580" y="1243"/>
                  </a:cubicBezTo>
                  <a:cubicBezTo>
                    <a:pt x="586" y="1239"/>
                    <a:pt x="593" y="1240"/>
                    <a:pt x="596" y="1234"/>
                  </a:cubicBezTo>
                  <a:cubicBezTo>
                    <a:pt x="597" y="1230"/>
                    <a:pt x="595" y="1227"/>
                    <a:pt x="594" y="1224"/>
                  </a:cubicBezTo>
                  <a:cubicBezTo>
                    <a:pt x="600" y="1217"/>
                    <a:pt x="613" y="1215"/>
                    <a:pt x="616" y="1205"/>
                  </a:cubicBezTo>
                  <a:cubicBezTo>
                    <a:pt x="617" y="1201"/>
                    <a:pt x="615" y="1197"/>
                    <a:pt x="616" y="1194"/>
                  </a:cubicBezTo>
                  <a:cubicBezTo>
                    <a:pt x="618" y="1186"/>
                    <a:pt x="627" y="1184"/>
                    <a:pt x="636" y="1181"/>
                  </a:cubicBezTo>
                  <a:cubicBezTo>
                    <a:pt x="640" y="1173"/>
                    <a:pt x="646" y="1161"/>
                    <a:pt x="642" y="1149"/>
                  </a:cubicBezTo>
                  <a:cubicBezTo>
                    <a:pt x="640" y="1145"/>
                    <a:pt x="635" y="1143"/>
                    <a:pt x="636" y="1139"/>
                  </a:cubicBezTo>
                  <a:cubicBezTo>
                    <a:pt x="637" y="1135"/>
                    <a:pt x="647" y="1129"/>
                    <a:pt x="650" y="1127"/>
                  </a:cubicBezTo>
                  <a:cubicBezTo>
                    <a:pt x="655" y="1123"/>
                    <a:pt x="661" y="1117"/>
                    <a:pt x="666" y="1115"/>
                  </a:cubicBezTo>
                  <a:cubicBezTo>
                    <a:pt x="679" y="1108"/>
                    <a:pt x="695" y="1105"/>
                    <a:pt x="697" y="1090"/>
                  </a:cubicBezTo>
                  <a:cubicBezTo>
                    <a:pt x="698" y="1084"/>
                    <a:pt x="694" y="1072"/>
                    <a:pt x="694" y="1064"/>
                  </a:cubicBezTo>
                  <a:cubicBezTo>
                    <a:pt x="693" y="1054"/>
                    <a:pt x="689" y="1054"/>
                    <a:pt x="687" y="1045"/>
                  </a:cubicBezTo>
                  <a:cubicBezTo>
                    <a:pt x="686" y="1042"/>
                    <a:pt x="689" y="1036"/>
                    <a:pt x="688" y="1032"/>
                  </a:cubicBezTo>
                  <a:cubicBezTo>
                    <a:pt x="687" y="1027"/>
                    <a:pt x="680" y="1023"/>
                    <a:pt x="679" y="1017"/>
                  </a:cubicBezTo>
                  <a:cubicBezTo>
                    <a:pt x="678" y="1010"/>
                    <a:pt x="682" y="1003"/>
                    <a:pt x="687" y="997"/>
                  </a:cubicBezTo>
                  <a:moveTo>
                    <a:pt x="3157" y="1349"/>
                  </a:moveTo>
                  <a:cubicBezTo>
                    <a:pt x="3154" y="1348"/>
                    <a:pt x="3153" y="1346"/>
                    <a:pt x="3154" y="1343"/>
                  </a:cubicBezTo>
                  <a:cubicBezTo>
                    <a:pt x="3157" y="1343"/>
                    <a:pt x="3157" y="1343"/>
                    <a:pt x="3157" y="1343"/>
                  </a:cubicBezTo>
                  <a:cubicBezTo>
                    <a:pt x="3159" y="1344"/>
                    <a:pt x="3159" y="1348"/>
                    <a:pt x="3157" y="1349"/>
                  </a:cubicBezTo>
                  <a:moveTo>
                    <a:pt x="3372" y="1235"/>
                  </a:moveTo>
                  <a:cubicBezTo>
                    <a:pt x="3371" y="1235"/>
                    <a:pt x="3371" y="1235"/>
                    <a:pt x="3371" y="1235"/>
                  </a:cubicBezTo>
                  <a:cubicBezTo>
                    <a:pt x="3371" y="1230"/>
                    <a:pt x="3375" y="1228"/>
                    <a:pt x="3376" y="1225"/>
                  </a:cubicBezTo>
                  <a:cubicBezTo>
                    <a:pt x="3377" y="1225"/>
                    <a:pt x="3378" y="1226"/>
                    <a:pt x="3380" y="1226"/>
                  </a:cubicBezTo>
                  <a:cubicBezTo>
                    <a:pt x="3381" y="1232"/>
                    <a:pt x="3375" y="1235"/>
                    <a:pt x="3372" y="1235"/>
                  </a:cubicBezTo>
                  <a:moveTo>
                    <a:pt x="3508" y="997"/>
                  </a:moveTo>
                  <a:cubicBezTo>
                    <a:pt x="3081" y="997"/>
                    <a:pt x="3081" y="997"/>
                    <a:pt x="3081" y="997"/>
                  </a:cubicBezTo>
                  <a:cubicBezTo>
                    <a:pt x="3078" y="1004"/>
                    <a:pt x="3073" y="1011"/>
                    <a:pt x="3079" y="1015"/>
                  </a:cubicBezTo>
                  <a:cubicBezTo>
                    <a:pt x="3082" y="1016"/>
                    <a:pt x="3085" y="1017"/>
                    <a:pt x="3088" y="1018"/>
                  </a:cubicBezTo>
                  <a:cubicBezTo>
                    <a:pt x="3097" y="1029"/>
                    <a:pt x="3105" y="1040"/>
                    <a:pt x="3110" y="1051"/>
                  </a:cubicBezTo>
                  <a:cubicBezTo>
                    <a:pt x="3111" y="1055"/>
                    <a:pt x="3111" y="1060"/>
                    <a:pt x="3113" y="1064"/>
                  </a:cubicBezTo>
                  <a:cubicBezTo>
                    <a:pt x="3115" y="1067"/>
                    <a:pt x="3119" y="1070"/>
                    <a:pt x="3122" y="1074"/>
                  </a:cubicBezTo>
                  <a:cubicBezTo>
                    <a:pt x="3123" y="1077"/>
                    <a:pt x="3123" y="1081"/>
                    <a:pt x="3125" y="1084"/>
                  </a:cubicBezTo>
                  <a:cubicBezTo>
                    <a:pt x="3130" y="1092"/>
                    <a:pt x="3143" y="1102"/>
                    <a:pt x="3150" y="1105"/>
                  </a:cubicBezTo>
                  <a:cubicBezTo>
                    <a:pt x="3156" y="1108"/>
                    <a:pt x="3163" y="1107"/>
                    <a:pt x="3170" y="1111"/>
                  </a:cubicBezTo>
                  <a:cubicBezTo>
                    <a:pt x="3182" y="1117"/>
                    <a:pt x="3185" y="1141"/>
                    <a:pt x="3184" y="1156"/>
                  </a:cubicBezTo>
                  <a:cubicBezTo>
                    <a:pt x="3183" y="1166"/>
                    <a:pt x="3187" y="1175"/>
                    <a:pt x="3187" y="1182"/>
                  </a:cubicBezTo>
                  <a:cubicBezTo>
                    <a:pt x="3187" y="1194"/>
                    <a:pt x="3175" y="1198"/>
                    <a:pt x="3173" y="1209"/>
                  </a:cubicBezTo>
                  <a:cubicBezTo>
                    <a:pt x="3168" y="1227"/>
                    <a:pt x="3179" y="1247"/>
                    <a:pt x="3173" y="1264"/>
                  </a:cubicBezTo>
                  <a:cubicBezTo>
                    <a:pt x="3166" y="1283"/>
                    <a:pt x="3148" y="1294"/>
                    <a:pt x="3157" y="1318"/>
                  </a:cubicBezTo>
                  <a:cubicBezTo>
                    <a:pt x="3156" y="1322"/>
                    <a:pt x="3149" y="1327"/>
                    <a:pt x="3147" y="1333"/>
                  </a:cubicBezTo>
                  <a:cubicBezTo>
                    <a:pt x="3147" y="1335"/>
                    <a:pt x="3149" y="1338"/>
                    <a:pt x="3148" y="1340"/>
                  </a:cubicBezTo>
                  <a:cubicBezTo>
                    <a:pt x="3147" y="1347"/>
                    <a:pt x="3140" y="1351"/>
                    <a:pt x="3148" y="1356"/>
                  </a:cubicBezTo>
                  <a:cubicBezTo>
                    <a:pt x="3149" y="1356"/>
                    <a:pt x="3149" y="1356"/>
                    <a:pt x="3150" y="1356"/>
                  </a:cubicBezTo>
                  <a:cubicBezTo>
                    <a:pt x="3152" y="1356"/>
                    <a:pt x="3153" y="1355"/>
                    <a:pt x="3155" y="1354"/>
                  </a:cubicBezTo>
                  <a:cubicBezTo>
                    <a:pt x="3156" y="1354"/>
                    <a:pt x="3158" y="1353"/>
                    <a:pt x="3160" y="1353"/>
                  </a:cubicBezTo>
                  <a:cubicBezTo>
                    <a:pt x="3160" y="1353"/>
                    <a:pt x="3160" y="1353"/>
                    <a:pt x="3160" y="1353"/>
                  </a:cubicBezTo>
                  <a:cubicBezTo>
                    <a:pt x="3165" y="1364"/>
                    <a:pt x="3150" y="1366"/>
                    <a:pt x="3156" y="1377"/>
                  </a:cubicBezTo>
                  <a:cubicBezTo>
                    <a:pt x="3155" y="1384"/>
                    <a:pt x="3143" y="1383"/>
                    <a:pt x="3139" y="1388"/>
                  </a:cubicBezTo>
                  <a:cubicBezTo>
                    <a:pt x="3141" y="1398"/>
                    <a:pt x="3148" y="1402"/>
                    <a:pt x="3152" y="1410"/>
                  </a:cubicBezTo>
                  <a:cubicBezTo>
                    <a:pt x="3144" y="1415"/>
                    <a:pt x="3150" y="1427"/>
                    <a:pt x="3144" y="1434"/>
                  </a:cubicBezTo>
                  <a:cubicBezTo>
                    <a:pt x="3148" y="1449"/>
                    <a:pt x="3156" y="1460"/>
                    <a:pt x="3172" y="1466"/>
                  </a:cubicBezTo>
                  <a:cubicBezTo>
                    <a:pt x="3172" y="1469"/>
                    <a:pt x="3173" y="1471"/>
                    <a:pt x="3174" y="1473"/>
                  </a:cubicBezTo>
                  <a:cubicBezTo>
                    <a:pt x="3178" y="1475"/>
                    <a:pt x="3188" y="1473"/>
                    <a:pt x="3189" y="1477"/>
                  </a:cubicBezTo>
                  <a:cubicBezTo>
                    <a:pt x="3184" y="1480"/>
                    <a:pt x="3176" y="1481"/>
                    <a:pt x="3176" y="1488"/>
                  </a:cubicBezTo>
                  <a:cubicBezTo>
                    <a:pt x="3177" y="1489"/>
                    <a:pt x="3179" y="1489"/>
                    <a:pt x="3180" y="1489"/>
                  </a:cubicBezTo>
                  <a:cubicBezTo>
                    <a:pt x="3182" y="1489"/>
                    <a:pt x="3183" y="1488"/>
                    <a:pt x="3185" y="1487"/>
                  </a:cubicBezTo>
                  <a:cubicBezTo>
                    <a:pt x="3186" y="1485"/>
                    <a:pt x="3188" y="1484"/>
                    <a:pt x="3191" y="1484"/>
                  </a:cubicBezTo>
                  <a:cubicBezTo>
                    <a:pt x="3192" y="1484"/>
                    <a:pt x="3193" y="1484"/>
                    <a:pt x="3194" y="1484"/>
                  </a:cubicBezTo>
                  <a:cubicBezTo>
                    <a:pt x="3194" y="1488"/>
                    <a:pt x="3188" y="1489"/>
                    <a:pt x="3191" y="1492"/>
                  </a:cubicBezTo>
                  <a:cubicBezTo>
                    <a:pt x="3193" y="1492"/>
                    <a:pt x="3194" y="1492"/>
                    <a:pt x="3195" y="1492"/>
                  </a:cubicBezTo>
                  <a:cubicBezTo>
                    <a:pt x="3196" y="1492"/>
                    <a:pt x="3197" y="1492"/>
                    <a:pt x="3198" y="1492"/>
                  </a:cubicBezTo>
                  <a:cubicBezTo>
                    <a:pt x="3199" y="1492"/>
                    <a:pt x="3200" y="1492"/>
                    <a:pt x="3201" y="1492"/>
                  </a:cubicBezTo>
                  <a:cubicBezTo>
                    <a:pt x="3206" y="1492"/>
                    <a:pt x="3210" y="1492"/>
                    <a:pt x="3214" y="1495"/>
                  </a:cubicBezTo>
                  <a:cubicBezTo>
                    <a:pt x="3218" y="1487"/>
                    <a:pt x="3237" y="1492"/>
                    <a:pt x="3237" y="1481"/>
                  </a:cubicBezTo>
                  <a:cubicBezTo>
                    <a:pt x="3234" y="1476"/>
                    <a:pt x="3229" y="1478"/>
                    <a:pt x="3224" y="1475"/>
                  </a:cubicBezTo>
                  <a:cubicBezTo>
                    <a:pt x="3214" y="1470"/>
                    <a:pt x="3208" y="1461"/>
                    <a:pt x="3197" y="1461"/>
                  </a:cubicBezTo>
                  <a:cubicBezTo>
                    <a:pt x="3196" y="1461"/>
                    <a:pt x="3196" y="1461"/>
                    <a:pt x="3195" y="1461"/>
                  </a:cubicBezTo>
                  <a:cubicBezTo>
                    <a:pt x="3190" y="1462"/>
                    <a:pt x="3189" y="1466"/>
                    <a:pt x="3184" y="1466"/>
                  </a:cubicBezTo>
                  <a:cubicBezTo>
                    <a:pt x="3183" y="1466"/>
                    <a:pt x="3182" y="1466"/>
                    <a:pt x="3180" y="1465"/>
                  </a:cubicBezTo>
                  <a:cubicBezTo>
                    <a:pt x="3181" y="1456"/>
                    <a:pt x="3193" y="1456"/>
                    <a:pt x="3202" y="1456"/>
                  </a:cubicBezTo>
                  <a:cubicBezTo>
                    <a:pt x="3203" y="1456"/>
                    <a:pt x="3204" y="1456"/>
                    <a:pt x="3205" y="1456"/>
                  </a:cubicBezTo>
                  <a:cubicBezTo>
                    <a:pt x="3202" y="1449"/>
                    <a:pt x="3185" y="1437"/>
                    <a:pt x="3201" y="1429"/>
                  </a:cubicBezTo>
                  <a:cubicBezTo>
                    <a:pt x="3204" y="1429"/>
                    <a:pt x="3205" y="1432"/>
                    <a:pt x="3208" y="1432"/>
                  </a:cubicBezTo>
                  <a:cubicBezTo>
                    <a:pt x="3208" y="1432"/>
                    <a:pt x="3209" y="1432"/>
                    <a:pt x="3209" y="1432"/>
                  </a:cubicBezTo>
                  <a:cubicBezTo>
                    <a:pt x="3209" y="1416"/>
                    <a:pt x="3225" y="1414"/>
                    <a:pt x="3235" y="1406"/>
                  </a:cubicBezTo>
                  <a:cubicBezTo>
                    <a:pt x="3233" y="1394"/>
                    <a:pt x="3216" y="1398"/>
                    <a:pt x="3215" y="1388"/>
                  </a:cubicBezTo>
                  <a:cubicBezTo>
                    <a:pt x="3214" y="1378"/>
                    <a:pt x="3230" y="1378"/>
                    <a:pt x="3237" y="1370"/>
                  </a:cubicBezTo>
                  <a:cubicBezTo>
                    <a:pt x="3231" y="1357"/>
                    <a:pt x="3247" y="1356"/>
                    <a:pt x="3246" y="1344"/>
                  </a:cubicBezTo>
                  <a:cubicBezTo>
                    <a:pt x="3238" y="1341"/>
                    <a:pt x="3232" y="1342"/>
                    <a:pt x="3232" y="1335"/>
                  </a:cubicBezTo>
                  <a:cubicBezTo>
                    <a:pt x="3233" y="1331"/>
                    <a:pt x="3235" y="1330"/>
                    <a:pt x="3237" y="1330"/>
                  </a:cubicBezTo>
                  <a:cubicBezTo>
                    <a:pt x="3240" y="1330"/>
                    <a:pt x="3244" y="1331"/>
                    <a:pt x="3247" y="1333"/>
                  </a:cubicBezTo>
                  <a:cubicBezTo>
                    <a:pt x="3251" y="1335"/>
                    <a:pt x="3254" y="1336"/>
                    <a:pt x="3256" y="1336"/>
                  </a:cubicBezTo>
                  <a:cubicBezTo>
                    <a:pt x="3256" y="1336"/>
                    <a:pt x="3257" y="1336"/>
                    <a:pt x="3257" y="1336"/>
                  </a:cubicBezTo>
                  <a:cubicBezTo>
                    <a:pt x="3269" y="1334"/>
                    <a:pt x="3261" y="1318"/>
                    <a:pt x="3263" y="1310"/>
                  </a:cubicBezTo>
                  <a:cubicBezTo>
                    <a:pt x="3265" y="1310"/>
                    <a:pt x="3266" y="1310"/>
                    <a:pt x="3267" y="1310"/>
                  </a:cubicBezTo>
                  <a:cubicBezTo>
                    <a:pt x="3270" y="1310"/>
                    <a:pt x="3272" y="1310"/>
                    <a:pt x="3273" y="1311"/>
                  </a:cubicBezTo>
                  <a:cubicBezTo>
                    <a:pt x="3275" y="1311"/>
                    <a:pt x="3277" y="1312"/>
                    <a:pt x="3280" y="1312"/>
                  </a:cubicBezTo>
                  <a:cubicBezTo>
                    <a:pt x="3280" y="1312"/>
                    <a:pt x="3280" y="1312"/>
                    <a:pt x="3280" y="1312"/>
                  </a:cubicBezTo>
                  <a:cubicBezTo>
                    <a:pt x="3289" y="1312"/>
                    <a:pt x="3295" y="1305"/>
                    <a:pt x="3302" y="1305"/>
                  </a:cubicBezTo>
                  <a:cubicBezTo>
                    <a:pt x="3304" y="1305"/>
                    <a:pt x="3306" y="1306"/>
                    <a:pt x="3308" y="1306"/>
                  </a:cubicBezTo>
                  <a:cubicBezTo>
                    <a:pt x="3315" y="1303"/>
                    <a:pt x="3322" y="1299"/>
                    <a:pt x="3323" y="1292"/>
                  </a:cubicBezTo>
                  <a:cubicBezTo>
                    <a:pt x="3325" y="1279"/>
                    <a:pt x="3307" y="1275"/>
                    <a:pt x="3307" y="1266"/>
                  </a:cubicBezTo>
                  <a:cubicBezTo>
                    <a:pt x="3307" y="1266"/>
                    <a:pt x="3307" y="1266"/>
                    <a:pt x="3307" y="1266"/>
                  </a:cubicBezTo>
                  <a:cubicBezTo>
                    <a:pt x="3318" y="1266"/>
                    <a:pt x="3322" y="1271"/>
                    <a:pt x="3330" y="1274"/>
                  </a:cubicBezTo>
                  <a:cubicBezTo>
                    <a:pt x="3349" y="1269"/>
                    <a:pt x="3359" y="1257"/>
                    <a:pt x="3367" y="1243"/>
                  </a:cubicBezTo>
                  <a:cubicBezTo>
                    <a:pt x="3383" y="1241"/>
                    <a:pt x="3386" y="1229"/>
                    <a:pt x="3394" y="1219"/>
                  </a:cubicBezTo>
                  <a:cubicBezTo>
                    <a:pt x="3398" y="1215"/>
                    <a:pt x="3404" y="1210"/>
                    <a:pt x="3404" y="1206"/>
                  </a:cubicBezTo>
                  <a:cubicBezTo>
                    <a:pt x="3405" y="1199"/>
                    <a:pt x="3399" y="1194"/>
                    <a:pt x="3401" y="1187"/>
                  </a:cubicBezTo>
                  <a:cubicBezTo>
                    <a:pt x="3405" y="1172"/>
                    <a:pt x="3437" y="1170"/>
                    <a:pt x="3447" y="1161"/>
                  </a:cubicBezTo>
                  <a:cubicBezTo>
                    <a:pt x="3450" y="1161"/>
                    <a:pt x="3453" y="1161"/>
                    <a:pt x="3455" y="1161"/>
                  </a:cubicBezTo>
                  <a:cubicBezTo>
                    <a:pt x="3462" y="1161"/>
                    <a:pt x="3467" y="1160"/>
                    <a:pt x="3473" y="1158"/>
                  </a:cubicBezTo>
                  <a:cubicBezTo>
                    <a:pt x="3476" y="1152"/>
                    <a:pt x="3480" y="1147"/>
                    <a:pt x="3481" y="1139"/>
                  </a:cubicBezTo>
                  <a:cubicBezTo>
                    <a:pt x="3502" y="1125"/>
                    <a:pt x="3493" y="1093"/>
                    <a:pt x="3501" y="1072"/>
                  </a:cubicBezTo>
                  <a:cubicBezTo>
                    <a:pt x="3502" y="1067"/>
                    <a:pt x="3509" y="1067"/>
                    <a:pt x="3513" y="1064"/>
                  </a:cubicBezTo>
                  <a:cubicBezTo>
                    <a:pt x="3519" y="1058"/>
                    <a:pt x="3522" y="1049"/>
                    <a:pt x="3527" y="1042"/>
                  </a:cubicBezTo>
                  <a:cubicBezTo>
                    <a:pt x="3533" y="1035"/>
                    <a:pt x="3541" y="1028"/>
                    <a:pt x="3541" y="1020"/>
                  </a:cubicBezTo>
                  <a:cubicBezTo>
                    <a:pt x="3537" y="1017"/>
                    <a:pt x="3537" y="1013"/>
                    <a:pt x="3537" y="1008"/>
                  </a:cubicBezTo>
                  <a:cubicBezTo>
                    <a:pt x="3527" y="1006"/>
                    <a:pt x="3517" y="1002"/>
                    <a:pt x="3508" y="997"/>
                  </a:cubicBezTo>
                  <a:moveTo>
                    <a:pt x="1591" y="984"/>
                  </a:moveTo>
                  <a:cubicBezTo>
                    <a:pt x="1581" y="984"/>
                    <a:pt x="1570" y="988"/>
                    <a:pt x="1574" y="995"/>
                  </a:cubicBezTo>
                  <a:cubicBezTo>
                    <a:pt x="1578" y="996"/>
                    <a:pt x="1583" y="996"/>
                    <a:pt x="1588" y="996"/>
                  </a:cubicBezTo>
                  <a:cubicBezTo>
                    <a:pt x="1597" y="996"/>
                    <a:pt x="1606" y="994"/>
                    <a:pt x="1607" y="989"/>
                  </a:cubicBezTo>
                  <a:cubicBezTo>
                    <a:pt x="1605" y="986"/>
                    <a:pt x="1598" y="984"/>
                    <a:pt x="1591" y="984"/>
                  </a:cubicBezTo>
                  <a:moveTo>
                    <a:pt x="1808" y="980"/>
                  </a:moveTo>
                  <a:cubicBezTo>
                    <a:pt x="1805" y="980"/>
                    <a:pt x="1803" y="981"/>
                    <a:pt x="1801" y="984"/>
                  </a:cubicBezTo>
                  <a:cubicBezTo>
                    <a:pt x="1805" y="990"/>
                    <a:pt x="1814" y="991"/>
                    <a:pt x="1818" y="997"/>
                  </a:cubicBezTo>
                  <a:cubicBezTo>
                    <a:pt x="1829" y="997"/>
                    <a:pt x="1829" y="997"/>
                    <a:pt x="1829" y="997"/>
                  </a:cubicBezTo>
                  <a:cubicBezTo>
                    <a:pt x="1826" y="990"/>
                    <a:pt x="1816" y="980"/>
                    <a:pt x="1808" y="980"/>
                  </a:cubicBezTo>
                  <a:moveTo>
                    <a:pt x="1546" y="972"/>
                  </a:moveTo>
                  <a:cubicBezTo>
                    <a:pt x="1541" y="972"/>
                    <a:pt x="1537" y="974"/>
                    <a:pt x="1538" y="979"/>
                  </a:cubicBezTo>
                  <a:cubicBezTo>
                    <a:pt x="1539" y="981"/>
                    <a:pt x="1541" y="982"/>
                    <a:pt x="1544" y="982"/>
                  </a:cubicBezTo>
                  <a:cubicBezTo>
                    <a:pt x="1546" y="982"/>
                    <a:pt x="1547" y="981"/>
                    <a:pt x="1549" y="981"/>
                  </a:cubicBezTo>
                  <a:cubicBezTo>
                    <a:pt x="1551" y="981"/>
                    <a:pt x="1553" y="981"/>
                    <a:pt x="1555" y="981"/>
                  </a:cubicBezTo>
                  <a:cubicBezTo>
                    <a:pt x="1556" y="981"/>
                    <a:pt x="1558" y="981"/>
                    <a:pt x="1559" y="981"/>
                  </a:cubicBezTo>
                  <a:cubicBezTo>
                    <a:pt x="1559" y="979"/>
                    <a:pt x="1560" y="978"/>
                    <a:pt x="1560" y="975"/>
                  </a:cubicBezTo>
                  <a:cubicBezTo>
                    <a:pt x="1557" y="973"/>
                    <a:pt x="1551" y="972"/>
                    <a:pt x="1546" y="972"/>
                  </a:cubicBezTo>
                  <a:moveTo>
                    <a:pt x="1619" y="964"/>
                  </a:moveTo>
                  <a:cubicBezTo>
                    <a:pt x="1613" y="964"/>
                    <a:pt x="1609" y="966"/>
                    <a:pt x="1607" y="971"/>
                  </a:cubicBezTo>
                  <a:cubicBezTo>
                    <a:pt x="1606" y="977"/>
                    <a:pt x="1614" y="980"/>
                    <a:pt x="1619" y="985"/>
                  </a:cubicBezTo>
                  <a:cubicBezTo>
                    <a:pt x="1618" y="988"/>
                    <a:pt x="1619" y="994"/>
                    <a:pt x="1621" y="997"/>
                  </a:cubicBezTo>
                  <a:cubicBezTo>
                    <a:pt x="1631" y="997"/>
                    <a:pt x="1631" y="997"/>
                    <a:pt x="1631" y="997"/>
                  </a:cubicBezTo>
                  <a:cubicBezTo>
                    <a:pt x="1632" y="997"/>
                    <a:pt x="1633" y="996"/>
                    <a:pt x="1634" y="996"/>
                  </a:cubicBezTo>
                  <a:cubicBezTo>
                    <a:pt x="1635" y="996"/>
                    <a:pt x="1635" y="997"/>
                    <a:pt x="1636" y="997"/>
                  </a:cubicBezTo>
                  <a:cubicBezTo>
                    <a:pt x="1746" y="997"/>
                    <a:pt x="1746" y="997"/>
                    <a:pt x="1746" y="997"/>
                  </a:cubicBezTo>
                  <a:cubicBezTo>
                    <a:pt x="1742" y="995"/>
                    <a:pt x="1738" y="993"/>
                    <a:pt x="1734" y="990"/>
                  </a:cubicBezTo>
                  <a:cubicBezTo>
                    <a:pt x="1732" y="991"/>
                    <a:pt x="1730" y="991"/>
                    <a:pt x="1728" y="991"/>
                  </a:cubicBezTo>
                  <a:cubicBezTo>
                    <a:pt x="1717" y="991"/>
                    <a:pt x="1713" y="984"/>
                    <a:pt x="1706" y="982"/>
                  </a:cubicBezTo>
                  <a:cubicBezTo>
                    <a:pt x="1702" y="981"/>
                    <a:pt x="1696" y="981"/>
                    <a:pt x="1692" y="980"/>
                  </a:cubicBezTo>
                  <a:cubicBezTo>
                    <a:pt x="1684" y="978"/>
                    <a:pt x="1680" y="975"/>
                    <a:pt x="1676" y="975"/>
                  </a:cubicBezTo>
                  <a:cubicBezTo>
                    <a:pt x="1675" y="975"/>
                    <a:pt x="1675" y="975"/>
                    <a:pt x="1674" y="976"/>
                  </a:cubicBezTo>
                  <a:cubicBezTo>
                    <a:pt x="1665" y="977"/>
                    <a:pt x="1662" y="986"/>
                    <a:pt x="1652" y="988"/>
                  </a:cubicBezTo>
                  <a:cubicBezTo>
                    <a:pt x="1646" y="983"/>
                    <a:pt x="1638" y="980"/>
                    <a:pt x="1639" y="969"/>
                  </a:cubicBezTo>
                  <a:cubicBezTo>
                    <a:pt x="1633" y="966"/>
                    <a:pt x="1626" y="964"/>
                    <a:pt x="1619" y="964"/>
                  </a:cubicBezTo>
                  <a:moveTo>
                    <a:pt x="1548" y="948"/>
                  </a:moveTo>
                  <a:cubicBezTo>
                    <a:pt x="1542" y="948"/>
                    <a:pt x="1537" y="953"/>
                    <a:pt x="1532" y="953"/>
                  </a:cubicBezTo>
                  <a:cubicBezTo>
                    <a:pt x="1531" y="953"/>
                    <a:pt x="1531" y="953"/>
                    <a:pt x="1530" y="953"/>
                  </a:cubicBezTo>
                  <a:cubicBezTo>
                    <a:pt x="1527" y="953"/>
                    <a:pt x="1525" y="953"/>
                    <a:pt x="1523" y="952"/>
                  </a:cubicBezTo>
                  <a:cubicBezTo>
                    <a:pt x="1520" y="952"/>
                    <a:pt x="1518" y="951"/>
                    <a:pt x="1516" y="951"/>
                  </a:cubicBezTo>
                  <a:cubicBezTo>
                    <a:pt x="1516" y="951"/>
                    <a:pt x="1516" y="951"/>
                    <a:pt x="1516" y="951"/>
                  </a:cubicBezTo>
                  <a:cubicBezTo>
                    <a:pt x="1485" y="952"/>
                    <a:pt x="1493" y="973"/>
                    <a:pt x="1483" y="989"/>
                  </a:cubicBezTo>
                  <a:cubicBezTo>
                    <a:pt x="1485" y="993"/>
                    <a:pt x="1488" y="994"/>
                    <a:pt x="1490" y="997"/>
                  </a:cubicBezTo>
                  <a:cubicBezTo>
                    <a:pt x="1501" y="997"/>
                    <a:pt x="1501" y="997"/>
                    <a:pt x="1501" y="997"/>
                  </a:cubicBezTo>
                  <a:cubicBezTo>
                    <a:pt x="1501" y="993"/>
                    <a:pt x="1502" y="990"/>
                    <a:pt x="1506" y="989"/>
                  </a:cubicBezTo>
                  <a:cubicBezTo>
                    <a:pt x="1507" y="991"/>
                    <a:pt x="1508" y="994"/>
                    <a:pt x="1509" y="997"/>
                  </a:cubicBezTo>
                  <a:cubicBezTo>
                    <a:pt x="1524" y="997"/>
                    <a:pt x="1524" y="997"/>
                    <a:pt x="1524" y="997"/>
                  </a:cubicBezTo>
                  <a:cubicBezTo>
                    <a:pt x="1525" y="991"/>
                    <a:pt x="1519" y="983"/>
                    <a:pt x="1514" y="979"/>
                  </a:cubicBezTo>
                  <a:cubicBezTo>
                    <a:pt x="1516" y="976"/>
                    <a:pt x="1520" y="976"/>
                    <a:pt x="1523" y="976"/>
                  </a:cubicBezTo>
                  <a:cubicBezTo>
                    <a:pt x="1524" y="976"/>
                    <a:pt x="1525" y="976"/>
                    <a:pt x="1526" y="976"/>
                  </a:cubicBezTo>
                  <a:cubicBezTo>
                    <a:pt x="1526" y="976"/>
                    <a:pt x="1527" y="976"/>
                    <a:pt x="1528" y="976"/>
                  </a:cubicBezTo>
                  <a:cubicBezTo>
                    <a:pt x="1529" y="976"/>
                    <a:pt x="1531" y="976"/>
                    <a:pt x="1532" y="976"/>
                  </a:cubicBezTo>
                  <a:cubicBezTo>
                    <a:pt x="1535" y="970"/>
                    <a:pt x="1530" y="967"/>
                    <a:pt x="1527" y="964"/>
                  </a:cubicBezTo>
                  <a:cubicBezTo>
                    <a:pt x="1521" y="965"/>
                    <a:pt x="1514" y="971"/>
                    <a:pt x="1508" y="971"/>
                  </a:cubicBezTo>
                  <a:cubicBezTo>
                    <a:pt x="1506" y="971"/>
                    <a:pt x="1504" y="970"/>
                    <a:pt x="1502" y="968"/>
                  </a:cubicBezTo>
                  <a:cubicBezTo>
                    <a:pt x="1505" y="962"/>
                    <a:pt x="1512" y="960"/>
                    <a:pt x="1520" y="960"/>
                  </a:cubicBezTo>
                  <a:cubicBezTo>
                    <a:pt x="1522" y="960"/>
                    <a:pt x="1525" y="960"/>
                    <a:pt x="1528" y="961"/>
                  </a:cubicBezTo>
                  <a:cubicBezTo>
                    <a:pt x="1531" y="961"/>
                    <a:pt x="1533" y="961"/>
                    <a:pt x="1536" y="961"/>
                  </a:cubicBezTo>
                  <a:cubicBezTo>
                    <a:pt x="1545" y="961"/>
                    <a:pt x="1552" y="959"/>
                    <a:pt x="1550" y="948"/>
                  </a:cubicBezTo>
                  <a:cubicBezTo>
                    <a:pt x="1549" y="948"/>
                    <a:pt x="1549" y="948"/>
                    <a:pt x="1548" y="948"/>
                  </a:cubicBezTo>
                  <a:moveTo>
                    <a:pt x="1572" y="944"/>
                  </a:moveTo>
                  <a:cubicBezTo>
                    <a:pt x="1572" y="944"/>
                    <a:pt x="1572" y="944"/>
                    <a:pt x="1572" y="944"/>
                  </a:cubicBezTo>
                  <a:cubicBezTo>
                    <a:pt x="1569" y="951"/>
                    <a:pt x="1561" y="971"/>
                    <a:pt x="1574" y="973"/>
                  </a:cubicBezTo>
                  <a:cubicBezTo>
                    <a:pt x="1579" y="969"/>
                    <a:pt x="1581" y="964"/>
                    <a:pt x="1588" y="962"/>
                  </a:cubicBezTo>
                  <a:cubicBezTo>
                    <a:pt x="1588" y="951"/>
                    <a:pt x="1588" y="951"/>
                    <a:pt x="1588" y="951"/>
                  </a:cubicBezTo>
                  <a:cubicBezTo>
                    <a:pt x="1583" y="948"/>
                    <a:pt x="1580" y="944"/>
                    <a:pt x="1572" y="944"/>
                  </a:cubicBezTo>
                  <a:moveTo>
                    <a:pt x="1253" y="915"/>
                  </a:moveTo>
                  <a:cubicBezTo>
                    <a:pt x="1250" y="915"/>
                    <a:pt x="1249" y="916"/>
                    <a:pt x="1247" y="919"/>
                  </a:cubicBezTo>
                  <a:cubicBezTo>
                    <a:pt x="1245" y="925"/>
                    <a:pt x="1261" y="934"/>
                    <a:pt x="1267" y="939"/>
                  </a:cubicBezTo>
                  <a:cubicBezTo>
                    <a:pt x="1277" y="948"/>
                    <a:pt x="1284" y="954"/>
                    <a:pt x="1286" y="962"/>
                  </a:cubicBezTo>
                  <a:cubicBezTo>
                    <a:pt x="1299" y="967"/>
                    <a:pt x="1298" y="981"/>
                    <a:pt x="1307" y="990"/>
                  </a:cubicBezTo>
                  <a:cubicBezTo>
                    <a:pt x="1309" y="993"/>
                    <a:pt x="1312" y="995"/>
                    <a:pt x="1315" y="997"/>
                  </a:cubicBezTo>
                  <a:cubicBezTo>
                    <a:pt x="1354" y="997"/>
                    <a:pt x="1354" y="997"/>
                    <a:pt x="1354" y="997"/>
                  </a:cubicBezTo>
                  <a:cubicBezTo>
                    <a:pt x="1354" y="996"/>
                    <a:pt x="1353" y="994"/>
                    <a:pt x="1353" y="992"/>
                  </a:cubicBezTo>
                  <a:cubicBezTo>
                    <a:pt x="1364" y="989"/>
                    <a:pt x="1368" y="976"/>
                    <a:pt x="1353" y="974"/>
                  </a:cubicBezTo>
                  <a:cubicBezTo>
                    <a:pt x="1352" y="974"/>
                    <a:pt x="1352" y="974"/>
                    <a:pt x="1351" y="974"/>
                  </a:cubicBezTo>
                  <a:cubicBezTo>
                    <a:pt x="1350" y="974"/>
                    <a:pt x="1349" y="974"/>
                    <a:pt x="1348" y="975"/>
                  </a:cubicBezTo>
                  <a:cubicBezTo>
                    <a:pt x="1348" y="976"/>
                    <a:pt x="1347" y="976"/>
                    <a:pt x="1345" y="976"/>
                  </a:cubicBezTo>
                  <a:cubicBezTo>
                    <a:pt x="1345" y="976"/>
                    <a:pt x="1345" y="976"/>
                    <a:pt x="1345" y="976"/>
                  </a:cubicBezTo>
                  <a:cubicBezTo>
                    <a:pt x="1339" y="972"/>
                    <a:pt x="1330" y="971"/>
                    <a:pt x="1325" y="964"/>
                  </a:cubicBezTo>
                  <a:cubicBezTo>
                    <a:pt x="1323" y="962"/>
                    <a:pt x="1323" y="958"/>
                    <a:pt x="1321" y="955"/>
                  </a:cubicBezTo>
                  <a:cubicBezTo>
                    <a:pt x="1317" y="950"/>
                    <a:pt x="1310" y="950"/>
                    <a:pt x="1304" y="946"/>
                  </a:cubicBezTo>
                  <a:cubicBezTo>
                    <a:pt x="1301" y="944"/>
                    <a:pt x="1299" y="940"/>
                    <a:pt x="1296" y="938"/>
                  </a:cubicBezTo>
                  <a:cubicBezTo>
                    <a:pt x="1293" y="935"/>
                    <a:pt x="1289" y="935"/>
                    <a:pt x="1286" y="933"/>
                  </a:cubicBezTo>
                  <a:cubicBezTo>
                    <a:pt x="1281" y="929"/>
                    <a:pt x="1281" y="923"/>
                    <a:pt x="1273" y="920"/>
                  </a:cubicBezTo>
                  <a:cubicBezTo>
                    <a:pt x="1273" y="920"/>
                    <a:pt x="1273" y="920"/>
                    <a:pt x="1273" y="920"/>
                  </a:cubicBezTo>
                  <a:cubicBezTo>
                    <a:pt x="1270" y="920"/>
                    <a:pt x="1266" y="919"/>
                    <a:pt x="1263" y="918"/>
                  </a:cubicBezTo>
                  <a:cubicBezTo>
                    <a:pt x="1259" y="916"/>
                    <a:pt x="1256" y="915"/>
                    <a:pt x="1253" y="915"/>
                  </a:cubicBezTo>
                  <a:moveTo>
                    <a:pt x="1468" y="904"/>
                  </a:moveTo>
                  <a:cubicBezTo>
                    <a:pt x="1461" y="904"/>
                    <a:pt x="1459" y="910"/>
                    <a:pt x="1455" y="915"/>
                  </a:cubicBezTo>
                  <a:cubicBezTo>
                    <a:pt x="1452" y="921"/>
                    <a:pt x="1449" y="926"/>
                    <a:pt x="1440" y="926"/>
                  </a:cubicBezTo>
                  <a:cubicBezTo>
                    <a:pt x="1440" y="926"/>
                    <a:pt x="1439" y="926"/>
                    <a:pt x="1439" y="926"/>
                  </a:cubicBezTo>
                  <a:cubicBezTo>
                    <a:pt x="1431" y="937"/>
                    <a:pt x="1416" y="942"/>
                    <a:pt x="1404" y="950"/>
                  </a:cubicBezTo>
                  <a:cubicBezTo>
                    <a:pt x="1401" y="949"/>
                    <a:pt x="1399" y="945"/>
                    <a:pt x="1397" y="945"/>
                  </a:cubicBezTo>
                  <a:cubicBezTo>
                    <a:pt x="1396" y="945"/>
                    <a:pt x="1395" y="945"/>
                    <a:pt x="1395" y="946"/>
                  </a:cubicBezTo>
                  <a:cubicBezTo>
                    <a:pt x="1387" y="949"/>
                    <a:pt x="1383" y="957"/>
                    <a:pt x="1384" y="962"/>
                  </a:cubicBezTo>
                  <a:cubicBezTo>
                    <a:pt x="1384" y="965"/>
                    <a:pt x="1391" y="977"/>
                    <a:pt x="1397" y="983"/>
                  </a:cubicBezTo>
                  <a:cubicBezTo>
                    <a:pt x="1405" y="991"/>
                    <a:pt x="1414" y="988"/>
                    <a:pt x="1427" y="990"/>
                  </a:cubicBezTo>
                  <a:cubicBezTo>
                    <a:pt x="1436" y="992"/>
                    <a:pt x="1442" y="996"/>
                    <a:pt x="1448" y="996"/>
                  </a:cubicBezTo>
                  <a:cubicBezTo>
                    <a:pt x="1448" y="996"/>
                    <a:pt x="1449" y="996"/>
                    <a:pt x="1449" y="996"/>
                  </a:cubicBezTo>
                  <a:cubicBezTo>
                    <a:pt x="1458" y="995"/>
                    <a:pt x="1464" y="983"/>
                    <a:pt x="1465" y="975"/>
                  </a:cubicBezTo>
                  <a:cubicBezTo>
                    <a:pt x="1470" y="966"/>
                    <a:pt x="1478" y="960"/>
                    <a:pt x="1486" y="953"/>
                  </a:cubicBezTo>
                  <a:cubicBezTo>
                    <a:pt x="1479" y="949"/>
                    <a:pt x="1476" y="941"/>
                    <a:pt x="1476" y="931"/>
                  </a:cubicBezTo>
                  <a:cubicBezTo>
                    <a:pt x="1480" y="925"/>
                    <a:pt x="1489" y="923"/>
                    <a:pt x="1491" y="915"/>
                  </a:cubicBezTo>
                  <a:cubicBezTo>
                    <a:pt x="1490" y="914"/>
                    <a:pt x="1489" y="914"/>
                    <a:pt x="1488" y="914"/>
                  </a:cubicBezTo>
                  <a:cubicBezTo>
                    <a:pt x="1487" y="914"/>
                    <a:pt x="1486" y="914"/>
                    <a:pt x="1484" y="914"/>
                  </a:cubicBezTo>
                  <a:cubicBezTo>
                    <a:pt x="1483" y="914"/>
                    <a:pt x="1482" y="914"/>
                    <a:pt x="1481" y="914"/>
                  </a:cubicBezTo>
                  <a:cubicBezTo>
                    <a:pt x="1480" y="914"/>
                    <a:pt x="1480" y="914"/>
                    <a:pt x="1479" y="914"/>
                  </a:cubicBezTo>
                  <a:cubicBezTo>
                    <a:pt x="1476" y="913"/>
                    <a:pt x="1477" y="909"/>
                    <a:pt x="1476" y="906"/>
                  </a:cubicBezTo>
                  <a:cubicBezTo>
                    <a:pt x="1473" y="905"/>
                    <a:pt x="1470" y="904"/>
                    <a:pt x="1468" y="904"/>
                  </a:cubicBezTo>
                  <a:moveTo>
                    <a:pt x="1555" y="882"/>
                  </a:moveTo>
                  <a:cubicBezTo>
                    <a:pt x="1549" y="882"/>
                    <a:pt x="1546" y="891"/>
                    <a:pt x="1538" y="891"/>
                  </a:cubicBezTo>
                  <a:cubicBezTo>
                    <a:pt x="1535" y="890"/>
                    <a:pt x="1534" y="887"/>
                    <a:pt x="1531" y="887"/>
                  </a:cubicBezTo>
                  <a:cubicBezTo>
                    <a:pt x="1530" y="887"/>
                    <a:pt x="1530" y="887"/>
                    <a:pt x="1530" y="887"/>
                  </a:cubicBezTo>
                  <a:cubicBezTo>
                    <a:pt x="1525" y="892"/>
                    <a:pt x="1518" y="894"/>
                    <a:pt x="1514" y="900"/>
                  </a:cubicBezTo>
                  <a:cubicBezTo>
                    <a:pt x="1516" y="902"/>
                    <a:pt x="1517" y="906"/>
                    <a:pt x="1521" y="906"/>
                  </a:cubicBezTo>
                  <a:cubicBezTo>
                    <a:pt x="1525" y="904"/>
                    <a:pt x="1528" y="900"/>
                    <a:pt x="1534" y="900"/>
                  </a:cubicBezTo>
                  <a:cubicBezTo>
                    <a:pt x="1540" y="902"/>
                    <a:pt x="1536" y="908"/>
                    <a:pt x="1538" y="912"/>
                  </a:cubicBezTo>
                  <a:cubicBezTo>
                    <a:pt x="1541" y="915"/>
                    <a:pt x="1548" y="915"/>
                    <a:pt x="1553" y="916"/>
                  </a:cubicBezTo>
                  <a:cubicBezTo>
                    <a:pt x="1560" y="910"/>
                    <a:pt x="1570" y="888"/>
                    <a:pt x="1559" y="883"/>
                  </a:cubicBezTo>
                  <a:cubicBezTo>
                    <a:pt x="1557" y="882"/>
                    <a:pt x="1556" y="882"/>
                    <a:pt x="1555" y="882"/>
                  </a:cubicBezTo>
                  <a:moveTo>
                    <a:pt x="1541" y="877"/>
                  </a:moveTo>
                  <a:cubicBezTo>
                    <a:pt x="1540" y="879"/>
                    <a:pt x="1536" y="879"/>
                    <a:pt x="1537" y="883"/>
                  </a:cubicBezTo>
                  <a:cubicBezTo>
                    <a:pt x="1538" y="883"/>
                    <a:pt x="1540" y="884"/>
                    <a:pt x="1542" y="884"/>
                  </a:cubicBezTo>
                  <a:cubicBezTo>
                    <a:pt x="1543" y="884"/>
                    <a:pt x="1544" y="884"/>
                    <a:pt x="1544" y="883"/>
                  </a:cubicBezTo>
                  <a:cubicBezTo>
                    <a:pt x="1545" y="880"/>
                    <a:pt x="1543" y="878"/>
                    <a:pt x="1541" y="877"/>
                  </a:cubicBezTo>
                  <a:moveTo>
                    <a:pt x="1544" y="866"/>
                  </a:moveTo>
                  <a:cubicBezTo>
                    <a:pt x="1543" y="866"/>
                    <a:pt x="1541" y="866"/>
                    <a:pt x="1540" y="867"/>
                  </a:cubicBezTo>
                  <a:cubicBezTo>
                    <a:pt x="1540" y="871"/>
                    <a:pt x="1543" y="873"/>
                    <a:pt x="1544" y="876"/>
                  </a:cubicBezTo>
                  <a:cubicBezTo>
                    <a:pt x="1545" y="876"/>
                    <a:pt x="1546" y="876"/>
                    <a:pt x="1546" y="876"/>
                  </a:cubicBezTo>
                  <a:cubicBezTo>
                    <a:pt x="1550" y="876"/>
                    <a:pt x="1551" y="874"/>
                    <a:pt x="1552" y="872"/>
                  </a:cubicBezTo>
                  <a:cubicBezTo>
                    <a:pt x="1551" y="869"/>
                    <a:pt x="1548" y="866"/>
                    <a:pt x="1544" y="866"/>
                  </a:cubicBezTo>
                  <a:moveTo>
                    <a:pt x="1523" y="864"/>
                  </a:moveTo>
                  <a:cubicBezTo>
                    <a:pt x="1516" y="864"/>
                    <a:pt x="1510" y="870"/>
                    <a:pt x="1513" y="875"/>
                  </a:cubicBezTo>
                  <a:cubicBezTo>
                    <a:pt x="1514" y="875"/>
                    <a:pt x="1514" y="876"/>
                    <a:pt x="1514" y="876"/>
                  </a:cubicBezTo>
                  <a:cubicBezTo>
                    <a:pt x="1516" y="876"/>
                    <a:pt x="1517" y="875"/>
                    <a:pt x="1518" y="874"/>
                  </a:cubicBezTo>
                  <a:cubicBezTo>
                    <a:pt x="1519" y="874"/>
                    <a:pt x="1520" y="873"/>
                    <a:pt x="1521" y="873"/>
                  </a:cubicBezTo>
                  <a:cubicBezTo>
                    <a:pt x="1521" y="873"/>
                    <a:pt x="1522" y="873"/>
                    <a:pt x="1522" y="874"/>
                  </a:cubicBezTo>
                  <a:cubicBezTo>
                    <a:pt x="1522" y="878"/>
                    <a:pt x="1521" y="883"/>
                    <a:pt x="1524" y="885"/>
                  </a:cubicBezTo>
                  <a:cubicBezTo>
                    <a:pt x="1525" y="885"/>
                    <a:pt x="1525" y="885"/>
                    <a:pt x="1525" y="885"/>
                  </a:cubicBezTo>
                  <a:cubicBezTo>
                    <a:pt x="1532" y="885"/>
                    <a:pt x="1533" y="879"/>
                    <a:pt x="1532" y="873"/>
                  </a:cubicBezTo>
                  <a:cubicBezTo>
                    <a:pt x="1532" y="872"/>
                    <a:pt x="1531" y="872"/>
                    <a:pt x="1530" y="872"/>
                  </a:cubicBezTo>
                  <a:cubicBezTo>
                    <a:pt x="1530" y="872"/>
                    <a:pt x="1529" y="872"/>
                    <a:pt x="1528" y="872"/>
                  </a:cubicBezTo>
                  <a:cubicBezTo>
                    <a:pt x="1528" y="872"/>
                    <a:pt x="1527" y="872"/>
                    <a:pt x="1527" y="872"/>
                  </a:cubicBezTo>
                  <a:cubicBezTo>
                    <a:pt x="1526" y="872"/>
                    <a:pt x="1526" y="872"/>
                    <a:pt x="1525" y="872"/>
                  </a:cubicBezTo>
                  <a:cubicBezTo>
                    <a:pt x="1527" y="870"/>
                    <a:pt x="1526" y="867"/>
                    <a:pt x="1527" y="864"/>
                  </a:cubicBezTo>
                  <a:cubicBezTo>
                    <a:pt x="1525" y="864"/>
                    <a:pt x="1524" y="864"/>
                    <a:pt x="1523" y="864"/>
                  </a:cubicBezTo>
                  <a:moveTo>
                    <a:pt x="1506" y="851"/>
                  </a:moveTo>
                  <a:cubicBezTo>
                    <a:pt x="1500" y="851"/>
                    <a:pt x="1492" y="857"/>
                    <a:pt x="1494" y="864"/>
                  </a:cubicBezTo>
                  <a:cubicBezTo>
                    <a:pt x="1491" y="865"/>
                    <a:pt x="1488" y="866"/>
                    <a:pt x="1486" y="867"/>
                  </a:cubicBezTo>
                  <a:cubicBezTo>
                    <a:pt x="1484" y="878"/>
                    <a:pt x="1465" y="882"/>
                    <a:pt x="1471" y="894"/>
                  </a:cubicBezTo>
                  <a:cubicBezTo>
                    <a:pt x="1484" y="891"/>
                    <a:pt x="1487" y="879"/>
                    <a:pt x="1496" y="873"/>
                  </a:cubicBezTo>
                  <a:cubicBezTo>
                    <a:pt x="1496" y="866"/>
                    <a:pt x="1496" y="866"/>
                    <a:pt x="1496" y="866"/>
                  </a:cubicBezTo>
                  <a:cubicBezTo>
                    <a:pt x="1501" y="863"/>
                    <a:pt x="1503" y="857"/>
                    <a:pt x="1512" y="857"/>
                  </a:cubicBezTo>
                  <a:cubicBezTo>
                    <a:pt x="1512" y="857"/>
                    <a:pt x="1512" y="857"/>
                    <a:pt x="1512" y="857"/>
                  </a:cubicBezTo>
                  <a:cubicBezTo>
                    <a:pt x="1512" y="853"/>
                    <a:pt x="1509" y="851"/>
                    <a:pt x="1506" y="851"/>
                  </a:cubicBezTo>
                  <a:moveTo>
                    <a:pt x="1514" y="803"/>
                  </a:moveTo>
                  <a:cubicBezTo>
                    <a:pt x="1507" y="803"/>
                    <a:pt x="1500" y="809"/>
                    <a:pt x="1502" y="821"/>
                  </a:cubicBezTo>
                  <a:cubicBezTo>
                    <a:pt x="1500" y="826"/>
                    <a:pt x="1494" y="825"/>
                    <a:pt x="1493" y="830"/>
                  </a:cubicBezTo>
                  <a:cubicBezTo>
                    <a:pt x="1492" y="843"/>
                    <a:pt x="1513" y="845"/>
                    <a:pt x="1524" y="849"/>
                  </a:cubicBezTo>
                  <a:cubicBezTo>
                    <a:pt x="1531" y="852"/>
                    <a:pt x="1535" y="857"/>
                    <a:pt x="1540" y="857"/>
                  </a:cubicBezTo>
                  <a:cubicBezTo>
                    <a:pt x="1541" y="857"/>
                    <a:pt x="1542" y="857"/>
                    <a:pt x="1543" y="857"/>
                  </a:cubicBezTo>
                  <a:cubicBezTo>
                    <a:pt x="1545" y="839"/>
                    <a:pt x="1519" y="844"/>
                    <a:pt x="1514" y="831"/>
                  </a:cubicBezTo>
                  <a:cubicBezTo>
                    <a:pt x="1518" y="824"/>
                    <a:pt x="1527" y="822"/>
                    <a:pt x="1527" y="813"/>
                  </a:cubicBezTo>
                  <a:cubicBezTo>
                    <a:pt x="1526" y="807"/>
                    <a:pt x="1520" y="803"/>
                    <a:pt x="1514" y="803"/>
                  </a:cubicBezTo>
                  <a:moveTo>
                    <a:pt x="1561" y="666"/>
                  </a:moveTo>
                  <a:cubicBezTo>
                    <a:pt x="1559" y="666"/>
                    <a:pt x="1557" y="668"/>
                    <a:pt x="1557" y="671"/>
                  </a:cubicBezTo>
                  <a:cubicBezTo>
                    <a:pt x="1558" y="673"/>
                    <a:pt x="1559" y="675"/>
                    <a:pt x="1564" y="675"/>
                  </a:cubicBezTo>
                  <a:cubicBezTo>
                    <a:pt x="1564" y="675"/>
                    <a:pt x="1564" y="675"/>
                    <a:pt x="1564" y="675"/>
                  </a:cubicBezTo>
                  <a:cubicBezTo>
                    <a:pt x="1568" y="671"/>
                    <a:pt x="1564" y="666"/>
                    <a:pt x="1561" y="666"/>
                  </a:cubicBezTo>
                  <a:moveTo>
                    <a:pt x="1717" y="594"/>
                  </a:moveTo>
                  <a:cubicBezTo>
                    <a:pt x="1706" y="595"/>
                    <a:pt x="1697" y="597"/>
                    <a:pt x="1695" y="605"/>
                  </a:cubicBezTo>
                  <a:cubicBezTo>
                    <a:pt x="1694" y="608"/>
                    <a:pt x="1698" y="611"/>
                    <a:pt x="1697" y="614"/>
                  </a:cubicBezTo>
                  <a:cubicBezTo>
                    <a:pt x="1696" y="621"/>
                    <a:pt x="1690" y="622"/>
                    <a:pt x="1683" y="626"/>
                  </a:cubicBezTo>
                  <a:cubicBezTo>
                    <a:pt x="1681" y="628"/>
                    <a:pt x="1683" y="633"/>
                    <a:pt x="1681" y="635"/>
                  </a:cubicBezTo>
                  <a:cubicBezTo>
                    <a:pt x="1680" y="635"/>
                    <a:pt x="1679" y="635"/>
                    <a:pt x="1678" y="635"/>
                  </a:cubicBezTo>
                  <a:cubicBezTo>
                    <a:pt x="1675" y="635"/>
                    <a:pt x="1672" y="635"/>
                    <a:pt x="1670" y="634"/>
                  </a:cubicBezTo>
                  <a:cubicBezTo>
                    <a:pt x="1662" y="638"/>
                    <a:pt x="1661" y="647"/>
                    <a:pt x="1652" y="649"/>
                  </a:cubicBezTo>
                  <a:cubicBezTo>
                    <a:pt x="1650" y="650"/>
                    <a:pt x="1649" y="650"/>
                    <a:pt x="1648" y="650"/>
                  </a:cubicBezTo>
                  <a:cubicBezTo>
                    <a:pt x="1645" y="650"/>
                    <a:pt x="1642" y="649"/>
                    <a:pt x="1640" y="649"/>
                  </a:cubicBezTo>
                  <a:cubicBezTo>
                    <a:pt x="1637" y="648"/>
                    <a:pt x="1634" y="648"/>
                    <a:pt x="1632" y="648"/>
                  </a:cubicBezTo>
                  <a:cubicBezTo>
                    <a:pt x="1630" y="648"/>
                    <a:pt x="1629" y="648"/>
                    <a:pt x="1627" y="648"/>
                  </a:cubicBezTo>
                  <a:cubicBezTo>
                    <a:pt x="1618" y="650"/>
                    <a:pt x="1617" y="658"/>
                    <a:pt x="1607" y="658"/>
                  </a:cubicBezTo>
                  <a:cubicBezTo>
                    <a:pt x="1608" y="670"/>
                    <a:pt x="1591" y="666"/>
                    <a:pt x="1591" y="677"/>
                  </a:cubicBezTo>
                  <a:cubicBezTo>
                    <a:pt x="1597" y="682"/>
                    <a:pt x="1599" y="694"/>
                    <a:pt x="1608" y="694"/>
                  </a:cubicBezTo>
                  <a:cubicBezTo>
                    <a:pt x="1608" y="694"/>
                    <a:pt x="1608" y="694"/>
                    <a:pt x="1609" y="694"/>
                  </a:cubicBezTo>
                  <a:cubicBezTo>
                    <a:pt x="1620" y="693"/>
                    <a:pt x="1619" y="674"/>
                    <a:pt x="1611" y="668"/>
                  </a:cubicBezTo>
                  <a:cubicBezTo>
                    <a:pt x="1618" y="667"/>
                    <a:pt x="1630" y="661"/>
                    <a:pt x="1639" y="661"/>
                  </a:cubicBezTo>
                  <a:cubicBezTo>
                    <a:pt x="1643" y="661"/>
                    <a:pt x="1647" y="663"/>
                    <a:pt x="1648" y="667"/>
                  </a:cubicBezTo>
                  <a:cubicBezTo>
                    <a:pt x="1647" y="667"/>
                    <a:pt x="1647" y="668"/>
                    <a:pt x="1646" y="669"/>
                  </a:cubicBezTo>
                  <a:cubicBezTo>
                    <a:pt x="1642" y="667"/>
                    <a:pt x="1638" y="665"/>
                    <a:pt x="1631" y="665"/>
                  </a:cubicBezTo>
                  <a:cubicBezTo>
                    <a:pt x="1630" y="665"/>
                    <a:pt x="1629" y="665"/>
                    <a:pt x="1627" y="665"/>
                  </a:cubicBezTo>
                  <a:cubicBezTo>
                    <a:pt x="1623" y="669"/>
                    <a:pt x="1619" y="677"/>
                    <a:pt x="1627" y="680"/>
                  </a:cubicBezTo>
                  <a:cubicBezTo>
                    <a:pt x="1632" y="676"/>
                    <a:pt x="1639" y="675"/>
                    <a:pt x="1644" y="671"/>
                  </a:cubicBezTo>
                  <a:cubicBezTo>
                    <a:pt x="1647" y="672"/>
                    <a:pt x="1647" y="675"/>
                    <a:pt x="1650" y="675"/>
                  </a:cubicBezTo>
                  <a:cubicBezTo>
                    <a:pt x="1651" y="675"/>
                    <a:pt x="1651" y="675"/>
                    <a:pt x="1652" y="675"/>
                  </a:cubicBezTo>
                  <a:cubicBezTo>
                    <a:pt x="1663" y="673"/>
                    <a:pt x="1665" y="660"/>
                    <a:pt x="1675" y="658"/>
                  </a:cubicBezTo>
                  <a:cubicBezTo>
                    <a:pt x="1675" y="658"/>
                    <a:pt x="1676" y="658"/>
                    <a:pt x="1676" y="658"/>
                  </a:cubicBezTo>
                  <a:cubicBezTo>
                    <a:pt x="1678" y="658"/>
                    <a:pt x="1680" y="659"/>
                    <a:pt x="1682" y="660"/>
                  </a:cubicBezTo>
                  <a:cubicBezTo>
                    <a:pt x="1683" y="661"/>
                    <a:pt x="1685" y="661"/>
                    <a:pt x="1687" y="661"/>
                  </a:cubicBezTo>
                  <a:cubicBezTo>
                    <a:pt x="1687" y="661"/>
                    <a:pt x="1687" y="661"/>
                    <a:pt x="1687" y="661"/>
                  </a:cubicBezTo>
                  <a:cubicBezTo>
                    <a:pt x="1692" y="661"/>
                    <a:pt x="1694" y="657"/>
                    <a:pt x="1698" y="657"/>
                  </a:cubicBezTo>
                  <a:cubicBezTo>
                    <a:pt x="1699" y="657"/>
                    <a:pt x="1700" y="658"/>
                    <a:pt x="1702" y="658"/>
                  </a:cubicBezTo>
                  <a:cubicBezTo>
                    <a:pt x="1710" y="639"/>
                    <a:pt x="1723" y="617"/>
                    <a:pt x="1717" y="594"/>
                  </a:cubicBezTo>
                  <a:moveTo>
                    <a:pt x="1784" y="550"/>
                  </a:moveTo>
                  <a:cubicBezTo>
                    <a:pt x="1773" y="550"/>
                    <a:pt x="1762" y="564"/>
                    <a:pt x="1754" y="569"/>
                  </a:cubicBezTo>
                  <a:cubicBezTo>
                    <a:pt x="1737" y="567"/>
                    <a:pt x="1730" y="558"/>
                    <a:pt x="1719" y="552"/>
                  </a:cubicBezTo>
                  <a:cubicBezTo>
                    <a:pt x="1716" y="555"/>
                    <a:pt x="1716" y="558"/>
                    <a:pt x="1717" y="563"/>
                  </a:cubicBezTo>
                  <a:cubicBezTo>
                    <a:pt x="1714" y="571"/>
                    <a:pt x="1688" y="577"/>
                    <a:pt x="1693" y="589"/>
                  </a:cubicBezTo>
                  <a:cubicBezTo>
                    <a:pt x="1694" y="592"/>
                    <a:pt x="1696" y="594"/>
                    <a:pt x="1698" y="594"/>
                  </a:cubicBezTo>
                  <a:cubicBezTo>
                    <a:pt x="1704" y="594"/>
                    <a:pt x="1711" y="586"/>
                    <a:pt x="1714" y="583"/>
                  </a:cubicBezTo>
                  <a:cubicBezTo>
                    <a:pt x="1722" y="584"/>
                    <a:pt x="1726" y="588"/>
                    <a:pt x="1733" y="590"/>
                  </a:cubicBezTo>
                  <a:cubicBezTo>
                    <a:pt x="1738" y="581"/>
                    <a:pt x="1753" y="579"/>
                    <a:pt x="1758" y="569"/>
                  </a:cubicBezTo>
                  <a:cubicBezTo>
                    <a:pt x="1766" y="569"/>
                    <a:pt x="1766" y="569"/>
                    <a:pt x="1766" y="569"/>
                  </a:cubicBezTo>
                  <a:cubicBezTo>
                    <a:pt x="1769" y="560"/>
                    <a:pt x="1789" y="564"/>
                    <a:pt x="1791" y="553"/>
                  </a:cubicBezTo>
                  <a:cubicBezTo>
                    <a:pt x="1789" y="551"/>
                    <a:pt x="1786" y="550"/>
                    <a:pt x="1784" y="550"/>
                  </a:cubicBezTo>
                  <a:moveTo>
                    <a:pt x="1705" y="498"/>
                  </a:moveTo>
                  <a:cubicBezTo>
                    <a:pt x="1237" y="498"/>
                    <a:pt x="1237" y="498"/>
                    <a:pt x="1237" y="498"/>
                  </a:cubicBezTo>
                  <a:cubicBezTo>
                    <a:pt x="1237" y="800"/>
                    <a:pt x="1237" y="800"/>
                    <a:pt x="1237" y="800"/>
                  </a:cubicBezTo>
                  <a:cubicBezTo>
                    <a:pt x="1238" y="801"/>
                    <a:pt x="1238" y="801"/>
                    <a:pt x="1239" y="802"/>
                  </a:cubicBezTo>
                  <a:cubicBezTo>
                    <a:pt x="1240" y="808"/>
                    <a:pt x="1238" y="814"/>
                    <a:pt x="1237" y="820"/>
                  </a:cubicBezTo>
                  <a:cubicBezTo>
                    <a:pt x="1237" y="828"/>
                    <a:pt x="1237" y="828"/>
                    <a:pt x="1237" y="828"/>
                  </a:cubicBezTo>
                  <a:cubicBezTo>
                    <a:pt x="1237" y="828"/>
                    <a:pt x="1237" y="829"/>
                    <a:pt x="1238" y="829"/>
                  </a:cubicBezTo>
                  <a:cubicBezTo>
                    <a:pt x="1239" y="830"/>
                    <a:pt x="1241" y="830"/>
                    <a:pt x="1244" y="830"/>
                  </a:cubicBezTo>
                  <a:cubicBezTo>
                    <a:pt x="1245" y="830"/>
                    <a:pt x="1247" y="830"/>
                    <a:pt x="1248" y="830"/>
                  </a:cubicBezTo>
                  <a:cubicBezTo>
                    <a:pt x="1249" y="830"/>
                    <a:pt x="1250" y="830"/>
                    <a:pt x="1252" y="830"/>
                  </a:cubicBezTo>
                  <a:cubicBezTo>
                    <a:pt x="1253" y="830"/>
                    <a:pt x="1253" y="830"/>
                    <a:pt x="1254" y="830"/>
                  </a:cubicBezTo>
                  <a:cubicBezTo>
                    <a:pt x="1259" y="828"/>
                    <a:pt x="1259" y="821"/>
                    <a:pt x="1266" y="821"/>
                  </a:cubicBezTo>
                  <a:cubicBezTo>
                    <a:pt x="1266" y="827"/>
                    <a:pt x="1273" y="832"/>
                    <a:pt x="1274" y="837"/>
                  </a:cubicBezTo>
                  <a:cubicBezTo>
                    <a:pt x="1274" y="838"/>
                    <a:pt x="1272" y="841"/>
                    <a:pt x="1273" y="842"/>
                  </a:cubicBezTo>
                  <a:cubicBezTo>
                    <a:pt x="1275" y="847"/>
                    <a:pt x="1281" y="849"/>
                    <a:pt x="1282" y="854"/>
                  </a:cubicBezTo>
                  <a:cubicBezTo>
                    <a:pt x="1285" y="865"/>
                    <a:pt x="1275" y="876"/>
                    <a:pt x="1278" y="891"/>
                  </a:cubicBezTo>
                  <a:cubicBezTo>
                    <a:pt x="1286" y="899"/>
                    <a:pt x="1295" y="907"/>
                    <a:pt x="1296" y="921"/>
                  </a:cubicBezTo>
                  <a:cubicBezTo>
                    <a:pt x="1302" y="924"/>
                    <a:pt x="1303" y="934"/>
                    <a:pt x="1311" y="940"/>
                  </a:cubicBezTo>
                  <a:cubicBezTo>
                    <a:pt x="1312" y="942"/>
                    <a:pt x="1317" y="943"/>
                    <a:pt x="1319" y="944"/>
                  </a:cubicBezTo>
                  <a:cubicBezTo>
                    <a:pt x="1327" y="949"/>
                    <a:pt x="1330" y="959"/>
                    <a:pt x="1339" y="959"/>
                  </a:cubicBezTo>
                  <a:cubicBezTo>
                    <a:pt x="1341" y="959"/>
                    <a:pt x="1343" y="959"/>
                    <a:pt x="1346" y="957"/>
                  </a:cubicBezTo>
                  <a:cubicBezTo>
                    <a:pt x="1346" y="946"/>
                    <a:pt x="1334" y="941"/>
                    <a:pt x="1332" y="931"/>
                  </a:cubicBezTo>
                  <a:cubicBezTo>
                    <a:pt x="1330" y="926"/>
                    <a:pt x="1333" y="920"/>
                    <a:pt x="1328" y="915"/>
                  </a:cubicBezTo>
                  <a:cubicBezTo>
                    <a:pt x="1319" y="911"/>
                    <a:pt x="1306" y="909"/>
                    <a:pt x="1302" y="900"/>
                  </a:cubicBezTo>
                  <a:cubicBezTo>
                    <a:pt x="1306" y="889"/>
                    <a:pt x="1293" y="890"/>
                    <a:pt x="1291" y="880"/>
                  </a:cubicBezTo>
                  <a:cubicBezTo>
                    <a:pt x="1290" y="879"/>
                    <a:pt x="1293" y="863"/>
                    <a:pt x="1295" y="861"/>
                  </a:cubicBezTo>
                  <a:cubicBezTo>
                    <a:pt x="1298" y="856"/>
                    <a:pt x="1301" y="854"/>
                    <a:pt x="1304" y="854"/>
                  </a:cubicBezTo>
                  <a:cubicBezTo>
                    <a:pt x="1312" y="854"/>
                    <a:pt x="1319" y="864"/>
                    <a:pt x="1324" y="868"/>
                  </a:cubicBezTo>
                  <a:cubicBezTo>
                    <a:pt x="1330" y="873"/>
                    <a:pt x="1338" y="873"/>
                    <a:pt x="1340" y="879"/>
                  </a:cubicBezTo>
                  <a:cubicBezTo>
                    <a:pt x="1337" y="887"/>
                    <a:pt x="1340" y="894"/>
                    <a:pt x="1346" y="895"/>
                  </a:cubicBezTo>
                  <a:cubicBezTo>
                    <a:pt x="1346" y="895"/>
                    <a:pt x="1346" y="895"/>
                    <a:pt x="1347" y="895"/>
                  </a:cubicBezTo>
                  <a:cubicBezTo>
                    <a:pt x="1353" y="895"/>
                    <a:pt x="1358" y="884"/>
                    <a:pt x="1364" y="880"/>
                  </a:cubicBezTo>
                  <a:cubicBezTo>
                    <a:pt x="1374" y="873"/>
                    <a:pt x="1383" y="872"/>
                    <a:pt x="1388" y="868"/>
                  </a:cubicBezTo>
                  <a:cubicBezTo>
                    <a:pt x="1397" y="855"/>
                    <a:pt x="1395" y="836"/>
                    <a:pt x="1385" y="826"/>
                  </a:cubicBezTo>
                  <a:cubicBezTo>
                    <a:pt x="1379" y="821"/>
                    <a:pt x="1371" y="820"/>
                    <a:pt x="1366" y="814"/>
                  </a:cubicBezTo>
                  <a:cubicBezTo>
                    <a:pt x="1363" y="810"/>
                    <a:pt x="1358" y="803"/>
                    <a:pt x="1358" y="799"/>
                  </a:cubicBezTo>
                  <a:cubicBezTo>
                    <a:pt x="1358" y="789"/>
                    <a:pt x="1377" y="778"/>
                    <a:pt x="1388" y="777"/>
                  </a:cubicBezTo>
                  <a:cubicBezTo>
                    <a:pt x="1395" y="779"/>
                    <a:pt x="1392" y="789"/>
                    <a:pt x="1400" y="790"/>
                  </a:cubicBezTo>
                  <a:cubicBezTo>
                    <a:pt x="1405" y="784"/>
                    <a:pt x="1411" y="783"/>
                    <a:pt x="1423" y="781"/>
                  </a:cubicBezTo>
                  <a:cubicBezTo>
                    <a:pt x="1438" y="778"/>
                    <a:pt x="1444" y="766"/>
                    <a:pt x="1458" y="766"/>
                  </a:cubicBezTo>
                  <a:cubicBezTo>
                    <a:pt x="1460" y="766"/>
                    <a:pt x="1463" y="766"/>
                    <a:pt x="1466" y="767"/>
                  </a:cubicBezTo>
                  <a:cubicBezTo>
                    <a:pt x="1475" y="764"/>
                    <a:pt x="1476" y="754"/>
                    <a:pt x="1486" y="751"/>
                  </a:cubicBezTo>
                  <a:cubicBezTo>
                    <a:pt x="1491" y="739"/>
                    <a:pt x="1498" y="734"/>
                    <a:pt x="1507" y="723"/>
                  </a:cubicBezTo>
                  <a:cubicBezTo>
                    <a:pt x="1512" y="717"/>
                    <a:pt x="1527" y="703"/>
                    <a:pt x="1524" y="693"/>
                  </a:cubicBezTo>
                  <a:cubicBezTo>
                    <a:pt x="1523" y="687"/>
                    <a:pt x="1509" y="681"/>
                    <a:pt x="1504" y="671"/>
                  </a:cubicBezTo>
                  <a:cubicBezTo>
                    <a:pt x="1503" y="668"/>
                    <a:pt x="1503" y="664"/>
                    <a:pt x="1502" y="662"/>
                  </a:cubicBezTo>
                  <a:cubicBezTo>
                    <a:pt x="1500" y="658"/>
                    <a:pt x="1494" y="658"/>
                    <a:pt x="1494" y="653"/>
                  </a:cubicBezTo>
                  <a:cubicBezTo>
                    <a:pt x="1495" y="646"/>
                    <a:pt x="1511" y="644"/>
                    <a:pt x="1511" y="639"/>
                  </a:cubicBezTo>
                  <a:cubicBezTo>
                    <a:pt x="1513" y="639"/>
                    <a:pt x="1514" y="639"/>
                    <a:pt x="1516" y="639"/>
                  </a:cubicBezTo>
                  <a:cubicBezTo>
                    <a:pt x="1521" y="639"/>
                    <a:pt x="1524" y="638"/>
                    <a:pt x="1523" y="633"/>
                  </a:cubicBezTo>
                  <a:cubicBezTo>
                    <a:pt x="1519" y="631"/>
                    <a:pt x="1515" y="631"/>
                    <a:pt x="1510" y="631"/>
                  </a:cubicBezTo>
                  <a:cubicBezTo>
                    <a:pt x="1507" y="631"/>
                    <a:pt x="1504" y="631"/>
                    <a:pt x="1501" y="631"/>
                  </a:cubicBezTo>
                  <a:cubicBezTo>
                    <a:pt x="1498" y="631"/>
                    <a:pt x="1495" y="632"/>
                    <a:pt x="1493" y="632"/>
                  </a:cubicBezTo>
                  <a:cubicBezTo>
                    <a:pt x="1483" y="632"/>
                    <a:pt x="1475" y="630"/>
                    <a:pt x="1475" y="619"/>
                  </a:cubicBezTo>
                  <a:cubicBezTo>
                    <a:pt x="1475" y="619"/>
                    <a:pt x="1475" y="619"/>
                    <a:pt x="1475" y="619"/>
                  </a:cubicBezTo>
                  <a:cubicBezTo>
                    <a:pt x="1483" y="619"/>
                    <a:pt x="1488" y="614"/>
                    <a:pt x="1494" y="610"/>
                  </a:cubicBezTo>
                  <a:cubicBezTo>
                    <a:pt x="1499" y="605"/>
                    <a:pt x="1504" y="601"/>
                    <a:pt x="1512" y="601"/>
                  </a:cubicBezTo>
                  <a:cubicBezTo>
                    <a:pt x="1514" y="601"/>
                    <a:pt x="1516" y="601"/>
                    <a:pt x="1518" y="602"/>
                  </a:cubicBezTo>
                  <a:cubicBezTo>
                    <a:pt x="1518" y="609"/>
                    <a:pt x="1509" y="612"/>
                    <a:pt x="1513" y="620"/>
                  </a:cubicBezTo>
                  <a:cubicBezTo>
                    <a:pt x="1520" y="617"/>
                    <a:pt x="1532" y="610"/>
                    <a:pt x="1541" y="610"/>
                  </a:cubicBezTo>
                  <a:cubicBezTo>
                    <a:pt x="1545" y="610"/>
                    <a:pt x="1549" y="612"/>
                    <a:pt x="1552" y="617"/>
                  </a:cubicBezTo>
                  <a:cubicBezTo>
                    <a:pt x="1550" y="619"/>
                    <a:pt x="1549" y="622"/>
                    <a:pt x="1548" y="625"/>
                  </a:cubicBezTo>
                  <a:cubicBezTo>
                    <a:pt x="1560" y="632"/>
                    <a:pt x="1570" y="646"/>
                    <a:pt x="1561" y="660"/>
                  </a:cubicBezTo>
                  <a:cubicBezTo>
                    <a:pt x="1563" y="662"/>
                    <a:pt x="1567" y="663"/>
                    <a:pt x="1570" y="663"/>
                  </a:cubicBezTo>
                  <a:cubicBezTo>
                    <a:pt x="1578" y="663"/>
                    <a:pt x="1588" y="660"/>
                    <a:pt x="1592" y="657"/>
                  </a:cubicBezTo>
                  <a:cubicBezTo>
                    <a:pt x="1588" y="646"/>
                    <a:pt x="1595" y="644"/>
                    <a:pt x="1592" y="634"/>
                  </a:cubicBezTo>
                  <a:cubicBezTo>
                    <a:pt x="1589" y="625"/>
                    <a:pt x="1572" y="622"/>
                    <a:pt x="1574" y="613"/>
                  </a:cubicBezTo>
                  <a:cubicBezTo>
                    <a:pt x="1575" y="610"/>
                    <a:pt x="1580" y="610"/>
                    <a:pt x="1584" y="607"/>
                  </a:cubicBezTo>
                  <a:cubicBezTo>
                    <a:pt x="1585" y="606"/>
                    <a:pt x="1585" y="603"/>
                    <a:pt x="1588" y="601"/>
                  </a:cubicBezTo>
                  <a:cubicBezTo>
                    <a:pt x="1590" y="598"/>
                    <a:pt x="1596" y="596"/>
                    <a:pt x="1599" y="594"/>
                  </a:cubicBezTo>
                  <a:cubicBezTo>
                    <a:pt x="1606" y="586"/>
                    <a:pt x="1607" y="579"/>
                    <a:pt x="1619" y="577"/>
                  </a:cubicBezTo>
                  <a:cubicBezTo>
                    <a:pt x="1624" y="578"/>
                    <a:pt x="1624" y="583"/>
                    <a:pt x="1631" y="583"/>
                  </a:cubicBezTo>
                  <a:cubicBezTo>
                    <a:pt x="1647" y="576"/>
                    <a:pt x="1663" y="569"/>
                    <a:pt x="1668" y="553"/>
                  </a:cubicBezTo>
                  <a:cubicBezTo>
                    <a:pt x="1677" y="551"/>
                    <a:pt x="1677" y="543"/>
                    <a:pt x="1683" y="536"/>
                  </a:cubicBezTo>
                  <a:cubicBezTo>
                    <a:pt x="1689" y="529"/>
                    <a:pt x="1701" y="522"/>
                    <a:pt x="1704" y="515"/>
                  </a:cubicBezTo>
                  <a:cubicBezTo>
                    <a:pt x="1706" y="509"/>
                    <a:pt x="1705" y="503"/>
                    <a:pt x="1705" y="498"/>
                  </a:cubicBezTo>
                  <a:moveTo>
                    <a:pt x="1737" y="498"/>
                  </a:moveTo>
                  <a:cubicBezTo>
                    <a:pt x="1719" y="498"/>
                    <a:pt x="1719" y="498"/>
                    <a:pt x="1719" y="498"/>
                  </a:cubicBezTo>
                  <a:cubicBezTo>
                    <a:pt x="1719" y="502"/>
                    <a:pt x="1719" y="506"/>
                    <a:pt x="1718" y="509"/>
                  </a:cubicBezTo>
                  <a:cubicBezTo>
                    <a:pt x="1716" y="523"/>
                    <a:pt x="1707" y="541"/>
                    <a:pt x="1720" y="548"/>
                  </a:cubicBezTo>
                  <a:cubicBezTo>
                    <a:pt x="1724" y="543"/>
                    <a:pt x="1729" y="543"/>
                    <a:pt x="1736" y="543"/>
                  </a:cubicBezTo>
                  <a:cubicBezTo>
                    <a:pt x="1738" y="534"/>
                    <a:pt x="1714" y="522"/>
                    <a:pt x="1729" y="511"/>
                  </a:cubicBezTo>
                  <a:cubicBezTo>
                    <a:pt x="1734" y="512"/>
                    <a:pt x="1738" y="516"/>
                    <a:pt x="1742" y="516"/>
                  </a:cubicBezTo>
                  <a:cubicBezTo>
                    <a:pt x="1744" y="516"/>
                    <a:pt x="1745" y="516"/>
                    <a:pt x="1747" y="515"/>
                  </a:cubicBezTo>
                  <a:cubicBezTo>
                    <a:pt x="1747" y="509"/>
                    <a:pt x="1739" y="506"/>
                    <a:pt x="1737" y="500"/>
                  </a:cubicBezTo>
                  <a:cubicBezTo>
                    <a:pt x="1737" y="499"/>
                    <a:pt x="1737" y="499"/>
                    <a:pt x="1737" y="498"/>
                  </a:cubicBezTo>
                  <a:moveTo>
                    <a:pt x="3255" y="494"/>
                  </a:moveTo>
                  <a:cubicBezTo>
                    <a:pt x="3252" y="494"/>
                    <a:pt x="3250" y="494"/>
                    <a:pt x="3248" y="496"/>
                  </a:cubicBezTo>
                  <a:cubicBezTo>
                    <a:pt x="3248" y="497"/>
                    <a:pt x="3248" y="497"/>
                    <a:pt x="3249" y="498"/>
                  </a:cubicBezTo>
                  <a:cubicBezTo>
                    <a:pt x="3271" y="498"/>
                    <a:pt x="3271" y="498"/>
                    <a:pt x="3271" y="498"/>
                  </a:cubicBezTo>
                  <a:cubicBezTo>
                    <a:pt x="3266" y="496"/>
                    <a:pt x="3260" y="494"/>
                    <a:pt x="3255" y="494"/>
                  </a:cubicBezTo>
                  <a:moveTo>
                    <a:pt x="2613" y="491"/>
                  </a:moveTo>
                  <a:cubicBezTo>
                    <a:pt x="2612" y="491"/>
                    <a:pt x="2611" y="491"/>
                    <a:pt x="2610" y="491"/>
                  </a:cubicBezTo>
                  <a:cubicBezTo>
                    <a:pt x="2610" y="494"/>
                    <a:pt x="2612" y="496"/>
                    <a:pt x="2614" y="498"/>
                  </a:cubicBezTo>
                  <a:cubicBezTo>
                    <a:pt x="2640" y="498"/>
                    <a:pt x="2640" y="498"/>
                    <a:pt x="2640" y="498"/>
                  </a:cubicBezTo>
                  <a:cubicBezTo>
                    <a:pt x="2633" y="493"/>
                    <a:pt x="2624" y="491"/>
                    <a:pt x="2613" y="491"/>
                  </a:cubicBezTo>
                  <a:moveTo>
                    <a:pt x="3329" y="474"/>
                  </a:moveTo>
                  <a:cubicBezTo>
                    <a:pt x="3329" y="474"/>
                    <a:pt x="3328" y="474"/>
                    <a:pt x="3328" y="474"/>
                  </a:cubicBezTo>
                  <a:cubicBezTo>
                    <a:pt x="3323" y="476"/>
                    <a:pt x="3320" y="480"/>
                    <a:pt x="3317" y="482"/>
                  </a:cubicBezTo>
                  <a:cubicBezTo>
                    <a:pt x="3316" y="489"/>
                    <a:pt x="3312" y="494"/>
                    <a:pt x="3308" y="498"/>
                  </a:cubicBezTo>
                  <a:cubicBezTo>
                    <a:pt x="3334" y="498"/>
                    <a:pt x="3334" y="498"/>
                    <a:pt x="3334" y="498"/>
                  </a:cubicBezTo>
                  <a:cubicBezTo>
                    <a:pt x="3330" y="496"/>
                    <a:pt x="3326" y="494"/>
                    <a:pt x="3324" y="491"/>
                  </a:cubicBezTo>
                  <a:cubicBezTo>
                    <a:pt x="3324" y="483"/>
                    <a:pt x="3333" y="483"/>
                    <a:pt x="3333" y="476"/>
                  </a:cubicBezTo>
                  <a:cubicBezTo>
                    <a:pt x="3331" y="475"/>
                    <a:pt x="3331" y="474"/>
                    <a:pt x="3329" y="474"/>
                  </a:cubicBezTo>
                  <a:moveTo>
                    <a:pt x="208" y="446"/>
                  </a:moveTo>
                  <a:cubicBezTo>
                    <a:pt x="206" y="446"/>
                    <a:pt x="203" y="447"/>
                    <a:pt x="201" y="448"/>
                  </a:cubicBezTo>
                  <a:cubicBezTo>
                    <a:pt x="195" y="451"/>
                    <a:pt x="199" y="456"/>
                    <a:pt x="194" y="460"/>
                  </a:cubicBezTo>
                  <a:cubicBezTo>
                    <a:pt x="192" y="462"/>
                    <a:pt x="187" y="460"/>
                    <a:pt x="185" y="462"/>
                  </a:cubicBezTo>
                  <a:cubicBezTo>
                    <a:pt x="179" y="470"/>
                    <a:pt x="173" y="493"/>
                    <a:pt x="187" y="494"/>
                  </a:cubicBezTo>
                  <a:cubicBezTo>
                    <a:pt x="188" y="494"/>
                    <a:pt x="188" y="494"/>
                    <a:pt x="188" y="494"/>
                  </a:cubicBezTo>
                  <a:cubicBezTo>
                    <a:pt x="192" y="494"/>
                    <a:pt x="200" y="492"/>
                    <a:pt x="204" y="491"/>
                  </a:cubicBezTo>
                  <a:cubicBezTo>
                    <a:pt x="212" y="488"/>
                    <a:pt x="218" y="484"/>
                    <a:pt x="223" y="480"/>
                  </a:cubicBezTo>
                  <a:cubicBezTo>
                    <a:pt x="225" y="472"/>
                    <a:pt x="226" y="466"/>
                    <a:pt x="227" y="458"/>
                  </a:cubicBezTo>
                  <a:cubicBezTo>
                    <a:pt x="225" y="452"/>
                    <a:pt x="217" y="446"/>
                    <a:pt x="208" y="446"/>
                  </a:cubicBezTo>
                  <a:moveTo>
                    <a:pt x="477" y="415"/>
                  </a:moveTo>
                  <a:cubicBezTo>
                    <a:pt x="469" y="415"/>
                    <a:pt x="468" y="425"/>
                    <a:pt x="470" y="429"/>
                  </a:cubicBezTo>
                  <a:cubicBezTo>
                    <a:pt x="471" y="430"/>
                    <a:pt x="471" y="430"/>
                    <a:pt x="472" y="430"/>
                  </a:cubicBezTo>
                  <a:cubicBezTo>
                    <a:pt x="480" y="430"/>
                    <a:pt x="479" y="420"/>
                    <a:pt x="478" y="415"/>
                  </a:cubicBezTo>
                  <a:cubicBezTo>
                    <a:pt x="477" y="415"/>
                    <a:pt x="477" y="415"/>
                    <a:pt x="477" y="415"/>
                  </a:cubicBezTo>
                  <a:moveTo>
                    <a:pt x="217" y="407"/>
                  </a:moveTo>
                  <a:cubicBezTo>
                    <a:pt x="212" y="407"/>
                    <a:pt x="209" y="412"/>
                    <a:pt x="208" y="417"/>
                  </a:cubicBezTo>
                  <a:cubicBezTo>
                    <a:pt x="211" y="418"/>
                    <a:pt x="213" y="419"/>
                    <a:pt x="216" y="419"/>
                  </a:cubicBezTo>
                  <a:cubicBezTo>
                    <a:pt x="217" y="419"/>
                    <a:pt x="218" y="419"/>
                    <a:pt x="218" y="419"/>
                  </a:cubicBezTo>
                  <a:cubicBezTo>
                    <a:pt x="219" y="416"/>
                    <a:pt x="221" y="413"/>
                    <a:pt x="222" y="410"/>
                  </a:cubicBezTo>
                  <a:cubicBezTo>
                    <a:pt x="220" y="408"/>
                    <a:pt x="218" y="407"/>
                    <a:pt x="217" y="407"/>
                  </a:cubicBezTo>
                  <a:moveTo>
                    <a:pt x="517" y="400"/>
                  </a:moveTo>
                  <a:cubicBezTo>
                    <a:pt x="511" y="400"/>
                    <a:pt x="503" y="408"/>
                    <a:pt x="517" y="411"/>
                  </a:cubicBezTo>
                  <a:cubicBezTo>
                    <a:pt x="518" y="410"/>
                    <a:pt x="518" y="410"/>
                    <a:pt x="519" y="410"/>
                  </a:cubicBezTo>
                  <a:cubicBezTo>
                    <a:pt x="519" y="410"/>
                    <a:pt x="520" y="410"/>
                    <a:pt x="520" y="410"/>
                  </a:cubicBezTo>
                  <a:cubicBezTo>
                    <a:pt x="522" y="403"/>
                    <a:pt x="520" y="400"/>
                    <a:pt x="517" y="400"/>
                  </a:cubicBezTo>
                  <a:moveTo>
                    <a:pt x="252" y="396"/>
                  </a:moveTo>
                  <a:cubicBezTo>
                    <a:pt x="252" y="396"/>
                    <a:pt x="252" y="396"/>
                    <a:pt x="252" y="396"/>
                  </a:cubicBezTo>
                  <a:cubicBezTo>
                    <a:pt x="253" y="404"/>
                    <a:pt x="245" y="408"/>
                    <a:pt x="234" y="408"/>
                  </a:cubicBezTo>
                  <a:cubicBezTo>
                    <a:pt x="233" y="417"/>
                    <a:pt x="216" y="417"/>
                    <a:pt x="218" y="426"/>
                  </a:cubicBezTo>
                  <a:cubicBezTo>
                    <a:pt x="219" y="426"/>
                    <a:pt x="220" y="426"/>
                    <a:pt x="220" y="426"/>
                  </a:cubicBezTo>
                  <a:cubicBezTo>
                    <a:pt x="222" y="426"/>
                    <a:pt x="223" y="425"/>
                    <a:pt x="224" y="424"/>
                  </a:cubicBezTo>
                  <a:cubicBezTo>
                    <a:pt x="224" y="423"/>
                    <a:pt x="225" y="422"/>
                    <a:pt x="227" y="422"/>
                  </a:cubicBezTo>
                  <a:cubicBezTo>
                    <a:pt x="227" y="422"/>
                    <a:pt x="227" y="422"/>
                    <a:pt x="227" y="422"/>
                  </a:cubicBezTo>
                  <a:cubicBezTo>
                    <a:pt x="232" y="428"/>
                    <a:pt x="220" y="434"/>
                    <a:pt x="223" y="444"/>
                  </a:cubicBezTo>
                  <a:cubicBezTo>
                    <a:pt x="231" y="454"/>
                    <a:pt x="254" y="451"/>
                    <a:pt x="256" y="467"/>
                  </a:cubicBezTo>
                  <a:cubicBezTo>
                    <a:pt x="256" y="474"/>
                    <a:pt x="240" y="469"/>
                    <a:pt x="237" y="474"/>
                  </a:cubicBezTo>
                  <a:cubicBezTo>
                    <a:pt x="236" y="479"/>
                    <a:pt x="240" y="479"/>
                    <a:pt x="239" y="482"/>
                  </a:cubicBezTo>
                  <a:cubicBezTo>
                    <a:pt x="238" y="484"/>
                    <a:pt x="234" y="485"/>
                    <a:pt x="232" y="486"/>
                  </a:cubicBezTo>
                  <a:cubicBezTo>
                    <a:pt x="233" y="491"/>
                    <a:pt x="240" y="489"/>
                    <a:pt x="241" y="494"/>
                  </a:cubicBezTo>
                  <a:cubicBezTo>
                    <a:pt x="240" y="496"/>
                    <a:pt x="239" y="497"/>
                    <a:pt x="238" y="498"/>
                  </a:cubicBezTo>
                  <a:cubicBezTo>
                    <a:pt x="293" y="498"/>
                    <a:pt x="293" y="498"/>
                    <a:pt x="293" y="498"/>
                  </a:cubicBezTo>
                  <a:cubicBezTo>
                    <a:pt x="300" y="495"/>
                    <a:pt x="304" y="490"/>
                    <a:pt x="304" y="481"/>
                  </a:cubicBezTo>
                  <a:cubicBezTo>
                    <a:pt x="296" y="474"/>
                    <a:pt x="281" y="473"/>
                    <a:pt x="283" y="458"/>
                  </a:cubicBezTo>
                  <a:cubicBezTo>
                    <a:pt x="275" y="453"/>
                    <a:pt x="256" y="444"/>
                    <a:pt x="257" y="436"/>
                  </a:cubicBezTo>
                  <a:cubicBezTo>
                    <a:pt x="258" y="428"/>
                    <a:pt x="271" y="433"/>
                    <a:pt x="270" y="422"/>
                  </a:cubicBezTo>
                  <a:cubicBezTo>
                    <a:pt x="269" y="421"/>
                    <a:pt x="266" y="421"/>
                    <a:pt x="264" y="421"/>
                  </a:cubicBezTo>
                  <a:cubicBezTo>
                    <a:pt x="262" y="421"/>
                    <a:pt x="261" y="421"/>
                    <a:pt x="260" y="421"/>
                  </a:cubicBezTo>
                  <a:cubicBezTo>
                    <a:pt x="258" y="421"/>
                    <a:pt x="257" y="421"/>
                    <a:pt x="255" y="421"/>
                  </a:cubicBezTo>
                  <a:cubicBezTo>
                    <a:pt x="252" y="421"/>
                    <a:pt x="249" y="421"/>
                    <a:pt x="247" y="419"/>
                  </a:cubicBezTo>
                  <a:cubicBezTo>
                    <a:pt x="254" y="412"/>
                    <a:pt x="254" y="405"/>
                    <a:pt x="262" y="400"/>
                  </a:cubicBezTo>
                  <a:cubicBezTo>
                    <a:pt x="258" y="399"/>
                    <a:pt x="256" y="396"/>
                    <a:pt x="252" y="396"/>
                  </a:cubicBezTo>
                  <a:moveTo>
                    <a:pt x="489" y="385"/>
                  </a:moveTo>
                  <a:cubicBezTo>
                    <a:pt x="487" y="385"/>
                    <a:pt x="484" y="386"/>
                    <a:pt x="484" y="389"/>
                  </a:cubicBezTo>
                  <a:cubicBezTo>
                    <a:pt x="484" y="391"/>
                    <a:pt x="487" y="392"/>
                    <a:pt x="489" y="392"/>
                  </a:cubicBezTo>
                  <a:cubicBezTo>
                    <a:pt x="491" y="392"/>
                    <a:pt x="492" y="391"/>
                    <a:pt x="493" y="391"/>
                  </a:cubicBezTo>
                  <a:cubicBezTo>
                    <a:pt x="494" y="388"/>
                    <a:pt x="494" y="389"/>
                    <a:pt x="493" y="386"/>
                  </a:cubicBezTo>
                  <a:cubicBezTo>
                    <a:pt x="492" y="385"/>
                    <a:pt x="491" y="385"/>
                    <a:pt x="489" y="385"/>
                  </a:cubicBezTo>
                  <a:moveTo>
                    <a:pt x="270" y="382"/>
                  </a:moveTo>
                  <a:cubicBezTo>
                    <a:pt x="267" y="382"/>
                    <a:pt x="265" y="385"/>
                    <a:pt x="265" y="388"/>
                  </a:cubicBezTo>
                  <a:cubicBezTo>
                    <a:pt x="265" y="391"/>
                    <a:pt x="268" y="394"/>
                    <a:pt x="273" y="394"/>
                  </a:cubicBezTo>
                  <a:cubicBezTo>
                    <a:pt x="274" y="394"/>
                    <a:pt x="275" y="394"/>
                    <a:pt x="276" y="394"/>
                  </a:cubicBezTo>
                  <a:cubicBezTo>
                    <a:pt x="278" y="391"/>
                    <a:pt x="278" y="387"/>
                    <a:pt x="276" y="384"/>
                  </a:cubicBezTo>
                  <a:cubicBezTo>
                    <a:pt x="274" y="383"/>
                    <a:pt x="272" y="382"/>
                    <a:pt x="270" y="382"/>
                  </a:cubicBezTo>
                  <a:moveTo>
                    <a:pt x="3064" y="335"/>
                  </a:moveTo>
                  <a:cubicBezTo>
                    <a:pt x="3059" y="335"/>
                    <a:pt x="3053" y="337"/>
                    <a:pt x="3051" y="340"/>
                  </a:cubicBezTo>
                  <a:cubicBezTo>
                    <a:pt x="3050" y="345"/>
                    <a:pt x="3054" y="347"/>
                    <a:pt x="3058" y="347"/>
                  </a:cubicBezTo>
                  <a:cubicBezTo>
                    <a:pt x="3064" y="347"/>
                    <a:pt x="3071" y="344"/>
                    <a:pt x="3072" y="339"/>
                  </a:cubicBezTo>
                  <a:cubicBezTo>
                    <a:pt x="3070" y="336"/>
                    <a:pt x="3067" y="335"/>
                    <a:pt x="3064" y="335"/>
                  </a:cubicBezTo>
                  <a:moveTo>
                    <a:pt x="3034" y="302"/>
                  </a:moveTo>
                  <a:cubicBezTo>
                    <a:pt x="3033" y="302"/>
                    <a:pt x="3033" y="302"/>
                    <a:pt x="3032" y="302"/>
                  </a:cubicBezTo>
                  <a:cubicBezTo>
                    <a:pt x="3028" y="309"/>
                    <a:pt x="3023" y="320"/>
                    <a:pt x="3025" y="328"/>
                  </a:cubicBezTo>
                  <a:cubicBezTo>
                    <a:pt x="3031" y="331"/>
                    <a:pt x="3036" y="333"/>
                    <a:pt x="3043" y="335"/>
                  </a:cubicBezTo>
                  <a:cubicBezTo>
                    <a:pt x="3049" y="331"/>
                    <a:pt x="3047" y="326"/>
                    <a:pt x="3054" y="325"/>
                  </a:cubicBezTo>
                  <a:cubicBezTo>
                    <a:pt x="3055" y="325"/>
                    <a:pt x="3056" y="324"/>
                    <a:pt x="3057" y="324"/>
                  </a:cubicBezTo>
                  <a:cubicBezTo>
                    <a:pt x="3060" y="324"/>
                    <a:pt x="3064" y="326"/>
                    <a:pt x="3068" y="327"/>
                  </a:cubicBezTo>
                  <a:cubicBezTo>
                    <a:pt x="3071" y="328"/>
                    <a:pt x="3075" y="329"/>
                    <a:pt x="3078" y="329"/>
                  </a:cubicBezTo>
                  <a:cubicBezTo>
                    <a:pt x="3082" y="329"/>
                    <a:pt x="3085" y="327"/>
                    <a:pt x="3085" y="318"/>
                  </a:cubicBezTo>
                  <a:cubicBezTo>
                    <a:pt x="3068" y="313"/>
                    <a:pt x="3056" y="302"/>
                    <a:pt x="3034" y="302"/>
                  </a:cubicBezTo>
                  <a:moveTo>
                    <a:pt x="55" y="302"/>
                  </a:moveTo>
                  <a:cubicBezTo>
                    <a:pt x="53" y="302"/>
                    <a:pt x="51" y="302"/>
                    <a:pt x="50" y="302"/>
                  </a:cubicBezTo>
                  <a:cubicBezTo>
                    <a:pt x="50" y="306"/>
                    <a:pt x="52" y="307"/>
                    <a:pt x="53" y="309"/>
                  </a:cubicBezTo>
                  <a:cubicBezTo>
                    <a:pt x="49" y="313"/>
                    <a:pt x="40" y="314"/>
                    <a:pt x="37" y="319"/>
                  </a:cubicBezTo>
                  <a:cubicBezTo>
                    <a:pt x="37" y="322"/>
                    <a:pt x="37" y="322"/>
                    <a:pt x="37" y="322"/>
                  </a:cubicBezTo>
                  <a:cubicBezTo>
                    <a:pt x="37" y="325"/>
                    <a:pt x="44" y="324"/>
                    <a:pt x="45" y="327"/>
                  </a:cubicBezTo>
                  <a:cubicBezTo>
                    <a:pt x="44" y="330"/>
                    <a:pt x="42" y="330"/>
                    <a:pt x="43" y="333"/>
                  </a:cubicBezTo>
                  <a:cubicBezTo>
                    <a:pt x="44" y="333"/>
                    <a:pt x="45" y="333"/>
                    <a:pt x="45" y="333"/>
                  </a:cubicBezTo>
                  <a:cubicBezTo>
                    <a:pt x="46" y="333"/>
                    <a:pt x="47" y="333"/>
                    <a:pt x="48" y="333"/>
                  </a:cubicBezTo>
                  <a:cubicBezTo>
                    <a:pt x="49" y="333"/>
                    <a:pt x="50" y="333"/>
                    <a:pt x="51" y="333"/>
                  </a:cubicBezTo>
                  <a:cubicBezTo>
                    <a:pt x="54" y="333"/>
                    <a:pt x="57" y="333"/>
                    <a:pt x="58" y="336"/>
                  </a:cubicBezTo>
                  <a:cubicBezTo>
                    <a:pt x="55" y="338"/>
                    <a:pt x="55" y="343"/>
                    <a:pt x="58" y="345"/>
                  </a:cubicBezTo>
                  <a:cubicBezTo>
                    <a:pt x="59" y="345"/>
                    <a:pt x="61" y="345"/>
                    <a:pt x="63" y="345"/>
                  </a:cubicBezTo>
                  <a:cubicBezTo>
                    <a:pt x="68" y="345"/>
                    <a:pt x="74" y="346"/>
                    <a:pt x="79" y="347"/>
                  </a:cubicBezTo>
                  <a:cubicBezTo>
                    <a:pt x="85" y="348"/>
                    <a:pt x="91" y="350"/>
                    <a:pt x="96" y="350"/>
                  </a:cubicBezTo>
                  <a:cubicBezTo>
                    <a:pt x="101" y="350"/>
                    <a:pt x="107" y="348"/>
                    <a:pt x="111" y="343"/>
                  </a:cubicBezTo>
                  <a:cubicBezTo>
                    <a:pt x="129" y="342"/>
                    <a:pt x="137" y="334"/>
                    <a:pt x="149" y="328"/>
                  </a:cubicBezTo>
                  <a:cubicBezTo>
                    <a:pt x="145" y="319"/>
                    <a:pt x="139" y="312"/>
                    <a:pt x="131" y="307"/>
                  </a:cubicBezTo>
                  <a:cubicBezTo>
                    <a:pt x="127" y="308"/>
                    <a:pt x="124" y="308"/>
                    <a:pt x="120" y="308"/>
                  </a:cubicBezTo>
                  <a:cubicBezTo>
                    <a:pt x="117" y="308"/>
                    <a:pt x="114" y="308"/>
                    <a:pt x="111" y="308"/>
                  </a:cubicBezTo>
                  <a:cubicBezTo>
                    <a:pt x="108" y="308"/>
                    <a:pt x="105" y="307"/>
                    <a:pt x="102" y="307"/>
                  </a:cubicBezTo>
                  <a:cubicBezTo>
                    <a:pt x="99" y="307"/>
                    <a:pt x="97" y="308"/>
                    <a:pt x="94" y="308"/>
                  </a:cubicBezTo>
                  <a:cubicBezTo>
                    <a:pt x="84" y="310"/>
                    <a:pt x="84" y="319"/>
                    <a:pt x="76" y="321"/>
                  </a:cubicBezTo>
                  <a:cubicBezTo>
                    <a:pt x="67" y="317"/>
                    <a:pt x="66" y="306"/>
                    <a:pt x="58" y="302"/>
                  </a:cubicBezTo>
                  <a:cubicBezTo>
                    <a:pt x="57" y="302"/>
                    <a:pt x="56" y="302"/>
                    <a:pt x="55" y="302"/>
                  </a:cubicBezTo>
                  <a:moveTo>
                    <a:pt x="433" y="279"/>
                  </a:moveTo>
                  <a:cubicBezTo>
                    <a:pt x="423" y="279"/>
                    <a:pt x="412" y="283"/>
                    <a:pt x="416" y="292"/>
                  </a:cubicBezTo>
                  <a:cubicBezTo>
                    <a:pt x="421" y="291"/>
                    <a:pt x="426" y="289"/>
                    <a:pt x="432" y="289"/>
                  </a:cubicBezTo>
                  <a:cubicBezTo>
                    <a:pt x="434" y="286"/>
                    <a:pt x="435" y="282"/>
                    <a:pt x="433" y="279"/>
                  </a:cubicBezTo>
                  <a:moveTo>
                    <a:pt x="3732" y="279"/>
                  </a:moveTo>
                  <a:cubicBezTo>
                    <a:pt x="3725" y="281"/>
                    <a:pt x="3718" y="281"/>
                    <a:pt x="3710" y="281"/>
                  </a:cubicBezTo>
                  <a:cubicBezTo>
                    <a:pt x="3709" y="281"/>
                    <a:pt x="3709" y="281"/>
                    <a:pt x="3708" y="281"/>
                  </a:cubicBezTo>
                  <a:cubicBezTo>
                    <a:pt x="3707" y="281"/>
                    <a:pt x="3706" y="281"/>
                    <a:pt x="3705" y="281"/>
                  </a:cubicBezTo>
                  <a:cubicBezTo>
                    <a:pt x="3692" y="281"/>
                    <a:pt x="3679" y="281"/>
                    <a:pt x="3673" y="289"/>
                  </a:cubicBezTo>
                  <a:cubicBezTo>
                    <a:pt x="3668" y="287"/>
                    <a:pt x="3667" y="281"/>
                    <a:pt x="3660" y="281"/>
                  </a:cubicBezTo>
                  <a:cubicBezTo>
                    <a:pt x="3660" y="281"/>
                    <a:pt x="3659" y="281"/>
                    <a:pt x="3659" y="281"/>
                  </a:cubicBezTo>
                  <a:cubicBezTo>
                    <a:pt x="3655" y="287"/>
                    <a:pt x="3647" y="290"/>
                    <a:pt x="3645" y="298"/>
                  </a:cubicBezTo>
                  <a:cubicBezTo>
                    <a:pt x="3649" y="304"/>
                    <a:pt x="3655" y="310"/>
                    <a:pt x="3663" y="314"/>
                  </a:cubicBezTo>
                  <a:cubicBezTo>
                    <a:pt x="3661" y="316"/>
                    <a:pt x="3658" y="318"/>
                    <a:pt x="3659" y="324"/>
                  </a:cubicBezTo>
                  <a:cubicBezTo>
                    <a:pt x="3661" y="325"/>
                    <a:pt x="3662" y="325"/>
                    <a:pt x="3664" y="325"/>
                  </a:cubicBezTo>
                  <a:cubicBezTo>
                    <a:pt x="3670" y="325"/>
                    <a:pt x="3673" y="319"/>
                    <a:pt x="3679" y="318"/>
                  </a:cubicBezTo>
                  <a:cubicBezTo>
                    <a:pt x="3683" y="320"/>
                    <a:pt x="3688" y="321"/>
                    <a:pt x="3692" y="321"/>
                  </a:cubicBezTo>
                  <a:cubicBezTo>
                    <a:pt x="3701" y="321"/>
                    <a:pt x="3710" y="318"/>
                    <a:pt x="3717" y="316"/>
                  </a:cubicBezTo>
                  <a:cubicBezTo>
                    <a:pt x="3733" y="313"/>
                    <a:pt x="3754" y="314"/>
                    <a:pt x="3758" y="301"/>
                  </a:cubicBezTo>
                  <a:cubicBezTo>
                    <a:pt x="3751" y="292"/>
                    <a:pt x="3742" y="285"/>
                    <a:pt x="3732" y="279"/>
                  </a:cubicBezTo>
                  <a:moveTo>
                    <a:pt x="3132" y="261"/>
                  </a:moveTo>
                  <a:cubicBezTo>
                    <a:pt x="3126" y="261"/>
                    <a:pt x="3117" y="266"/>
                    <a:pt x="3114" y="270"/>
                  </a:cubicBezTo>
                  <a:cubicBezTo>
                    <a:pt x="3113" y="277"/>
                    <a:pt x="3115" y="281"/>
                    <a:pt x="3122" y="282"/>
                  </a:cubicBezTo>
                  <a:cubicBezTo>
                    <a:pt x="3127" y="277"/>
                    <a:pt x="3141" y="274"/>
                    <a:pt x="3138" y="265"/>
                  </a:cubicBezTo>
                  <a:cubicBezTo>
                    <a:pt x="3137" y="262"/>
                    <a:pt x="3135" y="261"/>
                    <a:pt x="3132" y="261"/>
                  </a:cubicBezTo>
                  <a:moveTo>
                    <a:pt x="465" y="257"/>
                  </a:moveTo>
                  <a:cubicBezTo>
                    <a:pt x="464" y="257"/>
                    <a:pt x="464" y="257"/>
                    <a:pt x="463" y="257"/>
                  </a:cubicBezTo>
                  <a:cubicBezTo>
                    <a:pt x="461" y="259"/>
                    <a:pt x="459" y="262"/>
                    <a:pt x="459" y="265"/>
                  </a:cubicBezTo>
                  <a:cubicBezTo>
                    <a:pt x="460" y="266"/>
                    <a:pt x="460" y="266"/>
                    <a:pt x="461" y="266"/>
                  </a:cubicBezTo>
                  <a:cubicBezTo>
                    <a:pt x="466" y="266"/>
                    <a:pt x="468" y="262"/>
                    <a:pt x="469" y="259"/>
                  </a:cubicBezTo>
                  <a:cubicBezTo>
                    <a:pt x="467" y="259"/>
                    <a:pt x="467" y="257"/>
                    <a:pt x="465" y="257"/>
                  </a:cubicBezTo>
                  <a:moveTo>
                    <a:pt x="785" y="256"/>
                  </a:moveTo>
                  <a:cubicBezTo>
                    <a:pt x="784" y="256"/>
                    <a:pt x="782" y="256"/>
                    <a:pt x="781" y="256"/>
                  </a:cubicBezTo>
                  <a:cubicBezTo>
                    <a:pt x="768" y="259"/>
                    <a:pt x="773" y="275"/>
                    <a:pt x="783" y="275"/>
                  </a:cubicBezTo>
                  <a:cubicBezTo>
                    <a:pt x="783" y="275"/>
                    <a:pt x="783" y="275"/>
                    <a:pt x="783" y="275"/>
                  </a:cubicBezTo>
                  <a:cubicBezTo>
                    <a:pt x="793" y="274"/>
                    <a:pt x="798" y="256"/>
                    <a:pt x="785" y="256"/>
                  </a:cubicBezTo>
                  <a:moveTo>
                    <a:pt x="489" y="245"/>
                  </a:moveTo>
                  <a:cubicBezTo>
                    <a:pt x="484" y="245"/>
                    <a:pt x="481" y="249"/>
                    <a:pt x="479" y="252"/>
                  </a:cubicBezTo>
                  <a:cubicBezTo>
                    <a:pt x="480" y="254"/>
                    <a:pt x="482" y="254"/>
                    <a:pt x="484" y="254"/>
                  </a:cubicBezTo>
                  <a:cubicBezTo>
                    <a:pt x="488" y="254"/>
                    <a:pt x="493" y="250"/>
                    <a:pt x="492" y="246"/>
                  </a:cubicBezTo>
                  <a:cubicBezTo>
                    <a:pt x="491" y="245"/>
                    <a:pt x="490" y="245"/>
                    <a:pt x="489" y="245"/>
                  </a:cubicBezTo>
                  <a:moveTo>
                    <a:pt x="2912" y="241"/>
                  </a:moveTo>
                  <a:cubicBezTo>
                    <a:pt x="2904" y="241"/>
                    <a:pt x="2897" y="244"/>
                    <a:pt x="2896" y="252"/>
                  </a:cubicBezTo>
                  <a:cubicBezTo>
                    <a:pt x="2906" y="253"/>
                    <a:pt x="2916" y="258"/>
                    <a:pt x="2926" y="258"/>
                  </a:cubicBezTo>
                  <a:cubicBezTo>
                    <a:pt x="2930" y="258"/>
                    <a:pt x="2934" y="257"/>
                    <a:pt x="2938" y="254"/>
                  </a:cubicBezTo>
                  <a:cubicBezTo>
                    <a:pt x="2936" y="247"/>
                    <a:pt x="2923" y="241"/>
                    <a:pt x="2912" y="241"/>
                  </a:cubicBezTo>
                  <a:moveTo>
                    <a:pt x="23" y="237"/>
                  </a:moveTo>
                  <a:cubicBezTo>
                    <a:pt x="16" y="237"/>
                    <a:pt x="6" y="240"/>
                    <a:pt x="0" y="241"/>
                  </a:cubicBezTo>
                  <a:cubicBezTo>
                    <a:pt x="2" y="247"/>
                    <a:pt x="8" y="249"/>
                    <a:pt x="15" y="249"/>
                  </a:cubicBezTo>
                  <a:cubicBezTo>
                    <a:pt x="22" y="249"/>
                    <a:pt x="30" y="247"/>
                    <a:pt x="33" y="243"/>
                  </a:cubicBezTo>
                  <a:cubicBezTo>
                    <a:pt x="32" y="239"/>
                    <a:pt x="28" y="237"/>
                    <a:pt x="23" y="237"/>
                  </a:cubicBezTo>
                  <a:moveTo>
                    <a:pt x="2951" y="212"/>
                  </a:moveTo>
                  <a:cubicBezTo>
                    <a:pt x="2938" y="212"/>
                    <a:pt x="2927" y="214"/>
                    <a:pt x="2926" y="223"/>
                  </a:cubicBezTo>
                  <a:cubicBezTo>
                    <a:pt x="2925" y="227"/>
                    <a:pt x="2931" y="233"/>
                    <a:pt x="2929" y="239"/>
                  </a:cubicBezTo>
                  <a:cubicBezTo>
                    <a:pt x="2936" y="241"/>
                    <a:pt x="2946" y="241"/>
                    <a:pt x="2951" y="246"/>
                  </a:cubicBezTo>
                  <a:cubicBezTo>
                    <a:pt x="2951" y="250"/>
                    <a:pt x="2944" y="248"/>
                    <a:pt x="2946" y="253"/>
                  </a:cubicBezTo>
                  <a:cubicBezTo>
                    <a:pt x="2946" y="257"/>
                    <a:pt x="2953" y="255"/>
                    <a:pt x="2952" y="260"/>
                  </a:cubicBezTo>
                  <a:cubicBezTo>
                    <a:pt x="2949" y="264"/>
                    <a:pt x="2940" y="264"/>
                    <a:pt x="2938" y="269"/>
                  </a:cubicBezTo>
                  <a:cubicBezTo>
                    <a:pt x="2939" y="273"/>
                    <a:pt x="2943" y="282"/>
                    <a:pt x="2935" y="282"/>
                  </a:cubicBezTo>
                  <a:cubicBezTo>
                    <a:pt x="2935" y="282"/>
                    <a:pt x="2934" y="282"/>
                    <a:pt x="2933" y="282"/>
                  </a:cubicBezTo>
                  <a:cubicBezTo>
                    <a:pt x="2929" y="279"/>
                    <a:pt x="2931" y="271"/>
                    <a:pt x="2929" y="266"/>
                  </a:cubicBezTo>
                  <a:cubicBezTo>
                    <a:pt x="2927" y="266"/>
                    <a:pt x="2925" y="265"/>
                    <a:pt x="2923" y="265"/>
                  </a:cubicBezTo>
                  <a:cubicBezTo>
                    <a:pt x="2922" y="265"/>
                    <a:pt x="2922" y="265"/>
                    <a:pt x="2921" y="265"/>
                  </a:cubicBezTo>
                  <a:cubicBezTo>
                    <a:pt x="2917" y="267"/>
                    <a:pt x="2920" y="274"/>
                    <a:pt x="2915" y="274"/>
                  </a:cubicBezTo>
                  <a:cubicBezTo>
                    <a:pt x="2915" y="274"/>
                    <a:pt x="2915" y="274"/>
                    <a:pt x="2915" y="274"/>
                  </a:cubicBezTo>
                  <a:cubicBezTo>
                    <a:pt x="2909" y="273"/>
                    <a:pt x="2909" y="268"/>
                    <a:pt x="2903" y="267"/>
                  </a:cubicBezTo>
                  <a:cubicBezTo>
                    <a:pt x="2898" y="270"/>
                    <a:pt x="2893" y="271"/>
                    <a:pt x="2887" y="271"/>
                  </a:cubicBezTo>
                  <a:cubicBezTo>
                    <a:pt x="2880" y="271"/>
                    <a:pt x="2872" y="270"/>
                    <a:pt x="2865" y="268"/>
                  </a:cubicBezTo>
                  <a:cubicBezTo>
                    <a:pt x="2858" y="267"/>
                    <a:pt x="2851" y="265"/>
                    <a:pt x="2845" y="265"/>
                  </a:cubicBezTo>
                  <a:cubicBezTo>
                    <a:pt x="2844" y="265"/>
                    <a:pt x="2843" y="265"/>
                    <a:pt x="2843" y="265"/>
                  </a:cubicBezTo>
                  <a:cubicBezTo>
                    <a:pt x="2837" y="263"/>
                    <a:pt x="2835" y="257"/>
                    <a:pt x="2828" y="255"/>
                  </a:cubicBezTo>
                  <a:cubicBezTo>
                    <a:pt x="2821" y="260"/>
                    <a:pt x="2811" y="258"/>
                    <a:pt x="2807" y="264"/>
                  </a:cubicBezTo>
                  <a:cubicBezTo>
                    <a:pt x="2808" y="266"/>
                    <a:pt x="2810" y="267"/>
                    <a:pt x="2812" y="267"/>
                  </a:cubicBezTo>
                  <a:cubicBezTo>
                    <a:pt x="2814" y="267"/>
                    <a:pt x="2816" y="266"/>
                    <a:pt x="2818" y="265"/>
                  </a:cubicBezTo>
                  <a:cubicBezTo>
                    <a:pt x="2821" y="264"/>
                    <a:pt x="2823" y="263"/>
                    <a:pt x="2825" y="263"/>
                  </a:cubicBezTo>
                  <a:cubicBezTo>
                    <a:pt x="2826" y="263"/>
                    <a:pt x="2827" y="263"/>
                    <a:pt x="2828" y="264"/>
                  </a:cubicBezTo>
                  <a:cubicBezTo>
                    <a:pt x="2825" y="269"/>
                    <a:pt x="2818" y="270"/>
                    <a:pt x="2813" y="272"/>
                  </a:cubicBezTo>
                  <a:cubicBezTo>
                    <a:pt x="2817" y="276"/>
                    <a:pt x="2823" y="288"/>
                    <a:pt x="2810" y="288"/>
                  </a:cubicBezTo>
                  <a:cubicBezTo>
                    <a:pt x="2809" y="288"/>
                    <a:pt x="2809" y="288"/>
                    <a:pt x="2808" y="288"/>
                  </a:cubicBezTo>
                  <a:cubicBezTo>
                    <a:pt x="2805" y="284"/>
                    <a:pt x="2810" y="280"/>
                    <a:pt x="2807" y="277"/>
                  </a:cubicBezTo>
                  <a:cubicBezTo>
                    <a:pt x="2801" y="275"/>
                    <a:pt x="2797" y="268"/>
                    <a:pt x="2788" y="268"/>
                  </a:cubicBezTo>
                  <a:cubicBezTo>
                    <a:pt x="2788" y="268"/>
                    <a:pt x="2788" y="268"/>
                    <a:pt x="2788" y="268"/>
                  </a:cubicBezTo>
                  <a:cubicBezTo>
                    <a:pt x="2785" y="268"/>
                    <a:pt x="2780" y="271"/>
                    <a:pt x="2776" y="272"/>
                  </a:cubicBezTo>
                  <a:cubicBezTo>
                    <a:pt x="2772" y="272"/>
                    <a:pt x="2768" y="273"/>
                    <a:pt x="2764" y="273"/>
                  </a:cubicBezTo>
                  <a:cubicBezTo>
                    <a:pt x="2756" y="273"/>
                    <a:pt x="2748" y="272"/>
                    <a:pt x="2742" y="269"/>
                  </a:cubicBezTo>
                  <a:cubicBezTo>
                    <a:pt x="2741" y="264"/>
                    <a:pt x="2747" y="265"/>
                    <a:pt x="2747" y="262"/>
                  </a:cubicBezTo>
                  <a:cubicBezTo>
                    <a:pt x="2744" y="258"/>
                    <a:pt x="2741" y="257"/>
                    <a:pt x="2738" y="257"/>
                  </a:cubicBezTo>
                  <a:cubicBezTo>
                    <a:pt x="2734" y="257"/>
                    <a:pt x="2731" y="258"/>
                    <a:pt x="2727" y="258"/>
                  </a:cubicBezTo>
                  <a:cubicBezTo>
                    <a:pt x="2727" y="258"/>
                    <a:pt x="2727" y="258"/>
                    <a:pt x="2727" y="258"/>
                  </a:cubicBezTo>
                  <a:cubicBezTo>
                    <a:pt x="2718" y="258"/>
                    <a:pt x="2714" y="252"/>
                    <a:pt x="2705" y="249"/>
                  </a:cubicBezTo>
                  <a:cubicBezTo>
                    <a:pt x="2692" y="245"/>
                    <a:pt x="2677" y="247"/>
                    <a:pt x="2662" y="244"/>
                  </a:cubicBezTo>
                  <a:cubicBezTo>
                    <a:pt x="2658" y="245"/>
                    <a:pt x="2659" y="250"/>
                    <a:pt x="2654" y="250"/>
                  </a:cubicBezTo>
                  <a:cubicBezTo>
                    <a:pt x="2654" y="250"/>
                    <a:pt x="2654" y="250"/>
                    <a:pt x="2654" y="250"/>
                  </a:cubicBezTo>
                  <a:cubicBezTo>
                    <a:pt x="2648" y="248"/>
                    <a:pt x="2650" y="239"/>
                    <a:pt x="2642" y="239"/>
                  </a:cubicBezTo>
                  <a:cubicBezTo>
                    <a:pt x="2638" y="241"/>
                    <a:pt x="2642" y="250"/>
                    <a:pt x="2636" y="250"/>
                  </a:cubicBezTo>
                  <a:cubicBezTo>
                    <a:pt x="2636" y="250"/>
                    <a:pt x="2636" y="250"/>
                    <a:pt x="2635" y="250"/>
                  </a:cubicBezTo>
                  <a:cubicBezTo>
                    <a:pt x="2627" y="249"/>
                    <a:pt x="2627" y="231"/>
                    <a:pt x="2619" y="230"/>
                  </a:cubicBezTo>
                  <a:cubicBezTo>
                    <a:pt x="2618" y="230"/>
                    <a:pt x="2618" y="230"/>
                    <a:pt x="2617" y="230"/>
                  </a:cubicBezTo>
                  <a:cubicBezTo>
                    <a:pt x="2611" y="230"/>
                    <a:pt x="2610" y="235"/>
                    <a:pt x="2609" y="242"/>
                  </a:cubicBezTo>
                  <a:cubicBezTo>
                    <a:pt x="2603" y="245"/>
                    <a:pt x="2594" y="251"/>
                    <a:pt x="2587" y="251"/>
                  </a:cubicBezTo>
                  <a:cubicBezTo>
                    <a:pt x="2585" y="251"/>
                    <a:pt x="2583" y="250"/>
                    <a:pt x="2581" y="250"/>
                  </a:cubicBezTo>
                  <a:cubicBezTo>
                    <a:pt x="2575" y="253"/>
                    <a:pt x="2572" y="261"/>
                    <a:pt x="2564" y="261"/>
                  </a:cubicBezTo>
                  <a:cubicBezTo>
                    <a:pt x="2563" y="261"/>
                    <a:pt x="2561" y="261"/>
                    <a:pt x="2560" y="261"/>
                  </a:cubicBezTo>
                  <a:cubicBezTo>
                    <a:pt x="2562" y="244"/>
                    <a:pt x="2592" y="251"/>
                    <a:pt x="2596" y="237"/>
                  </a:cubicBezTo>
                  <a:cubicBezTo>
                    <a:pt x="2583" y="238"/>
                    <a:pt x="2568" y="245"/>
                    <a:pt x="2555" y="249"/>
                  </a:cubicBezTo>
                  <a:cubicBezTo>
                    <a:pt x="2552" y="247"/>
                    <a:pt x="2549" y="246"/>
                    <a:pt x="2546" y="246"/>
                  </a:cubicBezTo>
                  <a:cubicBezTo>
                    <a:pt x="2541" y="246"/>
                    <a:pt x="2535" y="248"/>
                    <a:pt x="2531" y="251"/>
                  </a:cubicBezTo>
                  <a:cubicBezTo>
                    <a:pt x="2530" y="254"/>
                    <a:pt x="2535" y="258"/>
                    <a:pt x="2532" y="260"/>
                  </a:cubicBezTo>
                  <a:cubicBezTo>
                    <a:pt x="2520" y="257"/>
                    <a:pt x="2511" y="251"/>
                    <a:pt x="2499" y="247"/>
                  </a:cubicBezTo>
                  <a:cubicBezTo>
                    <a:pt x="2499" y="385"/>
                    <a:pt x="2499" y="385"/>
                    <a:pt x="2499" y="385"/>
                  </a:cubicBezTo>
                  <a:cubicBezTo>
                    <a:pt x="2507" y="390"/>
                    <a:pt x="2515" y="395"/>
                    <a:pt x="2522" y="400"/>
                  </a:cubicBezTo>
                  <a:cubicBezTo>
                    <a:pt x="2528" y="396"/>
                    <a:pt x="2532" y="396"/>
                    <a:pt x="2541" y="396"/>
                  </a:cubicBezTo>
                  <a:cubicBezTo>
                    <a:pt x="2551" y="408"/>
                    <a:pt x="2570" y="413"/>
                    <a:pt x="2574" y="429"/>
                  </a:cubicBezTo>
                  <a:cubicBezTo>
                    <a:pt x="2586" y="430"/>
                    <a:pt x="2592" y="438"/>
                    <a:pt x="2590" y="448"/>
                  </a:cubicBezTo>
                  <a:cubicBezTo>
                    <a:pt x="2601" y="456"/>
                    <a:pt x="2610" y="466"/>
                    <a:pt x="2623" y="472"/>
                  </a:cubicBezTo>
                  <a:cubicBezTo>
                    <a:pt x="2623" y="477"/>
                    <a:pt x="2615" y="476"/>
                    <a:pt x="2617" y="482"/>
                  </a:cubicBezTo>
                  <a:cubicBezTo>
                    <a:pt x="2627" y="486"/>
                    <a:pt x="2641" y="491"/>
                    <a:pt x="2653" y="498"/>
                  </a:cubicBezTo>
                  <a:cubicBezTo>
                    <a:pt x="3212" y="498"/>
                    <a:pt x="3212" y="498"/>
                    <a:pt x="3212" y="498"/>
                  </a:cubicBezTo>
                  <a:cubicBezTo>
                    <a:pt x="3217" y="494"/>
                    <a:pt x="3221" y="491"/>
                    <a:pt x="3226" y="487"/>
                  </a:cubicBezTo>
                  <a:cubicBezTo>
                    <a:pt x="3231" y="489"/>
                    <a:pt x="3237" y="489"/>
                    <a:pt x="3243" y="489"/>
                  </a:cubicBezTo>
                  <a:cubicBezTo>
                    <a:pt x="3247" y="489"/>
                    <a:pt x="3252" y="489"/>
                    <a:pt x="3256" y="489"/>
                  </a:cubicBezTo>
                  <a:cubicBezTo>
                    <a:pt x="3260" y="488"/>
                    <a:pt x="3264" y="488"/>
                    <a:pt x="3269" y="488"/>
                  </a:cubicBezTo>
                  <a:cubicBezTo>
                    <a:pt x="3275" y="488"/>
                    <a:pt x="3280" y="489"/>
                    <a:pt x="3286" y="490"/>
                  </a:cubicBezTo>
                  <a:cubicBezTo>
                    <a:pt x="3286" y="489"/>
                    <a:pt x="3286" y="489"/>
                    <a:pt x="3287" y="489"/>
                  </a:cubicBezTo>
                  <a:cubicBezTo>
                    <a:pt x="3287" y="489"/>
                    <a:pt x="3288" y="489"/>
                    <a:pt x="3288" y="489"/>
                  </a:cubicBezTo>
                  <a:cubicBezTo>
                    <a:pt x="3294" y="484"/>
                    <a:pt x="3296" y="478"/>
                    <a:pt x="3306" y="475"/>
                  </a:cubicBezTo>
                  <a:cubicBezTo>
                    <a:pt x="3318" y="470"/>
                    <a:pt x="3335" y="471"/>
                    <a:pt x="3332" y="456"/>
                  </a:cubicBezTo>
                  <a:cubicBezTo>
                    <a:pt x="3325" y="453"/>
                    <a:pt x="3322" y="448"/>
                    <a:pt x="3314" y="447"/>
                  </a:cubicBezTo>
                  <a:cubicBezTo>
                    <a:pt x="3313" y="447"/>
                    <a:pt x="3312" y="447"/>
                    <a:pt x="3311" y="447"/>
                  </a:cubicBezTo>
                  <a:cubicBezTo>
                    <a:pt x="3307" y="447"/>
                    <a:pt x="3303" y="449"/>
                    <a:pt x="3300" y="450"/>
                  </a:cubicBezTo>
                  <a:cubicBezTo>
                    <a:pt x="3297" y="452"/>
                    <a:pt x="3294" y="454"/>
                    <a:pt x="3291" y="454"/>
                  </a:cubicBezTo>
                  <a:cubicBezTo>
                    <a:pt x="3289" y="454"/>
                    <a:pt x="3286" y="453"/>
                    <a:pt x="3283" y="452"/>
                  </a:cubicBezTo>
                  <a:cubicBezTo>
                    <a:pt x="3283" y="446"/>
                    <a:pt x="3287" y="445"/>
                    <a:pt x="3292" y="445"/>
                  </a:cubicBezTo>
                  <a:cubicBezTo>
                    <a:pt x="3294" y="445"/>
                    <a:pt x="3296" y="445"/>
                    <a:pt x="3298" y="445"/>
                  </a:cubicBezTo>
                  <a:cubicBezTo>
                    <a:pt x="3300" y="445"/>
                    <a:pt x="3302" y="446"/>
                    <a:pt x="3304" y="446"/>
                  </a:cubicBezTo>
                  <a:cubicBezTo>
                    <a:pt x="3308" y="446"/>
                    <a:pt x="3312" y="445"/>
                    <a:pt x="3313" y="441"/>
                  </a:cubicBezTo>
                  <a:cubicBezTo>
                    <a:pt x="3310" y="432"/>
                    <a:pt x="3290" y="438"/>
                    <a:pt x="3283" y="432"/>
                  </a:cubicBezTo>
                  <a:cubicBezTo>
                    <a:pt x="3273" y="420"/>
                    <a:pt x="3269" y="403"/>
                    <a:pt x="3257" y="392"/>
                  </a:cubicBezTo>
                  <a:cubicBezTo>
                    <a:pt x="3253" y="383"/>
                    <a:pt x="3253" y="371"/>
                    <a:pt x="3240" y="368"/>
                  </a:cubicBezTo>
                  <a:cubicBezTo>
                    <a:pt x="3229" y="377"/>
                    <a:pt x="3233" y="396"/>
                    <a:pt x="3216" y="396"/>
                  </a:cubicBezTo>
                  <a:cubicBezTo>
                    <a:pt x="3215" y="396"/>
                    <a:pt x="3214" y="396"/>
                    <a:pt x="3214" y="396"/>
                  </a:cubicBezTo>
                  <a:cubicBezTo>
                    <a:pt x="3210" y="396"/>
                    <a:pt x="3207" y="392"/>
                    <a:pt x="3203" y="391"/>
                  </a:cubicBezTo>
                  <a:cubicBezTo>
                    <a:pt x="3202" y="391"/>
                    <a:pt x="3201" y="391"/>
                    <a:pt x="3201" y="391"/>
                  </a:cubicBezTo>
                  <a:cubicBezTo>
                    <a:pt x="3200" y="391"/>
                    <a:pt x="3198" y="392"/>
                    <a:pt x="3197" y="392"/>
                  </a:cubicBezTo>
                  <a:cubicBezTo>
                    <a:pt x="3196" y="392"/>
                    <a:pt x="3195" y="392"/>
                    <a:pt x="3194" y="392"/>
                  </a:cubicBezTo>
                  <a:cubicBezTo>
                    <a:pt x="3192" y="392"/>
                    <a:pt x="3191" y="392"/>
                    <a:pt x="3189" y="391"/>
                  </a:cubicBezTo>
                  <a:cubicBezTo>
                    <a:pt x="3195" y="384"/>
                    <a:pt x="3188" y="375"/>
                    <a:pt x="3194" y="366"/>
                  </a:cubicBezTo>
                  <a:cubicBezTo>
                    <a:pt x="3190" y="363"/>
                    <a:pt x="3184" y="362"/>
                    <a:pt x="3177" y="361"/>
                  </a:cubicBezTo>
                  <a:cubicBezTo>
                    <a:pt x="3169" y="353"/>
                    <a:pt x="3161" y="343"/>
                    <a:pt x="3146" y="343"/>
                  </a:cubicBezTo>
                  <a:cubicBezTo>
                    <a:pt x="3143" y="343"/>
                    <a:pt x="3139" y="344"/>
                    <a:pt x="3135" y="345"/>
                  </a:cubicBezTo>
                  <a:cubicBezTo>
                    <a:pt x="3132" y="342"/>
                    <a:pt x="3125" y="341"/>
                    <a:pt x="3119" y="341"/>
                  </a:cubicBezTo>
                  <a:cubicBezTo>
                    <a:pt x="3112" y="341"/>
                    <a:pt x="3106" y="343"/>
                    <a:pt x="3105" y="348"/>
                  </a:cubicBezTo>
                  <a:cubicBezTo>
                    <a:pt x="3111" y="356"/>
                    <a:pt x="3107" y="367"/>
                    <a:pt x="3114" y="375"/>
                  </a:cubicBezTo>
                  <a:cubicBezTo>
                    <a:pt x="3111" y="381"/>
                    <a:pt x="3103" y="383"/>
                    <a:pt x="3104" y="390"/>
                  </a:cubicBezTo>
                  <a:cubicBezTo>
                    <a:pt x="3105" y="393"/>
                    <a:pt x="3111" y="394"/>
                    <a:pt x="3114" y="398"/>
                  </a:cubicBezTo>
                  <a:cubicBezTo>
                    <a:pt x="3119" y="405"/>
                    <a:pt x="3120" y="413"/>
                    <a:pt x="3124" y="418"/>
                  </a:cubicBezTo>
                  <a:cubicBezTo>
                    <a:pt x="3120" y="429"/>
                    <a:pt x="3107" y="433"/>
                    <a:pt x="3095" y="437"/>
                  </a:cubicBezTo>
                  <a:cubicBezTo>
                    <a:pt x="3098" y="451"/>
                    <a:pt x="3112" y="477"/>
                    <a:pt x="3091" y="482"/>
                  </a:cubicBezTo>
                  <a:cubicBezTo>
                    <a:pt x="3081" y="477"/>
                    <a:pt x="3073" y="469"/>
                    <a:pt x="3066" y="460"/>
                  </a:cubicBezTo>
                  <a:cubicBezTo>
                    <a:pt x="3065" y="450"/>
                    <a:pt x="3070" y="440"/>
                    <a:pt x="3063" y="435"/>
                  </a:cubicBezTo>
                  <a:cubicBezTo>
                    <a:pt x="3026" y="434"/>
                    <a:pt x="3008" y="417"/>
                    <a:pt x="2980" y="409"/>
                  </a:cubicBezTo>
                  <a:cubicBezTo>
                    <a:pt x="2975" y="409"/>
                    <a:pt x="2974" y="412"/>
                    <a:pt x="2969" y="412"/>
                  </a:cubicBezTo>
                  <a:cubicBezTo>
                    <a:pt x="2968" y="412"/>
                    <a:pt x="2968" y="412"/>
                    <a:pt x="2968" y="412"/>
                  </a:cubicBezTo>
                  <a:cubicBezTo>
                    <a:pt x="2963" y="407"/>
                    <a:pt x="2963" y="398"/>
                    <a:pt x="2958" y="393"/>
                  </a:cubicBezTo>
                  <a:cubicBezTo>
                    <a:pt x="2956" y="393"/>
                    <a:pt x="2953" y="392"/>
                    <a:pt x="2950" y="392"/>
                  </a:cubicBezTo>
                  <a:cubicBezTo>
                    <a:pt x="2949" y="392"/>
                    <a:pt x="2948" y="392"/>
                    <a:pt x="2947" y="392"/>
                  </a:cubicBezTo>
                  <a:cubicBezTo>
                    <a:pt x="2944" y="388"/>
                    <a:pt x="2940" y="384"/>
                    <a:pt x="2940" y="379"/>
                  </a:cubicBezTo>
                  <a:cubicBezTo>
                    <a:pt x="2940" y="372"/>
                    <a:pt x="2953" y="356"/>
                    <a:pt x="2958" y="352"/>
                  </a:cubicBezTo>
                  <a:cubicBezTo>
                    <a:pt x="2966" y="344"/>
                    <a:pt x="2981" y="343"/>
                    <a:pt x="2983" y="335"/>
                  </a:cubicBezTo>
                  <a:cubicBezTo>
                    <a:pt x="2969" y="329"/>
                    <a:pt x="2949" y="330"/>
                    <a:pt x="2936" y="322"/>
                  </a:cubicBezTo>
                  <a:cubicBezTo>
                    <a:pt x="2939" y="320"/>
                    <a:pt x="2943" y="319"/>
                    <a:pt x="2947" y="319"/>
                  </a:cubicBezTo>
                  <a:cubicBezTo>
                    <a:pt x="2959" y="319"/>
                    <a:pt x="2973" y="326"/>
                    <a:pt x="2985" y="327"/>
                  </a:cubicBezTo>
                  <a:cubicBezTo>
                    <a:pt x="2988" y="323"/>
                    <a:pt x="2993" y="320"/>
                    <a:pt x="2998" y="320"/>
                  </a:cubicBezTo>
                  <a:cubicBezTo>
                    <a:pt x="3000" y="320"/>
                    <a:pt x="3003" y="321"/>
                    <a:pt x="3005" y="322"/>
                  </a:cubicBezTo>
                  <a:cubicBezTo>
                    <a:pt x="3011" y="319"/>
                    <a:pt x="3018" y="316"/>
                    <a:pt x="3018" y="308"/>
                  </a:cubicBezTo>
                  <a:cubicBezTo>
                    <a:pt x="3008" y="306"/>
                    <a:pt x="2995" y="306"/>
                    <a:pt x="2991" y="299"/>
                  </a:cubicBezTo>
                  <a:cubicBezTo>
                    <a:pt x="2993" y="297"/>
                    <a:pt x="2996" y="297"/>
                    <a:pt x="2998" y="297"/>
                  </a:cubicBezTo>
                  <a:cubicBezTo>
                    <a:pt x="3002" y="297"/>
                    <a:pt x="3006" y="298"/>
                    <a:pt x="3010" y="299"/>
                  </a:cubicBezTo>
                  <a:cubicBezTo>
                    <a:pt x="3014" y="301"/>
                    <a:pt x="3018" y="302"/>
                    <a:pt x="3021" y="302"/>
                  </a:cubicBezTo>
                  <a:cubicBezTo>
                    <a:pt x="3022" y="302"/>
                    <a:pt x="3022" y="302"/>
                    <a:pt x="3023" y="302"/>
                  </a:cubicBezTo>
                  <a:cubicBezTo>
                    <a:pt x="3028" y="297"/>
                    <a:pt x="3024" y="287"/>
                    <a:pt x="3033" y="286"/>
                  </a:cubicBezTo>
                  <a:cubicBezTo>
                    <a:pt x="3037" y="286"/>
                    <a:pt x="3038" y="290"/>
                    <a:pt x="3042" y="290"/>
                  </a:cubicBezTo>
                  <a:cubicBezTo>
                    <a:pt x="3043" y="290"/>
                    <a:pt x="3043" y="290"/>
                    <a:pt x="3043" y="290"/>
                  </a:cubicBezTo>
                  <a:cubicBezTo>
                    <a:pt x="3047" y="289"/>
                    <a:pt x="3044" y="284"/>
                    <a:pt x="3048" y="284"/>
                  </a:cubicBezTo>
                  <a:cubicBezTo>
                    <a:pt x="3048" y="284"/>
                    <a:pt x="3048" y="284"/>
                    <a:pt x="3049" y="284"/>
                  </a:cubicBezTo>
                  <a:cubicBezTo>
                    <a:pt x="3054" y="285"/>
                    <a:pt x="3054" y="290"/>
                    <a:pt x="3060" y="290"/>
                  </a:cubicBezTo>
                  <a:cubicBezTo>
                    <a:pt x="3067" y="287"/>
                    <a:pt x="3073" y="282"/>
                    <a:pt x="3076" y="275"/>
                  </a:cubicBezTo>
                  <a:cubicBezTo>
                    <a:pt x="3073" y="270"/>
                    <a:pt x="3071" y="265"/>
                    <a:pt x="3067" y="261"/>
                  </a:cubicBezTo>
                  <a:cubicBezTo>
                    <a:pt x="3069" y="258"/>
                    <a:pt x="3073" y="257"/>
                    <a:pt x="3073" y="253"/>
                  </a:cubicBezTo>
                  <a:cubicBezTo>
                    <a:pt x="3070" y="248"/>
                    <a:pt x="3065" y="244"/>
                    <a:pt x="3056" y="244"/>
                  </a:cubicBezTo>
                  <a:cubicBezTo>
                    <a:pt x="3055" y="244"/>
                    <a:pt x="3054" y="244"/>
                    <a:pt x="3053" y="244"/>
                  </a:cubicBezTo>
                  <a:cubicBezTo>
                    <a:pt x="3050" y="242"/>
                    <a:pt x="3045" y="239"/>
                    <a:pt x="3041" y="239"/>
                  </a:cubicBezTo>
                  <a:cubicBezTo>
                    <a:pt x="3039" y="239"/>
                    <a:pt x="3037" y="240"/>
                    <a:pt x="3035" y="241"/>
                  </a:cubicBezTo>
                  <a:cubicBezTo>
                    <a:pt x="3034" y="247"/>
                    <a:pt x="3041" y="247"/>
                    <a:pt x="3040" y="253"/>
                  </a:cubicBezTo>
                  <a:cubicBezTo>
                    <a:pt x="3038" y="256"/>
                    <a:pt x="3034" y="256"/>
                    <a:pt x="3031" y="258"/>
                  </a:cubicBezTo>
                  <a:cubicBezTo>
                    <a:pt x="3034" y="268"/>
                    <a:pt x="3026" y="277"/>
                    <a:pt x="3017" y="277"/>
                  </a:cubicBezTo>
                  <a:cubicBezTo>
                    <a:pt x="3017" y="277"/>
                    <a:pt x="3017" y="277"/>
                    <a:pt x="3016" y="277"/>
                  </a:cubicBezTo>
                  <a:cubicBezTo>
                    <a:pt x="3001" y="275"/>
                    <a:pt x="3012" y="262"/>
                    <a:pt x="3011" y="255"/>
                  </a:cubicBezTo>
                  <a:cubicBezTo>
                    <a:pt x="3010" y="250"/>
                    <a:pt x="3003" y="247"/>
                    <a:pt x="2998" y="247"/>
                  </a:cubicBezTo>
                  <a:cubicBezTo>
                    <a:pt x="2997" y="247"/>
                    <a:pt x="2997" y="247"/>
                    <a:pt x="2997" y="247"/>
                  </a:cubicBezTo>
                  <a:cubicBezTo>
                    <a:pt x="2988" y="249"/>
                    <a:pt x="2994" y="254"/>
                    <a:pt x="2990" y="262"/>
                  </a:cubicBezTo>
                  <a:cubicBezTo>
                    <a:pt x="2990" y="262"/>
                    <a:pt x="2990" y="262"/>
                    <a:pt x="2990" y="262"/>
                  </a:cubicBezTo>
                  <a:cubicBezTo>
                    <a:pt x="2981" y="262"/>
                    <a:pt x="2984" y="251"/>
                    <a:pt x="2979" y="248"/>
                  </a:cubicBezTo>
                  <a:cubicBezTo>
                    <a:pt x="2976" y="245"/>
                    <a:pt x="2964" y="248"/>
                    <a:pt x="2964" y="242"/>
                  </a:cubicBezTo>
                  <a:cubicBezTo>
                    <a:pt x="2964" y="237"/>
                    <a:pt x="2971" y="237"/>
                    <a:pt x="2972" y="232"/>
                  </a:cubicBezTo>
                  <a:cubicBezTo>
                    <a:pt x="2966" y="225"/>
                    <a:pt x="2961" y="217"/>
                    <a:pt x="2953" y="212"/>
                  </a:cubicBezTo>
                  <a:cubicBezTo>
                    <a:pt x="2952" y="212"/>
                    <a:pt x="2951" y="212"/>
                    <a:pt x="2951" y="212"/>
                  </a:cubicBezTo>
                  <a:moveTo>
                    <a:pt x="839" y="202"/>
                  </a:moveTo>
                  <a:cubicBezTo>
                    <a:pt x="830" y="202"/>
                    <a:pt x="820" y="205"/>
                    <a:pt x="818" y="211"/>
                  </a:cubicBezTo>
                  <a:cubicBezTo>
                    <a:pt x="820" y="218"/>
                    <a:pt x="809" y="219"/>
                    <a:pt x="808" y="226"/>
                  </a:cubicBezTo>
                  <a:cubicBezTo>
                    <a:pt x="810" y="228"/>
                    <a:pt x="814" y="228"/>
                    <a:pt x="818" y="228"/>
                  </a:cubicBezTo>
                  <a:cubicBezTo>
                    <a:pt x="819" y="228"/>
                    <a:pt x="819" y="228"/>
                    <a:pt x="820" y="228"/>
                  </a:cubicBezTo>
                  <a:cubicBezTo>
                    <a:pt x="820" y="228"/>
                    <a:pt x="821" y="228"/>
                    <a:pt x="822" y="228"/>
                  </a:cubicBezTo>
                  <a:cubicBezTo>
                    <a:pt x="827" y="228"/>
                    <a:pt x="832" y="228"/>
                    <a:pt x="833" y="234"/>
                  </a:cubicBezTo>
                  <a:cubicBezTo>
                    <a:pt x="832" y="235"/>
                    <a:pt x="830" y="236"/>
                    <a:pt x="829" y="236"/>
                  </a:cubicBezTo>
                  <a:cubicBezTo>
                    <a:pt x="827" y="236"/>
                    <a:pt x="826" y="235"/>
                    <a:pt x="824" y="233"/>
                  </a:cubicBezTo>
                  <a:cubicBezTo>
                    <a:pt x="823" y="232"/>
                    <a:pt x="821" y="231"/>
                    <a:pt x="818" y="231"/>
                  </a:cubicBezTo>
                  <a:cubicBezTo>
                    <a:pt x="818" y="231"/>
                    <a:pt x="818" y="231"/>
                    <a:pt x="818" y="231"/>
                  </a:cubicBezTo>
                  <a:cubicBezTo>
                    <a:pt x="817" y="234"/>
                    <a:pt x="817" y="235"/>
                    <a:pt x="818" y="238"/>
                  </a:cubicBezTo>
                  <a:cubicBezTo>
                    <a:pt x="826" y="238"/>
                    <a:pt x="832" y="246"/>
                    <a:pt x="842" y="247"/>
                  </a:cubicBezTo>
                  <a:cubicBezTo>
                    <a:pt x="843" y="247"/>
                    <a:pt x="844" y="247"/>
                    <a:pt x="845" y="247"/>
                  </a:cubicBezTo>
                  <a:cubicBezTo>
                    <a:pt x="851" y="247"/>
                    <a:pt x="858" y="245"/>
                    <a:pt x="865" y="244"/>
                  </a:cubicBezTo>
                  <a:cubicBezTo>
                    <a:pt x="861" y="232"/>
                    <a:pt x="841" y="222"/>
                    <a:pt x="854" y="206"/>
                  </a:cubicBezTo>
                  <a:cubicBezTo>
                    <a:pt x="851" y="203"/>
                    <a:pt x="845" y="202"/>
                    <a:pt x="839" y="202"/>
                  </a:cubicBezTo>
                  <a:moveTo>
                    <a:pt x="3096" y="176"/>
                  </a:moveTo>
                  <a:cubicBezTo>
                    <a:pt x="3090" y="176"/>
                    <a:pt x="3084" y="176"/>
                    <a:pt x="3080" y="177"/>
                  </a:cubicBezTo>
                  <a:cubicBezTo>
                    <a:pt x="3077" y="181"/>
                    <a:pt x="3080" y="183"/>
                    <a:pt x="3081" y="187"/>
                  </a:cubicBezTo>
                  <a:cubicBezTo>
                    <a:pt x="3076" y="181"/>
                    <a:pt x="3071" y="179"/>
                    <a:pt x="3064" y="179"/>
                  </a:cubicBezTo>
                  <a:cubicBezTo>
                    <a:pt x="3053" y="179"/>
                    <a:pt x="3040" y="186"/>
                    <a:pt x="3035" y="194"/>
                  </a:cubicBezTo>
                  <a:cubicBezTo>
                    <a:pt x="3038" y="195"/>
                    <a:pt x="3043" y="198"/>
                    <a:pt x="3040" y="201"/>
                  </a:cubicBezTo>
                  <a:cubicBezTo>
                    <a:pt x="3039" y="202"/>
                    <a:pt x="3039" y="202"/>
                    <a:pt x="3038" y="202"/>
                  </a:cubicBezTo>
                  <a:cubicBezTo>
                    <a:pt x="3037" y="202"/>
                    <a:pt x="3036" y="202"/>
                    <a:pt x="3036" y="202"/>
                  </a:cubicBezTo>
                  <a:cubicBezTo>
                    <a:pt x="3035" y="202"/>
                    <a:pt x="3034" y="202"/>
                    <a:pt x="3034" y="202"/>
                  </a:cubicBezTo>
                  <a:cubicBezTo>
                    <a:pt x="3033" y="202"/>
                    <a:pt x="3032" y="202"/>
                    <a:pt x="3032" y="203"/>
                  </a:cubicBezTo>
                  <a:cubicBezTo>
                    <a:pt x="3037" y="207"/>
                    <a:pt x="3054" y="219"/>
                    <a:pt x="3035" y="221"/>
                  </a:cubicBezTo>
                  <a:cubicBezTo>
                    <a:pt x="3034" y="218"/>
                    <a:pt x="3033" y="215"/>
                    <a:pt x="3033" y="212"/>
                  </a:cubicBezTo>
                  <a:cubicBezTo>
                    <a:pt x="3012" y="205"/>
                    <a:pt x="3027" y="187"/>
                    <a:pt x="3036" y="179"/>
                  </a:cubicBezTo>
                  <a:cubicBezTo>
                    <a:pt x="3034" y="177"/>
                    <a:pt x="3031" y="176"/>
                    <a:pt x="3027" y="176"/>
                  </a:cubicBezTo>
                  <a:cubicBezTo>
                    <a:pt x="3010" y="176"/>
                    <a:pt x="2985" y="199"/>
                    <a:pt x="2990" y="213"/>
                  </a:cubicBezTo>
                  <a:cubicBezTo>
                    <a:pt x="2993" y="222"/>
                    <a:pt x="3009" y="214"/>
                    <a:pt x="3014" y="222"/>
                  </a:cubicBezTo>
                  <a:cubicBezTo>
                    <a:pt x="3013" y="224"/>
                    <a:pt x="3012" y="225"/>
                    <a:pt x="3009" y="225"/>
                  </a:cubicBezTo>
                  <a:cubicBezTo>
                    <a:pt x="3008" y="225"/>
                    <a:pt x="3006" y="224"/>
                    <a:pt x="3004" y="224"/>
                  </a:cubicBezTo>
                  <a:cubicBezTo>
                    <a:pt x="3002" y="224"/>
                    <a:pt x="3001" y="224"/>
                    <a:pt x="2999" y="224"/>
                  </a:cubicBezTo>
                  <a:cubicBezTo>
                    <a:pt x="2999" y="224"/>
                    <a:pt x="2999" y="224"/>
                    <a:pt x="2999" y="224"/>
                  </a:cubicBezTo>
                  <a:cubicBezTo>
                    <a:pt x="2999" y="230"/>
                    <a:pt x="3004" y="232"/>
                    <a:pt x="3008" y="235"/>
                  </a:cubicBezTo>
                  <a:cubicBezTo>
                    <a:pt x="3013" y="234"/>
                    <a:pt x="3018" y="234"/>
                    <a:pt x="3023" y="234"/>
                  </a:cubicBezTo>
                  <a:cubicBezTo>
                    <a:pt x="3034" y="234"/>
                    <a:pt x="3045" y="235"/>
                    <a:pt x="3056" y="236"/>
                  </a:cubicBezTo>
                  <a:cubicBezTo>
                    <a:pt x="3066" y="237"/>
                    <a:pt x="3077" y="238"/>
                    <a:pt x="3087" y="238"/>
                  </a:cubicBezTo>
                  <a:cubicBezTo>
                    <a:pt x="3092" y="238"/>
                    <a:pt x="3097" y="238"/>
                    <a:pt x="3102" y="238"/>
                  </a:cubicBezTo>
                  <a:cubicBezTo>
                    <a:pt x="3104" y="232"/>
                    <a:pt x="3095" y="231"/>
                    <a:pt x="3100" y="226"/>
                  </a:cubicBezTo>
                  <a:cubicBezTo>
                    <a:pt x="3113" y="230"/>
                    <a:pt x="3115" y="242"/>
                    <a:pt x="3125" y="248"/>
                  </a:cubicBezTo>
                  <a:cubicBezTo>
                    <a:pt x="3124" y="250"/>
                    <a:pt x="3122" y="254"/>
                    <a:pt x="3124" y="256"/>
                  </a:cubicBezTo>
                  <a:cubicBezTo>
                    <a:pt x="3128" y="255"/>
                    <a:pt x="3133" y="254"/>
                    <a:pt x="3137" y="254"/>
                  </a:cubicBezTo>
                  <a:cubicBezTo>
                    <a:pt x="3148" y="254"/>
                    <a:pt x="3157" y="259"/>
                    <a:pt x="3163" y="265"/>
                  </a:cubicBezTo>
                  <a:cubicBezTo>
                    <a:pt x="3159" y="275"/>
                    <a:pt x="3152" y="283"/>
                    <a:pt x="3146" y="290"/>
                  </a:cubicBezTo>
                  <a:cubicBezTo>
                    <a:pt x="3147" y="294"/>
                    <a:pt x="3149" y="296"/>
                    <a:pt x="3148" y="300"/>
                  </a:cubicBezTo>
                  <a:cubicBezTo>
                    <a:pt x="3141" y="303"/>
                    <a:pt x="3130" y="304"/>
                    <a:pt x="3120" y="304"/>
                  </a:cubicBezTo>
                  <a:cubicBezTo>
                    <a:pt x="3117" y="304"/>
                    <a:pt x="3113" y="304"/>
                    <a:pt x="3111" y="303"/>
                  </a:cubicBezTo>
                  <a:cubicBezTo>
                    <a:pt x="3110" y="305"/>
                    <a:pt x="3109" y="306"/>
                    <a:pt x="3107" y="306"/>
                  </a:cubicBezTo>
                  <a:cubicBezTo>
                    <a:pt x="3108" y="316"/>
                    <a:pt x="3112" y="319"/>
                    <a:pt x="3118" y="319"/>
                  </a:cubicBezTo>
                  <a:cubicBezTo>
                    <a:pt x="3122" y="319"/>
                    <a:pt x="3126" y="318"/>
                    <a:pt x="3131" y="317"/>
                  </a:cubicBezTo>
                  <a:cubicBezTo>
                    <a:pt x="3136" y="316"/>
                    <a:pt x="3141" y="314"/>
                    <a:pt x="3146" y="314"/>
                  </a:cubicBezTo>
                  <a:cubicBezTo>
                    <a:pt x="3147" y="314"/>
                    <a:pt x="3148" y="315"/>
                    <a:pt x="3148" y="315"/>
                  </a:cubicBezTo>
                  <a:cubicBezTo>
                    <a:pt x="3153" y="319"/>
                    <a:pt x="3158" y="324"/>
                    <a:pt x="3167" y="325"/>
                  </a:cubicBezTo>
                  <a:cubicBezTo>
                    <a:pt x="3174" y="338"/>
                    <a:pt x="3197" y="336"/>
                    <a:pt x="3204" y="349"/>
                  </a:cubicBezTo>
                  <a:cubicBezTo>
                    <a:pt x="3206" y="349"/>
                    <a:pt x="3211" y="350"/>
                    <a:pt x="3216" y="350"/>
                  </a:cubicBezTo>
                  <a:cubicBezTo>
                    <a:pt x="3220" y="350"/>
                    <a:pt x="3224" y="349"/>
                    <a:pt x="3225" y="346"/>
                  </a:cubicBezTo>
                  <a:cubicBezTo>
                    <a:pt x="3221" y="336"/>
                    <a:pt x="3202" y="337"/>
                    <a:pt x="3199" y="326"/>
                  </a:cubicBezTo>
                  <a:cubicBezTo>
                    <a:pt x="3201" y="325"/>
                    <a:pt x="3202" y="324"/>
                    <a:pt x="3204" y="324"/>
                  </a:cubicBezTo>
                  <a:cubicBezTo>
                    <a:pt x="3209" y="324"/>
                    <a:pt x="3216" y="329"/>
                    <a:pt x="3222" y="333"/>
                  </a:cubicBezTo>
                  <a:cubicBezTo>
                    <a:pt x="3228" y="337"/>
                    <a:pt x="3234" y="342"/>
                    <a:pt x="3237" y="342"/>
                  </a:cubicBezTo>
                  <a:cubicBezTo>
                    <a:pt x="3240" y="342"/>
                    <a:pt x="3242" y="339"/>
                    <a:pt x="3241" y="330"/>
                  </a:cubicBezTo>
                  <a:cubicBezTo>
                    <a:pt x="3244" y="329"/>
                    <a:pt x="3248" y="329"/>
                    <a:pt x="3248" y="327"/>
                  </a:cubicBezTo>
                  <a:cubicBezTo>
                    <a:pt x="3241" y="316"/>
                    <a:pt x="3225" y="313"/>
                    <a:pt x="3216" y="303"/>
                  </a:cubicBezTo>
                  <a:cubicBezTo>
                    <a:pt x="3215" y="298"/>
                    <a:pt x="3215" y="295"/>
                    <a:pt x="3213" y="290"/>
                  </a:cubicBezTo>
                  <a:cubicBezTo>
                    <a:pt x="3215" y="289"/>
                    <a:pt x="3213" y="287"/>
                    <a:pt x="3216" y="287"/>
                  </a:cubicBezTo>
                  <a:cubicBezTo>
                    <a:pt x="3216" y="287"/>
                    <a:pt x="3216" y="287"/>
                    <a:pt x="3216" y="287"/>
                  </a:cubicBezTo>
                  <a:cubicBezTo>
                    <a:pt x="3217" y="287"/>
                    <a:pt x="3217" y="287"/>
                    <a:pt x="3218" y="287"/>
                  </a:cubicBezTo>
                  <a:cubicBezTo>
                    <a:pt x="3224" y="287"/>
                    <a:pt x="3232" y="289"/>
                    <a:pt x="3235" y="294"/>
                  </a:cubicBezTo>
                  <a:cubicBezTo>
                    <a:pt x="3234" y="297"/>
                    <a:pt x="3230" y="297"/>
                    <a:pt x="3231" y="302"/>
                  </a:cubicBezTo>
                  <a:cubicBezTo>
                    <a:pt x="3237" y="305"/>
                    <a:pt x="3244" y="307"/>
                    <a:pt x="3251" y="309"/>
                  </a:cubicBezTo>
                  <a:cubicBezTo>
                    <a:pt x="3251" y="301"/>
                    <a:pt x="3257" y="300"/>
                    <a:pt x="3263" y="298"/>
                  </a:cubicBezTo>
                  <a:cubicBezTo>
                    <a:pt x="3266" y="296"/>
                    <a:pt x="3265" y="292"/>
                    <a:pt x="3267" y="290"/>
                  </a:cubicBezTo>
                  <a:cubicBezTo>
                    <a:pt x="3267" y="290"/>
                    <a:pt x="3268" y="290"/>
                    <a:pt x="3269" y="290"/>
                  </a:cubicBezTo>
                  <a:cubicBezTo>
                    <a:pt x="3271" y="290"/>
                    <a:pt x="3272" y="289"/>
                    <a:pt x="3275" y="289"/>
                  </a:cubicBezTo>
                  <a:cubicBezTo>
                    <a:pt x="3274" y="275"/>
                    <a:pt x="3255" y="278"/>
                    <a:pt x="3246" y="272"/>
                  </a:cubicBezTo>
                  <a:cubicBezTo>
                    <a:pt x="3242" y="270"/>
                    <a:pt x="3243" y="266"/>
                    <a:pt x="3238" y="265"/>
                  </a:cubicBezTo>
                  <a:cubicBezTo>
                    <a:pt x="3238" y="265"/>
                    <a:pt x="3237" y="265"/>
                    <a:pt x="3237" y="265"/>
                  </a:cubicBezTo>
                  <a:cubicBezTo>
                    <a:pt x="3236" y="265"/>
                    <a:pt x="3236" y="265"/>
                    <a:pt x="3235" y="265"/>
                  </a:cubicBezTo>
                  <a:cubicBezTo>
                    <a:pt x="3235" y="265"/>
                    <a:pt x="3234" y="265"/>
                    <a:pt x="3234" y="265"/>
                  </a:cubicBezTo>
                  <a:cubicBezTo>
                    <a:pt x="3232" y="265"/>
                    <a:pt x="3230" y="266"/>
                    <a:pt x="3229" y="266"/>
                  </a:cubicBezTo>
                  <a:cubicBezTo>
                    <a:pt x="3219" y="259"/>
                    <a:pt x="3205" y="255"/>
                    <a:pt x="3198" y="246"/>
                  </a:cubicBezTo>
                  <a:cubicBezTo>
                    <a:pt x="3199" y="244"/>
                    <a:pt x="3201" y="243"/>
                    <a:pt x="3203" y="243"/>
                  </a:cubicBezTo>
                  <a:cubicBezTo>
                    <a:pt x="3205" y="243"/>
                    <a:pt x="3207" y="244"/>
                    <a:pt x="3209" y="244"/>
                  </a:cubicBezTo>
                  <a:cubicBezTo>
                    <a:pt x="3211" y="245"/>
                    <a:pt x="3213" y="245"/>
                    <a:pt x="3215" y="245"/>
                  </a:cubicBezTo>
                  <a:cubicBezTo>
                    <a:pt x="3216" y="245"/>
                    <a:pt x="3218" y="245"/>
                    <a:pt x="3219" y="243"/>
                  </a:cubicBezTo>
                  <a:cubicBezTo>
                    <a:pt x="3217" y="238"/>
                    <a:pt x="3212" y="234"/>
                    <a:pt x="3205" y="234"/>
                  </a:cubicBezTo>
                  <a:cubicBezTo>
                    <a:pt x="3204" y="234"/>
                    <a:pt x="3202" y="234"/>
                    <a:pt x="3200" y="235"/>
                  </a:cubicBezTo>
                  <a:cubicBezTo>
                    <a:pt x="3197" y="232"/>
                    <a:pt x="3197" y="227"/>
                    <a:pt x="3194" y="224"/>
                  </a:cubicBezTo>
                  <a:cubicBezTo>
                    <a:pt x="3193" y="224"/>
                    <a:pt x="3193" y="224"/>
                    <a:pt x="3192" y="224"/>
                  </a:cubicBezTo>
                  <a:cubicBezTo>
                    <a:pt x="3187" y="224"/>
                    <a:pt x="3184" y="221"/>
                    <a:pt x="3178" y="220"/>
                  </a:cubicBezTo>
                  <a:cubicBezTo>
                    <a:pt x="3175" y="220"/>
                    <a:pt x="3173" y="224"/>
                    <a:pt x="3170" y="224"/>
                  </a:cubicBezTo>
                  <a:cubicBezTo>
                    <a:pt x="3169" y="224"/>
                    <a:pt x="3168" y="223"/>
                    <a:pt x="3167" y="222"/>
                  </a:cubicBezTo>
                  <a:cubicBezTo>
                    <a:pt x="3166" y="216"/>
                    <a:pt x="3175" y="219"/>
                    <a:pt x="3175" y="214"/>
                  </a:cubicBezTo>
                  <a:cubicBezTo>
                    <a:pt x="3173" y="210"/>
                    <a:pt x="3169" y="209"/>
                    <a:pt x="3164" y="209"/>
                  </a:cubicBezTo>
                  <a:cubicBezTo>
                    <a:pt x="3160" y="209"/>
                    <a:pt x="3155" y="210"/>
                    <a:pt x="3152" y="213"/>
                  </a:cubicBezTo>
                  <a:cubicBezTo>
                    <a:pt x="3141" y="210"/>
                    <a:pt x="3137" y="202"/>
                    <a:pt x="3134" y="193"/>
                  </a:cubicBezTo>
                  <a:cubicBezTo>
                    <a:pt x="3108" y="193"/>
                    <a:pt x="3108" y="193"/>
                    <a:pt x="3108" y="193"/>
                  </a:cubicBezTo>
                  <a:cubicBezTo>
                    <a:pt x="3104" y="195"/>
                    <a:pt x="3105" y="201"/>
                    <a:pt x="3102" y="203"/>
                  </a:cubicBezTo>
                  <a:cubicBezTo>
                    <a:pt x="3094" y="203"/>
                    <a:pt x="3091" y="198"/>
                    <a:pt x="3084" y="197"/>
                  </a:cubicBezTo>
                  <a:cubicBezTo>
                    <a:pt x="3082" y="199"/>
                    <a:pt x="3084" y="204"/>
                    <a:pt x="3079" y="204"/>
                  </a:cubicBezTo>
                  <a:cubicBezTo>
                    <a:pt x="3079" y="204"/>
                    <a:pt x="3079" y="204"/>
                    <a:pt x="3079" y="204"/>
                  </a:cubicBezTo>
                  <a:cubicBezTo>
                    <a:pt x="3073" y="199"/>
                    <a:pt x="3083" y="194"/>
                    <a:pt x="3084" y="188"/>
                  </a:cubicBezTo>
                  <a:cubicBezTo>
                    <a:pt x="3088" y="189"/>
                    <a:pt x="3090" y="192"/>
                    <a:pt x="3095" y="192"/>
                  </a:cubicBezTo>
                  <a:cubicBezTo>
                    <a:pt x="3103" y="185"/>
                    <a:pt x="3119" y="189"/>
                    <a:pt x="3127" y="185"/>
                  </a:cubicBezTo>
                  <a:cubicBezTo>
                    <a:pt x="3122" y="179"/>
                    <a:pt x="3108" y="176"/>
                    <a:pt x="3096" y="176"/>
                  </a:cubicBezTo>
                  <a:moveTo>
                    <a:pt x="2892" y="174"/>
                  </a:moveTo>
                  <a:cubicBezTo>
                    <a:pt x="2886" y="174"/>
                    <a:pt x="2879" y="178"/>
                    <a:pt x="2879" y="184"/>
                  </a:cubicBezTo>
                  <a:cubicBezTo>
                    <a:pt x="2880" y="189"/>
                    <a:pt x="2886" y="188"/>
                    <a:pt x="2888" y="193"/>
                  </a:cubicBezTo>
                  <a:cubicBezTo>
                    <a:pt x="2887" y="194"/>
                    <a:pt x="2886" y="195"/>
                    <a:pt x="2885" y="196"/>
                  </a:cubicBezTo>
                  <a:cubicBezTo>
                    <a:pt x="2884" y="196"/>
                    <a:pt x="2884" y="196"/>
                    <a:pt x="2884" y="196"/>
                  </a:cubicBezTo>
                  <a:cubicBezTo>
                    <a:pt x="2878" y="196"/>
                    <a:pt x="2878" y="191"/>
                    <a:pt x="2872" y="190"/>
                  </a:cubicBezTo>
                  <a:cubicBezTo>
                    <a:pt x="2869" y="192"/>
                    <a:pt x="2864" y="194"/>
                    <a:pt x="2864" y="199"/>
                  </a:cubicBezTo>
                  <a:cubicBezTo>
                    <a:pt x="2867" y="204"/>
                    <a:pt x="2876" y="204"/>
                    <a:pt x="2885" y="205"/>
                  </a:cubicBezTo>
                  <a:cubicBezTo>
                    <a:pt x="2891" y="210"/>
                    <a:pt x="2892" y="218"/>
                    <a:pt x="2900" y="218"/>
                  </a:cubicBezTo>
                  <a:cubicBezTo>
                    <a:pt x="2900" y="218"/>
                    <a:pt x="2901" y="218"/>
                    <a:pt x="2901" y="218"/>
                  </a:cubicBezTo>
                  <a:cubicBezTo>
                    <a:pt x="2904" y="218"/>
                    <a:pt x="2906" y="217"/>
                    <a:pt x="2909" y="215"/>
                  </a:cubicBezTo>
                  <a:cubicBezTo>
                    <a:pt x="2911" y="214"/>
                    <a:pt x="2914" y="212"/>
                    <a:pt x="2917" y="212"/>
                  </a:cubicBezTo>
                  <a:cubicBezTo>
                    <a:pt x="2918" y="212"/>
                    <a:pt x="2919" y="212"/>
                    <a:pt x="2920" y="213"/>
                  </a:cubicBezTo>
                  <a:cubicBezTo>
                    <a:pt x="2923" y="209"/>
                    <a:pt x="2926" y="206"/>
                    <a:pt x="2926" y="200"/>
                  </a:cubicBezTo>
                  <a:cubicBezTo>
                    <a:pt x="2923" y="194"/>
                    <a:pt x="2913" y="194"/>
                    <a:pt x="2911" y="188"/>
                  </a:cubicBezTo>
                  <a:cubicBezTo>
                    <a:pt x="2913" y="185"/>
                    <a:pt x="2919" y="185"/>
                    <a:pt x="2918" y="179"/>
                  </a:cubicBezTo>
                  <a:cubicBezTo>
                    <a:pt x="2917" y="178"/>
                    <a:pt x="2915" y="177"/>
                    <a:pt x="2912" y="177"/>
                  </a:cubicBezTo>
                  <a:cubicBezTo>
                    <a:pt x="2909" y="177"/>
                    <a:pt x="2905" y="178"/>
                    <a:pt x="2902" y="178"/>
                  </a:cubicBezTo>
                  <a:cubicBezTo>
                    <a:pt x="2900" y="175"/>
                    <a:pt x="2896" y="174"/>
                    <a:pt x="2892" y="174"/>
                  </a:cubicBezTo>
                  <a:moveTo>
                    <a:pt x="2833" y="173"/>
                  </a:moveTo>
                  <a:cubicBezTo>
                    <a:pt x="2828" y="173"/>
                    <a:pt x="2823" y="176"/>
                    <a:pt x="2824" y="181"/>
                  </a:cubicBezTo>
                  <a:cubicBezTo>
                    <a:pt x="2824" y="185"/>
                    <a:pt x="2832" y="186"/>
                    <a:pt x="2831" y="189"/>
                  </a:cubicBezTo>
                  <a:cubicBezTo>
                    <a:pt x="2828" y="188"/>
                    <a:pt x="2822" y="187"/>
                    <a:pt x="2816" y="187"/>
                  </a:cubicBezTo>
                  <a:cubicBezTo>
                    <a:pt x="2813" y="187"/>
                    <a:pt x="2810" y="187"/>
                    <a:pt x="2808" y="188"/>
                  </a:cubicBezTo>
                  <a:cubicBezTo>
                    <a:pt x="2808" y="196"/>
                    <a:pt x="2818" y="211"/>
                    <a:pt x="2809" y="214"/>
                  </a:cubicBezTo>
                  <a:cubicBezTo>
                    <a:pt x="2803" y="205"/>
                    <a:pt x="2801" y="192"/>
                    <a:pt x="2787" y="188"/>
                  </a:cubicBezTo>
                  <a:cubicBezTo>
                    <a:pt x="2785" y="194"/>
                    <a:pt x="2782" y="204"/>
                    <a:pt x="2775" y="204"/>
                  </a:cubicBezTo>
                  <a:cubicBezTo>
                    <a:pt x="2774" y="204"/>
                    <a:pt x="2772" y="203"/>
                    <a:pt x="2771" y="202"/>
                  </a:cubicBezTo>
                  <a:cubicBezTo>
                    <a:pt x="2770" y="197"/>
                    <a:pt x="2778" y="198"/>
                    <a:pt x="2776" y="192"/>
                  </a:cubicBezTo>
                  <a:cubicBezTo>
                    <a:pt x="2774" y="191"/>
                    <a:pt x="2772" y="191"/>
                    <a:pt x="2770" y="191"/>
                  </a:cubicBezTo>
                  <a:cubicBezTo>
                    <a:pt x="2765" y="191"/>
                    <a:pt x="2758" y="194"/>
                    <a:pt x="2753" y="194"/>
                  </a:cubicBezTo>
                  <a:cubicBezTo>
                    <a:pt x="2751" y="192"/>
                    <a:pt x="2752" y="188"/>
                    <a:pt x="2750" y="187"/>
                  </a:cubicBezTo>
                  <a:cubicBezTo>
                    <a:pt x="2749" y="187"/>
                    <a:pt x="2749" y="187"/>
                    <a:pt x="2749" y="187"/>
                  </a:cubicBezTo>
                  <a:cubicBezTo>
                    <a:pt x="2729" y="187"/>
                    <a:pt x="2707" y="193"/>
                    <a:pt x="2705" y="211"/>
                  </a:cubicBezTo>
                  <a:cubicBezTo>
                    <a:pt x="2711" y="213"/>
                    <a:pt x="2712" y="218"/>
                    <a:pt x="2720" y="218"/>
                  </a:cubicBezTo>
                  <a:cubicBezTo>
                    <a:pt x="2722" y="218"/>
                    <a:pt x="2725" y="214"/>
                    <a:pt x="2728" y="214"/>
                  </a:cubicBezTo>
                  <a:cubicBezTo>
                    <a:pt x="2729" y="214"/>
                    <a:pt x="2730" y="215"/>
                    <a:pt x="2731" y="215"/>
                  </a:cubicBezTo>
                  <a:cubicBezTo>
                    <a:pt x="2730" y="224"/>
                    <a:pt x="2714" y="220"/>
                    <a:pt x="2709" y="225"/>
                  </a:cubicBezTo>
                  <a:cubicBezTo>
                    <a:pt x="2712" y="230"/>
                    <a:pt x="2718" y="231"/>
                    <a:pt x="2725" y="231"/>
                  </a:cubicBezTo>
                  <a:cubicBezTo>
                    <a:pt x="2730" y="231"/>
                    <a:pt x="2736" y="231"/>
                    <a:pt x="2741" y="230"/>
                  </a:cubicBezTo>
                  <a:cubicBezTo>
                    <a:pt x="2747" y="229"/>
                    <a:pt x="2752" y="229"/>
                    <a:pt x="2757" y="229"/>
                  </a:cubicBezTo>
                  <a:cubicBezTo>
                    <a:pt x="2764" y="229"/>
                    <a:pt x="2770" y="230"/>
                    <a:pt x="2773" y="234"/>
                  </a:cubicBezTo>
                  <a:cubicBezTo>
                    <a:pt x="2769" y="236"/>
                    <a:pt x="2765" y="237"/>
                    <a:pt x="2760" y="237"/>
                  </a:cubicBezTo>
                  <a:cubicBezTo>
                    <a:pt x="2755" y="237"/>
                    <a:pt x="2751" y="236"/>
                    <a:pt x="2747" y="236"/>
                  </a:cubicBezTo>
                  <a:cubicBezTo>
                    <a:pt x="2742" y="235"/>
                    <a:pt x="2738" y="235"/>
                    <a:pt x="2734" y="235"/>
                  </a:cubicBezTo>
                  <a:cubicBezTo>
                    <a:pt x="2727" y="235"/>
                    <a:pt x="2720" y="236"/>
                    <a:pt x="2717" y="242"/>
                  </a:cubicBezTo>
                  <a:cubicBezTo>
                    <a:pt x="2724" y="248"/>
                    <a:pt x="2734" y="251"/>
                    <a:pt x="2745" y="251"/>
                  </a:cubicBezTo>
                  <a:cubicBezTo>
                    <a:pt x="2749" y="251"/>
                    <a:pt x="2753" y="250"/>
                    <a:pt x="2757" y="250"/>
                  </a:cubicBezTo>
                  <a:cubicBezTo>
                    <a:pt x="2759" y="254"/>
                    <a:pt x="2759" y="260"/>
                    <a:pt x="2764" y="262"/>
                  </a:cubicBezTo>
                  <a:cubicBezTo>
                    <a:pt x="2775" y="261"/>
                    <a:pt x="2782" y="257"/>
                    <a:pt x="2794" y="257"/>
                  </a:cubicBezTo>
                  <a:cubicBezTo>
                    <a:pt x="2795" y="257"/>
                    <a:pt x="2797" y="257"/>
                    <a:pt x="2798" y="257"/>
                  </a:cubicBezTo>
                  <a:cubicBezTo>
                    <a:pt x="2808" y="253"/>
                    <a:pt x="2821" y="244"/>
                    <a:pt x="2832" y="244"/>
                  </a:cubicBezTo>
                  <a:cubicBezTo>
                    <a:pt x="2835" y="244"/>
                    <a:pt x="2839" y="245"/>
                    <a:pt x="2841" y="247"/>
                  </a:cubicBezTo>
                  <a:cubicBezTo>
                    <a:pt x="2841" y="249"/>
                    <a:pt x="2835" y="247"/>
                    <a:pt x="2836" y="251"/>
                  </a:cubicBezTo>
                  <a:cubicBezTo>
                    <a:pt x="2838" y="254"/>
                    <a:pt x="2842" y="255"/>
                    <a:pt x="2846" y="255"/>
                  </a:cubicBezTo>
                  <a:cubicBezTo>
                    <a:pt x="2849" y="255"/>
                    <a:pt x="2852" y="254"/>
                    <a:pt x="2856" y="253"/>
                  </a:cubicBezTo>
                  <a:cubicBezTo>
                    <a:pt x="2860" y="253"/>
                    <a:pt x="2863" y="252"/>
                    <a:pt x="2867" y="252"/>
                  </a:cubicBezTo>
                  <a:cubicBezTo>
                    <a:pt x="2868" y="252"/>
                    <a:pt x="2869" y="252"/>
                    <a:pt x="2870" y="252"/>
                  </a:cubicBezTo>
                  <a:cubicBezTo>
                    <a:pt x="2872" y="247"/>
                    <a:pt x="2863" y="249"/>
                    <a:pt x="2864" y="244"/>
                  </a:cubicBezTo>
                  <a:cubicBezTo>
                    <a:pt x="2865" y="241"/>
                    <a:pt x="2869" y="240"/>
                    <a:pt x="2873" y="240"/>
                  </a:cubicBezTo>
                  <a:cubicBezTo>
                    <a:pt x="2876" y="240"/>
                    <a:pt x="2878" y="241"/>
                    <a:pt x="2880" y="241"/>
                  </a:cubicBezTo>
                  <a:cubicBezTo>
                    <a:pt x="2883" y="239"/>
                    <a:pt x="2885" y="237"/>
                    <a:pt x="2882" y="233"/>
                  </a:cubicBezTo>
                  <a:cubicBezTo>
                    <a:pt x="2870" y="231"/>
                    <a:pt x="2860" y="226"/>
                    <a:pt x="2850" y="222"/>
                  </a:cubicBezTo>
                  <a:cubicBezTo>
                    <a:pt x="2843" y="214"/>
                    <a:pt x="2843" y="201"/>
                    <a:pt x="2837" y="192"/>
                  </a:cubicBezTo>
                  <a:cubicBezTo>
                    <a:pt x="2840" y="188"/>
                    <a:pt x="2847" y="188"/>
                    <a:pt x="2848" y="183"/>
                  </a:cubicBezTo>
                  <a:cubicBezTo>
                    <a:pt x="2847" y="177"/>
                    <a:pt x="2840" y="173"/>
                    <a:pt x="2833" y="173"/>
                  </a:cubicBezTo>
                  <a:moveTo>
                    <a:pt x="2665" y="164"/>
                  </a:moveTo>
                  <a:cubicBezTo>
                    <a:pt x="2658" y="164"/>
                    <a:pt x="2651" y="166"/>
                    <a:pt x="2645" y="171"/>
                  </a:cubicBezTo>
                  <a:cubicBezTo>
                    <a:pt x="2656" y="187"/>
                    <a:pt x="2635" y="198"/>
                    <a:pt x="2632" y="214"/>
                  </a:cubicBezTo>
                  <a:cubicBezTo>
                    <a:pt x="2636" y="217"/>
                    <a:pt x="2642" y="217"/>
                    <a:pt x="2648" y="217"/>
                  </a:cubicBezTo>
                  <a:cubicBezTo>
                    <a:pt x="2649" y="217"/>
                    <a:pt x="2651" y="217"/>
                    <a:pt x="2652" y="217"/>
                  </a:cubicBezTo>
                  <a:cubicBezTo>
                    <a:pt x="2655" y="221"/>
                    <a:pt x="2659" y="222"/>
                    <a:pt x="2662" y="222"/>
                  </a:cubicBezTo>
                  <a:cubicBezTo>
                    <a:pt x="2669" y="222"/>
                    <a:pt x="2677" y="216"/>
                    <a:pt x="2683" y="213"/>
                  </a:cubicBezTo>
                  <a:cubicBezTo>
                    <a:pt x="2696" y="197"/>
                    <a:pt x="2717" y="189"/>
                    <a:pt x="2734" y="177"/>
                  </a:cubicBezTo>
                  <a:cubicBezTo>
                    <a:pt x="2728" y="172"/>
                    <a:pt x="2718" y="171"/>
                    <a:pt x="2710" y="167"/>
                  </a:cubicBezTo>
                  <a:cubicBezTo>
                    <a:pt x="2705" y="169"/>
                    <a:pt x="2703" y="172"/>
                    <a:pt x="2697" y="173"/>
                  </a:cubicBezTo>
                  <a:cubicBezTo>
                    <a:pt x="2689" y="168"/>
                    <a:pt x="2677" y="164"/>
                    <a:pt x="2665" y="164"/>
                  </a:cubicBezTo>
                  <a:moveTo>
                    <a:pt x="1117" y="163"/>
                  </a:moveTo>
                  <a:cubicBezTo>
                    <a:pt x="1114" y="163"/>
                    <a:pt x="1113" y="165"/>
                    <a:pt x="1114" y="168"/>
                  </a:cubicBezTo>
                  <a:cubicBezTo>
                    <a:pt x="1115" y="170"/>
                    <a:pt x="1116" y="172"/>
                    <a:pt x="1119" y="172"/>
                  </a:cubicBezTo>
                  <a:cubicBezTo>
                    <a:pt x="1121" y="172"/>
                    <a:pt x="1123" y="171"/>
                    <a:pt x="1126" y="166"/>
                  </a:cubicBezTo>
                  <a:cubicBezTo>
                    <a:pt x="1122" y="164"/>
                    <a:pt x="1119" y="163"/>
                    <a:pt x="1117" y="163"/>
                  </a:cubicBezTo>
                  <a:moveTo>
                    <a:pt x="1237" y="150"/>
                  </a:moveTo>
                  <a:cubicBezTo>
                    <a:pt x="1235" y="150"/>
                    <a:pt x="1233" y="150"/>
                    <a:pt x="1231" y="150"/>
                  </a:cubicBezTo>
                  <a:cubicBezTo>
                    <a:pt x="1228" y="154"/>
                    <a:pt x="1233" y="159"/>
                    <a:pt x="1229" y="161"/>
                  </a:cubicBezTo>
                  <a:cubicBezTo>
                    <a:pt x="1224" y="158"/>
                    <a:pt x="1219" y="158"/>
                    <a:pt x="1214" y="158"/>
                  </a:cubicBezTo>
                  <a:cubicBezTo>
                    <a:pt x="1207" y="158"/>
                    <a:pt x="1200" y="159"/>
                    <a:pt x="1193" y="161"/>
                  </a:cubicBezTo>
                  <a:cubicBezTo>
                    <a:pt x="1186" y="162"/>
                    <a:pt x="1180" y="164"/>
                    <a:pt x="1174" y="164"/>
                  </a:cubicBezTo>
                  <a:cubicBezTo>
                    <a:pt x="1172" y="164"/>
                    <a:pt x="1171" y="164"/>
                    <a:pt x="1169" y="163"/>
                  </a:cubicBezTo>
                  <a:cubicBezTo>
                    <a:pt x="1165" y="167"/>
                    <a:pt x="1170" y="176"/>
                    <a:pt x="1166" y="181"/>
                  </a:cubicBezTo>
                  <a:cubicBezTo>
                    <a:pt x="1168" y="186"/>
                    <a:pt x="1174" y="188"/>
                    <a:pt x="1175" y="193"/>
                  </a:cubicBezTo>
                  <a:cubicBezTo>
                    <a:pt x="1173" y="197"/>
                    <a:pt x="1170" y="201"/>
                    <a:pt x="1163" y="201"/>
                  </a:cubicBezTo>
                  <a:cubicBezTo>
                    <a:pt x="1163" y="201"/>
                    <a:pt x="1162" y="201"/>
                    <a:pt x="1162" y="201"/>
                  </a:cubicBezTo>
                  <a:cubicBezTo>
                    <a:pt x="1158" y="198"/>
                    <a:pt x="1165" y="195"/>
                    <a:pt x="1162" y="192"/>
                  </a:cubicBezTo>
                  <a:cubicBezTo>
                    <a:pt x="1160" y="192"/>
                    <a:pt x="1158" y="192"/>
                    <a:pt x="1156" y="192"/>
                  </a:cubicBezTo>
                  <a:cubicBezTo>
                    <a:pt x="1153" y="192"/>
                    <a:pt x="1149" y="192"/>
                    <a:pt x="1145" y="192"/>
                  </a:cubicBezTo>
                  <a:cubicBezTo>
                    <a:pt x="1141" y="192"/>
                    <a:pt x="1137" y="192"/>
                    <a:pt x="1133" y="192"/>
                  </a:cubicBezTo>
                  <a:cubicBezTo>
                    <a:pt x="1115" y="192"/>
                    <a:pt x="1099" y="194"/>
                    <a:pt x="1105" y="211"/>
                  </a:cubicBezTo>
                  <a:cubicBezTo>
                    <a:pt x="1111" y="215"/>
                    <a:pt x="1134" y="220"/>
                    <a:pt x="1136" y="231"/>
                  </a:cubicBezTo>
                  <a:cubicBezTo>
                    <a:pt x="1137" y="238"/>
                    <a:pt x="1131" y="242"/>
                    <a:pt x="1126" y="242"/>
                  </a:cubicBezTo>
                  <a:cubicBezTo>
                    <a:pt x="1122" y="242"/>
                    <a:pt x="1118" y="240"/>
                    <a:pt x="1117" y="237"/>
                  </a:cubicBezTo>
                  <a:cubicBezTo>
                    <a:pt x="1118" y="232"/>
                    <a:pt x="1124" y="233"/>
                    <a:pt x="1125" y="227"/>
                  </a:cubicBezTo>
                  <a:cubicBezTo>
                    <a:pt x="1106" y="225"/>
                    <a:pt x="1100" y="214"/>
                    <a:pt x="1080" y="213"/>
                  </a:cubicBezTo>
                  <a:cubicBezTo>
                    <a:pt x="1074" y="215"/>
                    <a:pt x="1078" y="220"/>
                    <a:pt x="1074" y="222"/>
                  </a:cubicBezTo>
                  <a:cubicBezTo>
                    <a:pt x="1073" y="222"/>
                    <a:pt x="1073" y="222"/>
                    <a:pt x="1073" y="222"/>
                  </a:cubicBezTo>
                  <a:cubicBezTo>
                    <a:pt x="1071" y="222"/>
                    <a:pt x="1069" y="221"/>
                    <a:pt x="1067" y="220"/>
                  </a:cubicBezTo>
                  <a:cubicBezTo>
                    <a:pt x="1066" y="219"/>
                    <a:pt x="1064" y="218"/>
                    <a:pt x="1062" y="218"/>
                  </a:cubicBezTo>
                  <a:cubicBezTo>
                    <a:pt x="1061" y="218"/>
                    <a:pt x="1060" y="218"/>
                    <a:pt x="1059" y="219"/>
                  </a:cubicBezTo>
                  <a:cubicBezTo>
                    <a:pt x="1054" y="233"/>
                    <a:pt x="1082" y="226"/>
                    <a:pt x="1085" y="237"/>
                  </a:cubicBezTo>
                  <a:cubicBezTo>
                    <a:pt x="1082" y="237"/>
                    <a:pt x="1079" y="238"/>
                    <a:pt x="1076" y="238"/>
                  </a:cubicBezTo>
                  <a:cubicBezTo>
                    <a:pt x="1067" y="238"/>
                    <a:pt x="1058" y="235"/>
                    <a:pt x="1054" y="229"/>
                  </a:cubicBezTo>
                  <a:cubicBezTo>
                    <a:pt x="1051" y="226"/>
                    <a:pt x="1052" y="221"/>
                    <a:pt x="1047" y="218"/>
                  </a:cubicBezTo>
                  <a:cubicBezTo>
                    <a:pt x="1037" y="220"/>
                    <a:pt x="1032" y="224"/>
                    <a:pt x="1027" y="230"/>
                  </a:cubicBezTo>
                  <a:cubicBezTo>
                    <a:pt x="1035" y="238"/>
                    <a:pt x="1037" y="252"/>
                    <a:pt x="1031" y="264"/>
                  </a:cubicBezTo>
                  <a:cubicBezTo>
                    <a:pt x="1034" y="264"/>
                    <a:pt x="1037" y="265"/>
                    <a:pt x="1041" y="265"/>
                  </a:cubicBezTo>
                  <a:cubicBezTo>
                    <a:pt x="1044" y="265"/>
                    <a:pt x="1047" y="264"/>
                    <a:pt x="1049" y="264"/>
                  </a:cubicBezTo>
                  <a:cubicBezTo>
                    <a:pt x="1052" y="264"/>
                    <a:pt x="1055" y="264"/>
                    <a:pt x="1058" y="264"/>
                  </a:cubicBezTo>
                  <a:cubicBezTo>
                    <a:pt x="1067" y="264"/>
                    <a:pt x="1075" y="266"/>
                    <a:pt x="1078" y="275"/>
                  </a:cubicBezTo>
                  <a:cubicBezTo>
                    <a:pt x="1080" y="281"/>
                    <a:pt x="1076" y="285"/>
                    <a:pt x="1080" y="292"/>
                  </a:cubicBezTo>
                  <a:cubicBezTo>
                    <a:pt x="1078" y="293"/>
                    <a:pt x="1076" y="293"/>
                    <a:pt x="1075" y="293"/>
                  </a:cubicBezTo>
                  <a:cubicBezTo>
                    <a:pt x="1066" y="293"/>
                    <a:pt x="1067" y="281"/>
                    <a:pt x="1066" y="274"/>
                  </a:cubicBezTo>
                  <a:cubicBezTo>
                    <a:pt x="1063" y="272"/>
                    <a:pt x="1058" y="271"/>
                    <a:pt x="1052" y="271"/>
                  </a:cubicBezTo>
                  <a:cubicBezTo>
                    <a:pt x="1048" y="271"/>
                    <a:pt x="1044" y="271"/>
                    <a:pt x="1041" y="272"/>
                  </a:cubicBezTo>
                  <a:cubicBezTo>
                    <a:pt x="1040" y="278"/>
                    <a:pt x="1047" y="278"/>
                    <a:pt x="1047" y="283"/>
                  </a:cubicBezTo>
                  <a:cubicBezTo>
                    <a:pt x="1045" y="287"/>
                    <a:pt x="1038" y="286"/>
                    <a:pt x="1035" y="290"/>
                  </a:cubicBezTo>
                  <a:cubicBezTo>
                    <a:pt x="1036" y="302"/>
                    <a:pt x="1018" y="308"/>
                    <a:pt x="1001" y="308"/>
                  </a:cubicBezTo>
                  <a:cubicBezTo>
                    <a:pt x="989" y="308"/>
                    <a:pt x="978" y="305"/>
                    <a:pt x="974" y="300"/>
                  </a:cubicBezTo>
                  <a:cubicBezTo>
                    <a:pt x="976" y="297"/>
                    <a:pt x="980" y="296"/>
                    <a:pt x="984" y="296"/>
                  </a:cubicBezTo>
                  <a:cubicBezTo>
                    <a:pt x="991" y="296"/>
                    <a:pt x="998" y="299"/>
                    <a:pt x="1003" y="301"/>
                  </a:cubicBezTo>
                  <a:cubicBezTo>
                    <a:pt x="1016" y="296"/>
                    <a:pt x="1025" y="288"/>
                    <a:pt x="1028" y="275"/>
                  </a:cubicBezTo>
                  <a:cubicBezTo>
                    <a:pt x="1016" y="268"/>
                    <a:pt x="1026" y="250"/>
                    <a:pt x="1024" y="239"/>
                  </a:cubicBezTo>
                  <a:cubicBezTo>
                    <a:pt x="1023" y="234"/>
                    <a:pt x="1016" y="233"/>
                    <a:pt x="1017" y="228"/>
                  </a:cubicBezTo>
                  <a:cubicBezTo>
                    <a:pt x="1027" y="222"/>
                    <a:pt x="1026" y="208"/>
                    <a:pt x="1013" y="205"/>
                  </a:cubicBezTo>
                  <a:cubicBezTo>
                    <a:pt x="1011" y="201"/>
                    <a:pt x="1012" y="197"/>
                    <a:pt x="1008" y="195"/>
                  </a:cubicBezTo>
                  <a:cubicBezTo>
                    <a:pt x="1007" y="195"/>
                    <a:pt x="1005" y="195"/>
                    <a:pt x="1004" y="195"/>
                  </a:cubicBezTo>
                  <a:cubicBezTo>
                    <a:pt x="1000" y="195"/>
                    <a:pt x="997" y="195"/>
                    <a:pt x="997" y="199"/>
                  </a:cubicBezTo>
                  <a:cubicBezTo>
                    <a:pt x="998" y="204"/>
                    <a:pt x="1008" y="201"/>
                    <a:pt x="1008" y="206"/>
                  </a:cubicBezTo>
                  <a:cubicBezTo>
                    <a:pt x="1007" y="207"/>
                    <a:pt x="1005" y="207"/>
                    <a:pt x="1004" y="207"/>
                  </a:cubicBezTo>
                  <a:cubicBezTo>
                    <a:pt x="1002" y="207"/>
                    <a:pt x="1000" y="207"/>
                    <a:pt x="998" y="206"/>
                  </a:cubicBezTo>
                  <a:cubicBezTo>
                    <a:pt x="996" y="206"/>
                    <a:pt x="994" y="205"/>
                    <a:pt x="992" y="205"/>
                  </a:cubicBezTo>
                  <a:cubicBezTo>
                    <a:pt x="991" y="205"/>
                    <a:pt x="989" y="206"/>
                    <a:pt x="988" y="206"/>
                  </a:cubicBezTo>
                  <a:cubicBezTo>
                    <a:pt x="986" y="220"/>
                    <a:pt x="979" y="230"/>
                    <a:pt x="964" y="233"/>
                  </a:cubicBezTo>
                  <a:cubicBezTo>
                    <a:pt x="962" y="240"/>
                    <a:pt x="970" y="245"/>
                    <a:pt x="965" y="253"/>
                  </a:cubicBezTo>
                  <a:cubicBezTo>
                    <a:pt x="972" y="259"/>
                    <a:pt x="980" y="264"/>
                    <a:pt x="987" y="270"/>
                  </a:cubicBezTo>
                  <a:cubicBezTo>
                    <a:pt x="985" y="274"/>
                    <a:pt x="983" y="277"/>
                    <a:pt x="978" y="278"/>
                  </a:cubicBezTo>
                  <a:cubicBezTo>
                    <a:pt x="958" y="270"/>
                    <a:pt x="940" y="257"/>
                    <a:pt x="912" y="257"/>
                  </a:cubicBezTo>
                  <a:cubicBezTo>
                    <a:pt x="908" y="257"/>
                    <a:pt x="905" y="257"/>
                    <a:pt x="902" y="257"/>
                  </a:cubicBezTo>
                  <a:cubicBezTo>
                    <a:pt x="898" y="256"/>
                    <a:pt x="897" y="251"/>
                    <a:pt x="894" y="249"/>
                  </a:cubicBezTo>
                  <a:cubicBezTo>
                    <a:pt x="890" y="249"/>
                    <a:pt x="886" y="246"/>
                    <a:pt x="883" y="246"/>
                  </a:cubicBezTo>
                  <a:cubicBezTo>
                    <a:pt x="881" y="246"/>
                    <a:pt x="880" y="247"/>
                    <a:pt x="879" y="248"/>
                  </a:cubicBezTo>
                  <a:cubicBezTo>
                    <a:pt x="877" y="260"/>
                    <a:pt x="900" y="258"/>
                    <a:pt x="903" y="270"/>
                  </a:cubicBezTo>
                  <a:cubicBezTo>
                    <a:pt x="899" y="272"/>
                    <a:pt x="893" y="276"/>
                    <a:pt x="887" y="276"/>
                  </a:cubicBezTo>
                  <a:cubicBezTo>
                    <a:pt x="887" y="276"/>
                    <a:pt x="886" y="276"/>
                    <a:pt x="885" y="276"/>
                  </a:cubicBezTo>
                  <a:cubicBezTo>
                    <a:pt x="882" y="273"/>
                    <a:pt x="887" y="269"/>
                    <a:pt x="884" y="266"/>
                  </a:cubicBezTo>
                  <a:cubicBezTo>
                    <a:pt x="875" y="268"/>
                    <a:pt x="870" y="274"/>
                    <a:pt x="861" y="274"/>
                  </a:cubicBezTo>
                  <a:cubicBezTo>
                    <a:pt x="858" y="274"/>
                    <a:pt x="856" y="274"/>
                    <a:pt x="852" y="273"/>
                  </a:cubicBezTo>
                  <a:cubicBezTo>
                    <a:pt x="846" y="276"/>
                    <a:pt x="838" y="284"/>
                    <a:pt x="829" y="284"/>
                  </a:cubicBezTo>
                  <a:cubicBezTo>
                    <a:pt x="827" y="284"/>
                    <a:pt x="825" y="284"/>
                    <a:pt x="823" y="283"/>
                  </a:cubicBezTo>
                  <a:cubicBezTo>
                    <a:pt x="827" y="279"/>
                    <a:pt x="837" y="275"/>
                    <a:pt x="834" y="268"/>
                  </a:cubicBezTo>
                  <a:cubicBezTo>
                    <a:pt x="834" y="268"/>
                    <a:pt x="833" y="268"/>
                    <a:pt x="833" y="268"/>
                  </a:cubicBezTo>
                  <a:cubicBezTo>
                    <a:pt x="826" y="268"/>
                    <a:pt x="822" y="274"/>
                    <a:pt x="817" y="275"/>
                  </a:cubicBezTo>
                  <a:cubicBezTo>
                    <a:pt x="815" y="275"/>
                    <a:pt x="814" y="275"/>
                    <a:pt x="812" y="275"/>
                  </a:cubicBezTo>
                  <a:cubicBezTo>
                    <a:pt x="811" y="275"/>
                    <a:pt x="810" y="275"/>
                    <a:pt x="809" y="275"/>
                  </a:cubicBezTo>
                  <a:cubicBezTo>
                    <a:pt x="808" y="275"/>
                    <a:pt x="806" y="275"/>
                    <a:pt x="805" y="275"/>
                  </a:cubicBezTo>
                  <a:cubicBezTo>
                    <a:pt x="803" y="275"/>
                    <a:pt x="801" y="275"/>
                    <a:pt x="799" y="276"/>
                  </a:cubicBezTo>
                  <a:cubicBezTo>
                    <a:pt x="796" y="277"/>
                    <a:pt x="791" y="281"/>
                    <a:pt x="787" y="283"/>
                  </a:cubicBezTo>
                  <a:cubicBezTo>
                    <a:pt x="784" y="284"/>
                    <a:pt x="780" y="285"/>
                    <a:pt x="778" y="286"/>
                  </a:cubicBezTo>
                  <a:cubicBezTo>
                    <a:pt x="770" y="290"/>
                    <a:pt x="767" y="298"/>
                    <a:pt x="761" y="299"/>
                  </a:cubicBezTo>
                  <a:cubicBezTo>
                    <a:pt x="760" y="299"/>
                    <a:pt x="760" y="299"/>
                    <a:pt x="759" y="299"/>
                  </a:cubicBezTo>
                  <a:cubicBezTo>
                    <a:pt x="753" y="299"/>
                    <a:pt x="746" y="295"/>
                    <a:pt x="743" y="291"/>
                  </a:cubicBezTo>
                  <a:cubicBezTo>
                    <a:pt x="745" y="285"/>
                    <a:pt x="758" y="288"/>
                    <a:pt x="761" y="282"/>
                  </a:cubicBezTo>
                  <a:cubicBezTo>
                    <a:pt x="755" y="276"/>
                    <a:pt x="745" y="270"/>
                    <a:pt x="734" y="270"/>
                  </a:cubicBezTo>
                  <a:cubicBezTo>
                    <a:pt x="732" y="270"/>
                    <a:pt x="730" y="271"/>
                    <a:pt x="728" y="271"/>
                  </a:cubicBezTo>
                  <a:cubicBezTo>
                    <a:pt x="733" y="277"/>
                    <a:pt x="731" y="284"/>
                    <a:pt x="732" y="292"/>
                  </a:cubicBezTo>
                  <a:cubicBezTo>
                    <a:pt x="733" y="298"/>
                    <a:pt x="742" y="307"/>
                    <a:pt x="732" y="309"/>
                  </a:cubicBezTo>
                  <a:cubicBezTo>
                    <a:pt x="726" y="308"/>
                    <a:pt x="724" y="303"/>
                    <a:pt x="716" y="303"/>
                  </a:cubicBezTo>
                  <a:cubicBezTo>
                    <a:pt x="715" y="303"/>
                    <a:pt x="713" y="303"/>
                    <a:pt x="711" y="303"/>
                  </a:cubicBezTo>
                  <a:cubicBezTo>
                    <a:pt x="707" y="310"/>
                    <a:pt x="696" y="312"/>
                    <a:pt x="691" y="319"/>
                  </a:cubicBezTo>
                  <a:cubicBezTo>
                    <a:pt x="693" y="323"/>
                    <a:pt x="698" y="325"/>
                    <a:pt x="695" y="329"/>
                  </a:cubicBezTo>
                  <a:cubicBezTo>
                    <a:pt x="693" y="330"/>
                    <a:pt x="691" y="330"/>
                    <a:pt x="690" y="330"/>
                  </a:cubicBezTo>
                  <a:cubicBezTo>
                    <a:pt x="684" y="330"/>
                    <a:pt x="678" y="328"/>
                    <a:pt x="673" y="325"/>
                  </a:cubicBezTo>
                  <a:cubicBezTo>
                    <a:pt x="668" y="323"/>
                    <a:pt x="663" y="321"/>
                    <a:pt x="658" y="321"/>
                  </a:cubicBezTo>
                  <a:cubicBezTo>
                    <a:pt x="658" y="321"/>
                    <a:pt x="658" y="321"/>
                    <a:pt x="658" y="321"/>
                  </a:cubicBezTo>
                  <a:cubicBezTo>
                    <a:pt x="655" y="325"/>
                    <a:pt x="661" y="329"/>
                    <a:pt x="663" y="332"/>
                  </a:cubicBezTo>
                  <a:cubicBezTo>
                    <a:pt x="665" y="334"/>
                    <a:pt x="673" y="332"/>
                    <a:pt x="674" y="335"/>
                  </a:cubicBezTo>
                  <a:cubicBezTo>
                    <a:pt x="672" y="340"/>
                    <a:pt x="669" y="342"/>
                    <a:pt x="666" y="342"/>
                  </a:cubicBezTo>
                  <a:cubicBezTo>
                    <a:pt x="660" y="342"/>
                    <a:pt x="654" y="337"/>
                    <a:pt x="649" y="335"/>
                  </a:cubicBezTo>
                  <a:cubicBezTo>
                    <a:pt x="646" y="333"/>
                    <a:pt x="643" y="334"/>
                    <a:pt x="640" y="333"/>
                  </a:cubicBezTo>
                  <a:cubicBezTo>
                    <a:pt x="631" y="328"/>
                    <a:pt x="639" y="322"/>
                    <a:pt x="642" y="315"/>
                  </a:cubicBezTo>
                  <a:cubicBezTo>
                    <a:pt x="635" y="307"/>
                    <a:pt x="615" y="305"/>
                    <a:pt x="616" y="293"/>
                  </a:cubicBezTo>
                  <a:cubicBezTo>
                    <a:pt x="626" y="294"/>
                    <a:pt x="636" y="303"/>
                    <a:pt x="650" y="306"/>
                  </a:cubicBezTo>
                  <a:cubicBezTo>
                    <a:pt x="660" y="308"/>
                    <a:pt x="669" y="309"/>
                    <a:pt x="678" y="309"/>
                  </a:cubicBezTo>
                  <a:cubicBezTo>
                    <a:pt x="689" y="309"/>
                    <a:pt x="699" y="307"/>
                    <a:pt x="705" y="299"/>
                  </a:cubicBezTo>
                  <a:cubicBezTo>
                    <a:pt x="710" y="290"/>
                    <a:pt x="696" y="279"/>
                    <a:pt x="684" y="279"/>
                  </a:cubicBezTo>
                  <a:cubicBezTo>
                    <a:pt x="683" y="279"/>
                    <a:pt x="683" y="279"/>
                    <a:pt x="683" y="279"/>
                  </a:cubicBezTo>
                  <a:cubicBezTo>
                    <a:pt x="667" y="270"/>
                    <a:pt x="646" y="265"/>
                    <a:pt x="621" y="264"/>
                  </a:cubicBezTo>
                  <a:cubicBezTo>
                    <a:pt x="620" y="260"/>
                    <a:pt x="621" y="255"/>
                    <a:pt x="619" y="253"/>
                  </a:cubicBezTo>
                  <a:cubicBezTo>
                    <a:pt x="609" y="255"/>
                    <a:pt x="602" y="259"/>
                    <a:pt x="592" y="261"/>
                  </a:cubicBezTo>
                  <a:cubicBezTo>
                    <a:pt x="591" y="259"/>
                    <a:pt x="588" y="259"/>
                    <a:pt x="588" y="256"/>
                  </a:cubicBezTo>
                  <a:cubicBezTo>
                    <a:pt x="592" y="252"/>
                    <a:pt x="599" y="248"/>
                    <a:pt x="594" y="241"/>
                  </a:cubicBezTo>
                  <a:cubicBezTo>
                    <a:pt x="592" y="241"/>
                    <a:pt x="591" y="240"/>
                    <a:pt x="590" y="240"/>
                  </a:cubicBezTo>
                  <a:cubicBezTo>
                    <a:pt x="586" y="240"/>
                    <a:pt x="583" y="243"/>
                    <a:pt x="578" y="243"/>
                  </a:cubicBezTo>
                  <a:cubicBezTo>
                    <a:pt x="577" y="240"/>
                    <a:pt x="578" y="235"/>
                    <a:pt x="573" y="235"/>
                  </a:cubicBezTo>
                  <a:cubicBezTo>
                    <a:pt x="572" y="235"/>
                    <a:pt x="572" y="235"/>
                    <a:pt x="572" y="235"/>
                  </a:cubicBezTo>
                  <a:cubicBezTo>
                    <a:pt x="565" y="237"/>
                    <a:pt x="569" y="243"/>
                    <a:pt x="562" y="245"/>
                  </a:cubicBezTo>
                  <a:cubicBezTo>
                    <a:pt x="561" y="245"/>
                    <a:pt x="560" y="245"/>
                    <a:pt x="560" y="245"/>
                  </a:cubicBezTo>
                  <a:cubicBezTo>
                    <a:pt x="554" y="245"/>
                    <a:pt x="549" y="241"/>
                    <a:pt x="544" y="239"/>
                  </a:cubicBezTo>
                  <a:cubicBezTo>
                    <a:pt x="537" y="245"/>
                    <a:pt x="527" y="250"/>
                    <a:pt x="516" y="250"/>
                  </a:cubicBezTo>
                  <a:cubicBezTo>
                    <a:pt x="513" y="250"/>
                    <a:pt x="510" y="250"/>
                    <a:pt x="506" y="249"/>
                  </a:cubicBezTo>
                  <a:cubicBezTo>
                    <a:pt x="504" y="252"/>
                    <a:pt x="509" y="254"/>
                    <a:pt x="506" y="257"/>
                  </a:cubicBezTo>
                  <a:cubicBezTo>
                    <a:pt x="503" y="260"/>
                    <a:pt x="499" y="260"/>
                    <a:pt x="495" y="260"/>
                  </a:cubicBezTo>
                  <a:cubicBezTo>
                    <a:pt x="491" y="260"/>
                    <a:pt x="487" y="260"/>
                    <a:pt x="482" y="259"/>
                  </a:cubicBezTo>
                  <a:cubicBezTo>
                    <a:pt x="473" y="263"/>
                    <a:pt x="470" y="271"/>
                    <a:pt x="457" y="272"/>
                  </a:cubicBezTo>
                  <a:cubicBezTo>
                    <a:pt x="452" y="271"/>
                    <a:pt x="452" y="265"/>
                    <a:pt x="450" y="263"/>
                  </a:cubicBezTo>
                  <a:cubicBezTo>
                    <a:pt x="443" y="265"/>
                    <a:pt x="437" y="268"/>
                    <a:pt x="434" y="275"/>
                  </a:cubicBezTo>
                  <a:cubicBezTo>
                    <a:pt x="440" y="278"/>
                    <a:pt x="446" y="276"/>
                    <a:pt x="452" y="277"/>
                  </a:cubicBezTo>
                  <a:cubicBezTo>
                    <a:pt x="447" y="280"/>
                    <a:pt x="441" y="283"/>
                    <a:pt x="440" y="290"/>
                  </a:cubicBezTo>
                  <a:cubicBezTo>
                    <a:pt x="434" y="293"/>
                    <a:pt x="428" y="296"/>
                    <a:pt x="423" y="300"/>
                  </a:cubicBezTo>
                  <a:cubicBezTo>
                    <a:pt x="425" y="313"/>
                    <a:pt x="412" y="321"/>
                    <a:pt x="400" y="326"/>
                  </a:cubicBezTo>
                  <a:cubicBezTo>
                    <a:pt x="397" y="328"/>
                    <a:pt x="403" y="330"/>
                    <a:pt x="400" y="332"/>
                  </a:cubicBezTo>
                  <a:cubicBezTo>
                    <a:pt x="395" y="334"/>
                    <a:pt x="388" y="335"/>
                    <a:pt x="387" y="341"/>
                  </a:cubicBezTo>
                  <a:cubicBezTo>
                    <a:pt x="388" y="343"/>
                    <a:pt x="389" y="343"/>
                    <a:pt x="391" y="343"/>
                  </a:cubicBezTo>
                  <a:cubicBezTo>
                    <a:pt x="391" y="343"/>
                    <a:pt x="392" y="343"/>
                    <a:pt x="392" y="343"/>
                  </a:cubicBezTo>
                  <a:cubicBezTo>
                    <a:pt x="393" y="343"/>
                    <a:pt x="393" y="343"/>
                    <a:pt x="394" y="343"/>
                  </a:cubicBezTo>
                  <a:cubicBezTo>
                    <a:pt x="396" y="343"/>
                    <a:pt x="398" y="343"/>
                    <a:pt x="398" y="346"/>
                  </a:cubicBezTo>
                  <a:cubicBezTo>
                    <a:pt x="397" y="348"/>
                    <a:pt x="395" y="349"/>
                    <a:pt x="393" y="349"/>
                  </a:cubicBezTo>
                  <a:cubicBezTo>
                    <a:pt x="390" y="349"/>
                    <a:pt x="387" y="347"/>
                    <a:pt x="383" y="347"/>
                  </a:cubicBezTo>
                  <a:cubicBezTo>
                    <a:pt x="379" y="348"/>
                    <a:pt x="381" y="354"/>
                    <a:pt x="376" y="354"/>
                  </a:cubicBezTo>
                  <a:cubicBezTo>
                    <a:pt x="373" y="353"/>
                    <a:pt x="370" y="353"/>
                    <a:pt x="368" y="353"/>
                  </a:cubicBezTo>
                  <a:cubicBezTo>
                    <a:pt x="363" y="353"/>
                    <a:pt x="360" y="355"/>
                    <a:pt x="356" y="357"/>
                  </a:cubicBezTo>
                  <a:cubicBezTo>
                    <a:pt x="352" y="359"/>
                    <a:pt x="347" y="361"/>
                    <a:pt x="342" y="361"/>
                  </a:cubicBezTo>
                  <a:cubicBezTo>
                    <a:pt x="342" y="361"/>
                    <a:pt x="342" y="361"/>
                    <a:pt x="341" y="361"/>
                  </a:cubicBezTo>
                  <a:cubicBezTo>
                    <a:pt x="343" y="367"/>
                    <a:pt x="340" y="375"/>
                    <a:pt x="344" y="380"/>
                  </a:cubicBezTo>
                  <a:cubicBezTo>
                    <a:pt x="341" y="382"/>
                    <a:pt x="336" y="381"/>
                    <a:pt x="337" y="386"/>
                  </a:cubicBezTo>
                  <a:cubicBezTo>
                    <a:pt x="338" y="387"/>
                    <a:pt x="339" y="387"/>
                    <a:pt x="341" y="387"/>
                  </a:cubicBezTo>
                  <a:cubicBezTo>
                    <a:pt x="342" y="387"/>
                    <a:pt x="343" y="387"/>
                    <a:pt x="344" y="387"/>
                  </a:cubicBezTo>
                  <a:cubicBezTo>
                    <a:pt x="345" y="387"/>
                    <a:pt x="346" y="387"/>
                    <a:pt x="347" y="387"/>
                  </a:cubicBezTo>
                  <a:cubicBezTo>
                    <a:pt x="349" y="387"/>
                    <a:pt x="350" y="387"/>
                    <a:pt x="351" y="389"/>
                  </a:cubicBezTo>
                  <a:cubicBezTo>
                    <a:pt x="349" y="392"/>
                    <a:pt x="344" y="393"/>
                    <a:pt x="341" y="397"/>
                  </a:cubicBezTo>
                  <a:cubicBezTo>
                    <a:pt x="344" y="408"/>
                    <a:pt x="350" y="415"/>
                    <a:pt x="365" y="416"/>
                  </a:cubicBezTo>
                  <a:cubicBezTo>
                    <a:pt x="376" y="412"/>
                    <a:pt x="381" y="403"/>
                    <a:pt x="396" y="402"/>
                  </a:cubicBezTo>
                  <a:cubicBezTo>
                    <a:pt x="403" y="411"/>
                    <a:pt x="418" y="421"/>
                    <a:pt x="408" y="437"/>
                  </a:cubicBezTo>
                  <a:cubicBezTo>
                    <a:pt x="411" y="443"/>
                    <a:pt x="417" y="447"/>
                    <a:pt x="423" y="447"/>
                  </a:cubicBezTo>
                  <a:cubicBezTo>
                    <a:pt x="428" y="447"/>
                    <a:pt x="434" y="444"/>
                    <a:pt x="438" y="440"/>
                  </a:cubicBezTo>
                  <a:cubicBezTo>
                    <a:pt x="439" y="440"/>
                    <a:pt x="440" y="440"/>
                    <a:pt x="441" y="440"/>
                  </a:cubicBezTo>
                  <a:cubicBezTo>
                    <a:pt x="452" y="440"/>
                    <a:pt x="469" y="432"/>
                    <a:pt x="459" y="423"/>
                  </a:cubicBezTo>
                  <a:cubicBezTo>
                    <a:pt x="455" y="424"/>
                    <a:pt x="457" y="431"/>
                    <a:pt x="452" y="431"/>
                  </a:cubicBezTo>
                  <a:cubicBezTo>
                    <a:pt x="452" y="431"/>
                    <a:pt x="452" y="430"/>
                    <a:pt x="451" y="430"/>
                  </a:cubicBezTo>
                  <a:cubicBezTo>
                    <a:pt x="441" y="408"/>
                    <a:pt x="478" y="409"/>
                    <a:pt x="477" y="388"/>
                  </a:cubicBezTo>
                  <a:cubicBezTo>
                    <a:pt x="474" y="383"/>
                    <a:pt x="465" y="384"/>
                    <a:pt x="462" y="379"/>
                  </a:cubicBezTo>
                  <a:cubicBezTo>
                    <a:pt x="465" y="368"/>
                    <a:pt x="463" y="361"/>
                    <a:pt x="468" y="355"/>
                  </a:cubicBezTo>
                  <a:cubicBezTo>
                    <a:pt x="477" y="344"/>
                    <a:pt x="505" y="345"/>
                    <a:pt x="509" y="330"/>
                  </a:cubicBezTo>
                  <a:cubicBezTo>
                    <a:pt x="508" y="327"/>
                    <a:pt x="506" y="325"/>
                    <a:pt x="504" y="322"/>
                  </a:cubicBezTo>
                  <a:cubicBezTo>
                    <a:pt x="509" y="310"/>
                    <a:pt x="526" y="315"/>
                    <a:pt x="541" y="312"/>
                  </a:cubicBezTo>
                  <a:cubicBezTo>
                    <a:pt x="564" y="325"/>
                    <a:pt x="521" y="335"/>
                    <a:pt x="516" y="346"/>
                  </a:cubicBezTo>
                  <a:cubicBezTo>
                    <a:pt x="506" y="348"/>
                    <a:pt x="504" y="358"/>
                    <a:pt x="501" y="366"/>
                  </a:cubicBezTo>
                  <a:cubicBezTo>
                    <a:pt x="506" y="370"/>
                    <a:pt x="504" y="376"/>
                    <a:pt x="501" y="381"/>
                  </a:cubicBezTo>
                  <a:cubicBezTo>
                    <a:pt x="509" y="387"/>
                    <a:pt x="519" y="390"/>
                    <a:pt x="529" y="390"/>
                  </a:cubicBezTo>
                  <a:cubicBezTo>
                    <a:pt x="538" y="390"/>
                    <a:pt x="548" y="388"/>
                    <a:pt x="558" y="386"/>
                  </a:cubicBezTo>
                  <a:cubicBezTo>
                    <a:pt x="565" y="385"/>
                    <a:pt x="570" y="382"/>
                    <a:pt x="575" y="382"/>
                  </a:cubicBezTo>
                  <a:cubicBezTo>
                    <a:pt x="579" y="382"/>
                    <a:pt x="582" y="384"/>
                    <a:pt x="585" y="389"/>
                  </a:cubicBezTo>
                  <a:cubicBezTo>
                    <a:pt x="582" y="394"/>
                    <a:pt x="572" y="398"/>
                    <a:pt x="563" y="398"/>
                  </a:cubicBezTo>
                  <a:cubicBezTo>
                    <a:pt x="558" y="398"/>
                    <a:pt x="554" y="397"/>
                    <a:pt x="551" y="394"/>
                  </a:cubicBezTo>
                  <a:cubicBezTo>
                    <a:pt x="545" y="398"/>
                    <a:pt x="533" y="397"/>
                    <a:pt x="529" y="403"/>
                  </a:cubicBezTo>
                  <a:cubicBezTo>
                    <a:pt x="534" y="411"/>
                    <a:pt x="538" y="422"/>
                    <a:pt x="527" y="429"/>
                  </a:cubicBezTo>
                  <a:cubicBezTo>
                    <a:pt x="520" y="426"/>
                    <a:pt x="522" y="419"/>
                    <a:pt x="515" y="417"/>
                  </a:cubicBezTo>
                  <a:cubicBezTo>
                    <a:pt x="515" y="417"/>
                    <a:pt x="514" y="417"/>
                    <a:pt x="513" y="417"/>
                  </a:cubicBezTo>
                  <a:cubicBezTo>
                    <a:pt x="501" y="417"/>
                    <a:pt x="499" y="437"/>
                    <a:pt x="501" y="449"/>
                  </a:cubicBezTo>
                  <a:cubicBezTo>
                    <a:pt x="496" y="453"/>
                    <a:pt x="488" y="456"/>
                    <a:pt x="481" y="458"/>
                  </a:cubicBezTo>
                  <a:cubicBezTo>
                    <a:pt x="476" y="453"/>
                    <a:pt x="472" y="451"/>
                    <a:pt x="468" y="451"/>
                  </a:cubicBezTo>
                  <a:cubicBezTo>
                    <a:pt x="460" y="451"/>
                    <a:pt x="452" y="458"/>
                    <a:pt x="438" y="458"/>
                  </a:cubicBezTo>
                  <a:cubicBezTo>
                    <a:pt x="436" y="464"/>
                    <a:pt x="433" y="466"/>
                    <a:pt x="430" y="466"/>
                  </a:cubicBezTo>
                  <a:cubicBezTo>
                    <a:pt x="425" y="466"/>
                    <a:pt x="420" y="461"/>
                    <a:pt x="418" y="456"/>
                  </a:cubicBezTo>
                  <a:cubicBezTo>
                    <a:pt x="418" y="456"/>
                    <a:pt x="417" y="456"/>
                    <a:pt x="417" y="456"/>
                  </a:cubicBezTo>
                  <a:cubicBezTo>
                    <a:pt x="412" y="456"/>
                    <a:pt x="406" y="462"/>
                    <a:pt x="399" y="463"/>
                  </a:cubicBezTo>
                  <a:cubicBezTo>
                    <a:pt x="395" y="459"/>
                    <a:pt x="390" y="456"/>
                    <a:pt x="387" y="451"/>
                  </a:cubicBezTo>
                  <a:cubicBezTo>
                    <a:pt x="398" y="444"/>
                    <a:pt x="392" y="427"/>
                    <a:pt x="393" y="418"/>
                  </a:cubicBezTo>
                  <a:cubicBezTo>
                    <a:pt x="392" y="418"/>
                    <a:pt x="390" y="418"/>
                    <a:pt x="389" y="418"/>
                  </a:cubicBezTo>
                  <a:cubicBezTo>
                    <a:pt x="381" y="418"/>
                    <a:pt x="377" y="424"/>
                    <a:pt x="372" y="428"/>
                  </a:cubicBezTo>
                  <a:cubicBezTo>
                    <a:pt x="372" y="440"/>
                    <a:pt x="379" y="457"/>
                    <a:pt x="369" y="467"/>
                  </a:cubicBezTo>
                  <a:cubicBezTo>
                    <a:pt x="367" y="466"/>
                    <a:pt x="365" y="466"/>
                    <a:pt x="363" y="466"/>
                  </a:cubicBezTo>
                  <a:cubicBezTo>
                    <a:pt x="359" y="466"/>
                    <a:pt x="355" y="467"/>
                    <a:pt x="351" y="468"/>
                  </a:cubicBezTo>
                  <a:cubicBezTo>
                    <a:pt x="346" y="469"/>
                    <a:pt x="342" y="470"/>
                    <a:pt x="337" y="470"/>
                  </a:cubicBezTo>
                  <a:cubicBezTo>
                    <a:pt x="337" y="470"/>
                    <a:pt x="337" y="470"/>
                    <a:pt x="337" y="470"/>
                  </a:cubicBezTo>
                  <a:cubicBezTo>
                    <a:pt x="333" y="474"/>
                    <a:pt x="331" y="479"/>
                    <a:pt x="329" y="485"/>
                  </a:cubicBezTo>
                  <a:cubicBezTo>
                    <a:pt x="322" y="489"/>
                    <a:pt x="316" y="494"/>
                    <a:pt x="309" y="498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237" y="150"/>
                    <a:pt x="1237" y="150"/>
                    <a:pt x="1237" y="150"/>
                  </a:cubicBezTo>
                  <a:moveTo>
                    <a:pt x="2942" y="147"/>
                  </a:moveTo>
                  <a:cubicBezTo>
                    <a:pt x="2936" y="147"/>
                    <a:pt x="2929" y="149"/>
                    <a:pt x="2926" y="153"/>
                  </a:cubicBezTo>
                  <a:cubicBezTo>
                    <a:pt x="2927" y="161"/>
                    <a:pt x="2939" y="161"/>
                    <a:pt x="2942" y="168"/>
                  </a:cubicBezTo>
                  <a:cubicBezTo>
                    <a:pt x="2936" y="181"/>
                    <a:pt x="2926" y="198"/>
                    <a:pt x="2942" y="208"/>
                  </a:cubicBezTo>
                  <a:cubicBezTo>
                    <a:pt x="2950" y="206"/>
                    <a:pt x="2954" y="202"/>
                    <a:pt x="2952" y="196"/>
                  </a:cubicBezTo>
                  <a:cubicBezTo>
                    <a:pt x="2954" y="195"/>
                    <a:pt x="2957" y="195"/>
                    <a:pt x="2961" y="195"/>
                  </a:cubicBezTo>
                  <a:cubicBezTo>
                    <a:pt x="2962" y="195"/>
                    <a:pt x="2963" y="195"/>
                    <a:pt x="2964" y="195"/>
                  </a:cubicBezTo>
                  <a:cubicBezTo>
                    <a:pt x="2965" y="195"/>
                    <a:pt x="2966" y="195"/>
                    <a:pt x="2967" y="195"/>
                  </a:cubicBezTo>
                  <a:cubicBezTo>
                    <a:pt x="2968" y="195"/>
                    <a:pt x="2968" y="195"/>
                    <a:pt x="2969" y="195"/>
                  </a:cubicBezTo>
                  <a:cubicBezTo>
                    <a:pt x="2972" y="187"/>
                    <a:pt x="2983" y="184"/>
                    <a:pt x="2985" y="175"/>
                  </a:cubicBezTo>
                  <a:cubicBezTo>
                    <a:pt x="2979" y="168"/>
                    <a:pt x="2958" y="173"/>
                    <a:pt x="2949" y="168"/>
                  </a:cubicBezTo>
                  <a:cubicBezTo>
                    <a:pt x="2950" y="161"/>
                    <a:pt x="2957" y="162"/>
                    <a:pt x="2957" y="155"/>
                  </a:cubicBezTo>
                  <a:cubicBezTo>
                    <a:pt x="2956" y="149"/>
                    <a:pt x="2949" y="147"/>
                    <a:pt x="2942" y="147"/>
                  </a:cubicBezTo>
                  <a:moveTo>
                    <a:pt x="2710" y="140"/>
                  </a:moveTo>
                  <a:cubicBezTo>
                    <a:pt x="2706" y="140"/>
                    <a:pt x="2700" y="145"/>
                    <a:pt x="2702" y="150"/>
                  </a:cubicBezTo>
                  <a:cubicBezTo>
                    <a:pt x="2703" y="150"/>
                    <a:pt x="2704" y="150"/>
                    <a:pt x="2705" y="150"/>
                  </a:cubicBezTo>
                  <a:cubicBezTo>
                    <a:pt x="2710" y="150"/>
                    <a:pt x="2715" y="146"/>
                    <a:pt x="2714" y="143"/>
                  </a:cubicBezTo>
                  <a:cubicBezTo>
                    <a:pt x="2714" y="141"/>
                    <a:pt x="2712" y="140"/>
                    <a:pt x="2710" y="140"/>
                  </a:cubicBezTo>
                  <a:moveTo>
                    <a:pt x="973" y="138"/>
                  </a:moveTo>
                  <a:cubicBezTo>
                    <a:pt x="963" y="138"/>
                    <a:pt x="952" y="142"/>
                    <a:pt x="948" y="146"/>
                  </a:cubicBezTo>
                  <a:cubicBezTo>
                    <a:pt x="947" y="146"/>
                    <a:pt x="946" y="146"/>
                    <a:pt x="946" y="146"/>
                  </a:cubicBezTo>
                  <a:cubicBezTo>
                    <a:pt x="937" y="146"/>
                    <a:pt x="931" y="151"/>
                    <a:pt x="923" y="151"/>
                  </a:cubicBezTo>
                  <a:cubicBezTo>
                    <a:pt x="923" y="151"/>
                    <a:pt x="923" y="151"/>
                    <a:pt x="922" y="151"/>
                  </a:cubicBezTo>
                  <a:cubicBezTo>
                    <a:pt x="920" y="151"/>
                    <a:pt x="919" y="151"/>
                    <a:pt x="917" y="150"/>
                  </a:cubicBezTo>
                  <a:cubicBezTo>
                    <a:pt x="915" y="150"/>
                    <a:pt x="913" y="149"/>
                    <a:pt x="911" y="149"/>
                  </a:cubicBezTo>
                  <a:cubicBezTo>
                    <a:pt x="910" y="149"/>
                    <a:pt x="910" y="149"/>
                    <a:pt x="910" y="150"/>
                  </a:cubicBezTo>
                  <a:cubicBezTo>
                    <a:pt x="905" y="150"/>
                    <a:pt x="900" y="154"/>
                    <a:pt x="894" y="156"/>
                  </a:cubicBezTo>
                  <a:cubicBezTo>
                    <a:pt x="887" y="158"/>
                    <a:pt x="881" y="158"/>
                    <a:pt x="876" y="161"/>
                  </a:cubicBezTo>
                  <a:cubicBezTo>
                    <a:pt x="872" y="163"/>
                    <a:pt x="870" y="169"/>
                    <a:pt x="866" y="172"/>
                  </a:cubicBezTo>
                  <a:cubicBezTo>
                    <a:pt x="862" y="175"/>
                    <a:pt x="856" y="179"/>
                    <a:pt x="851" y="182"/>
                  </a:cubicBezTo>
                  <a:cubicBezTo>
                    <a:pt x="845" y="185"/>
                    <a:pt x="837" y="185"/>
                    <a:pt x="833" y="190"/>
                  </a:cubicBezTo>
                  <a:cubicBezTo>
                    <a:pt x="838" y="199"/>
                    <a:pt x="855" y="197"/>
                    <a:pt x="863" y="203"/>
                  </a:cubicBezTo>
                  <a:cubicBezTo>
                    <a:pt x="870" y="184"/>
                    <a:pt x="902" y="181"/>
                    <a:pt x="922" y="171"/>
                  </a:cubicBezTo>
                  <a:cubicBezTo>
                    <a:pt x="928" y="168"/>
                    <a:pt x="932" y="164"/>
                    <a:pt x="938" y="162"/>
                  </a:cubicBezTo>
                  <a:cubicBezTo>
                    <a:pt x="950" y="157"/>
                    <a:pt x="985" y="157"/>
                    <a:pt x="986" y="147"/>
                  </a:cubicBezTo>
                  <a:cubicBezTo>
                    <a:pt x="987" y="140"/>
                    <a:pt x="981" y="138"/>
                    <a:pt x="973" y="138"/>
                  </a:cubicBezTo>
                  <a:moveTo>
                    <a:pt x="2907" y="126"/>
                  </a:moveTo>
                  <a:cubicBezTo>
                    <a:pt x="2905" y="126"/>
                    <a:pt x="2903" y="127"/>
                    <a:pt x="2901" y="128"/>
                  </a:cubicBezTo>
                  <a:cubicBezTo>
                    <a:pt x="2901" y="128"/>
                    <a:pt x="2901" y="128"/>
                    <a:pt x="2901" y="128"/>
                  </a:cubicBezTo>
                  <a:cubicBezTo>
                    <a:pt x="2900" y="128"/>
                    <a:pt x="2899" y="128"/>
                    <a:pt x="2898" y="128"/>
                  </a:cubicBezTo>
                  <a:cubicBezTo>
                    <a:pt x="2897" y="128"/>
                    <a:pt x="2896" y="128"/>
                    <a:pt x="2895" y="128"/>
                  </a:cubicBezTo>
                  <a:cubicBezTo>
                    <a:pt x="2890" y="128"/>
                    <a:pt x="2886" y="129"/>
                    <a:pt x="2885" y="132"/>
                  </a:cubicBezTo>
                  <a:cubicBezTo>
                    <a:pt x="2887" y="134"/>
                    <a:pt x="2888" y="139"/>
                    <a:pt x="2884" y="139"/>
                  </a:cubicBezTo>
                  <a:cubicBezTo>
                    <a:pt x="2880" y="136"/>
                    <a:pt x="2879" y="130"/>
                    <a:pt x="2872" y="128"/>
                  </a:cubicBezTo>
                  <a:cubicBezTo>
                    <a:pt x="2870" y="130"/>
                    <a:pt x="2868" y="132"/>
                    <a:pt x="2866" y="134"/>
                  </a:cubicBezTo>
                  <a:cubicBezTo>
                    <a:pt x="2866" y="138"/>
                    <a:pt x="2870" y="138"/>
                    <a:pt x="2870" y="142"/>
                  </a:cubicBezTo>
                  <a:cubicBezTo>
                    <a:pt x="2867" y="144"/>
                    <a:pt x="2862" y="150"/>
                    <a:pt x="2867" y="154"/>
                  </a:cubicBezTo>
                  <a:cubicBezTo>
                    <a:pt x="2874" y="153"/>
                    <a:pt x="2881" y="148"/>
                    <a:pt x="2888" y="148"/>
                  </a:cubicBezTo>
                  <a:cubicBezTo>
                    <a:pt x="2889" y="148"/>
                    <a:pt x="2890" y="148"/>
                    <a:pt x="2891" y="149"/>
                  </a:cubicBezTo>
                  <a:cubicBezTo>
                    <a:pt x="2891" y="150"/>
                    <a:pt x="2889" y="151"/>
                    <a:pt x="2888" y="151"/>
                  </a:cubicBezTo>
                  <a:cubicBezTo>
                    <a:pt x="2888" y="151"/>
                    <a:pt x="2887" y="151"/>
                    <a:pt x="2887" y="151"/>
                  </a:cubicBezTo>
                  <a:cubicBezTo>
                    <a:pt x="2886" y="151"/>
                    <a:pt x="2886" y="151"/>
                    <a:pt x="2885" y="151"/>
                  </a:cubicBezTo>
                  <a:cubicBezTo>
                    <a:pt x="2884" y="151"/>
                    <a:pt x="2883" y="151"/>
                    <a:pt x="2882" y="151"/>
                  </a:cubicBezTo>
                  <a:cubicBezTo>
                    <a:pt x="2883" y="155"/>
                    <a:pt x="2880" y="156"/>
                    <a:pt x="2882" y="158"/>
                  </a:cubicBezTo>
                  <a:cubicBezTo>
                    <a:pt x="2888" y="157"/>
                    <a:pt x="2893" y="155"/>
                    <a:pt x="2899" y="155"/>
                  </a:cubicBezTo>
                  <a:cubicBezTo>
                    <a:pt x="2901" y="155"/>
                    <a:pt x="2903" y="156"/>
                    <a:pt x="2906" y="156"/>
                  </a:cubicBezTo>
                  <a:cubicBezTo>
                    <a:pt x="2919" y="154"/>
                    <a:pt x="2919" y="126"/>
                    <a:pt x="2907" y="126"/>
                  </a:cubicBezTo>
                  <a:moveTo>
                    <a:pt x="2786" y="124"/>
                  </a:moveTo>
                  <a:cubicBezTo>
                    <a:pt x="2782" y="124"/>
                    <a:pt x="2778" y="126"/>
                    <a:pt x="2777" y="131"/>
                  </a:cubicBezTo>
                  <a:cubicBezTo>
                    <a:pt x="2777" y="139"/>
                    <a:pt x="2791" y="139"/>
                    <a:pt x="2790" y="149"/>
                  </a:cubicBezTo>
                  <a:cubicBezTo>
                    <a:pt x="2775" y="146"/>
                    <a:pt x="2757" y="137"/>
                    <a:pt x="2738" y="133"/>
                  </a:cubicBezTo>
                  <a:cubicBezTo>
                    <a:pt x="2733" y="141"/>
                    <a:pt x="2727" y="148"/>
                    <a:pt x="2718" y="153"/>
                  </a:cubicBezTo>
                  <a:cubicBezTo>
                    <a:pt x="2722" y="157"/>
                    <a:pt x="2727" y="158"/>
                    <a:pt x="2732" y="158"/>
                  </a:cubicBezTo>
                  <a:cubicBezTo>
                    <a:pt x="2738" y="158"/>
                    <a:pt x="2745" y="157"/>
                    <a:pt x="2751" y="155"/>
                  </a:cubicBezTo>
                  <a:cubicBezTo>
                    <a:pt x="2757" y="154"/>
                    <a:pt x="2763" y="153"/>
                    <a:pt x="2767" y="153"/>
                  </a:cubicBezTo>
                  <a:cubicBezTo>
                    <a:pt x="2768" y="153"/>
                    <a:pt x="2769" y="153"/>
                    <a:pt x="2769" y="153"/>
                  </a:cubicBezTo>
                  <a:cubicBezTo>
                    <a:pt x="2766" y="162"/>
                    <a:pt x="2748" y="158"/>
                    <a:pt x="2746" y="167"/>
                  </a:cubicBezTo>
                  <a:cubicBezTo>
                    <a:pt x="2751" y="169"/>
                    <a:pt x="2755" y="170"/>
                    <a:pt x="2759" y="170"/>
                  </a:cubicBezTo>
                  <a:cubicBezTo>
                    <a:pt x="2774" y="170"/>
                    <a:pt x="2785" y="159"/>
                    <a:pt x="2802" y="157"/>
                  </a:cubicBezTo>
                  <a:cubicBezTo>
                    <a:pt x="2802" y="157"/>
                    <a:pt x="2803" y="157"/>
                    <a:pt x="2803" y="157"/>
                  </a:cubicBezTo>
                  <a:cubicBezTo>
                    <a:pt x="2804" y="157"/>
                    <a:pt x="2805" y="157"/>
                    <a:pt x="2807" y="157"/>
                  </a:cubicBezTo>
                  <a:cubicBezTo>
                    <a:pt x="2808" y="157"/>
                    <a:pt x="2809" y="157"/>
                    <a:pt x="2810" y="157"/>
                  </a:cubicBezTo>
                  <a:cubicBezTo>
                    <a:pt x="2811" y="157"/>
                    <a:pt x="2812" y="157"/>
                    <a:pt x="2813" y="157"/>
                  </a:cubicBezTo>
                  <a:cubicBezTo>
                    <a:pt x="2823" y="154"/>
                    <a:pt x="2834" y="140"/>
                    <a:pt x="2820" y="138"/>
                  </a:cubicBezTo>
                  <a:cubicBezTo>
                    <a:pt x="2820" y="138"/>
                    <a:pt x="2820" y="138"/>
                    <a:pt x="2819" y="138"/>
                  </a:cubicBezTo>
                  <a:cubicBezTo>
                    <a:pt x="2817" y="138"/>
                    <a:pt x="2816" y="139"/>
                    <a:pt x="2815" y="140"/>
                  </a:cubicBezTo>
                  <a:cubicBezTo>
                    <a:pt x="2813" y="141"/>
                    <a:pt x="2812" y="142"/>
                    <a:pt x="2810" y="142"/>
                  </a:cubicBezTo>
                  <a:cubicBezTo>
                    <a:pt x="2810" y="142"/>
                    <a:pt x="2810" y="142"/>
                    <a:pt x="2809" y="142"/>
                  </a:cubicBezTo>
                  <a:cubicBezTo>
                    <a:pt x="2800" y="142"/>
                    <a:pt x="2800" y="128"/>
                    <a:pt x="2793" y="125"/>
                  </a:cubicBezTo>
                  <a:cubicBezTo>
                    <a:pt x="2791" y="125"/>
                    <a:pt x="2788" y="124"/>
                    <a:pt x="2786" y="124"/>
                  </a:cubicBezTo>
                  <a:moveTo>
                    <a:pt x="2752" y="123"/>
                  </a:moveTo>
                  <a:cubicBezTo>
                    <a:pt x="2749" y="123"/>
                    <a:pt x="2745" y="125"/>
                    <a:pt x="2745" y="127"/>
                  </a:cubicBezTo>
                  <a:cubicBezTo>
                    <a:pt x="2746" y="130"/>
                    <a:pt x="2748" y="131"/>
                    <a:pt x="2751" y="131"/>
                  </a:cubicBezTo>
                  <a:cubicBezTo>
                    <a:pt x="2754" y="131"/>
                    <a:pt x="2757" y="129"/>
                    <a:pt x="2757" y="126"/>
                  </a:cubicBezTo>
                  <a:cubicBezTo>
                    <a:pt x="2757" y="124"/>
                    <a:pt x="2755" y="123"/>
                    <a:pt x="2752" y="123"/>
                  </a:cubicBezTo>
                  <a:moveTo>
                    <a:pt x="2931" y="120"/>
                  </a:moveTo>
                  <a:cubicBezTo>
                    <a:pt x="2926" y="120"/>
                    <a:pt x="2921" y="122"/>
                    <a:pt x="2919" y="127"/>
                  </a:cubicBezTo>
                  <a:cubicBezTo>
                    <a:pt x="2924" y="133"/>
                    <a:pt x="2935" y="138"/>
                    <a:pt x="2946" y="138"/>
                  </a:cubicBezTo>
                  <a:cubicBezTo>
                    <a:pt x="2949" y="138"/>
                    <a:pt x="2952" y="138"/>
                    <a:pt x="2956" y="137"/>
                  </a:cubicBezTo>
                  <a:cubicBezTo>
                    <a:pt x="2961" y="142"/>
                    <a:pt x="2968" y="148"/>
                    <a:pt x="2968" y="159"/>
                  </a:cubicBezTo>
                  <a:cubicBezTo>
                    <a:pt x="2976" y="161"/>
                    <a:pt x="2983" y="166"/>
                    <a:pt x="2991" y="166"/>
                  </a:cubicBezTo>
                  <a:cubicBezTo>
                    <a:pt x="2993" y="166"/>
                    <a:pt x="2996" y="166"/>
                    <a:pt x="2999" y="164"/>
                  </a:cubicBezTo>
                  <a:cubicBezTo>
                    <a:pt x="3004" y="164"/>
                    <a:pt x="3003" y="169"/>
                    <a:pt x="3008" y="169"/>
                  </a:cubicBezTo>
                  <a:cubicBezTo>
                    <a:pt x="3023" y="165"/>
                    <a:pt x="3046" y="168"/>
                    <a:pt x="3055" y="159"/>
                  </a:cubicBezTo>
                  <a:cubicBezTo>
                    <a:pt x="3060" y="160"/>
                    <a:pt x="3058" y="167"/>
                    <a:pt x="3064" y="167"/>
                  </a:cubicBezTo>
                  <a:cubicBezTo>
                    <a:pt x="3075" y="166"/>
                    <a:pt x="3083" y="161"/>
                    <a:pt x="3093" y="161"/>
                  </a:cubicBezTo>
                  <a:cubicBezTo>
                    <a:pt x="3093" y="161"/>
                    <a:pt x="3094" y="161"/>
                    <a:pt x="3094" y="161"/>
                  </a:cubicBezTo>
                  <a:cubicBezTo>
                    <a:pt x="3098" y="153"/>
                    <a:pt x="3089" y="151"/>
                    <a:pt x="3086" y="146"/>
                  </a:cubicBezTo>
                  <a:cubicBezTo>
                    <a:pt x="3079" y="144"/>
                    <a:pt x="3071" y="143"/>
                    <a:pt x="3064" y="143"/>
                  </a:cubicBezTo>
                  <a:cubicBezTo>
                    <a:pt x="3055" y="143"/>
                    <a:pt x="3046" y="144"/>
                    <a:pt x="3036" y="145"/>
                  </a:cubicBezTo>
                  <a:cubicBezTo>
                    <a:pt x="3027" y="147"/>
                    <a:pt x="3017" y="148"/>
                    <a:pt x="3007" y="148"/>
                  </a:cubicBezTo>
                  <a:cubicBezTo>
                    <a:pt x="3005" y="148"/>
                    <a:pt x="3003" y="148"/>
                    <a:pt x="3001" y="148"/>
                  </a:cubicBezTo>
                  <a:cubicBezTo>
                    <a:pt x="2996" y="142"/>
                    <a:pt x="2985" y="144"/>
                    <a:pt x="2982" y="139"/>
                  </a:cubicBezTo>
                  <a:cubicBezTo>
                    <a:pt x="2982" y="136"/>
                    <a:pt x="2989" y="139"/>
                    <a:pt x="2991" y="137"/>
                  </a:cubicBezTo>
                  <a:cubicBezTo>
                    <a:pt x="2989" y="126"/>
                    <a:pt x="2975" y="128"/>
                    <a:pt x="2963" y="126"/>
                  </a:cubicBezTo>
                  <a:cubicBezTo>
                    <a:pt x="2953" y="125"/>
                    <a:pt x="2941" y="120"/>
                    <a:pt x="2931" y="120"/>
                  </a:cubicBezTo>
                  <a:moveTo>
                    <a:pt x="2726" y="114"/>
                  </a:moveTo>
                  <a:cubicBezTo>
                    <a:pt x="2720" y="114"/>
                    <a:pt x="2714" y="116"/>
                    <a:pt x="2707" y="117"/>
                  </a:cubicBezTo>
                  <a:cubicBezTo>
                    <a:pt x="2696" y="119"/>
                    <a:pt x="2691" y="124"/>
                    <a:pt x="2682" y="128"/>
                  </a:cubicBezTo>
                  <a:cubicBezTo>
                    <a:pt x="2668" y="134"/>
                    <a:pt x="2660" y="133"/>
                    <a:pt x="2666" y="144"/>
                  </a:cubicBezTo>
                  <a:cubicBezTo>
                    <a:pt x="2667" y="144"/>
                    <a:pt x="2668" y="144"/>
                    <a:pt x="2669" y="144"/>
                  </a:cubicBezTo>
                  <a:cubicBezTo>
                    <a:pt x="2674" y="144"/>
                    <a:pt x="2676" y="141"/>
                    <a:pt x="2681" y="141"/>
                  </a:cubicBezTo>
                  <a:cubicBezTo>
                    <a:pt x="2686" y="142"/>
                    <a:pt x="2686" y="147"/>
                    <a:pt x="2692" y="147"/>
                  </a:cubicBezTo>
                  <a:cubicBezTo>
                    <a:pt x="2692" y="147"/>
                    <a:pt x="2692" y="147"/>
                    <a:pt x="2693" y="147"/>
                  </a:cubicBezTo>
                  <a:cubicBezTo>
                    <a:pt x="2697" y="146"/>
                    <a:pt x="2696" y="141"/>
                    <a:pt x="2697" y="138"/>
                  </a:cubicBezTo>
                  <a:cubicBezTo>
                    <a:pt x="2705" y="138"/>
                    <a:pt x="2705" y="138"/>
                    <a:pt x="2705" y="138"/>
                  </a:cubicBezTo>
                  <a:cubicBezTo>
                    <a:pt x="2707" y="135"/>
                    <a:pt x="2706" y="130"/>
                    <a:pt x="2711" y="130"/>
                  </a:cubicBezTo>
                  <a:cubicBezTo>
                    <a:pt x="2715" y="131"/>
                    <a:pt x="2713" y="137"/>
                    <a:pt x="2718" y="137"/>
                  </a:cubicBezTo>
                  <a:cubicBezTo>
                    <a:pt x="2727" y="133"/>
                    <a:pt x="2733" y="128"/>
                    <a:pt x="2733" y="116"/>
                  </a:cubicBezTo>
                  <a:cubicBezTo>
                    <a:pt x="2731" y="115"/>
                    <a:pt x="2728" y="114"/>
                    <a:pt x="2726" y="114"/>
                  </a:cubicBezTo>
                  <a:moveTo>
                    <a:pt x="397" y="107"/>
                  </a:moveTo>
                  <a:cubicBezTo>
                    <a:pt x="395" y="107"/>
                    <a:pt x="393" y="108"/>
                    <a:pt x="392" y="111"/>
                  </a:cubicBezTo>
                  <a:cubicBezTo>
                    <a:pt x="391" y="115"/>
                    <a:pt x="402" y="121"/>
                    <a:pt x="409" y="122"/>
                  </a:cubicBezTo>
                  <a:cubicBezTo>
                    <a:pt x="413" y="115"/>
                    <a:pt x="403" y="107"/>
                    <a:pt x="397" y="107"/>
                  </a:cubicBezTo>
                  <a:moveTo>
                    <a:pt x="3692" y="107"/>
                  </a:moveTo>
                  <a:cubicBezTo>
                    <a:pt x="3699" y="115"/>
                    <a:pt x="3714" y="122"/>
                    <a:pt x="3727" y="123"/>
                  </a:cubicBezTo>
                  <a:cubicBezTo>
                    <a:pt x="3719" y="115"/>
                    <a:pt x="3705" y="107"/>
                    <a:pt x="3692" y="107"/>
                  </a:cubicBezTo>
                  <a:moveTo>
                    <a:pt x="2777" y="102"/>
                  </a:moveTo>
                  <a:cubicBezTo>
                    <a:pt x="2769" y="102"/>
                    <a:pt x="2760" y="105"/>
                    <a:pt x="2756" y="109"/>
                  </a:cubicBezTo>
                  <a:cubicBezTo>
                    <a:pt x="2754" y="106"/>
                    <a:pt x="2750" y="104"/>
                    <a:pt x="2745" y="104"/>
                  </a:cubicBezTo>
                  <a:cubicBezTo>
                    <a:pt x="2742" y="104"/>
                    <a:pt x="2738" y="106"/>
                    <a:pt x="2738" y="111"/>
                  </a:cubicBezTo>
                  <a:cubicBezTo>
                    <a:pt x="2740" y="112"/>
                    <a:pt x="2743" y="113"/>
                    <a:pt x="2747" y="113"/>
                  </a:cubicBezTo>
                  <a:cubicBezTo>
                    <a:pt x="2750" y="113"/>
                    <a:pt x="2754" y="112"/>
                    <a:pt x="2756" y="111"/>
                  </a:cubicBezTo>
                  <a:cubicBezTo>
                    <a:pt x="2759" y="115"/>
                    <a:pt x="2767" y="117"/>
                    <a:pt x="2775" y="117"/>
                  </a:cubicBezTo>
                  <a:cubicBezTo>
                    <a:pt x="2782" y="117"/>
                    <a:pt x="2789" y="114"/>
                    <a:pt x="2788" y="109"/>
                  </a:cubicBezTo>
                  <a:cubicBezTo>
                    <a:pt x="2788" y="104"/>
                    <a:pt x="2783" y="102"/>
                    <a:pt x="2777" y="102"/>
                  </a:cubicBezTo>
                  <a:moveTo>
                    <a:pt x="2781" y="88"/>
                  </a:moveTo>
                  <a:cubicBezTo>
                    <a:pt x="2772" y="88"/>
                    <a:pt x="2763" y="91"/>
                    <a:pt x="2760" y="97"/>
                  </a:cubicBezTo>
                  <a:cubicBezTo>
                    <a:pt x="2761" y="98"/>
                    <a:pt x="2763" y="99"/>
                    <a:pt x="2766" y="99"/>
                  </a:cubicBezTo>
                  <a:cubicBezTo>
                    <a:pt x="2768" y="99"/>
                    <a:pt x="2770" y="99"/>
                    <a:pt x="2771" y="98"/>
                  </a:cubicBezTo>
                  <a:cubicBezTo>
                    <a:pt x="2773" y="98"/>
                    <a:pt x="2775" y="98"/>
                    <a:pt x="2777" y="98"/>
                  </a:cubicBezTo>
                  <a:cubicBezTo>
                    <a:pt x="2781" y="98"/>
                    <a:pt x="2784" y="99"/>
                    <a:pt x="2786" y="102"/>
                  </a:cubicBezTo>
                  <a:cubicBezTo>
                    <a:pt x="2786" y="102"/>
                    <a:pt x="2787" y="102"/>
                    <a:pt x="2787" y="102"/>
                  </a:cubicBezTo>
                  <a:cubicBezTo>
                    <a:pt x="2794" y="102"/>
                    <a:pt x="2798" y="100"/>
                    <a:pt x="2797" y="94"/>
                  </a:cubicBezTo>
                  <a:cubicBezTo>
                    <a:pt x="2794" y="90"/>
                    <a:pt x="2788" y="88"/>
                    <a:pt x="2781" y="88"/>
                  </a:cubicBezTo>
                  <a:moveTo>
                    <a:pt x="2910" y="87"/>
                  </a:moveTo>
                  <a:cubicBezTo>
                    <a:pt x="2906" y="87"/>
                    <a:pt x="2904" y="89"/>
                    <a:pt x="2903" y="96"/>
                  </a:cubicBezTo>
                  <a:cubicBezTo>
                    <a:pt x="2906" y="98"/>
                    <a:pt x="2912" y="98"/>
                    <a:pt x="2916" y="99"/>
                  </a:cubicBezTo>
                  <a:cubicBezTo>
                    <a:pt x="2914" y="102"/>
                    <a:pt x="2908" y="101"/>
                    <a:pt x="2908" y="105"/>
                  </a:cubicBezTo>
                  <a:cubicBezTo>
                    <a:pt x="2910" y="110"/>
                    <a:pt x="2915" y="111"/>
                    <a:pt x="2921" y="111"/>
                  </a:cubicBezTo>
                  <a:cubicBezTo>
                    <a:pt x="2930" y="111"/>
                    <a:pt x="2940" y="108"/>
                    <a:pt x="2946" y="106"/>
                  </a:cubicBezTo>
                  <a:cubicBezTo>
                    <a:pt x="2943" y="100"/>
                    <a:pt x="2935" y="98"/>
                    <a:pt x="2937" y="90"/>
                  </a:cubicBezTo>
                  <a:cubicBezTo>
                    <a:pt x="2935" y="91"/>
                    <a:pt x="2933" y="91"/>
                    <a:pt x="2931" y="91"/>
                  </a:cubicBezTo>
                  <a:cubicBezTo>
                    <a:pt x="2927" y="91"/>
                    <a:pt x="2923" y="90"/>
                    <a:pt x="2920" y="89"/>
                  </a:cubicBezTo>
                  <a:cubicBezTo>
                    <a:pt x="2916" y="88"/>
                    <a:pt x="2913" y="87"/>
                    <a:pt x="2910" y="87"/>
                  </a:cubicBezTo>
                  <a:moveTo>
                    <a:pt x="436" y="116"/>
                  </a:moveTo>
                  <a:cubicBezTo>
                    <a:pt x="436" y="111"/>
                    <a:pt x="442" y="109"/>
                    <a:pt x="448" y="109"/>
                  </a:cubicBezTo>
                  <a:cubicBezTo>
                    <a:pt x="452" y="109"/>
                    <a:pt x="457" y="110"/>
                    <a:pt x="459" y="112"/>
                  </a:cubicBezTo>
                  <a:cubicBezTo>
                    <a:pt x="458" y="116"/>
                    <a:pt x="454" y="116"/>
                    <a:pt x="450" y="116"/>
                  </a:cubicBezTo>
                  <a:cubicBezTo>
                    <a:pt x="448" y="116"/>
                    <a:pt x="446" y="116"/>
                    <a:pt x="444" y="116"/>
                  </a:cubicBezTo>
                  <a:cubicBezTo>
                    <a:pt x="443" y="116"/>
                    <a:pt x="441" y="116"/>
                    <a:pt x="439" y="116"/>
                  </a:cubicBezTo>
                  <a:cubicBezTo>
                    <a:pt x="438" y="116"/>
                    <a:pt x="437" y="116"/>
                    <a:pt x="436" y="116"/>
                  </a:cubicBezTo>
                  <a:moveTo>
                    <a:pt x="455" y="85"/>
                  </a:moveTo>
                  <a:cubicBezTo>
                    <a:pt x="455" y="85"/>
                    <a:pt x="454" y="85"/>
                    <a:pt x="454" y="85"/>
                  </a:cubicBezTo>
                  <a:cubicBezTo>
                    <a:pt x="445" y="85"/>
                    <a:pt x="445" y="93"/>
                    <a:pt x="450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1" y="99"/>
                    <a:pt x="441" y="94"/>
                    <a:pt x="439" y="91"/>
                  </a:cubicBezTo>
                  <a:cubicBezTo>
                    <a:pt x="438" y="91"/>
                    <a:pt x="438" y="91"/>
                    <a:pt x="437" y="91"/>
                  </a:cubicBezTo>
                  <a:cubicBezTo>
                    <a:pt x="436" y="91"/>
                    <a:pt x="435" y="91"/>
                    <a:pt x="434" y="91"/>
                  </a:cubicBezTo>
                  <a:cubicBezTo>
                    <a:pt x="433" y="92"/>
                    <a:pt x="432" y="92"/>
                    <a:pt x="430" y="92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28" y="94"/>
                    <a:pt x="430" y="99"/>
                    <a:pt x="427" y="99"/>
                  </a:cubicBezTo>
                  <a:cubicBezTo>
                    <a:pt x="423" y="99"/>
                    <a:pt x="420" y="99"/>
                    <a:pt x="420" y="96"/>
                  </a:cubicBezTo>
                  <a:cubicBezTo>
                    <a:pt x="421" y="93"/>
                    <a:pt x="427" y="93"/>
                    <a:pt x="428" y="90"/>
                  </a:cubicBezTo>
                  <a:cubicBezTo>
                    <a:pt x="425" y="89"/>
                    <a:pt x="420" y="88"/>
                    <a:pt x="416" y="88"/>
                  </a:cubicBezTo>
                  <a:cubicBezTo>
                    <a:pt x="406" y="88"/>
                    <a:pt x="396" y="92"/>
                    <a:pt x="398" y="100"/>
                  </a:cubicBezTo>
                  <a:cubicBezTo>
                    <a:pt x="400" y="103"/>
                    <a:pt x="406" y="102"/>
                    <a:pt x="408" y="105"/>
                  </a:cubicBezTo>
                  <a:cubicBezTo>
                    <a:pt x="409" y="114"/>
                    <a:pt x="416" y="118"/>
                    <a:pt x="426" y="118"/>
                  </a:cubicBezTo>
                  <a:cubicBezTo>
                    <a:pt x="428" y="118"/>
                    <a:pt x="430" y="118"/>
                    <a:pt x="432" y="118"/>
                  </a:cubicBezTo>
                  <a:cubicBezTo>
                    <a:pt x="428" y="120"/>
                    <a:pt x="429" y="125"/>
                    <a:pt x="432" y="127"/>
                  </a:cubicBezTo>
                  <a:cubicBezTo>
                    <a:pt x="433" y="127"/>
                    <a:pt x="433" y="127"/>
                    <a:pt x="433" y="127"/>
                  </a:cubicBezTo>
                  <a:cubicBezTo>
                    <a:pt x="434" y="127"/>
                    <a:pt x="435" y="127"/>
                    <a:pt x="436" y="127"/>
                  </a:cubicBezTo>
                  <a:cubicBezTo>
                    <a:pt x="437" y="126"/>
                    <a:pt x="437" y="126"/>
                    <a:pt x="438" y="126"/>
                  </a:cubicBezTo>
                  <a:cubicBezTo>
                    <a:pt x="439" y="126"/>
                    <a:pt x="439" y="126"/>
                    <a:pt x="440" y="126"/>
                  </a:cubicBezTo>
                  <a:cubicBezTo>
                    <a:pt x="440" y="129"/>
                    <a:pt x="436" y="130"/>
                    <a:pt x="439" y="132"/>
                  </a:cubicBezTo>
                  <a:cubicBezTo>
                    <a:pt x="446" y="136"/>
                    <a:pt x="446" y="149"/>
                    <a:pt x="455" y="149"/>
                  </a:cubicBezTo>
                  <a:cubicBezTo>
                    <a:pt x="455" y="149"/>
                    <a:pt x="455" y="149"/>
                    <a:pt x="455" y="149"/>
                  </a:cubicBezTo>
                  <a:cubicBezTo>
                    <a:pt x="465" y="148"/>
                    <a:pt x="465" y="132"/>
                    <a:pt x="477" y="130"/>
                  </a:cubicBezTo>
                  <a:cubicBezTo>
                    <a:pt x="476" y="119"/>
                    <a:pt x="483" y="115"/>
                    <a:pt x="491" y="111"/>
                  </a:cubicBezTo>
                  <a:cubicBezTo>
                    <a:pt x="498" y="114"/>
                    <a:pt x="499" y="121"/>
                    <a:pt x="503" y="126"/>
                  </a:cubicBezTo>
                  <a:cubicBezTo>
                    <a:pt x="503" y="130"/>
                    <a:pt x="497" y="129"/>
                    <a:pt x="499" y="135"/>
                  </a:cubicBezTo>
                  <a:cubicBezTo>
                    <a:pt x="500" y="135"/>
                    <a:pt x="501" y="136"/>
                    <a:pt x="502" y="136"/>
                  </a:cubicBezTo>
                  <a:cubicBezTo>
                    <a:pt x="506" y="136"/>
                    <a:pt x="509" y="133"/>
                    <a:pt x="512" y="133"/>
                  </a:cubicBezTo>
                  <a:cubicBezTo>
                    <a:pt x="516" y="133"/>
                    <a:pt x="514" y="138"/>
                    <a:pt x="518" y="138"/>
                  </a:cubicBezTo>
                  <a:cubicBezTo>
                    <a:pt x="518" y="138"/>
                    <a:pt x="518" y="138"/>
                    <a:pt x="519" y="138"/>
                  </a:cubicBezTo>
                  <a:cubicBezTo>
                    <a:pt x="525" y="134"/>
                    <a:pt x="535" y="132"/>
                    <a:pt x="540" y="125"/>
                  </a:cubicBezTo>
                  <a:cubicBezTo>
                    <a:pt x="524" y="120"/>
                    <a:pt x="517" y="108"/>
                    <a:pt x="496" y="107"/>
                  </a:cubicBezTo>
                  <a:cubicBezTo>
                    <a:pt x="495" y="106"/>
                    <a:pt x="493" y="105"/>
                    <a:pt x="492" y="102"/>
                  </a:cubicBezTo>
                  <a:cubicBezTo>
                    <a:pt x="491" y="102"/>
                    <a:pt x="490" y="102"/>
                    <a:pt x="489" y="102"/>
                  </a:cubicBezTo>
                  <a:cubicBezTo>
                    <a:pt x="482" y="102"/>
                    <a:pt x="475" y="98"/>
                    <a:pt x="470" y="94"/>
                  </a:cubicBezTo>
                  <a:cubicBezTo>
                    <a:pt x="464" y="89"/>
                    <a:pt x="459" y="85"/>
                    <a:pt x="455" y="85"/>
                  </a:cubicBezTo>
                  <a:moveTo>
                    <a:pt x="804" y="81"/>
                  </a:moveTo>
                  <a:cubicBezTo>
                    <a:pt x="800" y="81"/>
                    <a:pt x="796" y="83"/>
                    <a:pt x="796" y="87"/>
                  </a:cubicBezTo>
                  <a:cubicBezTo>
                    <a:pt x="797" y="89"/>
                    <a:pt x="801" y="90"/>
                    <a:pt x="805" y="90"/>
                  </a:cubicBezTo>
                  <a:cubicBezTo>
                    <a:pt x="809" y="90"/>
                    <a:pt x="812" y="89"/>
                    <a:pt x="812" y="86"/>
                  </a:cubicBezTo>
                  <a:cubicBezTo>
                    <a:pt x="812" y="83"/>
                    <a:pt x="808" y="81"/>
                    <a:pt x="804" y="81"/>
                  </a:cubicBezTo>
                  <a:moveTo>
                    <a:pt x="888" y="80"/>
                  </a:moveTo>
                  <a:cubicBezTo>
                    <a:pt x="882" y="80"/>
                    <a:pt x="876" y="82"/>
                    <a:pt x="875" y="87"/>
                  </a:cubicBezTo>
                  <a:cubicBezTo>
                    <a:pt x="877" y="89"/>
                    <a:pt x="880" y="89"/>
                    <a:pt x="883" y="89"/>
                  </a:cubicBezTo>
                  <a:cubicBezTo>
                    <a:pt x="888" y="89"/>
                    <a:pt x="894" y="88"/>
                    <a:pt x="896" y="86"/>
                  </a:cubicBezTo>
                  <a:cubicBezTo>
                    <a:pt x="896" y="81"/>
                    <a:pt x="896" y="81"/>
                    <a:pt x="896" y="81"/>
                  </a:cubicBezTo>
                  <a:cubicBezTo>
                    <a:pt x="894" y="80"/>
                    <a:pt x="891" y="80"/>
                    <a:pt x="888" y="80"/>
                  </a:cubicBezTo>
                  <a:moveTo>
                    <a:pt x="1219" y="79"/>
                  </a:moveTo>
                  <a:cubicBezTo>
                    <a:pt x="1215" y="79"/>
                    <a:pt x="1212" y="80"/>
                    <a:pt x="1210" y="81"/>
                  </a:cubicBezTo>
                  <a:cubicBezTo>
                    <a:pt x="1211" y="89"/>
                    <a:pt x="1224" y="92"/>
                    <a:pt x="1235" y="92"/>
                  </a:cubicBezTo>
                  <a:cubicBezTo>
                    <a:pt x="1236" y="92"/>
                    <a:pt x="1236" y="92"/>
                    <a:pt x="1237" y="92"/>
                  </a:cubicBezTo>
                  <a:cubicBezTo>
                    <a:pt x="1237" y="84"/>
                    <a:pt x="1237" y="84"/>
                    <a:pt x="1237" y="84"/>
                  </a:cubicBezTo>
                  <a:cubicBezTo>
                    <a:pt x="1233" y="81"/>
                    <a:pt x="1225" y="79"/>
                    <a:pt x="1219" y="79"/>
                  </a:cubicBezTo>
                  <a:moveTo>
                    <a:pt x="2851" y="77"/>
                  </a:moveTo>
                  <a:cubicBezTo>
                    <a:pt x="2844" y="77"/>
                    <a:pt x="2837" y="79"/>
                    <a:pt x="2833" y="82"/>
                  </a:cubicBezTo>
                  <a:cubicBezTo>
                    <a:pt x="2832" y="90"/>
                    <a:pt x="2844" y="88"/>
                    <a:pt x="2849" y="91"/>
                  </a:cubicBezTo>
                  <a:cubicBezTo>
                    <a:pt x="2848" y="94"/>
                    <a:pt x="2841" y="93"/>
                    <a:pt x="2840" y="98"/>
                  </a:cubicBezTo>
                  <a:cubicBezTo>
                    <a:pt x="2842" y="100"/>
                    <a:pt x="2844" y="101"/>
                    <a:pt x="2846" y="101"/>
                  </a:cubicBezTo>
                  <a:cubicBezTo>
                    <a:pt x="2850" y="101"/>
                    <a:pt x="2855" y="99"/>
                    <a:pt x="2858" y="98"/>
                  </a:cubicBezTo>
                  <a:cubicBezTo>
                    <a:pt x="2860" y="97"/>
                    <a:pt x="2862" y="97"/>
                    <a:pt x="2864" y="97"/>
                  </a:cubicBezTo>
                  <a:cubicBezTo>
                    <a:pt x="2875" y="97"/>
                    <a:pt x="2880" y="101"/>
                    <a:pt x="2886" y="108"/>
                  </a:cubicBezTo>
                  <a:cubicBezTo>
                    <a:pt x="2886" y="108"/>
                    <a:pt x="2887" y="108"/>
                    <a:pt x="2887" y="108"/>
                  </a:cubicBezTo>
                  <a:cubicBezTo>
                    <a:pt x="2893" y="108"/>
                    <a:pt x="2897" y="107"/>
                    <a:pt x="2901" y="106"/>
                  </a:cubicBezTo>
                  <a:cubicBezTo>
                    <a:pt x="2896" y="95"/>
                    <a:pt x="2886" y="84"/>
                    <a:pt x="2871" y="84"/>
                  </a:cubicBezTo>
                  <a:cubicBezTo>
                    <a:pt x="2869" y="84"/>
                    <a:pt x="2868" y="85"/>
                    <a:pt x="2867" y="85"/>
                  </a:cubicBezTo>
                  <a:cubicBezTo>
                    <a:pt x="2865" y="79"/>
                    <a:pt x="2858" y="77"/>
                    <a:pt x="2851" y="77"/>
                  </a:cubicBezTo>
                  <a:moveTo>
                    <a:pt x="825" y="76"/>
                  </a:moveTo>
                  <a:cubicBezTo>
                    <a:pt x="820" y="76"/>
                    <a:pt x="815" y="79"/>
                    <a:pt x="818" y="84"/>
                  </a:cubicBezTo>
                  <a:cubicBezTo>
                    <a:pt x="818" y="85"/>
                    <a:pt x="821" y="86"/>
                    <a:pt x="823" y="86"/>
                  </a:cubicBezTo>
                  <a:cubicBezTo>
                    <a:pt x="825" y="86"/>
                    <a:pt x="827" y="85"/>
                    <a:pt x="829" y="85"/>
                  </a:cubicBezTo>
                  <a:cubicBezTo>
                    <a:pt x="832" y="79"/>
                    <a:pt x="829" y="76"/>
                    <a:pt x="825" y="76"/>
                  </a:cubicBezTo>
                  <a:moveTo>
                    <a:pt x="490" y="68"/>
                  </a:moveTo>
                  <a:cubicBezTo>
                    <a:pt x="483" y="73"/>
                    <a:pt x="475" y="78"/>
                    <a:pt x="472" y="86"/>
                  </a:cubicBezTo>
                  <a:cubicBezTo>
                    <a:pt x="476" y="89"/>
                    <a:pt x="482" y="90"/>
                    <a:pt x="487" y="90"/>
                  </a:cubicBezTo>
                  <a:cubicBezTo>
                    <a:pt x="488" y="90"/>
                    <a:pt x="489" y="90"/>
                    <a:pt x="489" y="90"/>
                  </a:cubicBezTo>
                  <a:cubicBezTo>
                    <a:pt x="490" y="90"/>
                    <a:pt x="491" y="90"/>
                    <a:pt x="492" y="90"/>
                  </a:cubicBezTo>
                  <a:cubicBezTo>
                    <a:pt x="495" y="90"/>
                    <a:pt x="499" y="90"/>
                    <a:pt x="502" y="91"/>
                  </a:cubicBezTo>
                  <a:cubicBezTo>
                    <a:pt x="502" y="95"/>
                    <a:pt x="496" y="93"/>
                    <a:pt x="493" y="95"/>
                  </a:cubicBezTo>
                  <a:cubicBezTo>
                    <a:pt x="496" y="101"/>
                    <a:pt x="511" y="102"/>
                    <a:pt x="522" y="102"/>
                  </a:cubicBezTo>
                  <a:cubicBezTo>
                    <a:pt x="529" y="102"/>
                    <a:pt x="539" y="103"/>
                    <a:pt x="546" y="103"/>
                  </a:cubicBezTo>
                  <a:cubicBezTo>
                    <a:pt x="547" y="103"/>
                    <a:pt x="549" y="103"/>
                    <a:pt x="550" y="103"/>
                  </a:cubicBezTo>
                  <a:cubicBezTo>
                    <a:pt x="561" y="102"/>
                    <a:pt x="567" y="91"/>
                    <a:pt x="567" y="82"/>
                  </a:cubicBezTo>
                  <a:cubicBezTo>
                    <a:pt x="557" y="81"/>
                    <a:pt x="547" y="76"/>
                    <a:pt x="538" y="76"/>
                  </a:cubicBezTo>
                  <a:cubicBezTo>
                    <a:pt x="534" y="76"/>
                    <a:pt x="530" y="77"/>
                    <a:pt x="527" y="80"/>
                  </a:cubicBezTo>
                  <a:cubicBezTo>
                    <a:pt x="524" y="79"/>
                    <a:pt x="526" y="73"/>
                    <a:pt x="524" y="71"/>
                  </a:cubicBezTo>
                  <a:cubicBezTo>
                    <a:pt x="523" y="71"/>
                    <a:pt x="522" y="70"/>
                    <a:pt x="522" y="70"/>
                  </a:cubicBezTo>
                  <a:cubicBezTo>
                    <a:pt x="515" y="70"/>
                    <a:pt x="515" y="76"/>
                    <a:pt x="512" y="79"/>
                  </a:cubicBezTo>
                  <a:cubicBezTo>
                    <a:pt x="501" y="78"/>
                    <a:pt x="497" y="71"/>
                    <a:pt x="490" y="68"/>
                  </a:cubicBezTo>
                  <a:moveTo>
                    <a:pt x="752" y="66"/>
                  </a:moveTo>
                  <a:cubicBezTo>
                    <a:pt x="743" y="66"/>
                    <a:pt x="735" y="70"/>
                    <a:pt x="732" y="77"/>
                  </a:cubicBezTo>
                  <a:cubicBezTo>
                    <a:pt x="735" y="80"/>
                    <a:pt x="739" y="81"/>
                    <a:pt x="743" y="81"/>
                  </a:cubicBezTo>
                  <a:cubicBezTo>
                    <a:pt x="752" y="81"/>
                    <a:pt x="761" y="76"/>
                    <a:pt x="761" y="68"/>
                  </a:cubicBezTo>
                  <a:cubicBezTo>
                    <a:pt x="758" y="67"/>
                    <a:pt x="755" y="66"/>
                    <a:pt x="752" y="66"/>
                  </a:cubicBezTo>
                  <a:moveTo>
                    <a:pt x="796" y="65"/>
                  </a:moveTo>
                  <a:cubicBezTo>
                    <a:pt x="792" y="65"/>
                    <a:pt x="787" y="67"/>
                    <a:pt x="783" y="68"/>
                  </a:cubicBezTo>
                  <a:cubicBezTo>
                    <a:pt x="778" y="70"/>
                    <a:pt x="773" y="72"/>
                    <a:pt x="768" y="72"/>
                  </a:cubicBezTo>
                  <a:cubicBezTo>
                    <a:pt x="767" y="72"/>
                    <a:pt x="766" y="72"/>
                    <a:pt x="766" y="72"/>
                  </a:cubicBezTo>
                  <a:cubicBezTo>
                    <a:pt x="764" y="75"/>
                    <a:pt x="762" y="76"/>
                    <a:pt x="762" y="81"/>
                  </a:cubicBezTo>
                  <a:cubicBezTo>
                    <a:pt x="765" y="84"/>
                    <a:pt x="768" y="86"/>
                    <a:pt x="771" y="86"/>
                  </a:cubicBezTo>
                  <a:cubicBezTo>
                    <a:pt x="776" y="86"/>
                    <a:pt x="780" y="82"/>
                    <a:pt x="786" y="81"/>
                  </a:cubicBezTo>
                  <a:cubicBezTo>
                    <a:pt x="789" y="80"/>
                    <a:pt x="794" y="81"/>
                    <a:pt x="796" y="80"/>
                  </a:cubicBezTo>
                  <a:cubicBezTo>
                    <a:pt x="801" y="78"/>
                    <a:pt x="804" y="71"/>
                    <a:pt x="803" y="68"/>
                  </a:cubicBezTo>
                  <a:cubicBezTo>
                    <a:pt x="801" y="66"/>
                    <a:pt x="798" y="65"/>
                    <a:pt x="796" y="65"/>
                  </a:cubicBezTo>
                  <a:moveTo>
                    <a:pt x="1237" y="62"/>
                  </a:moveTo>
                  <a:cubicBezTo>
                    <a:pt x="1228" y="64"/>
                    <a:pt x="1220" y="66"/>
                    <a:pt x="1218" y="73"/>
                  </a:cubicBezTo>
                  <a:cubicBezTo>
                    <a:pt x="1225" y="75"/>
                    <a:pt x="1230" y="79"/>
                    <a:pt x="1237" y="80"/>
                  </a:cubicBezTo>
                  <a:cubicBezTo>
                    <a:pt x="1237" y="62"/>
                    <a:pt x="1237" y="62"/>
                    <a:pt x="1237" y="62"/>
                  </a:cubicBezTo>
                  <a:moveTo>
                    <a:pt x="850" y="61"/>
                  </a:moveTo>
                  <a:cubicBezTo>
                    <a:pt x="848" y="61"/>
                    <a:pt x="845" y="62"/>
                    <a:pt x="843" y="62"/>
                  </a:cubicBezTo>
                  <a:cubicBezTo>
                    <a:pt x="843" y="68"/>
                    <a:pt x="850" y="72"/>
                    <a:pt x="856" y="72"/>
                  </a:cubicBezTo>
                  <a:cubicBezTo>
                    <a:pt x="859" y="72"/>
                    <a:pt x="862" y="71"/>
                    <a:pt x="863" y="68"/>
                  </a:cubicBezTo>
                  <a:cubicBezTo>
                    <a:pt x="861" y="64"/>
                    <a:pt x="856" y="61"/>
                    <a:pt x="850" y="61"/>
                  </a:cubicBezTo>
                  <a:moveTo>
                    <a:pt x="1205" y="54"/>
                  </a:moveTo>
                  <a:cubicBezTo>
                    <a:pt x="1200" y="54"/>
                    <a:pt x="1195" y="58"/>
                    <a:pt x="1199" y="63"/>
                  </a:cubicBezTo>
                  <a:cubicBezTo>
                    <a:pt x="1201" y="63"/>
                    <a:pt x="1203" y="64"/>
                    <a:pt x="1205" y="64"/>
                  </a:cubicBezTo>
                  <a:cubicBezTo>
                    <a:pt x="1209" y="64"/>
                    <a:pt x="1212" y="63"/>
                    <a:pt x="1213" y="60"/>
                  </a:cubicBezTo>
                  <a:cubicBezTo>
                    <a:pt x="1213" y="56"/>
                    <a:pt x="1209" y="54"/>
                    <a:pt x="1205" y="54"/>
                  </a:cubicBezTo>
                  <a:moveTo>
                    <a:pt x="941" y="54"/>
                  </a:moveTo>
                  <a:cubicBezTo>
                    <a:pt x="935" y="54"/>
                    <a:pt x="926" y="57"/>
                    <a:pt x="921" y="59"/>
                  </a:cubicBezTo>
                  <a:cubicBezTo>
                    <a:pt x="919" y="61"/>
                    <a:pt x="922" y="63"/>
                    <a:pt x="920" y="65"/>
                  </a:cubicBezTo>
                  <a:cubicBezTo>
                    <a:pt x="916" y="67"/>
                    <a:pt x="913" y="67"/>
                    <a:pt x="910" y="67"/>
                  </a:cubicBezTo>
                  <a:cubicBezTo>
                    <a:pt x="908" y="67"/>
                    <a:pt x="907" y="67"/>
                    <a:pt x="905" y="67"/>
                  </a:cubicBezTo>
                  <a:cubicBezTo>
                    <a:pt x="903" y="67"/>
                    <a:pt x="901" y="66"/>
                    <a:pt x="899" y="66"/>
                  </a:cubicBezTo>
                  <a:cubicBezTo>
                    <a:pt x="896" y="66"/>
                    <a:pt x="894" y="67"/>
                    <a:pt x="891" y="68"/>
                  </a:cubicBezTo>
                  <a:cubicBezTo>
                    <a:pt x="891" y="76"/>
                    <a:pt x="895" y="79"/>
                    <a:pt x="901" y="79"/>
                  </a:cubicBezTo>
                  <a:cubicBezTo>
                    <a:pt x="909" y="79"/>
                    <a:pt x="920" y="73"/>
                    <a:pt x="925" y="70"/>
                  </a:cubicBezTo>
                  <a:cubicBezTo>
                    <a:pt x="927" y="71"/>
                    <a:pt x="930" y="71"/>
                    <a:pt x="932" y="71"/>
                  </a:cubicBezTo>
                  <a:cubicBezTo>
                    <a:pt x="938" y="71"/>
                    <a:pt x="944" y="67"/>
                    <a:pt x="952" y="66"/>
                  </a:cubicBezTo>
                  <a:cubicBezTo>
                    <a:pt x="953" y="57"/>
                    <a:pt x="948" y="54"/>
                    <a:pt x="941" y="54"/>
                  </a:cubicBezTo>
                  <a:moveTo>
                    <a:pt x="882" y="47"/>
                  </a:moveTo>
                  <a:cubicBezTo>
                    <a:pt x="872" y="47"/>
                    <a:pt x="860" y="52"/>
                    <a:pt x="860" y="61"/>
                  </a:cubicBezTo>
                  <a:cubicBezTo>
                    <a:pt x="864" y="67"/>
                    <a:pt x="872" y="68"/>
                    <a:pt x="875" y="74"/>
                  </a:cubicBezTo>
                  <a:cubicBezTo>
                    <a:pt x="864" y="76"/>
                    <a:pt x="852" y="76"/>
                    <a:pt x="848" y="84"/>
                  </a:cubicBezTo>
                  <a:cubicBezTo>
                    <a:pt x="850" y="86"/>
                    <a:pt x="852" y="86"/>
                    <a:pt x="854" y="86"/>
                  </a:cubicBezTo>
                  <a:cubicBezTo>
                    <a:pt x="856" y="86"/>
                    <a:pt x="859" y="85"/>
                    <a:pt x="861" y="84"/>
                  </a:cubicBezTo>
                  <a:cubicBezTo>
                    <a:pt x="864" y="83"/>
                    <a:pt x="867" y="82"/>
                    <a:pt x="870" y="82"/>
                  </a:cubicBezTo>
                  <a:cubicBezTo>
                    <a:pt x="872" y="82"/>
                    <a:pt x="873" y="82"/>
                    <a:pt x="875" y="83"/>
                  </a:cubicBezTo>
                  <a:cubicBezTo>
                    <a:pt x="879" y="77"/>
                    <a:pt x="884" y="73"/>
                    <a:pt x="887" y="68"/>
                  </a:cubicBezTo>
                  <a:cubicBezTo>
                    <a:pt x="882" y="64"/>
                    <a:pt x="872" y="64"/>
                    <a:pt x="868" y="60"/>
                  </a:cubicBezTo>
                  <a:cubicBezTo>
                    <a:pt x="872" y="54"/>
                    <a:pt x="889" y="58"/>
                    <a:pt x="887" y="48"/>
                  </a:cubicBezTo>
                  <a:cubicBezTo>
                    <a:pt x="886" y="47"/>
                    <a:pt x="884" y="47"/>
                    <a:pt x="882" y="47"/>
                  </a:cubicBezTo>
                  <a:moveTo>
                    <a:pt x="929" y="45"/>
                  </a:moveTo>
                  <a:cubicBezTo>
                    <a:pt x="926" y="45"/>
                    <a:pt x="923" y="47"/>
                    <a:pt x="924" y="52"/>
                  </a:cubicBezTo>
                  <a:cubicBezTo>
                    <a:pt x="925" y="53"/>
                    <a:pt x="927" y="53"/>
                    <a:pt x="929" y="53"/>
                  </a:cubicBezTo>
                  <a:cubicBezTo>
                    <a:pt x="929" y="53"/>
                    <a:pt x="930" y="53"/>
                    <a:pt x="930" y="53"/>
                  </a:cubicBezTo>
                  <a:cubicBezTo>
                    <a:pt x="931" y="53"/>
                    <a:pt x="931" y="53"/>
                    <a:pt x="932" y="53"/>
                  </a:cubicBezTo>
                  <a:cubicBezTo>
                    <a:pt x="932" y="53"/>
                    <a:pt x="933" y="53"/>
                    <a:pt x="933" y="53"/>
                  </a:cubicBezTo>
                  <a:cubicBezTo>
                    <a:pt x="936" y="48"/>
                    <a:pt x="933" y="45"/>
                    <a:pt x="929" y="45"/>
                  </a:cubicBezTo>
                  <a:moveTo>
                    <a:pt x="2955" y="34"/>
                  </a:moveTo>
                  <a:cubicBezTo>
                    <a:pt x="2951" y="34"/>
                    <a:pt x="2948" y="35"/>
                    <a:pt x="2947" y="38"/>
                  </a:cubicBezTo>
                  <a:cubicBezTo>
                    <a:pt x="2947" y="42"/>
                    <a:pt x="2956" y="39"/>
                    <a:pt x="2956" y="44"/>
                  </a:cubicBezTo>
                  <a:cubicBezTo>
                    <a:pt x="2955" y="45"/>
                    <a:pt x="2954" y="45"/>
                    <a:pt x="2953" y="45"/>
                  </a:cubicBezTo>
                  <a:cubicBezTo>
                    <a:pt x="2952" y="45"/>
                    <a:pt x="2951" y="45"/>
                    <a:pt x="2950" y="44"/>
                  </a:cubicBezTo>
                  <a:cubicBezTo>
                    <a:pt x="2949" y="44"/>
                    <a:pt x="2949" y="44"/>
                    <a:pt x="2948" y="44"/>
                  </a:cubicBezTo>
                  <a:cubicBezTo>
                    <a:pt x="2947" y="44"/>
                    <a:pt x="2946" y="44"/>
                    <a:pt x="2946" y="45"/>
                  </a:cubicBezTo>
                  <a:cubicBezTo>
                    <a:pt x="2943" y="47"/>
                    <a:pt x="2948" y="51"/>
                    <a:pt x="2944" y="53"/>
                  </a:cubicBezTo>
                  <a:cubicBezTo>
                    <a:pt x="2943" y="53"/>
                    <a:pt x="2942" y="53"/>
                    <a:pt x="2940" y="53"/>
                  </a:cubicBezTo>
                  <a:cubicBezTo>
                    <a:pt x="2934" y="53"/>
                    <a:pt x="2930" y="54"/>
                    <a:pt x="2928" y="58"/>
                  </a:cubicBezTo>
                  <a:cubicBezTo>
                    <a:pt x="2927" y="62"/>
                    <a:pt x="2930" y="61"/>
                    <a:pt x="2930" y="64"/>
                  </a:cubicBezTo>
                  <a:cubicBezTo>
                    <a:pt x="2929" y="67"/>
                    <a:pt x="2924" y="66"/>
                    <a:pt x="2925" y="70"/>
                  </a:cubicBezTo>
                  <a:cubicBezTo>
                    <a:pt x="2927" y="76"/>
                    <a:pt x="2932" y="77"/>
                    <a:pt x="2938" y="77"/>
                  </a:cubicBezTo>
                  <a:cubicBezTo>
                    <a:pt x="2942" y="77"/>
                    <a:pt x="2945" y="77"/>
                    <a:pt x="2949" y="76"/>
                  </a:cubicBezTo>
                  <a:cubicBezTo>
                    <a:pt x="2953" y="76"/>
                    <a:pt x="2957" y="75"/>
                    <a:pt x="2960" y="75"/>
                  </a:cubicBezTo>
                  <a:cubicBezTo>
                    <a:pt x="2964" y="75"/>
                    <a:pt x="2968" y="76"/>
                    <a:pt x="2971" y="79"/>
                  </a:cubicBezTo>
                  <a:cubicBezTo>
                    <a:pt x="2970" y="82"/>
                    <a:pt x="2968" y="83"/>
                    <a:pt x="2965" y="83"/>
                  </a:cubicBezTo>
                  <a:cubicBezTo>
                    <a:pt x="2961" y="83"/>
                    <a:pt x="2956" y="81"/>
                    <a:pt x="2952" y="80"/>
                  </a:cubicBezTo>
                  <a:cubicBezTo>
                    <a:pt x="2951" y="81"/>
                    <a:pt x="2951" y="84"/>
                    <a:pt x="2949" y="85"/>
                  </a:cubicBezTo>
                  <a:cubicBezTo>
                    <a:pt x="2951" y="93"/>
                    <a:pt x="2964" y="99"/>
                    <a:pt x="2976" y="99"/>
                  </a:cubicBezTo>
                  <a:cubicBezTo>
                    <a:pt x="2981" y="99"/>
                    <a:pt x="2987" y="98"/>
                    <a:pt x="2991" y="96"/>
                  </a:cubicBezTo>
                  <a:cubicBezTo>
                    <a:pt x="2995" y="97"/>
                    <a:pt x="2996" y="101"/>
                    <a:pt x="3002" y="101"/>
                  </a:cubicBezTo>
                  <a:cubicBezTo>
                    <a:pt x="3010" y="98"/>
                    <a:pt x="2998" y="88"/>
                    <a:pt x="3007" y="85"/>
                  </a:cubicBezTo>
                  <a:cubicBezTo>
                    <a:pt x="3010" y="86"/>
                    <a:pt x="3009" y="90"/>
                    <a:pt x="3014" y="90"/>
                  </a:cubicBezTo>
                  <a:cubicBezTo>
                    <a:pt x="3021" y="87"/>
                    <a:pt x="3028" y="84"/>
                    <a:pt x="3029" y="76"/>
                  </a:cubicBezTo>
                  <a:cubicBezTo>
                    <a:pt x="3016" y="76"/>
                    <a:pt x="3019" y="63"/>
                    <a:pt x="3006" y="63"/>
                  </a:cubicBezTo>
                  <a:cubicBezTo>
                    <a:pt x="3004" y="63"/>
                    <a:pt x="3003" y="63"/>
                    <a:pt x="3001" y="63"/>
                  </a:cubicBezTo>
                  <a:cubicBezTo>
                    <a:pt x="2993" y="55"/>
                    <a:pt x="2978" y="53"/>
                    <a:pt x="2976" y="41"/>
                  </a:cubicBezTo>
                  <a:cubicBezTo>
                    <a:pt x="2971" y="39"/>
                    <a:pt x="2962" y="34"/>
                    <a:pt x="2955" y="34"/>
                  </a:cubicBezTo>
                  <a:moveTo>
                    <a:pt x="3075" y="120"/>
                  </a:moveTo>
                  <a:cubicBezTo>
                    <a:pt x="3073" y="120"/>
                    <a:pt x="3070" y="120"/>
                    <a:pt x="3069" y="119"/>
                  </a:cubicBezTo>
                  <a:cubicBezTo>
                    <a:pt x="3065" y="113"/>
                    <a:pt x="3071" y="111"/>
                    <a:pt x="3077" y="111"/>
                  </a:cubicBezTo>
                  <a:cubicBezTo>
                    <a:pt x="3082" y="111"/>
                    <a:pt x="3088" y="113"/>
                    <a:pt x="3087" y="118"/>
                  </a:cubicBezTo>
                  <a:cubicBezTo>
                    <a:pt x="3085" y="119"/>
                    <a:pt x="3080" y="120"/>
                    <a:pt x="3075" y="120"/>
                  </a:cubicBezTo>
                  <a:moveTo>
                    <a:pt x="3192" y="43"/>
                  </a:moveTo>
                  <a:cubicBezTo>
                    <a:pt x="3189" y="43"/>
                    <a:pt x="3186" y="42"/>
                    <a:pt x="3184" y="41"/>
                  </a:cubicBezTo>
                  <a:cubicBezTo>
                    <a:pt x="3191" y="36"/>
                    <a:pt x="3198" y="31"/>
                    <a:pt x="3208" y="31"/>
                  </a:cubicBezTo>
                  <a:cubicBezTo>
                    <a:pt x="3211" y="31"/>
                    <a:pt x="3215" y="32"/>
                    <a:pt x="3218" y="33"/>
                  </a:cubicBezTo>
                  <a:cubicBezTo>
                    <a:pt x="3213" y="37"/>
                    <a:pt x="3201" y="43"/>
                    <a:pt x="3192" y="43"/>
                  </a:cubicBezTo>
                  <a:moveTo>
                    <a:pt x="3137" y="10"/>
                  </a:moveTo>
                  <a:cubicBezTo>
                    <a:pt x="3133" y="12"/>
                    <a:pt x="3131" y="16"/>
                    <a:pt x="3126" y="17"/>
                  </a:cubicBezTo>
                  <a:cubicBezTo>
                    <a:pt x="3122" y="15"/>
                    <a:pt x="3118" y="14"/>
                    <a:pt x="3114" y="14"/>
                  </a:cubicBezTo>
                  <a:cubicBezTo>
                    <a:pt x="3104" y="14"/>
                    <a:pt x="3092" y="19"/>
                    <a:pt x="3081" y="19"/>
                  </a:cubicBezTo>
                  <a:cubicBezTo>
                    <a:pt x="3079" y="20"/>
                    <a:pt x="3080" y="25"/>
                    <a:pt x="3077" y="25"/>
                  </a:cubicBezTo>
                  <a:cubicBezTo>
                    <a:pt x="3071" y="23"/>
                    <a:pt x="3065" y="19"/>
                    <a:pt x="3058" y="19"/>
                  </a:cubicBezTo>
                  <a:cubicBezTo>
                    <a:pt x="3055" y="19"/>
                    <a:pt x="3053" y="20"/>
                    <a:pt x="3050" y="22"/>
                  </a:cubicBezTo>
                  <a:cubicBezTo>
                    <a:pt x="3045" y="19"/>
                    <a:pt x="3041" y="16"/>
                    <a:pt x="3033" y="16"/>
                  </a:cubicBezTo>
                  <a:cubicBezTo>
                    <a:pt x="3033" y="16"/>
                    <a:pt x="3032" y="16"/>
                    <a:pt x="3031" y="16"/>
                  </a:cubicBezTo>
                  <a:cubicBezTo>
                    <a:pt x="3028" y="21"/>
                    <a:pt x="3024" y="23"/>
                    <a:pt x="3020" y="23"/>
                  </a:cubicBezTo>
                  <a:cubicBezTo>
                    <a:pt x="3017" y="23"/>
                    <a:pt x="3015" y="22"/>
                    <a:pt x="3012" y="22"/>
                  </a:cubicBezTo>
                  <a:cubicBezTo>
                    <a:pt x="3010" y="22"/>
                    <a:pt x="3007" y="21"/>
                    <a:pt x="3004" y="21"/>
                  </a:cubicBezTo>
                  <a:cubicBezTo>
                    <a:pt x="3003" y="21"/>
                    <a:pt x="3001" y="21"/>
                    <a:pt x="3000" y="22"/>
                  </a:cubicBezTo>
                  <a:cubicBezTo>
                    <a:pt x="2996" y="22"/>
                    <a:pt x="2992" y="26"/>
                    <a:pt x="2989" y="26"/>
                  </a:cubicBezTo>
                  <a:cubicBezTo>
                    <a:pt x="2988" y="26"/>
                    <a:pt x="2987" y="26"/>
                    <a:pt x="2986" y="26"/>
                  </a:cubicBezTo>
                  <a:cubicBezTo>
                    <a:pt x="2985" y="26"/>
                    <a:pt x="2984" y="26"/>
                    <a:pt x="2983" y="26"/>
                  </a:cubicBezTo>
                  <a:cubicBezTo>
                    <a:pt x="2982" y="26"/>
                    <a:pt x="2980" y="26"/>
                    <a:pt x="2979" y="26"/>
                  </a:cubicBezTo>
                  <a:cubicBezTo>
                    <a:pt x="2977" y="26"/>
                    <a:pt x="2975" y="26"/>
                    <a:pt x="2974" y="29"/>
                  </a:cubicBezTo>
                  <a:cubicBezTo>
                    <a:pt x="2975" y="33"/>
                    <a:pt x="2979" y="34"/>
                    <a:pt x="2983" y="34"/>
                  </a:cubicBezTo>
                  <a:cubicBezTo>
                    <a:pt x="2985" y="34"/>
                    <a:pt x="2986" y="34"/>
                    <a:pt x="2987" y="34"/>
                  </a:cubicBezTo>
                  <a:cubicBezTo>
                    <a:pt x="2988" y="34"/>
                    <a:pt x="2989" y="34"/>
                    <a:pt x="2991" y="34"/>
                  </a:cubicBezTo>
                  <a:cubicBezTo>
                    <a:pt x="2993" y="34"/>
                    <a:pt x="2995" y="34"/>
                    <a:pt x="2997" y="35"/>
                  </a:cubicBezTo>
                  <a:cubicBezTo>
                    <a:pt x="2993" y="41"/>
                    <a:pt x="2998" y="47"/>
                    <a:pt x="3000" y="52"/>
                  </a:cubicBezTo>
                  <a:cubicBezTo>
                    <a:pt x="3003" y="55"/>
                    <a:pt x="3007" y="55"/>
                    <a:pt x="3010" y="55"/>
                  </a:cubicBezTo>
                  <a:cubicBezTo>
                    <a:pt x="3015" y="55"/>
                    <a:pt x="3020" y="53"/>
                    <a:pt x="3025" y="51"/>
                  </a:cubicBezTo>
                  <a:cubicBezTo>
                    <a:pt x="3029" y="48"/>
                    <a:pt x="3034" y="46"/>
                    <a:pt x="3038" y="46"/>
                  </a:cubicBezTo>
                  <a:cubicBezTo>
                    <a:pt x="3039" y="46"/>
                    <a:pt x="3041" y="46"/>
                    <a:pt x="3042" y="47"/>
                  </a:cubicBezTo>
                  <a:cubicBezTo>
                    <a:pt x="3035" y="49"/>
                    <a:pt x="3026" y="50"/>
                    <a:pt x="3026" y="60"/>
                  </a:cubicBezTo>
                  <a:cubicBezTo>
                    <a:pt x="3037" y="59"/>
                    <a:pt x="3046" y="54"/>
                    <a:pt x="3056" y="54"/>
                  </a:cubicBezTo>
                  <a:cubicBezTo>
                    <a:pt x="3059" y="54"/>
                    <a:pt x="3062" y="55"/>
                    <a:pt x="3065" y="56"/>
                  </a:cubicBezTo>
                  <a:cubicBezTo>
                    <a:pt x="3076" y="53"/>
                    <a:pt x="3090" y="52"/>
                    <a:pt x="3088" y="38"/>
                  </a:cubicBezTo>
                  <a:cubicBezTo>
                    <a:pt x="3090" y="37"/>
                    <a:pt x="3093" y="35"/>
                    <a:pt x="3095" y="35"/>
                  </a:cubicBezTo>
                  <a:cubicBezTo>
                    <a:pt x="3096" y="35"/>
                    <a:pt x="3097" y="36"/>
                    <a:pt x="3098" y="36"/>
                  </a:cubicBezTo>
                  <a:cubicBezTo>
                    <a:pt x="3099" y="40"/>
                    <a:pt x="3093" y="39"/>
                    <a:pt x="3094" y="44"/>
                  </a:cubicBezTo>
                  <a:cubicBezTo>
                    <a:pt x="3095" y="47"/>
                    <a:pt x="3102" y="46"/>
                    <a:pt x="3101" y="51"/>
                  </a:cubicBezTo>
                  <a:cubicBezTo>
                    <a:pt x="3091" y="57"/>
                    <a:pt x="3076" y="59"/>
                    <a:pt x="3066" y="64"/>
                  </a:cubicBezTo>
                  <a:cubicBezTo>
                    <a:pt x="3068" y="70"/>
                    <a:pt x="3077" y="70"/>
                    <a:pt x="3079" y="75"/>
                  </a:cubicBezTo>
                  <a:cubicBezTo>
                    <a:pt x="3067" y="75"/>
                    <a:pt x="3057" y="62"/>
                    <a:pt x="3042" y="62"/>
                  </a:cubicBezTo>
                  <a:cubicBezTo>
                    <a:pt x="3041" y="62"/>
                    <a:pt x="3039" y="62"/>
                    <a:pt x="3037" y="62"/>
                  </a:cubicBezTo>
                  <a:cubicBezTo>
                    <a:pt x="3034" y="63"/>
                    <a:pt x="3028" y="67"/>
                    <a:pt x="3028" y="70"/>
                  </a:cubicBezTo>
                  <a:cubicBezTo>
                    <a:pt x="3027" y="79"/>
                    <a:pt x="3051" y="79"/>
                    <a:pt x="3055" y="87"/>
                  </a:cubicBezTo>
                  <a:cubicBezTo>
                    <a:pt x="3044" y="92"/>
                    <a:pt x="3026" y="89"/>
                    <a:pt x="3015" y="96"/>
                  </a:cubicBezTo>
                  <a:cubicBezTo>
                    <a:pt x="3015" y="99"/>
                    <a:pt x="3014" y="100"/>
                    <a:pt x="3015" y="103"/>
                  </a:cubicBezTo>
                  <a:cubicBezTo>
                    <a:pt x="3022" y="102"/>
                    <a:pt x="3031" y="99"/>
                    <a:pt x="3037" y="99"/>
                  </a:cubicBezTo>
                  <a:cubicBezTo>
                    <a:pt x="3038" y="99"/>
                    <a:pt x="3040" y="99"/>
                    <a:pt x="3041" y="99"/>
                  </a:cubicBezTo>
                  <a:cubicBezTo>
                    <a:pt x="3041" y="105"/>
                    <a:pt x="3034" y="104"/>
                    <a:pt x="3035" y="110"/>
                  </a:cubicBezTo>
                  <a:cubicBezTo>
                    <a:pt x="3037" y="114"/>
                    <a:pt x="3039" y="115"/>
                    <a:pt x="3041" y="115"/>
                  </a:cubicBezTo>
                  <a:cubicBezTo>
                    <a:pt x="3044" y="115"/>
                    <a:pt x="3047" y="114"/>
                    <a:pt x="3050" y="112"/>
                  </a:cubicBezTo>
                  <a:cubicBezTo>
                    <a:pt x="3052" y="111"/>
                    <a:pt x="3055" y="110"/>
                    <a:pt x="3057" y="110"/>
                  </a:cubicBezTo>
                  <a:cubicBezTo>
                    <a:pt x="3058" y="110"/>
                    <a:pt x="3058" y="110"/>
                    <a:pt x="3059" y="110"/>
                  </a:cubicBezTo>
                  <a:cubicBezTo>
                    <a:pt x="3058" y="117"/>
                    <a:pt x="3048" y="118"/>
                    <a:pt x="3041" y="121"/>
                  </a:cubicBezTo>
                  <a:cubicBezTo>
                    <a:pt x="3031" y="117"/>
                    <a:pt x="3026" y="105"/>
                    <a:pt x="3013" y="105"/>
                  </a:cubicBezTo>
                  <a:cubicBezTo>
                    <a:pt x="3010" y="105"/>
                    <a:pt x="3008" y="106"/>
                    <a:pt x="3004" y="107"/>
                  </a:cubicBezTo>
                  <a:cubicBezTo>
                    <a:pt x="3003" y="114"/>
                    <a:pt x="3013" y="112"/>
                    <a:pt x="3013" y="118"/>
                  </a:cubicBezTo>
                  <a:cubicBezTo>
                    <a:pt x="3007" y="121"/>
                    <a:pt x="2996" y="122"/>
                    <a:pt x="2994" y="129"/>
                  </a:cubicBezTo>
                  <a:cubicBezTo>
                    <a:pt x="2996" y="133"/>
                    <a:pt x="3000" y="134"/>
                    <a:pt x="3005" y="134"/>
                  </a:cubicBezTo>
                  <a:cubicBezTo>
                    <a:pt x="3009" y="134"/>
                    <a:pt x="3014" y="133"/>
                    <a:pt x="3018" y="132"/>
                  </a:cubicBezTo>
                  <a:cubicBezTo>
                    <a:pt x="3024" y="134"/>
                    <a:pt x="3029" y="137"/>
                    <a:pt x="3036" y="138"/>
                  </a:cubicBezTo>
                  <a:cubicBezTo>
                    <a:pt x="3043" y="133"/>
                    <a:pt x="3051" y="132"/>
                    <a:pt x="3060" y="132"/>
                  </a:cubicBezTo>
                  <a:cubicBezTo>
                    <a:pt x="3064" y="132"/>
                    <a:pt x="3069" y="133"/>
                    <a:pt x="3074" y="133"/>
                  </a:cubicBezTo>
                  <a:cubicBezTo>
                    <a:pt x="3079" y="133"/>
                    <a:pt x="3084" y="134"/>
                    <a:pt x="3089" y="134"/>
                  </a:cubicBezTo>
                  <a:cubicBezTo>
                    <a:pt x="3098" y="134"/>
                    <a:pt x="3107" y="132"/>
                    <a:pt x="3115" y="127"/>
                  </a:cubicBezTo>
                  <a:cubicBezTo>
                    <a:pt x="3114" y="118"/>
                    <a:pt x="3093" y="125"/>
                    <a:pt x="3094" y="113"/>
                  </a:cubicBezTo>
                  <a:cubicBezTo>
                    <a:pt x="3095" y="114"/>
                    <a:pt x="3097" y="114"/>
                    <a:pt x="3098" y="114"/>
                  </a:cubicBezTo>
                  <a:cubicBezTo>
                    <a:pt x="3105" y="114"/>
                    <a:pt x="3108" y="107"/>
                    <a:pt x="3114" y="105"/>
                  </a:cubicBezTo>
                  <a:cubicBezTo>
                    <a:pt x="3115" y="105"/>
                    <a:pt x="3117" y="104"/>
                    <a:pt x="3118" y="104"/>
                  </a:cubicBezTo>
                  <a:cubicBezTo>
                    <a:pt x="3119" y="104"/>
                    <a:pt x="3120" y="104"/>
                    <a:pt x="3120" y="105"/>
                  </a:cubicBezTo>
                  <a:cubicBezTo>
                    <a:pt x="3121" y="105"/>
                    <a:pt x="3122" y="105"/>
                    <a:pt x="3122" y="105"/>
                  </a:cubicBezTo>
                  <a:cubicBezTo>
                    <a:pt x="3125" y="105"/>
                    <a:pt x="3128" y="104"/>
                    <a:pt x="3131" y="101"/>
                  </a:cubicBezTo>
                  <a:cubicBezTo>
                    <a:pt x="3131" y="98"/>
                    <a:pt x="3127" y="98"/>
                    <a:pt x="3127" y="95"/>
                  </a:cubicBezTo>
                  <a:cubicBezTo>
                    <a:pt x="3132" y="93"/>
                    <a:pt x="3139" y="94"/>
                    <a:pt x="3139" y="89"/>
                  </a:cubicBezTo>
                  <a:cubicBezTo>
                    <a:pt x="3137" y="83"/>
                    <a:pt x="3123" y="87"/>
                    <a:pt x="3122" y="80"/>
                  </a:cubicBezTo>
                  <a:cubicBezTo>
                    <a:pt x="3123" y="78"/>
                    <a:pt x="3124" y="76"/>
                    <a:pt x="3127" y="75"/>
                  </a:cubicBezTo>
                  <a:cubicBezTo>
                    <a:pt x="3132" y="76"/>
                    <a:pt x="3133" y="79"/>
                    <a:pt x="3139" y="79"/>
                  </a:cubicBezTo>
                  <a:cubicBezTo>
                    <a:pt x="3139" y="79"/>
                    <a:pt x="3140" y="79"/>
                    <a:pt x="3141" y="79"/>
                  </a:cubicBezTo>
                  <a:cubicBezTo>
                    <a:pt x="3141" y="75"/>
                    <a:pt x="3135" y="75"/>
                    <a:pt x="3137" y="70"/>
                  </a:cubicBezTo>
                  <a:cubicBezTo>
                    <a:pt x="3139" y="69"/>
                    <a:pt x="3141" y="69"/>
                    <a:pt x="3142" y="69"/>
                  </a:cubicBezTo>
                  <a:cubicBezTo>
                    <a:pt x="3147" y="69"/>
                    <a:pt x="3151" y="70"/>
                    <a:pt x="3155" y="71"/>
                  </a:cubicBezTo>
                  <a:cubicBezTo>
                    <a:pt x="3159" y="73"/>
                    <a:pt x="3163" y="74"/>
                    <a:pt x="3167" y="74"/>
                  </a:cubicBezTo>
                  <a:cubicBezTo>
                    <a:pt x="3168" y="74"/>
                    <a:pt x="3169" y="74"/>
                    <a:pt x="3170" y="73"/>
                  </a:cubicBezTo>
                  <a:cubicBezTo>
                    <a:pt x="3173" y="71"/>
                    <a:pt x="3171" y="67"/>
                    <a:pt x="3170" y="64"/>
                  </a:cubicBezTo>
                  <a:cubicBezTo>
                    <a:pt x="3173" y="63"/>
                    <a:pt x="3177" y="63"/>
                    <a:pt x="3178" y="61"/>
                  </a:cubicBezTo>
                  <a:cubicBezTo>
                    <a:pt x="3180" y="59"/>
                    <a:pt x="3176" y="55"/>
                    <a:pt x="3182" y="54"/>
                  </a:cubicBezTo>
                  <a:cubicBezTo>
                    <a:pt x="3182" y="54"/>
                    <a:pt x="3183" y="53"/>
                    <a:pt x="3184" y="53"/>
                  </a:cubicBezTo>
                  <a:cubicBezTo>
                    <a:pt x="3187" y="53"/>
                    <a:pt x="3191" y="55"/>
                    <a:pt x="3194" y="55"/>
                  </a:cubicBezTo>
                  <a:cubicBezTo>
                    <a:pt x="3203" y="43"/>
                    <a:pt x="3227" y="44"/>
                    <a:pt x="3235" y="32"/>
                  </a:cubicBezTo>
                  <a:cubicBezTo>
                    <a:pt x="3234" y="32"/>
                    <a:pt x="3233" y="31"/>
                    <a:pt x="3232" y="31"/>
                  </a:cubicBezTo>
                  <a:cubicBezTo>
                    <a:pt x="3230" y="31"/>
                    <a:pt x="3229" y="32"/>
                    <a:pt x="3227" y="33"/>
                  </a:cubicBezTo>
                  <a:cubicBezTo>
                    <a:pt x="3226" y="33"/>
                    <a:pt x="3224" y="34"/>
                    <a:pt x="3223" y="34"/>
                  </a:cubicBezTo>
                  <a:cubicBezTo>
                    <a:pt x="3222" y="34"/>
                    <a:pt x="3221" y="33"/>
                    <a:pt x="3220" y="33"/>
                  </a:cubicBezTo>
                  <a:cubicBezTo>
                    <a:pt x="3228" y="22"/>
                    <a:pt x="3260" y="34"/>
                    <a:pt x="3266" y="20"/>
                  </a:cubicBezTo>
                  <a:cubicBezTo>
                    <a:pt x="3253" y="15"/>
                    <a:pt x="3238" y="13"/>
                    <a:pt x="3222" y="13"/>
                  </a:cubicBezTo>
                  <a:cubicBezTo>
                    <a:pt x="3214" y="13"/>
                    <a:pt x="3206" y="14"/>
                    <a:pt x="3198" y="14"/>
                  </a:cubicBezTo>
                  <a:cubicBezTo>
                    <a:pt x="3190" y="14"/>
                    <a:pt x="3182" y="15"/>
                    <a:pt x="3175" y="15"/>
                  </a:cubicBezTo>
                  <a:cubicBezTo>
                    <a:pt x="3161" y="15"/>
                    <a:pt x="3148" y="14"/>
                    <a:pt x="3137" y="10"/>
                  </a:cubicBezTo>
                  <a:moveTo>
                    <a:pt x="3537" y="345"/>
                  </a:moveTo>
                  <a:cubicBezTo>
                    <a:pt x="3513" y="345"/>
                    <a:pt x="3486" y="343"/>
                    <a:pt x="3468" y="336"/>
                  </a:cubicBezTo>
                  <a:cubicBezTo>
                    <a:pt x="3467" y="329"/>
                    <a:pt x="3475" y="329"/>
                    <a:pt x="3476" y="324"/>
                  </a:cubicBezTo>
                  <a:cubicBezTo>
                    <a:pt x="3476" y="318"/>
                    <a:pt x="3472" y="312"/>
                    <a:pt x="3473" y="309"/>
                  </a:cubicBezTo>
                  <a:cubicBezTo>
                    <a:pt x="3473" y="308"/>
                    <a:pt x="3473" y="307"/>
                    <a:pt x="3474" y="307"/>
                  </a:cubicBezTo>
                  <a:cubicBezTo>
                    <a:pt x="3482" y="307"/>
                    <a:pt x="3509" y="311"/>
                    <a:pt x="3523" y="315"/>
                  </a:cubicBezTo>
                  <a:cubicBezTo>
                    <a:pt x="3537" y="318"/>
                    <a:pt x="3549" y="324"/>
                    <a:pt x="3554" y="334"/>
                  </a:cubicBezTo>
                  <a:cubicBezTo>
                    <a:pt x="3552" y="338"/>
                    <a:pt x="3549" y="342"/>
                    <a:pt x="3546" y="345"/>
                  </a:cubicBezTo>
                  <a:cubicBezTo>
                    <a:pt x="3543" y="345"/>
                    <a:pt x="3540" y="345"/>
                    <a:pt x="3537" y="345"/>
                  </a:cubicBezTo>
                  <a:moveTo>
                    <a:pt x="3376" y="0"/>
                  </a:moveTo>
                  <a:cubicBezTo>
                    <a:pt x="3372" y="0"/>
                    <a:pt x="3370" y="2"/>
                    <a:pt x="3368" y="4"/>
                  </a:cubicBezTo>
                  <a:cubicBezTo>
                    <a:pt x="3366" y="15"/>
                    <a:pt x="3373" y="19"/>
                    <a:pt x="3376" y="25"/>
                  </a:cubicBezTo>
                  <a:cubicBezTo>
                    <a:pt x="3375" y="26"/>
                    <a:pt x="3372" y="27"/>
                    <a:pt x="3370" y="27"/>
                  </a:cubicBezTo>
                  <a:cubicBezTo>
                    <a:pt x="3367" y="27"/>
                    <a:pt x="3364" y="26"/>
                    <a:pt x="3361" y="25"/>
                  </a:cubicBezTo>
                  <a:cubicBezTo>
                    <a:pt x="3358" y="24"/>
                    <a:pt x="3354" y="23"/>
                    <a:pt x="3351" y="23"/>
                  </a:cubicBezTo>
                  <a:cubicBezTo>
                    <a:pt x="3350" y="23"/>
                    <a:pt x="3350" y="23"/>
                    <a:pt x="3350" y="23"/>
                  </a:cubicBezTo>
                  <a:cubicBezTo>
                    <a:pt x="3348" y="27"/>
                    <a:pt x="3348" y="32"/>
                    <a:pt x="3343" y="33"/>
                  </a:cubicBezTo>
                  <a:cubicBezTo>
                    <a:pt x="3341" y="30"/>
                    <a:pt x="3343" y="24"/>
                    <a:pt x="3342" y="20"/>
                  </a:cubicBezTo>
                  <a:cubicBezTo>
                    <a:pt x="3339" y="14"/>
                    <a:pt x="3333" y="13"/>
                    <a:pt x="3326" y="13"/>
                  </a:cubicBezTo>
                  <a:cubicBezTo>
                    <a:pt x="3324" y="13"/>
                    <a:pt x="3323" y="13"/>
                    <a:pt x="3321" y="13"/>
                  </a:cubicBezTo>
                  <a:cubicBezTo>
                    <a:pt x="3319" y="13"/>
                    <a:pt x="3318" y="14"/>
                    <a:pt x="3316" y="14"/>
                  </a:cubicBezTo>
                  <a:cubicBezTo>
                    <a:pt x="3314" y="14"/>
                    <a:pt x="3312" y="13"/>
                    <a:pt x="3310" y="13"/>
                  </a:cubicBezTo>
                  <a:cubicBezTo>
                    <a:pt x="3303" y="12"/>
                    <a:pt x="3296" y="7"/>
                    <a:pt x="3289" y="7"/>
                  </a:cubicBezTo>
                  <a:cubicBezTo>
                    <a:pt x="3287" y="7"/>
                    <a:pt x="3284" y="8"/>
                    <a:pt x="3282" y="10"/>
                  </a:cubicBezTo>
                  <a:cubicBezTo>
                    <a:pt x="3282" y="10"/>
                    <a:pt x="3282" y="11"/>
                    <a:pt x="3281" y="11"/>
                  </a:cubicBezTo>
                  <a:cubicBezTo>
                    <a:pt x="3283" y="16"/>
                    <a:pt x="3283" y="20"/>
                    <a:pt x="3286" y="23"/>
                  </a:cubicBezTo>
                  <a:cubicBezTo>
                    <a:pt x="3290" y="29"/>
                    <a:pt x="3302" y="29"/>
                    <a:pt x="3305" y="36"/>
                  </a:cubicBezTo>
                  <a:cubicBezTo>
                    <a:pt x="3304" y="37"/>
                    <a:pt x="3303" y="37"/>
                    <a:pt x="3303" y="38"/>
                  </a:cubicBezTo>
                  <a:cubicBezTo>
                    <a:pt x="3303" y="38"/>
                    <a:pt x="3302" y="38"/>
                    <a:pt x="3302" y="38"/>
                  </a:cubicBezTo>
                  <a:cubicBezTo>
                    <a:pt x="3296" y="38"/>
                    <a:pt x="3292" y="36"/>
                    <a:pt x="3289" y="34"/>
                  </a:cubicBezTo>
                  <a:cubicBezTo>
                    <a:pt x="3285" y="32"/>
                    <a:pt x="3282" y="30"/>
                    <a:pt x="3278" y="30"/>
                  </a:cubicBezTo>
                  <a:cubicBezTo>
                    <a:pt x="3275" y="30"/>
                    <a:pt x="3272" y="30"/>
                    <a:pt x="3269" y="33"/>
                  </a:cubicBezTo>
                  <a:cubicBezTo>
                    <a:pt x="3267" y="36"/>
                    <a:pt x="3270" y="38"/>
                    <a:pt x="3267" y="41"/>
                  </a:cubicBezTo>
                  <a:cubicBezTo>
                    <a:pt x="3265" y="41"/>
                    <a:pt x="3264" y="41"/>
                    <a:pt x="3263" y="41"/>
                  </a:cubicBezTo>
                  <a:cubicBezTo>
                    <a:pt x="3256" y="41"/>
                    <a:pt x="3255" y="45"/>
                    <a:pt x="3249" y="46"/>
                  </a:cubicBezTo>
                  <a:cubicBezTo>
                    <a:pt x="3246" y="43"/>
                    <a:pt x="3243" y="42"/>
                    <a:pt x="3241" y="42"/>
                  </a:cubicBezTo>
                  <a:cubicBezTo>
                    <a:pt x="3236" y="42"/>
                    <a:pt x="3233" y="45"/>
                    <a:pt x="3229" y="48"/>
                  </a:cubicBezTo>
                  <a:cubicBezTo>
                    <a:pt x="3224" y="52"/>
                    <a:pt x="3220" y="55"/>
                    <a:pt x="3213" y="55"/>
                  </a:cubicBezTo>
                  <a:cubicBezTo>
                    <a:pt x="3212" y="55"/>
                    <a:pt x="3211" y="55"/>
                    <a:pt x="3209" y="55"/>
                  </a:cubicBezTo>
                  <a:cubicBezTo>
                    <a:pt x="3209" y="61"/>
                    <a:pt x="3209" y="61"/>
                    <a:pt x="3209" y="61"/>
                  </a:cubicBezTo>
                  <a:cubicBezTo>
                    <a:pt x="3220" y="65"/>
                    <a:pt x="3239" y="59"/>
                    <a:pt x="3240" y="71"/>
                  </a:cubicBezTo>
                  <a:cubicBezTo>
                    <a:pt x="3241" y="74"/>
                    <a:pt x="3235" y="82"/>
                    <a:pt x="3229" y="84"/>
                  </a:cubicBezTo>
                  <a:cubicBezTo>
                    <a:pt x="3228" y="84"/>
                    <a:pt x="3227" y="84"/>
                    <a:pt x="3226" y="84"/>
                  </a:cubicBezTo>
                  <a:cubicBezTo>
                    <a:pt x="3224" y="84"/>
                    <a:pt x="3221" y="83"/>
                    <a:pt x="3218" y="83"/>
                  </a:cubicBezTo>
                  <a:cubicBezTo>
                    <a:pt x="3215" y="82"/>
                    <a:pt x="3211" y="82"/>
                    <a:pt x="3208" y="82"/>
                  </a:cubicBezTo>
                  <a:cubicBezTo>
                    <a:pt x="3207" y="82"/>
                    <a:pt x="3206" y="82"/>
                    <a:pt x="3205" y="82"/>
                  </a:cubicBezTo>
                  <a:cubicBezTo>
                    <a:pt x="3193" y="83"/>
                    <a:pt x="3183" y="92"/>
                    <a:pt x="3175" y="93"/>
                  </a:cubicBezTo>
                  <a:cubicBezTo>
                    <a:pt x="3174" y="93"/>
                    <a:pt x="3174" y="93"/>
                    <a:pt x="3173" y="93"/>
                  </a:cubicBezTo>
                  <a:cubicBezTo>
                    <a:pt x="3170" y="93"/>
                    <a:pt x="3168" y="93"/>
                    <a:pt x="3166" y="92"/>
                  </a:cubicBezTo>
                  <a:cubicBezTo>
                    <a:pt x="3164" y="92"/>
                    <a:pt x="3162" y="91"/>
                    <a:pt x="3160" y="91"/>
                  </a:cubicBezTo>
                  <a:cubicBezTo>
                    <a:pt x="3158" y="91"/>
                    <a:pt x="3156" y="92"/>
                    <a:pt x="3155" y="93"/>
                  </a:cubicBezTo>
                  <a:cubicBezTo>
                    <a:pt x="3154" y="98"/>
                    <a:pt x="3158" y="106"/>
                    <a:pt x="3165" y="108"/>
                  </a:cubicBezTo>
                  <a:cubicBezTo>
                    <a:pt x="3170" y="108"/>
                    <a:pt x="3171" y="103"/>
                    <a:pt x="3176" y="103"/>
                  </a:cubicBezTo>
                  <a:cubicBezTo>
                    <a:pt x="3184" y="107"/>
                    <a:pt x="3185" y="114"/>
                    <a:pt x="3195" y="114"/>
                  </a:cubicBezTo>
                  <a:cubicBezTo>
                    <a:pt x="3195" y="114"/>
                    <a:pt x="3196" y="114"/>
                    <a:pt x="3196" y="114"/>
                  </a:cubicBezTo>
                  <a:cubicBezTo>
                    <a:pt x="3202" y="114"/>
                    <a:pt x="3210" y="108"/>
                    <a:pt x="3217" y="108"/>
                  </a:cubicBezTo>
                  <a:cubicBezTo>
                    <a:pt x="3220" y="108"/>
                    <a:pt x="3222" y="109"/>
                    <a:pt x="3224" y="114"/>
                  </a:cubicBezTo>
                  <a:cubicBezTo>
                    <a:pt x="3216" y="118"/>
                    <a:pt x="3200" y="114"/>
                    <a:pt x="3196" y="121"/>
                  </a:cubicBezTo>
                  <a:cubicBezTo>
                    <a:pt x="3191" y="119"/>
                    <a:pt x="3186" y="116"/>
                    <a:pt x="3180" y="116"/>
                  </a:cubicBezTo>
                  <a:cubicBezTo>
                    <a:pt x="3178" y="116"/>
                    <a:pt x="3176" y="116"/>
                    <a:pt x="3174" y="117"/>
                  </a:cubicBezTo>
                  <a:cubicBezTo>
                    <a:pt x="3174" y="129"/>
                    <a:pt x="3190" y="127"/>
                    <a:pt x="3201" y="129"/>
                  </a:cubicBezTo>
                  <a:cubicBezTo>
                    <a:pt x="3206" y="135"/>
                    <a:pt x="3211" y="145"/>
                    <a:pt x="3221" y="145"/>
                  </a:cubicBezTo>
                  <a:cubicBezTo>
                    <a:pt x="3222" y="145"/>
                    <a:pt x="3223" y="145"/>
                    <a:pt x="3224" y="145"/>
                  </a:cubicBezTo>
                  <a:cubicBezTo>
                    <a:pt x="3224" y="139"/>
                    <a:pt x="3218" y="139"/>
                    <a:pt x="3219" y="134"/>
                  </a:cubicBezTo>
                  <a:cubicBezTo>
                    <a:pt x="3222" y="134"/>
                    <a:pt x="3224" y="134"/>
                    <a:pt x="3227" y="134"/>
                  </a:cubicBezTo>
                  <a:cubicBezTo>
                    <a:pt x="3232" y="134"/>
                    <a:pt x="3238" y="134"/>
                    <a:pt x="3244" y="133"/>
                  </a:cubicBezTo>
                  <a:cubicBezTo>
                    <a:pt x="3250" y="133"/>
                    <a:pt x="3256" y="132"/>
                    <a:pt x="3262" y="132"/>
                  </a:cubicBezTo>
                  <a:cubicBezTo>
                    <a:pt x="3267" y="132"/>
                    <a:pt x="3272" y="132"/>
                    <a:pt x="3277" y="134"/>
                  </a:cubicBezTo>
                  <a:cubicBezTo>
                    <a:pt x="3283" y="135"/>
                    <a:pt x="3283" y="140"/>
                    <a:pt x="3288" y="145"/>
                  </a:cubicBezTo>
                  <a:cubicBezTo>
                    <a:pt x="3298" y="154"/>
                    <a:pt x="3317" y="162"/>
                    <a:pt x="3323" y="172"/>
                  </a:cubicBezTo>
                  <a:cubicBezTo>
                    <a:pt x="3323" y="176"/>
                    <a:pt x="3325" y="178"/>
                    <a:pt x="3326" y="181"/>
                  </a:cubicBezTo>
                  <a:cubicBezTo>
                    <a:pt x="3335" y="184"/>
                    <a:pt x="3348" y="196"/>
                    <a:pt x="3330" y="199"/>
                  </a:cubicBezTo>
                  <a:cubicBezTo>
                    <a:pt x="3331" y="204"/>
                    <a:pt x="3330" y="209"/>
                    <a:pt x="3331" y="213"/>
                  </a:cubicBezTo>
                  <a:cubicBezTo>
                    <a:pt x="3333" y="214"/>
                    <a:pt x="3335" y="214"/>
                    <a:pt x="3336" y="214"/>
                  </a:cubicBezTo>
                  <a:cubicBezTo>
                    <a:pt x="3343" y="214"/>
                    <a:pt x="3346" y="207"/>
                    <a:pt x="3353" y="206"/>
                  </a:cubicBezTo>
                  <a:cubicBezTo>
                    <a:pt x="3354" y="206"/>
                    <a:pt x="3355" y="206"/>
                    <a:pt x="3356" y="206"/>
                  </a:cubicBezTo>
                  <a:cubicBezTo>
                    <a:pt x="3370" y="206"/>
                    <a:pt x="3381" y="218"/>
                    <a:pt x="3378" y="229"/>
                  </a:cubicBezTo>
                  <a:cubicBezTo>
                    <a:pt x="3366" y="228"/>
                    <a:pt x="3358" y="218"/>
                    <a:pt x="3347" y="218"/>
                  </a:cubicBezTo>
                  <a:cubicBezTo>
                    <a:pt x="3345" y="218"/>
                    <a:pt x="3343" y="218"/>
                    <a:pt x="3341" y="219"/>
                  </a:cubicBezTo>
                  <a:cubicBezTo>
                    <a:pt x="3348" y="230"/>
                    <a:pt x="3371" y="228"/>
                    <a:pt x="3380" y="239"/>
                  </a:cubicBezTo>
                  <a:cubicBezTo>
                    <a:pt x="3377" y="243"/>
                    <a:pt x="3376" y="249"/>
                    <a:pt x="3372" y="252"/>
                  </a:cubicBezTo>
                  <a:cubicBezTo>
                    <a:pt x="3371" y="252"/>
                    <a:pt x="3369" y="251"/>
                    <a:pt x="3367" y="251"/>
                  </a:cubicBezTo>
                  <a:cubicBezTo>
                    <a:pt x="3364" y="251"/>
                    <a:pt x="3360" y="253"/>
                    <a:pt x="3359" y="254"/>
                  </a:cubicBezTo>
                  <a:cubicBezTo>
                    <a:pt x="3358" y="258"/>
                    <a:pt x="3364" y="257"/>
                    <a:pt x="3364" y="261"/>
                  </a:cubicBezTo>
                  <a:cubicBezTo>
                    <a:pt x="3362" y="264"/>
                    <a:pt x="3353" y="261"/>
                    <a:pt x="3354" y="266"/>
                  </a:cubicBezTo>
                  <a:cubicBezTo>
                    <a:pt x="3354" y="268"/>
                    <a:pt x="3355" y="268"/>
                    <a:pt x="3357" y="268"/>
                  </a:cubicBezTo>
                  <a:cubicBezTo>
                    <a:pt x="3358" y="268"/>
                    <a:pt x="3359" y="268"/>
                    <a:pt x="3360" y="267"/>
                  </a:cubicBezTo>
                  <a:cubicBezTo>
                    <a:pt x="3361" y="267"/>
                    <a:pt x="3362" y="267"/>
                    <a:pt x="3363" y="267"/>
                  </a:cubicBezTo>
                  <a:cubicBezTo>
                    <a:pt x="3365" y="267"/>
                    <a:pt x="3366" y="268"/>
                    <a:pt x="3367" y="269"/>
                  </a:cubicBezTo>
                  <a:cubicBezTo>
                    <a:pt x="3360" y="272"/>
                    <a:pt x="3352" y="274"/>
                    <a:pt x="3352" y="282"/>
                  </a:cubicBezTo>
                  <a:cubicBezTo>
                    <a:pt x="3354" y="285"/>
                    <a:pt x="3358" y="286"/>
                    <a:pt x="3362" y="288"/>
                  </a:cubicBezTo>
                  <a:cubicBezTo>
                    <a:pt x="3365" y="294"/>
                    <a:pt x="3359" y="308"/>
                    <a:pt x="3369" y="311"/>
                  </a:cubicBezTo>
                  <a:cubicBezTo>
                    <a:pt x="3373" y="310"/>
                    <a:pt x="3374" y="305"/>
                    <a:pt x="3379" y="305"/>
                  </a:cubicBezTo>
                  <a:cubicBezTo>
                    <a:pt x="3380" y="305"/>
                    <a:pt x="3380" y="305"/>
                    <a:pt x="3381" y="305"/>
                  </a:cubicBezTo>
                  <a:cubicBezTo>
                    <a:pt x="3381" y="307"/>
                    <a:pt x="3385" y="306"/>
                    <a:pt x="3384" y="308"/>
                  </a:cubicBezTo>
                  <a:cubicBezTo>
                    <a:pt x="3381" y="315"/>
                    <a:pt x="3371" y="316"/>
                    <a:pt x="3371" y="323"/>
                  </a:cubicBezTo>
                  <a:cubicBezTo>
                    <a:pt x="3370" y="335"/>
                    <a:pt x="3395" y="345"/>
                    <a:pt x="3401" y="353"/>
                  </a:cubicBezTo>
                  <a:cubicBezTo>
                    <a:pt x="3401" y="356"/>
                    <a:pt x="3399" y="356"/>
                    <a:pt x="3400" y="359"/>
                  </a:cubicBezTo>
                  <a:cubicBezTo>
                    <a:pt x="3402" y="361"/>
                    <a:pt x="3405" y="362"/>
                    <a:pt x="3408" y="362"/>
                  </a:cubicBezTo>
                  <a:cubicBezTo>
                    <a:pt x="3410" y="362"/>
                    <a:pt x="3412" y="361"/>
                    <a:pt x="3414" y="361"/>
                  </a:cubicBezTo>
                  <a:cubicBezTo>
                    <a:pt x="3417" y="361"/>
                    <a:pt x="3419" y="361"/>
                    <a:pt x="3422" y="361"/>
                  </a:cubicBezTo>
                  <a:cubicBezTo>
                    <a:pt x="3422" y="361"/>
                    <a:pt x="3423" y="361"/>
                    <a:pt x="3424" y="361"/>
                  </a:cubicBezTo>
                  <a:cubicBezTo>
                    <a:pt x="3429" y="367"/>
                    <a:pt x="3435" y="373"/>
                    <a:pt x="3447" y="373"/>
                  </a:cubicBezTo>
                  <a:cubicBezTo>
                    <a:pt x="3448" y="373"/>
                    <a:pt x="3449" y="373"/>
                    <a:pt x="3450" y="373"/>
                  </a:cubicBezTo>
                  <a:cubicBezTo>
                    <a:pt x="3456" y="370"/>
                    <a:pt x="3454" y="361"/>
                    <a:pt x="3462" y="359"/>
                  </a:cubicBezTo>
                  <a:cubicBezTo>
                    <a:pt x="3481" y="361"/>
                    <a:pt x="3512" y="369"/>
                    <a:pt x="3536" y="369"/>
                  </a:cubicBezTo>
                  <a:cubicBezTo>
                    <a:pt x="3546" y="369"/>
                    <a:pt x="3556" y="368"/>
                    <a:pt x="3563" y="364"/>
                  </a:cubicBezTo>
                  <a:cubicBezTo>
                    <a:pt x="3572" y="358"/>
                    <a:pt x="3583" y="341"/>
                    <a:pt x="3583" y="334"/>
                  </a:cubicBezTo>
                  <a:cubicBezTo>
                    <a:pt x="3582" y="330"/>
                    <a:pt x="3579" y="322"/>
                    <a:pt x="3577" y="319"/>
                  </a:cubicBezTo>
                  <a:cubicBezTo>
                    <a:pt x="3569" y="306"/>
                    <a:pt x="3547" y="299"/>
                    <a:pt x="3529" y="293"/>
                  </a:cubicBezTo>
                  <a:cubicBezTo>
                    <a:pt x="3540" y="283"/>
                    <a:pt x="3549" y="272"/>
                    <a:pt x="3564" y="265"/>
                  </a:cubicBezTo>
                  <a:cubicBezTo>
                    <a:pt x="3563" y="262"/>
                    <a:pt x="3561" y="255"/>
                    <a:pt x="3566" y="254"/>
                  </a:cubicBezTo>
                  <a:cubicBezTo>
                    <a:pt x="3570" y="257"/>
                    <a:pt x="3574" y="258"/>
                    <a:pt x="3578" y="258"/>
                  </a:cubicBezTo>
                  <a:cubicBezTo>
                    <a:pt x="3585" y="258"/>
                    <a:pt x="3591" y="255"/>
                    <a:pt x="3600" y="253"/>
                  </a:cubicBezTo>
                  <a:cubicBezTo>
                    <a:pt x="3609" y="251"/>
                    <a:pt x="3618" y="251"/>
                    <a:pt x="3625" y="249"/>
                  </a:cubicBezTo>
                  <a:cubicBezTo>
                    <a:pt x="3630" y="247"/>
                    <a:pt x="3633" y="242"/>
                    <a:pt x="3638" y="240"/>
                  </a:cubicBezTo>
                  <a:cubicBezTo>
                    <a:pt x="3649" y="236"/>
                    <a:pt x="3666" y="237"/>
                    <a:pt x="3667" y="227"/>
                  </a:cubicBezTo>
                  <a:cubicBezTo>
                    <a:pt x="3660" y="228"/>
                    <a:pt x="3652" y="230"/>
                    <a:pt x="3644" y="230"/>
                  </a:cubicBezTo>
                  <a:cubicBezTo>
                    <a:pt x="3639" y="230"/>
                    <a:pt x="3634" y="229"/>
                    <a:pt x="3629" y="226"/>
                  </a:cubicBezTo>
                  <a:cubicBezTo>
                    <a:pt x="3627" y="223"/>
                    <a:pt x="3628" y="219"/>
                    <a:pt x="3626" y="218"/>
                  </a:cubicBezTo>
                  <a:cubicBezTo>
                    <a:pt x="3625" y="218"/>
                    <a:pt x="3625" y="218"/>
                    <a:pt x="3624" y="218"/>
                  </a:cubicBezTo>
                  <a:cubicBezTo>
                    <a:pt x="3624" y="218"/>
                    <a:pt x="3623" y="218"/>
                    <a:pt x="3622" y="218"/>
                  </a:cubicBezTo>
                  <a:cubicBezTo>
                    <a:pt x="3622" y="218"/>
                    <a:pt x="3621" y="218"/>
                    <a:pt x="3620" y="218"/>
                  </a:cubicBezTo>
                  <a:cubicBezTo>
                    <a:pt x="3618" y="218"/>
                    <a:pt x="3617" y="218"/>
                    <a:pt x="3616" y="219"/>
                  </a:cubicBezTo>
                  <a:cubicBezTo>
                    <a:pt x="3613" y="222"/>
                    <a:pt x="3617" y="224"/>
                    <a:pt x="3615" y="227"/>
                  </a:cubicBezTo>
                  <a:cubicBezTo>
                    <a:pt x="3613" y="229"/>
                    <a:pt x="3610" y="229"/>
                    <a:pt x="3608" y="229"/>
                  </a:cubicBezTo>
                  <a:cubicBezTo>
                    <a:pt x="3602" y="229"/>
                    <a:pt x="3596" y="226"/>
                    <a:pt x="3596" y="221"/>
                  </a:cubicBezTo>
                  <a:cubicBezTo>
                    <a:pt x="3599" y="215"/>
                    <a:pt x="3607" y="213"/>
                    <a:pt x="3616" y="213"/>
                  </a:cubicBezTo>
                  <a:cubicBezTo>
                    <a:pt x="3613" y="207"/>
                    <a:pt x="3602" y="208"/>
                    <a:pt x="3601" y="201"/>
                  </a:cubicBezTo>
                  <a:cubicBezTo>
                    <a:pt x="3604" y="200"/>
                    <a:pt x="3602" y="197"/>
                    <a:pt x="3604" y="197"/>
                  </a:cubicBezTo>
                  <a:cubicBezTo>
                    <a:pt x="3604" y="197"/>
                    <a:pt x="3605" y="197"/>
                    <a:pt x="3605" y="197"/>
                  </a:cubicBezTo>
                  <a:cubicBezTo>
                    <a:pt x="3605" y="197"/>
                    <a:pt x="3606" y="197"/>
                    <a:pt x="3606" y="197"/>
                  </a:cubicBezTo>
                  <a:cubicBezTo>
                    <a:pt x="3610" y="197"/>
                    <a:pt x="3612" y="202"/>
                    <a:pt x="3616" y="204"/>
                  </a:cubicBezTo>
                  <a:cubicBezTo>
                    <a:pt x="3617" y="205"/>
                    <a:pt x="3620" y="204"/>
                    <a:pt x="3621" y="205"/>
                  </a:cubicBezTo>
                  <a:cubicBezTo>
                    <a:pt x="3623" y="206"/>
                    <a:pt x="3623" y="209"/>
                    <a:pt x="3623" y="209"/>
                  </a:cubicBezTo>
                  <a:cubicBezTo>
                    <a:pt x="3629" y="211"/>
                    <a:pt x="3635" y="209"/>
                    <a:pt x="3639" y="212"/>
                  </a:cubicBezTo>
                  <a:cubicBezTo>
                    <a:pt x="3645" y="216"/>
                    <a:pt x="3645" y="225"/>
                    <a:pt x="3653" y="226"/>
                  </a:cubicBezTo>
                  <a:cubicBezTo>
                    <a:pt x="3654" y="226"/>
                    <a:pt x="3654" y="226"/>
                    <a:pt x="3654" y="226"/>
                  </a:cubicBezTo>
                  <a:cubicBezTo>
                    <a:pt x="3659" y="226"/>
                    <a:pt x="3664" y="222"/>
                    <a:pt x="3669" y="221"/>
                  </a:cubicBezTo>
                  <a:cubicBezTo>
                    <a:pt x="3666" y="200"/>
                    <a:pt x="3636" y="201"/>
                    <a:pt x="3626" y="187"/>
                  </a:cubicBezTo>
                  <a:cubicBezTo>
                    <a:pt x="3620" y="185"/>
                    <a:pt x="3613" y="185"/>
                    <a:pt x="3612" y="179"/>
                  </a:cubicBezTo>
                  <a:cubicBezTo>
                    <a:pt x="3615" y="178"/>
                    <a:pt x="3618" y="177"/>
                    <a:pt x="3621" y="177"/>
                  </a:cubicBezTo>
                  <a:cubicBezTo>
                    <a:pt x="3632" y="177"/>
                    <a:pt x="3644" y="186"/>
                    <a:pt x="3647" y="194"/>
                  </a:cubicBezTo>
                  <a:cubicBezTo>
                    <a:pt x="3653" y="196"/>
                    <a:pt x="3658" y="202"/>
                    <a:pt x="3664" y="202"/>
                  </a:cubicBezTo>
                  <a:cubicBezTo>
                    <a:pt x="3665" y="202"/>
                    <a:pt x="3666" y="202"/>
                    <a:pt x="3667" y="201"/>
                  </a:cubicBezTo>
                  <a:cubicBezTo>
                    <a:pt x="3668" y="194"/>
                    <a:pt x="3656" y="195"/>
                    <a:pt x="3662" y="188"/>
                  </a:cubicBezTo>
                  <a:cubicBezTo>
                    <a:pt x="3656" y="182"/>
                    <a:pt x="3641" y="182"/>
                    <a:pt x="3635" y="175"/>
                  </a:cubicBezTo>
                  <a:cubicBezTo>
                    <a:pt x="3637" y="172"/>
                    <a:pt x="3640" y="171"/>
                    <a:pt x="3643" y="171"/>
                  </a:cubicBezTo>
                  <a:cubicBezTo>
                    <a:pt x="3650" y="171"/>
                    <a:pt x="3656" y="182"/>
                    <a:pt x="3662" y="183"/>
                  </a:cubicBezTo>
                  <a:cubicBezTo>
                    <a:pt x="3663" y="183"/>
                    <a:pt x="3663" y="183"/>
                    <a:pt x="3664" y="183"/>
                  </a:cubicBezTo>
                  <a:cubicBezTo>
                    <a:pt x="3669" y="183"/>
                    <a:pt x="3676" y="179"/>
                    <a:pt x="3680" y="175"/>
                  </a:cubicBezTo>
                  <a:cubicBezTo>
                    <a:pt x="3677" y="171"/>
                    <a:pt x="3664" y="174"/>
                    <a:pt x="3663" y="167"/>
                  </a:cubicBezTo>
                  <a:cubicBezTo>
                    <a:pt x="3664" y="164"/>
                    <a:pt x="3666" y="163"/>
                    <a:pt x="3669" y="163"/>
                  </a:cubicBezTo>
                  <a:cubicBezTo>
                    <a:pt x="3671" y="163"/>
                    <a:pt x="3672" y="163"/>
                    <a:pt x="3674" y="164"/>
                  </a:cubicBezTo>
                  <a:cubicBezTo>
                    <a:pt x="3677" y="164"/>
                    <a:pt x="3679" y="164"/>
                    <a:pt x="3681" y="164"/>
                  </a:cubicBezTo>
                  <a:cubicBezTo>
                    <a:pt x="3682" y="164"/>
                    <a:pt x="3684" y="164"/>
                    <a:pt x="3686" y="163"/>
                  </a:cubicBezTo>
                  <a:cubicBezTo>
                    <a:pt x="3682" y="155"/>
                    <a:pt x="3667" y="155"/>
                    <a:pt x="3668" y="143"/>
                  </a:cubicBezTo>
                  <a:cubicBezTo>
                    <a:pt x="3671" y="141"/>
                    <a:pt x="3679" y="142"/>
                    <a:pt x="3679" y="137"/>
                  </a:cubicBezTo>
                  <a:cubicBezTo>
                    <a:pt x="3675" y="132"/>
                    <a:pt x="3664" y="133"/>
                    <a:pt x="3662" y="126"/>
                  </a:cubicBezTo>
                  <a:cubicBezTo>
                    <a:pt x="3670" y="120"/>
                    <a:pt x="3694" y="126"/>
                    <a:pt x="3694" y="117"/>
                  </a:cubicBezTo>
                  <a:cubicBezTo>
                    <a:pt x="3695" y="106"/>
                    <a:pt x="3665" y="118"/>
                    <a:pt x="3666" y="103"/>
                  </a:cubicBezTo>
                  <a:cubicBezTo>
                    <a:pt x="3671" y="93"/>
                    <a:pt x="3680" y="86"/>
                    <a:pt x="3680" y="72"/>
                  </a:cubicBezTo>
                  <a:cubicBezTo>
                    <a:pt x="3683" y="66"/>
                    <a:pt x="3693" y="62"/>
                    <a:pt x="3688" y="56"/>
                  </a:cubicBezTo>
                  <a:cubicBezTo>
                    <a:pt x="3688" y="56"/>
                    <a:pt x="3687" y="56"/>
                    <a:pt x="3687" y="56"/>
                  </a:cubicBezTo>
                  <a:cubicBezTo>
                    <a:pt x="3684" y="56"/>
                    <a:pt x="3682" y="57"/>
                    <a:pt x="3680" y="59"/>
                  </a:cubicBezTo>
                  <a:cubicBezTo>
                    <a:pt x="3678" y="61"/>
                    <a:pt x="3676" y="62"/>
                    <a:pt x="3673" y="62"/>
                  </a:cubicBezTo>
                  <a:cubicBezTo>
                    <a:pt x="3672" y="62"/>
                    <a:pt x="3671" y="62"/>
                    <a:pt x="3670" y="61"/>
                  </a:cubicBezTo>
                  <a:cubicBezTo>
                    <a:pt x="3673" y="55"/>
                    <a:pt x="3675" y="51"/>
                    <a:pt x="3673" y="45"/>
                  </a:cubicBezTo>
                  <a:cubicBezTo>
                    <a:pt x="3696" y="45"/>
                    <a:pt x="3716" y="43"/>
                    <a:pt x="3725" y="32"/>
                  </a:cubicBezTo>
                  <a:cubicBezTo>
                    <a:pt x="3726" y="32"/>
                    <a:pt x="3727" y="32"/>
                    <a:pt x="3727" y="32"/>
                  </a:cubicBezTo>
                  <a:cubicBezTo>
                    <a:pt x="3730" y="32"/>
                    <a:pt x="3732" y="31"/>
                    <a:pt x="3734" y="31"/>
                  </a:cubicBezTo>
                  <a:cubicBezTo>
                    <a:pt x="3734" y="29"/>
                    <a:pt x="3735" y="28"/>
                    <a:pt x="3736" y="27"/>
                  </a:cubicBezTo>
                  <a:cubicBezTo>
                    <a:pt x="3736" y="22"/>
                    <a:pt x="3726" y="20"/>
                    <a:pt x="3716" y="20"/>
                  </a:cubicBezTo>
                  <a:cubicBezTo>
                    <a:pt x="3710" y="20"/>
                    <a:pt x="3704" y="21"/>
                    <a:pt x="3700" y="22"/>
                  </a:cubicBezTo>
                  <a:cubicBezTo>
                    <a:pt x="3692" y="23"/>
                    <a:pt x="3678" y="31"/>
                    <a:pt x="3670" y="36"/>
                  </a:cubicBezTo>
                  <a:cubicBezTo>
                    <a:pt x="3660" y="42"/>
                    <a:pt x="3653" y="51"/>
                    <a:pt x="3645" y="53"/>
                  </a:cubicBezTo>
                  <a:cubicBezTo>
                    <a:pt x="3642" y="42"/>
                    <a:pt x="3666" y="34"/>
                    <a:pt x="3654" y="22"/>
                  </a:cubicBezTo>
                  <a:cubicBezTo>
                    <a:pt x="3654" y="22"/>
                    <a:pt x="3654" y="22"/>
                    <a:pt x="3653" y="22"/>
                  </a:cubicBezTo>
                  <a:cubicBezTo>
                    <a:pt x="3646" y="22"/>
                    <a:pt x="3640" y="25"/>
                    <a:pt x="3634" y="29"/>
                  </a:cubicBezTo>
                  <a:cubicBezTo>
                    <a:pt x="3628" y="33"/>
                    <a:pt x="3622" y="37"/>
                    <a:pt x="3616" y="37"/>
                  </a:cubicBezTo>
                  <a:cubicBezTo>
                    <a:pt x="3614" y="37"/>
                    <a:pt x="3611" y="36"/>
                    <a:pt x="3608" y="34"/>
                  </a:cubicBezTo>
                  <a:cubicBezTo>
                    <a:pt x="3611" y="30"/>
                    <a:pt x="3621" y="32"/>
                    <a:pt x="3621" y="25"/>
                  </a:cubicBezTo>
                  <a:cubicBezTo>
                    <a:pt x="3617" y="24"/>
                    <a:pt x="3610" y="23"/>
                    <a:pt x="3604" y="23"/>
                  </a:cubicBezTo>
                  <a:cubicBezTo>
                    <a:pt x="3598" y="23"/>
                    <a:pt x="3591" y="24"/>
                    <a:pt x="3585" y="24"/>
                  </a:cubicBezTo>
                  <a:cubicBezTo>
                    <a:pt x="3575" y="25"/>
                    <a:pt x="3567" y="31"/>
                    <a:pt x="3560" y="31"/>
                  </a:cubicBezTo>
                  <a:cubicBezTo>
                    <a:pt x="3558" y="31"/>
                    <a:pt x="3556" y="31"/>
                    <a:pt x="3554" y="29"/>
                  </a:cubicBezTo>
                  <a:cubicBezTo>
                    <a:pt x="3555" y="27"/>
                    <a:pt x="3558" y="26"/>
                    <a:pt x="3562" y="26"/>
                  </a:cubicBezTo>
                  <a:cubicBezTo>
                    <a:pt x="3563" y="26"/>
                    <a:pt x="3564" y="26"/>
                    <a:pt x="3565" y="26"/>
                  </a:cubicBezTo>
                  <a:cubicBezTo>
                    <a:pt x="3565" y="20"/>
                    <a:pt x="3565" y="20"/>
                    <a:pt x="3565" y="20"/>
                  </a:cubicBezTo>
                  <a:cubicBezTo>
                    <a:pt x="3543" y="14"/>
                    <a:pt x="3516" y="12"/>
                    <a:pt x="3489" y="12"/>
                  </a:cubicBezTo>
                  <a:cubicBezTo>
                    <a:pt x="3482" y="12"/>
                    <a:pt x="3474" y="12"/>
                    <a:pt x="3466" y="12"/>
                  </a:cubicBezTo>
                  <a:cubicBezTo>
                    <a:pt x="3460" y="14"/>
                    <a:pt x="3462" y="22"/>
                    <a:pt x="3456" y="23"/>
                  </a:cubicBezTo>
                  <a:cubicBezTo>
                    <a:pt x="3441" y="20"/>
                    <a:pt x="3431" y="13"/>
                    <a:pt x="3416" y="10"/>
                  </a:cubicBezTo>
                  <a:cubicBezTo>
                    <a:pt x="3416" y="20"/>
                    <a:pt x="3430" y="17"/>
                    <a:pt x="3431" y="25"/>
                  </a:cubicBezTo>
                  <a:cubicBezTo>
                    <a:pt x="3429" y="28"/>
                    <a:pt x="3427" y="28"/>
                    <a:pt x="3425" y="28"/>
                  </a:cubicBezTo>
                  <a:cubicBezTo>
                    <a:pt x="3420" y="28"/>
                    <a:pt x="3417" y="22"/>
                    <a:pt x="3413" y="20"/>
                  </a:cubicBezTo>
                  <a:cubicBezTo>
                    <a:pt x="3405" y="14"/>
                    <a:pt x="3390" y="12"/>
                    <a:pt x="3384" y="8"/>
                  </a:cubicBezTo>
                  <a:cubicBezTo>
                    <a:pt x="3384" y="5"/>
                    <a:pt x="3381" y="4"/>
                    <a:pt x="3380" y="1"/>
                  </a:cubicBezTo>
                  <a:cubicBezTo>
                    <a:pt x="3378" y="1"/>
                    <a:pt x="3377" y="0"/>
                    <a:pt x="337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-627" y="1568"/>
              <a:ext cx="8343" cy="2197"/>
            </a:xfrm>
            <a:custGeom>
              <a:avLst/>
              <a:gdLst>
                <a:gd name="T0" fmla="*/ 1802 w 3529"/>
                <a:gd name="T1" fmla="*/ 846 h 928"/>
                <a:gd name="T2" fmla="*/ 1998 w 3529"/>
                <a:gd name="T3" fmla="*/ 895 h 928"/>
                <a:gd name="T4" fmla="*/ 1797 w 3529"/>
                <a:gd name="T5" fmla="*/ 812 h 928"/>
                <a:gd name="T6" fmla="*/ 2083 w 3529"/>
                <a:gd name="T7" fmla="*/ 797 h 928"/>
                <a:gd name="T8" fmla="*/ 1966 w 3529"/>
                <a:gd name="T9" fmla="*/ 639 h 928"/>
                <a:gd name="T10" fmla="*/ 1675 w 3529"/>
                <a:gd name="T11" fmla="*/ 566 h 928"/>
                <a:gd name="T12" fmla="*/ 1539 w 3529"/>
                <a:gd name="T13" fmla="*/ 619 h 928"/>
                <a:gd name="T14" fmla="*/ 1487 w 3529"/>
                <a:gd name="T15" fmla="*/ 772 h 928"/>
                <a:gd name="T16" fmla="*/ 1694 w 3529"/>
                <a:gd name="T17" fmla="*/ 758 h 928"/>
                <a:gd name="T18" fmla="*/ 1852 w 3529"/>
                <a:gd name="T19" fmla="*/ 675 h 928"/>
                <a:gd name="T20" fmla="*/ 1525 w 3529"/>
                <a:gd name="T21" fmla="*/ 555 h 928"/>
                <a:gd name="T22" fmla="*/ 1536 w 3529"/>
                <a:gd name="T23" fmla="*/ 541 h 928"/>
                <a:gd name="T24" fmla="*/ 1437 w 3529"/>
                <a:gd name="T25" fmla="*/ 538 h 928"/>
                <a:gd name="T26" fmla="*/ 1422 w 3529"/>
                <a:gd name="T27" fmla="*/ 518 h 928"/>
                <a:gd name="T28" fmla="*/ 1545 w 3529"/>
                <a:gd name="T29" fmla="*/ 499 h 928"/>
                <a:gd name="T30" fmla="*/ 1704 w 3529"/>
                <a:gd name="T31" fmla="*/ 523 h 928"/>
                <a:gd name="T32" fmla="*/ 1819 w 3529"/>
                <a:gd name="T33" fmla="*/ 552 h 928"/>
                <a:gd name="T34" fmla="*/ 1844 w 3529"/>
                <a:gd name="T35" fmla="*/ 504 h 928"/>
                <a:gd name="T36" fmla="*/ 833 w 3529"/>
                <a:gd name="T37" fmla="*/ 369 h 928"/>
                <a:gd name="T38" fmla="*/ 3244 w 3529"/>
                <a:gd name="T39" fmla="*/ 300 h 928"/>
                <a:gd name="T40" fmla="*/ 3189 w 3529"/>
                <a:gd name="T41" fmla="*/ 313 h 928"/>
                <a:gd name="T42" fmla="*/ 3153 w 3529"/>
                <a:gd name="T43" fmla="*/ 293 h 928"/>
                <a:gd name="T44" fmla="*/ 118 w 3529"/>
                <a:gd name="T45" fmla="*/ 223 h 928"/>
                <a:gd name="T46" fmla="*/ 166 w 3529"/>
                <a:gd name="T47" fmla="*/ 210 h 928"/>
                <a:gd name="T48" fmla="*/ 142 w 3529"/>
                <a:gd name="T49" fmla="*/ 181 h 928"/>
                <a:gd name="T50" fmla="*/ 449 w 3529"/>
                <a:gd name="T51" fmla="*/ 128 h 928"/>
                <a:gd name="T52" fmla="*/ 340 w 3529"/>
                <a:gd name="T53" fmla="*/ 111 h 928"/>
                <a:gd name="T54" fmla="*/ 3276 w 3529"/>
                <a:gd name="T55" fmla="*/ 35 h 928"/>
                <a:gd name="T56" fmla="*/ 330 w 3529"/>
                <a:gd name="T57" fmla="*/ 0 h 928"/>
                <a:gd name="T58" fmla="*/ 246 w 3529"/>
                <a:gd name="T59" fmla="*/ 77 h 928"/>
                <a:gd name="T60" fmla="*/ 250 w 3529"/>
                <a:gd name="T61" fmla="*/ 150 h 928"/>
                <a:gd name="T62" fmla="*/ 345 w 3529"/>
                <a:gd name="T63" fmla="*/ 81 h 928"/>
                <a:gd name="T64" fmla="*/ 484 w 3529"/>
                <a:gd name="T65" fmla="*/ 123 h 928"/>
                <a:gd name="T66" fmla="*/ 501 w 3529"/>
                <a:gd name="T67" fmla="*/ 100 h 928"/>
                <a:gd name="T68" fmla="*/ 623 w 3529"/>
                <a:gd name="T69" fmla="*/ 47 h 928"/>
                <a:gd name="T70" fmla="*/ 684 w 3529"/>
                <a:gd name="T71" fmla="*/ 61 h 928"/>
                <a:gd name="T72" fmla="*/ 588 w 3529"/>
                <a:gd name="T73" fmla="*/ 146 h 928"/>
                <a:gd name="T74" fmla="*/ 603 w 3529"/>
                <a:gd name="T75" fmla="*/ 198 h 928"/>
                <a:gd name="T76" fmla="*/ 399 w 3529"/>
                <a:gd name="T77" fmla="*/ 140 h 928"/>
                <a:gd name="T78" fmla="*/ 263 w 3529"/>
                <a:gd name="T79" fmla="*/ 160 h 928"/>
                <a:gd name="T80" fmla="*/ 176 w 3529"/>
                <a:gd name="T81" fmla="*/ 411 h 928"/>
                <a:gd name="T82" fmla="*/ 316 w 3529"/>
                <a:gd name="T83" fmla="*/ 415 h 928"/>
                <a:gd name="T84" fmla="*/ 750 w 3529"/>
                <a:gd name="T85" fmla="*/ 460 h 928"/>
                <a:gd name="T86" fmla="*/ 681 w 3529"/>
                <a:gd name="T87" fmla="*/ 283 h 928"/>
                <a:gd name="T88" fmla="*/ 716 w 3529"/>
                <a:gd name="T89" fmla="*/ 301 h 928"/>
                <a:gd name="T90" fmla="*/ 815 w 3529"/>
                <a:gd name="T91" fmla="*/ 342 h 928"/>
                <a:gd name="T92" fmla="*/ 830 w 3529"/>
                <a:gd name="T93" fmla="*/ 259 h 928"/>
                <a:gd name="T94" fmla="*/ 1005 w 3529"/>
                <a:gd name="T95" fmla="*/ 278 h 928"/>
                <a:gd name="T96" fmla="*/ 1119 w 3529"/>
                <a:gd name="T97" fmla="*/ 339 h 928"/>
                <a:gd name="T98" fmla="*/ 3257 w 3529"/>
                <a:gd name="T99" fmla="*/ 43 h 928"/>
                <a:gd name="T100" fmla="*/ 2707 w 3529"/>
                <a:gd name="T101" fmla="*/ 160 h 928"/>
                <a:gd name="T102" fmla="*/ 2820 w 3529"/>
                <a:gd name="T103" fmla="*/ 239 h 928"/>
                <a:gd name="T104" fmla="*/ 3036 w 3529"/>
                <a:gd name="T105" fmla="*/ 354 h 928"/>
                <a:gd name="T106" fmla="*/ 3529 w 3529"/>
                <a:gd name="T107" fmla="*/ 499 h 928"/>
                <a:gd name="T108" fmla="*/ 3363 w 3529"/>
                <a:gd name="T109" fmla="*/ 410 h 928"/>
                <a:gd name="T110" fmla="*/ 3197 w 3529"/>
                <a:gd name="T111" fmla="*/ 371 h 928"/>
                <a:gd name="T112" fmla="*/ 3034 w 3529"/>
                <a:gd name="T113" fmla="*/ 329 h 928"/>
                <a:gd name="T114" fmla="*/ 2936 w 3529"/>
                <a:gd name="T115" fmla="*/ 266 h 928"/>
                <a:gd name="T116" fmla="*/ 3039 w 3529"/>
                <a:gd name="T117" fmla="*/ 198 h 928"/>
                <a:gd name="T118" fmla="*/ 3097 w 3529"/>
                <a:gd name="T119" fmla="*/ 191 h 928"/>
                <a:gd name="T120" fmla="*/ 3202 w 3529"/>
                <a:gd name="T121" fmla="*/ 88 h 928"/>
                <a:gd name="T122" fmla="*/ 3272 w 3529"/>
                <a:gd name="T123" fmla="*/ 54 h 928"/>
                <a:gd name="T124" fmla="*/ 3267 w 3529"/>
                <a:gd name="T125" fmla="*/ 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29" h="928">
                  <a:moveTo>
                    <a:pt x="1978" y="918"/>
                  </a:moveTo>
                  <a:cubicBezTo>
                    <a:pt x="1975" y="918"/>
                    <a:pt x="1971" y="921"/>
                    <a:pt x="1973" y="927"/>
                  </a:cubicBezTo>
                  <a:cubicBezTo>
                    <a:pt x="1974" y="928"/>
                    <a:pt x="1976" y="928"/>
                    <a:pt x="1979" y="928"/>
                  </a:cubicBezTo>
                  <a:cubicBezTo>
                    <a:pt x="1981" y="928"/>
                    <a:pt x="1983" y="928"/>
                    <a:pt x="1984" y="927"/>
                  </a:cubicBezTo>
                  <a:cubicBezTo>
                    <a:pt x="1987" y="922"/>
                    <a:pt x="1983" y="918"/>
                    <a:pt x="1978" y="918"/>
                  </a:cubicBezTo>
                  <a:moveTo>
                    <a:pt x="1798" y="824"/>
                  </a:moveTo>
                  <a:cubicBezTo>
                    <a:pt x="1790" y="824"/>
                    <a:pt x="1787" y="829"/>
                    <a:pt x="1780" y="830"/>
                  </a:cubicBezTo>
                  <a:cubicBezTo>
                    <a:pt x="1776" y="829"/>
                    <a:pt x="1770" y="824"/>
                    <a:pt x="1766" y="824"/>
                  </a:cubicBezTo>
                  <a:cubicBezTo>
                    <a:pt x="1764" y="824"/>
                    <a:pt x="1762" y="825"/>
                    <a:pt x="1761" y="828"/>
                  </a:cubicBezTo>
                  <a:cubicBezTo>
                    <a:pt x="1763" y="833"/>
                    <a:pt x="1769" y="834"/>
                    <a:pt x="1771" y="838"/>
                  </a:cubicBezTo>
                  <a:cubicBezTo>
                    <a:pt x="1766" y="848"/>
                    <a:pt x="1776" y="856"/>
                    <a:pt x="1786" y="859"/>
                  </a:cubicBezTo>
                  <a:cubicBezTo>
                    <a:pt x="1791" y="854"/>
                    <a:pt x="1793" y="848"/>
                    <a:pt x="1802" y="846"/>
                  </a:cubicBezTo>
                  <a:cubicBezTo>
                    <a:pt x="1804" y="841"/>
                    <a:pt x="1806" y="827"/>
                    <a:pt x="1800" y="824"/>
                  </a:cubicBezTo>
                  <a:cubicBezTo>
                    <a:pt x="1800" y="824"/>
                    <a:pt x="1799" y="824"/>
                    <a:pt x="1798" y="824"/>
                  </a:cubicBezTo>
                  <a:moveTo>
                    <a:pt x="2042" y="822"/>
                  </a:moveTo>
                  <a:cubicBezTo>
                    <a:pt x="2038" y="822"/>
                    <a:pt x="2038" y="822"/>
                    <a:pt x="2038" y="822"/>
                  </a:cubicBezTo>
                  <a:cubicBezTo>
                    <a:pt x="2032" y="854"/>
                    <a:pt x="1986" y="851"/>
                    <a:pt x="1979" y="882"/>
                  </a:cubicBezTo>
                  <a:cubicBezTo>
                    <a:pt x="1980" y="883"/>
                    <a:pt x="1983" y="883"/>
                    <a:pt x="1985" y="883"/>
                  </a:cubicBezTo>
                  <a:cubicBezTo>
                    <a:pt x="1986" y="883"/>
                    <a:pt x="1986" y="883"/>
                    <a:pt x="1987" y="883"/>
                  </a:cubicBezTo>
                  <a:cubicBezTo>
                    <a:pt x="1988" y="883"/>
                    <a:pt x="1988" y="883"/>
                    <a:pt x="1989" y="883"/>
                  </a:cubicBezTo>
                  <a:cubicBezTo>
                    <a:pt x="1991" y="883"/>
                    <a:pt x="1994" y="884"/>
                    <a:pt x="1996" y="885"/>
                  </a:cubicBezTo>
                  <a:cubicBezTo>
                    <a:pt x="1995" y="888"/>
                    <a:pt x="1990" y="887"/>
                    <a:pt x="1991" y="891"/>
                  </a:cubicBezTo>
                  <a:cubicBezTo>
                    <a:pt x="1994" y="892"/>
                    <a:pt x="1994" y="895"/>
                    <a:pt x="1997" y="895"/>
                  </a:cubicBezTo>
                  <a:cubicBezTo>
                    <a:pt x="1998" y="895"/>
                    <a:pt x="1998" y="895"/>
                    <a:pt x="1998" y="895"/>
                  </a:cubicBezTo>
                  <a:cubicBezTo>
                    <a:pt x="2001" y="893"/>
                    <a:pt x="2000" y="889"/>
                    <a:pt x="2002" y="887"/>
                  </a:cubicBezTo>
                  <a:cubicBezTo>
                    <a:pt x="2004" y="888"/>
                    <a:pt x="2005" y="888"/>
                    <a:pt x="2007" y="888"/>
                  </a:cubicBezTo>
                  <a:cubicBezTo>
                    <a:pt x="2028" y="888"/>
                    <a:pt x="2025" y="862"/>
                    <a:pt x="2044" y="858"/>
                  </a:cubicBezTo>
                  <a:cubicBezTo>
                    <a:pt x="2045" y="845"/>
                    <a:pt x="2057" y="843"/>
                    <a:pt x="2060" y="833"/>
                  </a:cubicBezTo>
                  <a:cubicBezTo>
                    <a:pt x="2053" y="830"/>
                    <a:pt x="2047" y="827"/>
                    <a:pt x="2042" y="822"/>
                  </a:cubicBezTo>
                  <a:moveTo>
                    <a:pt x="1759" y="814"/>
                  </a:moveTo>
                  <a:cubicBezTo>
                    <a:pt x="1755" y="814"/>
                    <a:pt x="1753" y="816"/>
                    <a:pt x="1753" y="820"/>
                  </a:cubicBezTo>
                  <a:cubicBezTo>
                    <a:pt x="1754" y="821"/>
                    <a:pt x="1756" y="822"/>
                    <a:pt x="1758" y="822"/>
                  </a:cubicBezTo>
                  <a:cubicBezTo>
                    <a:pt x="1759" y="822"/>
                    <a:pt x="1760" y="822"/>
                    <a:pt x="1760" y="821"/>
                  </a:cubicBezTo>
                  <a:cubicBezTo>
                    <a:pt x="1762" y="820"/>
                    <a:pt x="1761" y="816"/>
                    <a:pt x="1760" y="814"/>
                  </a:cubicBezTo>
                  <a:cubicBezTo>
                    <a:pt x="1760" y="814"/>
                    <a:pt x="1760" y="814"/>
                    <a:pt x="1759" y="814"/>
                  </a:cubicBezTo>
                  <a:moveTo>
                    <a:pt x="1797" y="812"/>
                  </a:moveTo>
                  <a:cubicBezTo>
                    <a:pt x="1793" y="812"/>
                    <a:pt x="1790" y="818"/>
                    <a:pt x="1797" y="820"/>
                  </a:cubicBezTo>
                  <a:cubicBezTo>
                    <a:pt x="1799" y="818"/>
                    <a:pt x="1801" y="817"/>
                    <a:pt x="1801" y="814"/>
                  </a:cubicBezTo>
                  <a:cubicBezTo>
                    <a:pt x="1800" y="813"/>
                    <a:pt x="1798" y="812"/>
                    <a:pt x="1797" y="812"/>
                  </a:cubicBezTo>
                  <a:moveTo>
                    <a:pt x="2043" y="759"/>
                  </a:moveTo>
                  <a:cubicBezTo>
                    <a:pt x="2040" y="759"/>
                    <a:pt x="2039" y="761"/>
                    <a:pt x="2038" y="763"/>
                  </a:cubicBezTo>
                  <a:cubicBezTo>
                    <a:pt x="2035" y="775"/>
                    <a:pt x="2070" y="782"/>
                    <a:pt x="2064" y="800"/>
                  </a:cubicBezTo>
                  <a:cubicBezTo>
                    <a:pt x="2063" y="804"/>
                    <a:pt x="2057" y="804"/>
                    <a:pt x="2057" y="809"/>
                  </a:cubicBezTo>
                  <a:cubicBezTo>
                    <a:pt x="2064" y="814"/>
                    <a:pt x="2068" y="822"/>
                    <a:pt x="2073" y="828"/>
                  </a:cubicBezTo>
                  <a:cubicBezTo>
                    <a:pt x="2082" y="828"/>
                    <a:pt x="2082" y="819"/>
                    <a:pt x="2087" y="814"/>
                  </a:cubicBezTo>
                  <a:cubicBezTo>
                    <a:pt x="2093" y="809"/>
                    <a:pt x="2105" y="806"/>
                    <a:pt x="2103" y="795"/>
                  </a:cubicBezTo>
                  <a:cubicBezTo>
                    <a:pt x="2101" y="793"/>
                    <a:pt x="2099" y="792"/>
                    <a:pt x="2097" y="792"/>
                  </a:cubicBezTo>
                  <a:cubicBezTo>
                    <a:pt x="2092" y="792"/>
                    <a:pt x="2088" y="797"/>
                    <a:pt x="2083" y="797"/>
                  </a:cubicBezTo>
                  <a:cubicBezTo>
                    <a:pt x="2078" y="796"/>
                    <a:pt x="2079" y="791"/>
                    <a:pt x="2079" y="786"/>
                  </a:cubicBezTo>
                  <a:cubicBezTo>
                    <a:pt x="2078" y="785"/>
                    <a:pt x="2077" y="785"/>
                    <a:pt x="2075" y="785"/>
                  </a:cubicBezTo>
                  <a:cubicBezTo>
                    <a:pt x="2074" y="785"/>
                    <a:pt x="2074" y="785"/>
                    <a:pt x="2073" y="785"/>
                  </a:cubicBezTo>
                  <a:cubicBezTo>
                    <a:pt x="2072" y="785"/>
                    <a:pt x="2072" y="785"/>
                    <a:pt x="2071" y="785"/>
                  </a:cubicBezTo>
                  <a:cubicBezTo>
                    <a:pt x="2071" y="785"/>
                    <a:pt x="2071" y="785"/>
                    <a:pt x="2070" y="785"/>
                  </a:cubicBezTo>
                  <a:cubicBezTo>
                    <a:pt x="2064" y="775"/>
                    <a:pt x="2053" y="768"/>
                    <a:pt x="2045" y="759"/>
                  </a:cubicBezTo>
                  <a:cubicBezTo>
                    <a:pt x="2044" y="759"/>
                    <a:pt x="2044" y="759"/>
                    <a:pt x="2043" y="759"/>
                  </a:cubicBezTo>
                  <a:moveTo>
                    <a:pt x="1966" y="639"/>
                  </a:moveTo>
                  <a:cubicBezTo>
                    <a:pt x="1963" y="639"/>
                    <a:pt x="1961" y="641"/>
                    <a:pt x="1962" y="645"/>
                  </a:cubicBezTo>
                  <a:cubicBezTo>
                    <a:pt x="1962" y="649"/>
                    <a:pt x="1972" y="655"/>
                    <a:pt x="1980" y="655"/>
                  </a:cubicBezTo>
                  <a:cubicBezTo>
                    <a:pt x="1983" y="655"/>
                    <a:pt x="1987" y="654"/>
                    <a:pt x="1988" y="650"/>
                  </a:cubicBezTo>
                  <a:cubicBezTo>
                    <a:pt x="1985" y="647"/>
                    <a:pt x="1973" y="639"/>
                    <a:pt x="1966" y="639"/>
                  </a:cubicBezTo>
                  <a:moveTo>
                    <a:pt x="1745" y="556"/>
                  </a:moveTo>
                  <a:cubicBezTo>
                    <a:pt x="1720" y="564"/>
                    <a:pt x="1746" y="613"/>
                    <a:pt x="1717" y="613"/>
                  </a:cubicBezTo>
                  <a:cubicBezTo>
                    <a:pt x="1716" y="613"/>
                    <a:pt x="1716" y="613"/>
                    <a:pt x="1715" y="613"/>
                  </a:cubicBezTo>
                  <a:cubicBezTo>
                    <a:pt x="1709" y="612"/>
                    <a:pt x="1706" y="607"/>
                    <a:pt x="1702" y="605"/>
                  </a:cubicBezTo>
                  <a:cubicBezTo>
                    <a:pt x="1701" y="604"/>
                    <a:pt x="1700" y="604"/>
                    <a:pt x="1698" y="604"/>
                  </a:cubicBezTo>
                  <a:cubicBezTo>
                    <a:pt x="1698" y="604"/>
                    <a:pt x="1698" y="604"/>
                    <a:pt x="1698" y="604"/>
                  </a:cubicBezTo>
                  <a:cubicBezTo>
                    <a:pt x="1697" y="604"/>
                    <a:pt x="1697" y="604"/>
                    <a:pt x="1697" y="604"/>
                  </a:cubicBezTo>
                  <a:cubicBezTo>
                    <a:pt x="1696" y="604"/>
                    <a:pt x="1695" y="604"/>
                    <a:pt x="1694" y="604"/>
                  </a:cubicBezTo>
                  <a:cubicBezTo>
                    <a:pt x="1685" y="600"/>
                    <a:pt x="1678" y="592"/>
                    <a:pt x="1673" y="587"/>
                  </a:cubicBezTo>
                  <a:cubicBezTo>
                    <a:pt x="1677" y="580"/>
                    <a:pt x="1686" y="577"/>
                    <a:pt x="1688" y="568"/>
                  </a:cubicBezTo>
                  <a:cubicBezTo>
                    <a:pt x="1686" y="566"/>
                    <a:pt x="1684" y="565"/>
                    <a:pt x="1682" y="565"/>
                  </a:cubicBezTo>
                  <a:cubicBezTo>
                    <a:pt x="1680" y="565"/>
                    <a:pt x="1677" y="566"/>
                    <a:pt x="1675" y="566"/>
                  </a:cubicBezTo>
                  <a:cubicBezTo>
                    <a:pt x="1672" y="567"/>
                    <a:pt x="1670" y="568"/>
                    <a:pt x="1667" y="568"/>
                  </a:cubicBezTo>
                  <a:cubicBezTo>
                    <a:pt x="1666" y="568"/>
                    <a:pt x="1666" y="568"/>
                    <a:pt x="1665" y="567"/>
                  </a:cubicBezTo>
                  <a:cubicBezTo>
                    <a:pt x="1658" y="566"/>
                    <a:pt x="1651" y="556"/>
                    <a:pt x="1643" y="556"/>
                  </a:cubicBezTo>
                  <a:cubicBezTo>
                    <a:pt x="1641" y="556"/>
                    <a:pt x="1638" y="558"/>
                    <a:pt x="1635" y="561"/>
                  </a:cubicBezTo>
                  <a:cubicBezTo>
                    <a:pt x="1637" y="564"/>
                    <a:pt x="1645" y="564"/>
                    <a:pt x="1642" y="568"/>
                  </a:cubicBezTo>
                  <a:cubicBezTo>
                    <a:pt x="1639" y="568"/>
                    <a:pt x="1637" y="568"/>
                    <a:pt x="1635" y="568"/>
                  </a:cubicBezTo>
                  <a:cubicBezTo>
                    <a:pt x="1619" y="568"/>
                    <a:pt x="1618" y="585"/>
                    <a:pt x="1607" y="592"/>
                  </a:cubicBezTo>
                  <a:cubicBezTo>
                    <a:pt x="1596" y="589"/>
                    <a:pt x="1595" y="580"/>
                    <a:pt x="1585" y="580"/>
                  </a:cubicBezTo>
                  <a:cubicBezTo>
                    <a:pt x="1584" y="580"/>
                    <a:pt x="1583" y="580"/>
                    <a:pt x="1582" y="580"/>
                  </a:cubicBezTo>
                  <a:cubicBezTo>
                    <a:pt x="1569" y="582"/>
                    <a:pt x="1566" y="599"/>
                    <a:pt x="1555" y="605"/>
                  </a:cubicBezTo>
                  <a:cubicBezTo>
                    <a:pt x="1546" y="605"/>
                    <a:pt x="1546" y="605"/>
                    <a:pt x="1546" y="605"/>
                  </a:cubicBezTo>
                  <a:cubicBezTo>
                    <a:pt x="1539" y="608"/>
                    <a:pt x="1541" y="615"/>
                    <a:pt x="1539" y="619"/>
                  </a:cubicBezTo>
                  <a:cubicBezTo>
                    <a:pt x="1534" y="629"/>
                    <a:pt x="1513" y="638"/>
                    <a:pt x="1497" y="640"/>
                  </a:cubicBezTo>
                  <a:cubicBezTo>
                    <a:pt x="1496" y="640"/>
                    <a:pt x="1496" y="640"/>
                    <a:pt x="1495" y="640"/>
                  </a:cubicBezTo>
                  <a:cubicBezTo>
                    <a:pt x="1494" y="640"/>
                    <a:pt x="1493" y="640"/>
                    <a:pt x="1491" y="640"/>
                  </a:cubicBezTo>
                  <a:cubicBezTo>
                    <a:pt x="1490" y="639"/>
                    <a:pt x="1488" y="639"/>
                    <a:pt x="1487" y="639"/>
                  </a:cubicBezTo>
                  <a:cubicBezTo>
                    <a:pt x="1486" y="639"/>
                    <a:pt x="1485" y="639"/>
                    <a:pt x="1483" y="640"/>
                  </a:cubicBezTo>
                  <a:cubicBezTo>
                    <a:pt x="1474" y="642"/>
                    <a:pt x="1468" y="653"/>
                    <a:pt x="1457" y="653"/>
                  </a:cubicBezTo>
                  <a:cubicBezTo>
                    <a:pt x="1456" y="653"/>
                    <a:pt x="1455" y="653"/>
                    <a:pt x="1453" y="653"/>
                  </a:cubicBezTo>
                  <a:cubicBezTo>
                    <a:pt x="1449" y="664"/>
                    <a:pt x="1446" y="676"/>
                    <a:pt x="1457" y="686"/>
                  </a:cubicBezTo>
                  <a:cubicBezTo>
                    <a:pt x="1447" y="694"/>
                    <a:pt x="1456" y="700"/>
                    <a:pt x="1459" y="707"/>
                  </a:cubicBezTo>
                  <a:cubicBezTo>
                    <a:pt x="1464" y="719"/>
                    <a:pt x="1473" y="738"/>
                    <a:pt x="1470" y="750"/>
                  </a:cubicBezTo>
                  <a:cubicBezTo>
                    <a:pt x="1469" y="756"/>
                    <a:pt x="1462" y="759"/>
                    <a:pt x="1465" y="767"/>
                  </a:cubicBezTo>
                  <a:cubicBezTo>
                    <a:pt x="1470" y="771"/>
                    <a:pt x="1478" y="772"/>
                    <a:pt x="1487" y="772"/>
                  </a:cubicBezTo>
                  <a:cubicBezTo>
                    <a:pt x="1489" y="772"/>
                    <a:pt x="1491" y="772"/>
                    <a:pt x="1492" y="772"/>
                  </a:cubicBezTo>
                  <a:cubicBezTo>
                    <a:pt x="1505" y="765"/>
                    <a:pt x="1514" y="756"/>
                    <a:pt x="1530" y="756"/>
                  </a:cubicBezTo>
                  <a:cubicBezTo>
                    <a:pt x="1531" y="756"/>
                    <a:pt x="1532" y="756"/>
                    <a:pt x="1533" y="757"/>
                  </a:cubicBezTo>
                  <a:cubicBezTo>
                    <a:pt x="1537" y="757"/>
                    <a:pt x="1541" y="759"/>
                    <a:pt x="1545" y="759"/>
                  </a:cubicBezTo>
                  <a:cubicBezTo>
                    <a:pt x="1545" y="759"/>
                    <a:pt x="1546" y="759"/>
                    <a:pt x="1546" y="759"/>
                  </a:cubicBezTo>
                  <a:cubicBezTo>
                    <a:pt x="1557" y="759"/>
                    <a:pt x="1560" y="751"/>
                    <a:pt x="1570" y="748"/>
                  </a:cubicBezTo>
                  <a:cubicBezTo>
                    <a:pt x="1575" y="747"/>
                    <a:pt x="1583" y="747"/>
                    <a:pt x="1589" y="745"/>
                  </a:cubicBezTo>
                  <a:cubicBezTo>
                    <a:pt x="1599" y="742"/>
                    <a:pt x="1611" y="739"/>
                    <a:pt x="1625" y="737"/>
                  </a:cubicBezTo>
                  <a:cubicBezTo>
                    <a:pt x="1634" y="742"/>
                    <a:pt x="1644" y="741"/>
                    <a:pt x="1652" y="745"/>
                  </a:cubicBezTo>
                  <a:cubicBezTo>
                    <a:pt x="1662" y="752"/>
                    <a:pt x="1663" y="764"/>
                    <a:pt x="1674" y="770"/>
                  </a:cubicBezTo>
                  <a:cubicBezTo>
                    <a:pt x="1682" y="768"/>
                    <a:pt x="1682" y="758"/>
                    <a:pt x="1690" y="758"/>
                  </a:cubicBezTo>
                  <a:cubicBezTo>
                    <a:pt x="1691" y="758"/>
                    <a:pt x="1692" y="758"/>
                    <a:pt x="1694" y="758"/>
                  </a:cubicBezTo>
                  <a:cubicBezTo>
                    <a:pt x="1697" y="764"/>
                    <a:pt x="1686" y="765"/>
                    <a:pt x="1686" y="771"/>
                  </a:cubicBezTo>
                  <a:cubicBezTo>
                    <a:pt x="1695" y="773"/>
                    <a:pt x="1698" y="779"/>
                    <a:pt x="1707" y="780"/>
                  </a:cubicBezTo>
                  <a:cubicBezTo>
                    <a:pt x="1712" y="785"/>
                    <a:pt x="1717" y="798"/>
                    <a:pt x="1727" y="803"/>
                  </a:cubicBezTo>
                  <a:cubicBezTo>
                    <a:pt x="1729" y="804"/>
                    <a:pt x="1734" y="803"/>
                    <a:pt x="1737" y="805"/>
                  </a:cubicBezTo>
                  <a:cubicBezTo>
                    <a:pt x="1742" y="807"/>
                    <a:pt x="1741" y="810"/>
                    <a:pt x="1746" y="810"/>
                  </a:cubicBezTo>
                  <a:cubicBezTo>
                    <a:pt x="1746" y="810"/>
                    <a:pt x="1746" y="810"/>
                    <a:pt x="1747" y="810"/>
                  </a:cubicBezTo>
                  <a:cubicBezTo>
                    <a:pt x="1754" y="810"/>
                    <a:pt x="1757" y="805"/>
                    <a:pt x="1764" y="802"/>
                  </a:cubicBezTo>
                  <a:cubicBezTo>
                    <a:pt x="1768" y="805"/>
                    <a:pt x="1772" y="809"/>
                    <a:pt x="1779" y="809"/>
                  </a:cubicBezTo>
                  <a:cubicBezTo>
                    <a:pt x="1787" y="801"/>
                    <a:pt x="1793" y="801"/>
                    <a:pt x="1806" y="798"/>
                  </a:cubicBezTo>
                  <a:cubicBezTo>
                    <a:pt x="1819" y="795"/>
                    <a:pt x="1817" y="785"/>
                    <a:pt x="1820" y="775"/>
                  </a:cubicBezTo>
                  <a:cubicBezTo>
                    <a:pt x="1824" y="760"/>
                    <a:pt x="1841" y="751"/>
                    <a:pt x="1846" y="739"/>
                  </a:cubicBezTo>
                  <a:cubicBezTo>
                    <a:pt x="1853" y="718"/>
                    <a:pt x="1844" y="693"/>
                    <a:pt x="1852" y="675"/>
                  </a:cubicBezTo>
                  <a:cubicBezTo>
                    <a:pt x="1851" y="674"/>
                    <a:pt x="1851" y="674"/>
                    <a:pt x="1850" y="674"/>
                  </a:cubicBezTo>
                  <a:cubicBezTo>
                    <a:pt x="1849" y="674"/>
                    <a:pt x="1848" y="675"/>
                    <a:pt x="1847" y="676"/>
                  </a:cubicBezTo>
                  <a:cubicBezTo>
                    <a:pt x="1846" y="678"/>
                    <a:pt x="1845" y="679"/>
                    <a:pt x="1843" y="679"/>
                  </a:cubicBezTo>
                  <a:cubicBezTo>
                    <a:pt x="1843" y="679"/>
                    <a:pt x="1843" y="679"/>
                    <a:pt x="1842" y="679"/>
                  </a:cubicBezTo>
                  <a:cubicBezTo>
                    <a:pt x="1836" y="672"/>
                    <a:pt x="1822" y="669"/>
                    <a:pt x="1825" y="657"/>
                  </a:cubicBezTo>
                  <a:cubicBezTo>
                    <a:pt x="1817" y="655"/>
                    <a:pt x="1811" y="651"/>
                    <a:pt x="1813" y="641"/>
                  </a:cubicBezTo>
                  <a:cubicBezTo>
                    <a:pt x="1794" y="631"/>
                    <a:pt x="1772" y="620"/>
                    <a:pt x="1775" y="595"/>
                  </a:cubicBezTo>
                  <a:cubicBezTo>
                    <a:pt x="1772" y="588"/>
                    <a:pt x="1761" y="588"/>
                    <a:pt x="1755" y="583"/>
                  </a:cubicBezTo>
                  <a:cubicBezTo>
                    <a:pt x="1759" y="571"/>
                    <a:pt x="1752" y="562"/>
                    <a:pt x="1745" y="556"/>
                  </a:cubicBezTo>
                  <a:moveTo>
                    <a:pt x="1512" y="541"/>
                  </a:moveTo>
                  <a:cubicBezTo>
                    <a:pt x="1508" y="541"/>
                    <a:pt x="1505" y="543"/>
                    <a:pt x="1506" y="549"/>
                  </a:cubicBezTo>
                  <a:cubicBezTo>
                    <a:pt x="1513" y="550"/>
                    <a:pt x="1517" y="555"/>
                    <a:pt x="1525" y="555"/>
                  </a:cubicBezTo>
                  <a:cubicBezTo>
                    <a:pt x="1526" y="555"/>
                    <a:pt x="1526" y="554"/>
                    <a:pt x="1527" y="554"/>
                  </a:cubicBezTo>
                  <a:cubicBezTo>
                    <a:pt x="1527" y="554"/>
                    <a:pt x="1527" y="554"/>
                    <a:pt x="1528" y="554"/>
                  </a:cubicBezTo>
                  <a:cubicBezTo>
                    <a:pt x="1529" y="553"/>
                    <a:pt x="1529" y="550"/>
                    <a:pt x="1529" y="547"/>
                  </a:cubicBezTo>
                  <a:cubicBezTo>
                    <a:pt x="1525" y="545"/>
                    <a:pt x="1518" y="541"/>
                    <a:pt x="1512" y="541"/>
                  </a:cubicBezTo>
                  <a:moveTo>
                    <a:pt x="1577" y="534"/>
                  </a:moveTo>
                  <a:cubicBezTo>
                    <a:pt x="1566" y="534"/>
                    <a:pt x="1553" y="541"/>
                    <a:pt x="1553" y="550"/>
                  </a:cubicBezTo>
                  <a:cubicBezTo>
                    <a:pt x="1555" y="550"/>
                    <a:pt x="1556" y="551"/>
                    <a:pt x="1556" y="553"/>
                  </a:cubicBezTo>
                  <a:cubicBezTo>
                    <a:pt x="1571" y="551"/>
                    <a:pt x="1581" y="547"/>
                    <a:pt x="1590" y="541"/>
                  </a:cubicBezTo>
                  <a:cubicBezTo>
                    <a:pt x="1588" y="536"/>
                    <a:pt x="1583" y="534"/>
                    <a:pt x="1577" y="534"/>
                  </a:cubicBezTo>
                  <a:moveTo>
                    <a:pt x="1529" y="531"/>
                  </a:moveTo>
                  <a:cubicBezTo>
                    <a:pt x="1523" y="531"/>
                    <a:pt x="1519" y="532"/>
                    <a:pt x="1517" y="535"/>
                  </a:cubicBezTo>
                  <a:cubicBezTo>
                    <a:pt x="1520" y="539"/>
                    <a:pt x="1528" y="541"/>
                    <a:pt x="1536" y="541"/>
                  </a:cubicBezTo>
                  <a:cubicBezTo>
                    <a:pt x="1542" y="541"/>
                    <a:pt x="1548" y="539"/>
                    <a:pt x="1550" y="534"/>
                  </a:cubicBezTo>
                  <a:cubicBezTo>
                    <a:pt x="1545" y="533"/>
                    <a:pt x="1536" y="531"/>
                    <a:pt x="1529" y="531"/>
                  </a:cubicBezTo>
                  <a:moveTo>
                    <a:pt x="1390" y="516"/>
                  </a:moveTo>
                  <a:cubicBezTo>
                    <a:pt x="1381" y="516"/>
                    <a:pt x="1371" y="518"/>
                    <a:pt x="1366" y="521"/>
                  </a:cubicBezTo>
                  <a:cubicBezTo>
                    <a:pt x="1366" y="527"/>
                    <a:pt x="1374" y="526"/>
                    <a:pt x="1379" y="528"/>
                  </a:cubicBezTo>
                  <a:cubicBezTo>
                    <a:pt x="1384" y="529"/>
                    <a:pt x="1389" y="532"/>
                    <a:pt x="1394" y="533"/>
                  </a:cubicBezTo>
                  <a:cubicBezTo>
                    <a:pt x="1395" y="533"/>
                    <a:pt x="1396" y="533"/>
                    <a:pt x="1397" y="533"/>
                  </a:cubicBezTo>
                  <a:cubicBezTo>
                    <a:pt x="1399" y="533"/>
                    <a:pt x="1401" y="533"/>
                    <a:pt x="1403" y="533"/>
                  </a:cubicBezTo>
                  <a:cubicBezTo>
                    <a:pt x="1405" y="533"/>
                    <a:pt x="1407" y="533"/>
                    <a:pt x="1409" y="533"/>
                  </a:cubicBezTo>
                  <a:cubicBezTo>
                    <a:pt x="1410" y="533"/>
                    <a:pt x="1411" y="533"/>
                    <a:pt x="1412" y="533"/>
                  </a:cubicBezTo>
                  <a:cubicBezTo>
                    <a:pt x="1418" y="534"/>
                    <a:pt x="1424" y="537"/>
                    <a:pt x="1429" y="538"/>
                  </a:cubicBezTo>
                  <a:cubicBezTo>
                    <a:pt x="1432" y="538"/>
                    <a:pt x="1434" y="538"/>
                    <a:pt x="1437" y="538"/>
                  </a:cubicBezTo>
                  <a:cubicBezTo>
                    <a:pt x="1440" y="538"/>
                    <a:pt x="1443" y="538"/>
                    <a:pt x="1446" y="538"/>
                  </a:cubicBezTo>
                  <a:cubicBezTo>
                    <a:pt x="1449" y="538"/>
                    <a:pt x="1452" y="537"/>
                    <a:pt x="1454" y="537"/>
                  </a:cubicBezTo>
                  <a:cubicBezTo>
                    <a:pt x="1459" y="537"/>
                    <a:pt x="1464" y="538"/>
                    <a:pt x="1468" y="541"/>
                  </a:cubicBezTo>
                  <a:cubicBezTo>
                    <a:pt x="1470" y="540"/>
                    <a:pt x="1471" y="538"/>
                    <a:pt x="1474" y="538"/>
                  </a:cubicBezTo>
                  <a:cubicBezTo>
                    <a:pt x="1474" y="538"/>
                    <a:pt x="1474" y="538"/>
                    <a:pt x="1475" y="538"/>
                  </a:cubicBezTo>
                  <a:cubicBezTo>
                    <a:pt x="1477" y="540"/>
                    <a:pt x="1483" y="542"/>
                    <a:pt x="1490" y="542"/>
                  </a:cubicBezTo>
                  <a:cubicBezTo>
                    <a:pt x="1500" y="542"/>
                    <a:pt x="1510" y="539"/>
                    <a:pt x="1512" y="534"/>
                  </a:cubicBezTo>
                  <a:cubicBezTo>
                    <a:pt x="1509" y="532"/>
                    <a:pt x="1503" y="531"/>
                    <a:pt x="1497" y="531"/>
                  </a:cubicBezTo>
                  <a:cubicBezTo>
                    <a:pt x="1489" y="531"/>
                    <a:pt x="1480" y="533"/>
                    <a:pt x="1476" y="537"/>
                  </a:cubicBezTo>
                  <a:cubicBezTo>
                    <a:pt x="1477" y="531"/>
                    <a:pt x="1468" y="534"/>
                    <a:pt x="1466" y="532"/>
                  </a:cubicBezTo>
                  <a:cubicBezTo>
                    <a:pt x="1462" y="530"/>
                    <a:pt x="1463" y="524"/>
                    <a:pt x="1458" y="523"/>
                  </a:cubicBezTo>
                  <a:cubicBezTo>
                    <a:pt x="1447" y="521"/>
                    <a:pt x="1435" y="518"/>
                    <a:pt x="1422" y="518"/>
                  </a:cubicBezTo>
                  <a:cubicBezTo>
                    <a:pt x="1418" y="518"/>
                    <a:pt x="1413" y="518"/>
                    <a:pt x="1409" y="519"/>
                  </a:cubicBezTo>
                  <a:cubicBezTo>
                    <a:pt x="1405" y="517"/>
                    <a:pt x="1398" y="516"/>
                    <a:pt x="1390" y="516"/>
                  </a:cubicBezTo>
                  <a:moveTo>
                    <a:pt x="1375" y="499"/>
                  </a:moveTo>
                  <a:cubicBezTo>
                    <a:pt x="1336" y="499"/>
                    <a:pt x="1336" y="499"/>
                    <a:pt x="1336" y="499"/>
                  </a:cubicBezTo>
                  <a:cubicBezTo>
                    <a:pt x="1346" y="507"/>
                    <a:pt x="1359" y="514"/>
                    <a:pt x="1367" y="514"/>
                  </a:cubicBezTo>
                  <a:cubicBezTo>
                    <a:pt x="1374" y="514"/>
                    <a:pt x="1377" y="510"/>
                    <a:pt x="1375" y="499"/>
                  </a:cubicBezTo>
                  <a:moveTo>
                    <a:pt x="1522" y="499"/>
                  </a:moveTo>
                  <a:cubicBezTo>
                    <a:pt x="1511" y="499"/>
                    <a:pt x="1511" y="499"/>
                    <a:pt x="1511" y="499"/>
                  </a:cubicBezTo>
                  <a:cubicBezTo>
                    <a:pt x="1512" y="500"/>
                    <a:pt x="1512" y="501"/>
                    <a:pt x="1512" y="502"/>
                  </a:cubicBezTo>
                  <a:cubicBezTo>
                    <a:pt x="1509" y="507"/>
                    <a:pt x="1505" y="516"/>
                    <a:pt x="1513" y="519"/>
                  </a:cubicBezTo>
                  <a:cubicBezTo>
                    <a:pt x="1529" y="518"/>
                    <a:pt x="1523" y="507"/>
                    <a:pt x="1522" y="499"/>
                  </a:cubicBezTo>
                  <a:moveTo>
                    <a:pt x="1545" y="499"/>
                  </a:moveTo>
                  <a:cubicBezTo>
                    <a:pt x="1530" y="499"/>
                    <a:pt x="1530" y="499"/>
                    <a:pt x="1530" y="499"/>
                  </a:cubicBezTo>
                  <a:cubicBezTo>
                    <a:pt x="1531" y="502"/>
                    <a:pt x="1532" y="505"/>
                    <a:pt x="1537" y="506"/>
                  </a:cubicBezTo>
                  <a:cubicBezTo>
                    <a:pt x="1542" y="505"/>
                    <a:pt x="1544" y="502"/>
                    <a:pt x="1545" y="499"/>
                  </a:cubicBezTo>
                  <a:moveTo>
                    <a:pt x="1652" y="499"/>
                  </a:moveTo>
                  <a:cubicBezTo>
                    <a:pt x="1642" y="499"/>
                    <a:pt x="1642" y="499"/>
                    <a:pt x="1642" y="499"/>
                  </a:cubicBezTo>
                  <a:cubicBezTo>
                    <a:pt x="1644" y="501"/>
                    <a:pt x="1645" y="502"/>
                    <a:pt x="1647" y="503"/>
                  </a:cubicBezTo>
                  <a:cubicBezTo>
                    <a:pt x="1650" y="502"/>
                    <a:pt x="1651" y="500"/>
                    <a:pt x="1652" y="499"/>
                  </a:cubicBezTo>
                  <a:moveTo>
                    <a:pt x="1767" y="499"/>
                  </a:moveTo>
                  <a:cubicBezTo>
                    <a:pt x="1657" y="499"/>
                    <a:pt x="1657" y="499"/>
                    <a:pt x="1657" y="499"/>
                  </a:cubicBezTo>
                  <a:cubicBezTo>
                    <a:pt x="1663" y="503"/>
                    <a:pt x="1671" y="506"/>
                    <a:pt x="1681" y="506"/>
                  </a:cubicBezTo>
                  <a:cubicBezTo>
                    <a:pt x="1683" y="506"/>
                    <a:pt x="1685" y="506"/>
                    <a:pt x="1687" y="505"/>
                  </a:cubicBezTo>
                  <a:cubicBezTo>
                    <a:pt x="1693" y="511"/>
                    <a:pt x="1700" y="516"/>
                    <a:pt x="1704" y="523"/>
                  </a:cubicBezTo>
                  <a:cubicBezTo>
                    <a:pt x="1701" y="529"/>
                    <a:pt x="1693" y="530"/>
                    <a:pt x="1693" y="539"/>
                  </a:cubicBezTo>
                  <a:cubicBezTo>
                    <a:pt x="1694" y="539"/>
                    <a:pt x="1695" y="539"/>
                    <a:pt x="1697" y="539"/>
                  </a:cubicBezTo>
                  <a:cubicBezTo>
                    <a:pt x="1702" y="539"/>
                    <a:pt x="1703" y="535"/>
                    <a:pt x="1709" y="535"/>
                  </a:cubicBezTo>
                  <a:cubicBezTo>
                    <a:pt x="1710" y="535"/>
                    <a:pt x="1710" y="535"/>
                    <a:pt x="1710" y="535"/>
                  </a:cubicBezTo>
                  <a:cubicBezTo>
                    <a:pt x="1716" y="535"/>
                    <a:pt x="1721" y="538"/>
                    <a:pt x="1725" y="540"/>
                  </a:cubicBezTo>
                  <a:cubicBezTo>
                    <a:pt x="1730" y="543"/>
                    <a:pt x="1734" y="546"/>
                    <a:pt x="1740" y="546"/>
                  </a:cubicBezTo>
                  <a:cubicBezTo>
                    <a:pt x="1742" y="546"/>
                    <a:pt x="1744" y="545"/>
                    <a:pt x="1747" y="544"/>
                  </a:cubicBezTo>
                  <a:cubicBezTo>
                    <a:pt x="1750" y="542"/>
                    <a:pt x="1750" y="537"/>
                    <a:pt x="1751" y="533"/>
                  </a:cubicBezTo>
                  <a:cubicBezTo>
                    <a:pt x="1755" y="531"/>
                    <a:pt x="1759" y="531"/>
                    <a:pt x="1762" y="531"/>
                  </a:cubicBezTo>
                  <a:cubicBezTo>
                    <a:pt x="1772" y="531"/>
                    <a:pt x="1778" y="537"/>
                    <a:pt x="1785" y="542"/>
                  </a:cubicBezTo>
                  <a:cubicBezTo>
                    <a:pt x="1792" y="548"/>
                    <a:pt x="1799" y="554"/>
                    <a:pt x="1808" y="554"/>
                  </a:cubicBezTo>
                  <a:cubicBezTo>
                    <a:pt x="1811" y="554"/>
                    <a:pt x="1815" y="553"/>
                    <a:pt x="1819" y="552"/>
                  </a:cubicBezTo>
                  <a:cubicBezTo>
                    <a:pt x="1819" y="545"/>
                    <a:pt x="1814" y="543"/>
                    <a:pt x="1811" y="539"/>
                  </a:cubicBezTo>
                  <a:cubicBezTo>
                    <a:pt x="1797" y="536"/>
                    <a:pt x="1796" y="525"/>
                    <a:pt x="1790" y="516"/>
                  </a:cubicBezTo>
                  <a:cubicBezTo>
                    <a:pt x="1785" y="508"/>
                    <a:pt x="1776" y="504"/>
                    <a:pt x="1767" y="499"/>
                  </a:cubicBezTo>
                  <a:moveTo>
                    <a:pt x="1850" y="499"/>
                  </a:moveTo>
                  <a:cubicBezTo>
                    <a:pt x="1839" y="499"/>
                    <a:pt x="1839" y="499"/>
                    <a:pt x="1839" y="499"/>
                  </a:cubicBezTo>
                  <a:cubicBezTo>
                    <a:pt x="1840" y="500"/>
                    <a:pt x="1840" y="500"/>
                    <a:pt x="1840" y="501"/>
                  </a:cubicBezTo>
                  <a:cubicBezTo>
                    <a:pt x="1833" y="502"/>
                    <a:pt x="1824" y="508"/>
                    <a:pt x="1814" y="508"/>
                  </a:cubicBezTo>
                  <a:cubicBezTo>
                    <a:pt x="1811" y="508"/>
                    <a:pt x="1808" y="508"/>
                    <a:pt x="1805" y="506"/>
                  </a:cubicBezTo>
                  <a:cubicBezTo>
                    <a:pt x="1803" y="507"/>
                    <a:pt x="1803" y="510"/>
                    <a:pt x="1803" y="513"/>
                  </a:cubicBezTo>
                  <a:cubicBezTo>
                    <a:pt x="1808" y="516"/>
                    <a:pt x="1814" y="518"/>
                    <a:pt x="1819" y="518"/>
                  </a:cubicBezTo>
                  <a:cubicBezTo>
                    <a:pt x="1830" y="518"/>
                    <a:pt x="1840" y="512"/>
                    <a:pt x="1843" y="504"/>
                  </a:cubicBezTo>
                  <a:cubicBezTo>
                    <a:pt x="1844" y="504"/>
                    <a:pt x="1844" y="504"/>
                    <a:pt x="1844" y="504"/>
                  </a:cubicBezTo>
                  <a:cubicBezTo>
                    <a:pt x="1845" y="504"/>
                    <a:pt x="1846" y="505"/>
                    <a:pt x="1847" y="505"/>
                  </a:cubicBezTo>
                  <a:cubicBezTo>
                    <a:pt x="1847" y="505"/>
                    <a:pt x="1848" y="505"/>
                    <a:pt x="1849" y="505"/>
                  </a:cubicBezTo>
                  <a:cubicBezTo>
                    <a:pt x="1850" y="505"/>
                    <a:pt x="1850" y="505"/>
                    <a:pt x="1851" y="504"/>
                  </a:cubicBezTo>
                  <a:cubicBezTo>
                    <a:pt x="1852" y="503"/>
                    <a:pt x="1851" y="501"/>
                    <a:pt x="1850" y="499"/>
                  </a:cubicBezTo>
                  <a:moveTo>
                    <a:pt x="1122" y="382"/>
                  </a:moveTo>
                  <a:cubicBezTo>
                    <a:pt x="1115" y="382"/>
                    <a:pt x="1109" y="391"/>
                    <a:pt x="1108" y="398"/>
                  </a:cubicBezTo>
                  <a:cubicBezTo>
                    <a:pt x="1106" y="407"/>
                    <a:pt x="1112" y="421"/>
                    <a:pt x="1120" y="421"/>
                  </a:cubicBezTo>
                  <a:cubicBezTo>
                    <a:pt x="1120" y="421"/>
                    <a:pt x="1120" y="421"/>
                    <a:pt x="1120" y="421"/>
                  </a:cubicBezTo>
                  <a:cubicBezTo>
                    <a:pt x="1127" y="421"/>
                    <a:pt x="1134" y="412"/>
                    <a:pt x="1134" y="406"/>
                  </a:cubicBezTo>
                  <a:cubicBezTo>
                    <a:pt x="1135" y="397"/>
                    <a:pt x="1122" y="390"/>
                    <a:pt x="1122" y="382"/>
                  </a:cubicBezTo>
                  <a:moveTo>
                    <a:pt x="836" y="361"/>
                  </a:moveTo>
                  <a:cubicBezTo>
                    <a:pt x="833" y="361"/>
                    <a:pt x="830" y="364"/>
                    <a:pt x="833" y="369"/>
                  </a:cubicBezTo>
                  <a:cubicBezTo>
                    <a:pt x="834" y="369"/>
                    <a:pt x="835" y="370"/>
                    <a:pt x="836" y="370"/>
                  </a:cubicBezTo>
                  <a:cubicBezTo>
                    <a:pt x="839" y="370"/>
                    <a:pt x="842" y="368"/>
                    <a:pt x="842" y="365"/>
                  </a:cubicBezTo>
                  <a:cubicBezTo>
                    <a:pt x="841" y="363"/>
                    <a:pt x="839" y="361"/>
                    <a:pt x="836" y="361"/>
                  </a:cubicBezTo>
                  <a:moveTo>
                    <a:pt x="853" y="357"/>
                  </a:moveTo>
                  <a:cubicBezTo>
                    <a:pt x="849" y="357"/>
                    <a:pt x="844" y="359"/>
                    <a:pt x="843" y="363"/>
                  </a:cubicBezTo>
                  <a:cubicBezTo>
                    <a:pt x="845" y="364"/>
                    <a:pt x="849" y="365"/>
                    <a:pt x="853" y="365"/>
                  </a:cubicBezTo>
                  <a:cubicBezTo>
                    <a:pt x="857" y="365"/>
                    <a:pt x="860" y="364"/>
                    <a:pt x="861" y="361"/>
                  </a:cubicBezTo>
                  <a:cubicBezTo>
                    <a:pt x="860" y="358"/>
                    <a:pt x="857" y="357"/>
                    <a:pt x="853" y="357"/>
                  </a:cubicBezTo>
                  <a:moveTo>
                    <a:pt x="1258" y="322"/>
                  </a:moveTo>
                  <a:cubicBezTo>
                    <a:pt x="1258" y="325"/>
                    <a:pt x="1258" y="328"/>
                    <a:pt x="1258" y="330"/>
                  </a:cubicBezTo>
                  <a:cubicBezTo>
                    <a:pt x="1258" y="322"/>
                    <a:pt x="1258" y="322"/>
                    <a:pt x="1258" y="322"/>
                  </a:cubicBezTo>
                  <a:moveTo>
                    <a:pt x="3244" y="300"/>
                  </a:moveTo>
                  <a:cubicBezTo>
                    <a:pt x="3238" y="300"/>
                    <a:pt x="3232" y="302"/>
                    <a:pt x="3230" y="304"/>
                  </a:cubicBezTo>
                  <a:cubicBezTo>
                    <a:pt x="3230" y="311"/>
                    <a:pt x="3237" y="315"/>
                    <a:pt x="3243" y="315"/>
                  </a:cubicBezTo>
                  <a:cubicBezTo>
                    <a:pt x="3249" y="315"/>
                    <a:pt x="3255" y="311"/>
                    <a:pt x="3255" y="303"/>
                  </a:cubicBezTo>
                  <a:cubicBezTo>
                    <a:pt x="3253" y="301"/>
                    <a:pt x="3248" y="300"/>
                    <a:pt x="3244" y="300"/>
                  </a:cubicBezTo>
                  <a:moveTo>
                    <a:pt x="3191" y="290"/>
                  </a:moveTo>
                  <a:cubicBezTo>
                    <a:pt x="3179" y="290"/>
                    <a:pt x="3168" y="294"/>
                    <a:pt x="3166" y="304"/>
                  </a:cubicBezTo>
                  <a:cubicBezTo>
                    <a:pt x="3167" y="306"/>
                    <a:pt x="3168" y="306"/>
                    <a:pt x="3169" y="306"/>
                  </a:cubicBezTo>
                  <a:cubicBezTo>
                    <a:pt x="3170" y="306"/>
                    <a:pt x="3171" y="306"/>
                    <a:pt x="3172" y="306"/>
                  </a:cubicBezTo>
                  <a:cubicBezTo>
                    <a:pt x="3173" y="306"/>
                    <a:pt x="3174" y="306"/>
                    <a:pt x="3175" y="306"/>
                  </a:cubicBezTo>
                  <a:cubicBezTo>
                    <a:pt x="3176" y="306"/>
                    <a:pt x="3177" y="306"/>
                    <a:pt x="3178" y="306"/>
                  </a:cubicBezTo>
                  <a:cubicBezTo>
                    <a:pt x="3184" y="308"/>
                    <a:pt x="3183" y="313"/>
                    <a:pt x="3189" y="313"/>
                  </a:cubicBezTo>
                  <a:cubicBezTo>
                    <a:pt x="3189" y="313"/>
                    <a:pt x="3189" y="313"/>
                    <a:pt x="3189" y="313"/>
                  </a:cubicBezTo>
                  <a:cubicBezTo>
                    <a:pt x="3196" y="312"/>
                    <a:pt x="3196" y="306"/>
                    <a:pt x="3204" y="305"/>
                  </a:cubicBezTo>
                  <a:cubicBezTo>
                    <a:pt x="3207" y="306"/>
                    <a:pt x="3213" y="308"/>
                    <a:pt x="3218" y="308"/>
                  </a:cubicBezTo>
                  <a:cubicBezTo>
                    <a:pt x="3222" y="308"/>
                    <a:pt x="3225" y="307"/>
                    <a:pt x="3226" y="302"/>
                  </a:cubicBezTo>
                  <a:cubicBezTo>
                    <a:pt x="3220" y="296"/>
                    <a:pt x="3205" y="290"/>
                    <a:pt x="3191" y="290"/>
                  </a:cubicBezTo>
                  <a:moveTo>
                    <a:pt x="3091" y="260"/>
                  </a:moveTo>
                  <a:cubicBezTo>
                    <a:pt x="3088" y="260"/>
                    <a:pt x="3085" y="260"/>
                    <a:pt x="3082" y="262"/>
                  </a:cubicBezTo>
                  <a:cubicBezTo>
                    <a:pt x="3082" y="263"/>
                    <a:pt x="3080" y="263"/>
                    <a:pt x="3081" y="264"/>
                  </a:cubicBezTo>
                  <a:cubicBezTo>
                    <a:pt x="3089" y="272"/>
                    <a:pt x="3105" y="273"/>
                    <a:pt x="3116" y="278"/>
                  </a:cubicBezTo>
                  <a:cubicBezTo>
                    <a:pt x="3121" y="283"/>
                    <a:pt x="3131" y="285"/>
                    <a:pt x="3133" y="293"/>
                  </a:cubicBezTo>
                  <a:cubicBezTo>
                    <a:pt x="3134" y="293"/>
                    <a:pt x="3136" y="293"/>
                    <a:pt x="3138" y="293"/>
                  </a:cubicBezTo>
                  <a:cubicBezTo>
                    <a:pt x="3140" y="293"/>
                    <a:pt x="3143" y="293"/>
                    <a:pt x="3145" y="293"/>
                  </a:cubicBezTo>
                  <a:cubicBezTo>
                    <a:pt x="3148" y="293"/>
                    <a:pt x="3151" y="293"/>
                    <a:pt x="3153" y="293"/>
                  </a:cubicBezTo>
                  <a:cubicBezTo>
                    <a:pt x="3160" y="293"/>
                    <a:pt x="3165" y="292"/>
                    <a:pt x="3165" y="287"/>
                  </a:cubicBezTo>
                  <a:cubicBezTo>
                    <a:pt x="3157" y="281"/>
                    <a:pt x="3148" y="277"/>
                    <a:pt x="3138" y="274"/>
                  </a:cubicBezTo>
                  <a:cubicBezTo>
                    <a:pt x="3134" y="272"/>
                    <a:pt x="3131" y="268"/>
                    <a:pt x="3128" y="267"/>
                  </a:cubicBezTo>
                  <a:cubicBezTo>
                    <a:pt x="3128" y="267"/>
                    <a:pt x="3127" y="267"/>
                    <a:pt x="3126" y="267"/>
                  </a:cubicBezTo>
                  <a:cubicBezTo>
                    <a:pt x="3125" y="267"/>
                    <a:pt x="3124" y="267"/>
                    <a:pt x="3123" y="267"/>
                  </a:cubicBezTo>
                  <a:cubicBezTo>
                    <a:pt x="3122" y="267"/>
                    <a:pt x="3120" y="267"/>
                    <a:pt x="3119" y="267"/>
                  </a:cubicBezTo>
                  <a:cubicBezTo>
                    <a:pt x="3119" y="267"/>
                    <a:pt x="3118" y="267"/>
                    <a:pt x="3117" y="267"/>
                  </a:cubicBezTo>
                  <a:cubicBezTo>
                    <a:pt x="3109" y="266"/>
                    <a:pt x="3101" y="260"/>
                    <a:pt x="3091" y="260"/>
                  </a:cubicBezTo>
                  <a:moveTo>
                    <a:pt x="135" y="221"/>
                  </a:moveTo>
                  <a:cubicBezTo>
                    <a:pt x="133" y="221"/>
                    <a:pt x="131" y="222"/>
                    <a:pt x="129" y="225"/>
                  </a:cubicBezTo>
                  <a:cubicBezTo>
                    <a:pt x="128" y="223"/>
                    <a:pt x="125" y="221"/>
                    <a:pt x="122" y="221"/>
                  </a:cubicBezTo>
                  <a:cubicBezTo>
                    <a:pt x="120" y="221"/>
                    <a:pt x="119" y="221"/>
                    <a:pt x="118" y="223"/>
                  </a:cubicBezTo>
                  <a:cubicBezTo>
                    <a:pt x="120" y="227"/>
                    <a:pt x="118" y="231"/>
                    <a:pt x="119" y="234"/>
                  </a:cubicBezTo>
                  <a:cubicBezTo>
                    <a:pt x="120" y="234"/>
                    <a:pt x="120" y="234"/>
                    <a:pt x="121" y="234"/>
                  </a:cubicBezTo>
                  <a:cubicBezTo>
                    <a:pt x="124" y="234"/>
                    <a:pt x="127" y="232"/>
                    <a:pt x="130" y="230"/>
                  </a:cubicBezTo>
                  <a:cubicBezTo>
                    <a:pt x="133" y="228"/>
                    <a:pt x="136" y="226"/>
                    <a:pt x="141" y="226"/>
                  </a:cubicBezTo>
                  <a:cubicBezTo>
                    <a:pt x="141" y="226"/>
                    <a:pt x="141" y="226"/>
                    <a:pt x="141" y="226"/>
                  </a:cubicBezTo>
                  <a:cubicBezTo>
                    <a:pt x="142" y="228"/>
                    <a:pt x="143" y="231"/>
                    <a:pt x="146" y="231"/>
                  </a:cubicBezTo>
                  <a:cubicBezTo>
                    <a:pt x="146" y="231"/>
                    <a:pt x="146" y="231"/>
                    <a:pt x="146" y="231"/>
                  </a:cubicBezTo>
                  <a:cubicBezTo>
                    <a:pt x="147" y="231"/>
                    <a:pt x="147" y="231"/>
                    <a:pt x="147" y="231"/>
                  </a:cubicBezTo>
                  <a:cubicBezTo>
                    <a:pt x="151" y="231"/>
                    <a:pt x="152" y="229"/>
                    <a:pt x="152" y="226"/>
                  </a:cubicBezTo>
                  <a:cubicBezTo>
                    <a:pt x="146" y="225"/>
                    <a:pt x="140" y="221"/>
                    <a:pt x="135" y="221"/>
                  </a:cubicBezTo>
                  <a:moveTo>
                    <a:pt x="167" y="209"/>
                  </a:moveTo>
                  <a:cubicBezTo>
                    <a:pt x="167" y="209"/>
                    <a:pt x="167" y="210"/>
                    <a:pt x="166" y="210"/>
                  </a:cubicBezTo>
                  <a:cubicBezTo>
                    <a:pt x="164" y="213"/>
                    <a:pt x="161" y="215"/>
                    <a:pt x="163" y="219"/>
                  </a:cubicBezTo>
                  <a:cubicBezTo>
                    <a:pt x="160" y="220"/>
                    <a:pt x="157" y="221"/>
                    <a:pt x="156" y="224"/>
                  </a:cubicBezTo>
                  <a:cubicBezTo>
                    <a:pt x="158" y="225"/>
                    <a:pt x="160" y="227"/>
                    <a:pt x="162" y="227"/>
                  </a:cubicBezTo>
                  <a:cubicBezTo>
                    <a:pt x="165" y="224"/>
                    <a:pt x="165" y="223"/>
                    <a:pt x="164" y="219"/>
                  </a:cubicBezTo>
                  <a:cubicBezTo>
                    <a:pt x="164" y="219"/>
                    <a:pt x="164" y="219"/>
                    <a:pt x="164" y="219"/>
                  </a:cubicBezTo>
                  <a:cubicBezTo>
                    <a:pt x="169" y="219"/>
                    <a:pt x="171" y="216"/>
                    <a:pt x="171" y="211"/>
                  </a:cubicBezTo>
                  <a:cubicBezTo>
                    <a:pt x="169" y="211"/>
                    <a:pt x="169" y="209"/>
                    <a:pt x="167" y="209"/>
                  </a:cubicBezTo>
                  <a:moveTo>
                    <a:pt x="142" y="181"/>
                  </a:moveTo>
                  <a:cubicBezTo>
                    <a:pt x="138" y="181"/>
                    <a:pt x="135" y="185"/>
                    <a:pt x="139" y="189"/>
                  </a:cubicBezTo>
                  <a:cubicBezTo>
                    <a:pt x="139" y="189"/>
                    <a:pt x="140" y="189"/>
                    <a:pt x="141" y="189"/>
                  </a:cubicBezTo>
                  <a:cubicBezTo>
                    <a:pt x="145" y="189"/>
                    <a:pt x="147" y="187"/>
                    <a:pt x="146" y="183"/>
                  </a:cubicBezTo>
                  <a:cubicBezTo>
                    <a:pt x="145" y="181"/>
                    <a:pt x="144" y="181"/>
                    <a:pt x="142" y="181"/>
                  </a:cubicBezTo>
                  <a:moveTo>
                    <a:pt x="15" y="155"/>
                  </a:moveTo>
                  <a:cubicBezTo>
                    <a:pt x="10" y="155"/>
                    <a:pt x="6" y="160"/>
                    <a:pt x="0" y="160"/>
                  </a:cubicBezTo>
                  <a:cubicBezTo>
                    <a:pt x="0" y="165"/>
                    <a:pt x="3" y="167"/>
                    <a:pt x="7" y="167"/>
                  </a:cubicBezTo>
                  <a:cubicBezTo>
                    <a:pt x="12" y="167"/>
                    <a:pt x="20" y="162"/>
                    <a:pt x="18" y="156"/>
                  </a:cubicBezTo>
                  <a:cubicBezTo>
                    <a:pt x="17" y="156"/>
                    <a:pt x="16" y="155"/>
                    <a:pt x="15" y="155"/>
                  </a:cubicBezTo>
                  <a:moveTo>
                    <a:pt x="560" y="154"/>
                  </a:moveTo>
                  <a:cubicBezTo>
                    <a:pt x="553" y="154"/>
                    <a:pt x="547" y="155"/>
                    <a:pt x="543" y="155"/>
                  </a:cubicBezTo>
                  <a:cubicBezTo>
                    <a:pt x="543" y="156"/>
                    <a:pt x="541" y="157"/>
                    <a:pt x="542" y="159"/>
                  </a:cubicBezTo>
                  <a:cubicBezTo>
                    <a:pt x="545" y="162"/>
                    <a:pt x="553" y="165"/>
                    <a:pt x="560" y="165"/>
                  </a:cubicBezTo>
                  <a:cubicBezTo>
                    <a:pt x="566" y="165"/>
                    <a:pt x="573" y="163"/>
                    <a:pt x="576" y="159"/>
                  </a:cubicBezTo>
                  <a:cubicBezTo>
                    <a:pt x="574" y="155"/>
                    <a:pt x="567" y="154"/>
                    <a:pt x="560" y="154"/>
                  </a:cubicBezTo>
                  <a:moveTo>
                    <a:pt x="449" y="128"/>
                  </a:moveTo>
                  <a:cubicBezTo>
                    <a:pt x="442" y="128"/>
                    <a:pt x="434" y="129"/>
                    <a:pt x="429" y="130"/>
                  </a:cubicBezTo>
                  <a:cubicBezTo>
                    <a:pt x="429" y="135"/>
                    <a:pt x="429" y="135"/>
                    <a:pt x="429" y="135"/>
                  </a:cubicBezTo>
                  <a:cubicBezTo>
                    <a:pt x="440" y="139"/>
                    <a:pt x="450" y="149"/>
                    <a:pt x="461" y="150"/>
                  </a:cubicBezTo>
                  <a:cubicBezTo>
                    <a:pt x="467" y="145"/>
                    <a:pt x="459" y="138"/>
                    <a:pt x="461" y="130"/>
                  </a:cubicBezTo>
                  <a:cubicBezTo>
                    <a:pt x="458" y="128"/>
                    <a:pt x="454" y="128"/>
                    <a:pt x="449" y="128"/>
                  </a:cubicBezTo>
                  <a:moveTo>
                    <a:pt x="320" y="122"/>
                  </a:moveTo>
                  <a:cubicBezTo>
                    <a:pt x="319" y="122"/>
                    <a:pt x="319" y="122"/>
                    <a:pt x="318" y="122"/>
                  </a:cubicBezTo>
                  <a:cubicBezTo>
                    <a:pt x="316" y="125"/>
                    <a:pt x="317" y="130"/>
                    <a:pt x="322" y="130"/>
                  </a:cubicBezTo>
                  <a:cubicBezTo>
                    <a:pt x="322" y="130"/>
                    <a:pt x="323" y="130"/>
                    <a:pt x="324" y="130"/>
                  </a:cubicBezTo>
                  <a:cubicBezTo>
                    <a:pt x="326" y="127"/>
                    <a:pt x="325" y="122"/>
                    <a:pt x="320" y="122"/>
                  </a:cubicBezTo>
                  <a:moveTo>
                    <a:pt x="345" y="109"/>
                  </a:moveTo>
                  <a:cubicBezTo>
                    <a:pt x="344" y="109"/>
                    <a:pt x="342" y="110"/>
                    <a:pt x="340" y="111"/>
                  </a:cubicBezTo>
                  <a:cubicBezTo>
                    <a:pt x="341" y="116"/>
                    <a:pt x="344" y="118"/>
                    <a:pt x="348" y="120"/>
                  </a:cubicBezTo>
                  <a:cubicBezTo>
                    <a:pt x="356" y="117"/>
                    <a:pt x="351" y="109"/>
                    <a:pt x="345" y="109"/>
                  </a:cubicBezTo>
                  <a:moveTo>
                    <a:pt x="399" y="102"/>
                  </a:moveTo>
                  <a:cubicBezTo>
                    <a:pt x="394" y="102"/>
                    <a:pt x="388" y="104"/>
                    <a:pt x="386" y="108"/>
                  </a:cubicBezTo>
                  <a:cubicBezTo>
                    <a:pt x="393" y="113"/>
                    <a:pt x="385" y="126"/>
                    <a:pt x="396" y="127"/>
                  </a:cubicBezTo>
                  <a:cubicBezTo>
                    <a:pt x="396" y="127"/>
                    <a:pt x="396" y="127"/>
                    <a:pt x="396" y="127"/>
                  </a:cubicBezTo>
                  <a:cubicBezTo>
                    <a:pt x="404" y="127"/>
                    <a:pt x="409" y="117"/>
                    <a:pt x="408" y="106"/>
                  </a:cubicBezTo>
                  <a:cubicBezTo>
                    <a:pt x="406" y="103"/>
                    <a:pt x="402" y="102"/>
                    <a:pt x="399" y="102"/>
                  </a:cubicBezTo>
                  <a:moveTo>
                    <a:pt x="3270" y="26"/>
                  </a:moveTo>
                  <a:cubicBezTo>
                    <a:pt x="3266" y="28"/>
                    <a:pt x="3269" y="33"/>
                    <a:pt x="3271" y="35"/>
                  </a:cubicBezTo>
                  <a:cubicBezTo>
                    <a:pt x="3272" y="35"/>
                    <a:pt x="3273" y="35"/>
                    <a:pt x="3273" y="35"/>
                  </a:cubicBezTo>
                  <a:cubicBezTo>
                    <a:pt x="3274" y="35"/>
                    <a:pt x="3275" y="35"/>
                    <a:pt x="3276" y="35"/>
                  </a:cubicBezTo>
                  <a:cubicBezTo>
                    <a:pt x="3277" y="35"/>
                    <a:pt x="3278" y="35"/>
                    <a:pt x="3279" y="35"/>
                  </a:cubicBezTo>
                  <a:cubicBezTo>
                    <a:pt x="3283" y="35"/>
                    <a:pt x="3286" y="35"/>
                    <a:pt x="3287" y="32"/>
                  </a:cubicBezTo>
                  <a:cubicBezTo>
                    <a:pt x="3280" y="30"/>
                    <a:pt x="3274" y="29"/>
                    <a:pt x="3270" y="26"/>
                  </a:cubicBezTo>
                  <a:moveTo>
                    <a:pt x="314" y="0"/>
                  </a:moveTo>
                  <a:cubicBezTo>
                    <a:pt x="259" y="0"/>
                    <a:pt x="259" y="0"/>
                    <a:pt x="259" y="0"/>
                  </a:cubicBezTo>
                  <a:cubicBezTo>
                    <a:pt x="256" y="2"/>
                    <a:pt x="250" y="3"/>
                    <a:pt x="246" y="5"/>
                  </a:cubicBezTo>
                  <a:cubicBezTo>
                    <a:pt x="246" y="8"/>
                    <a:pt x="249" y="7"/>
                    <a:pt x="251" y="9"/>
                  </a:cubicBezTo>
                  <a:cubicBezTo>
                    <a:pt x="255" y="9"/>
                    <a:pt x="259" y="8"/>
                    <a:pt x="262" y="8"/>
                  </a:cubicBezTo>
                  <a:cubicBezTo>
                    <a:pt x="265" y="8"/>
                    <a:pt x="267" y="8"/>
                    <a:pt x="269" y="9"/>
                  </a:cubicBezTo>
                  <a:cubicBezTo>
                    <a:pt x="281" y="3"/>
                    <a:pt x="302" y="6"/>
                    <a:pt x="314" y="0"/>
                  </a:cubicBezTo>
                  <a:moveTo>
                    <a:pt x="1258" y="0"/>
                  </a:moveTo>
                  <a:cubicBezTo>
                    <a:pt x="330" y="0"/>
                    <a:pt x="330" y="0"/>
                    <a:pt x="330" y="0"/>
                  </a:cubicBezTo>
                  <a:cubicBezTo>
                    <a:pt x="321" y="7"/>
                    <a:pt x="311" y="13"/>
                    <a:pt x="300" y="19"/>
                  </a:cubicBezTo>
                  <a:cubicBezTo>
                    <a:pt x="296" y="18"/>
                    <a:pt x="296" y="14"/>
                    <a:pt x="291" y="14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8" y="17"/>
                    <a:pt x="293" y="24"/>
                    <a:pt x="287" y="25"/>
                  </a:cubicBezTo>
                  <a:cubicBezTo>
                    <a:pt x="284" y="24"/>
                    <a:pt x="277" y="23"/>
                    <a:pt x="270" y="23"/>
                  </a:cubicBezTo>
                  <a:cubicBezTo>
                    <a:pt x="264" y="23"/>
                    <a:pt x="259" y="24"/>
                    <a:pt x="257" y="29"/>
                  </a:cubicBezTo>
                  <a:cubicBezTo>
                    <a:pt x="259" y="34"/>
                    <a:pt x="263" y="37"/>
                    <a:pt x="268" y="39"/>
                  </a:cubicBezTo>
                  <a:cubicBezTo>
                    <a:pt x="270" y="38"/>
                    <a:pt x="272" y="38"/>
                    <a:pt x="274" y="38"/>
                  </a:cubicBezTo>
                  <a:cubicBezTo>
                    <a:pt x="288" y="38"/>
                    <a:pt x="298" y="52"/>
                    <a:pt x="297" y="62"/>
                  </a:cubicBezTo>
                  <a:cubicBezTo>
                    <a:pt x="297" y="67"/>
                    <a:pt x="290" y="78"/>
                    <a:pt x="286" y="80"/>
                  </a:cubicBezTo>
                  <a:cubicBezTo>
                    <a:pt x="283" y="81"/>
                    <a:pt x="280" y="81"/>
                    <a:pt x="276" y="81"/>
                  </a:cubicBezTo>
                  <a:cubicBezTo>
                    <a:pt x="265" y="81"/>
                    <a:pt x="250" y="78"/>
                    <a:pt x="246" y="77"/>
                  </a:cubicBezTo>
                  <a:cubicBezTo>
                    <a:pt x="245" y="77"/>
                    <a:pt x="244" y="77"/>
                    <a:pt x="242" y="77"/>
                  </a:cubicBezTo>
                  <a:cubicBezTo>
                    <a:pt x="241" y="77"/>
                    <a:pt x="239" y="77"/>
                    <a:pt x="238" y="77"/>
                  </a:cubicBezTo>
                  <a:cubicBezTo>
                    <a:pt x="237" y="77"/>
                    <a:pt x="235" y="77"/>
                    <a:pt x="234" y="77"/>
                  </a:cubicBezTo>
                  <a:cubicBezTo>
                    <a:pt x="230" y="77"/>
                    <a:pt x="227" y="77"/>
                    <a:pt x="225" y="74"/>
                  </a:cubicBezTo>
                  <a:cubicBezTo>
                    <a:pt x="221" y="80"/>
                    <a:pt x="211" y="78"/>
                    <a:pt x="209" y="84"/>
                  </a:cubicBezTo>
                  <a:cubicBezTo>
                    <a:pt x="208" y="89"/>
                    <a:pt x="218" y="96"/>
                    <a:pt x="218" y="103"/>
                  </a:cubicBezTo>
                  <a:cubicBezTo>
                    <a:pt x="219" y="113"/>
                    <a:pt x="214" y="114"/>
                    <a:pt x="209" y="123"/>
                  </a:cubicBezTo>
                  <a:cubicBezTo>
                    <a:pt x="217" y="128"/>
                    <a:pt x="211" y="141"/>
                    <a:pt x="218" y="147"/>
                  </a:cubicBezTo>
                  <a:cubicBezTo>
                    <a:pt x="219" y="148"/>
                    <a:pt x="220" y="148"/>
                    <a:pt x="220" y="148"/>
                  </a:cubicBezTo>
                  <a:cubicBezTo>
                    <a:pt x="228" y="148"/>
                    <a:pt x="230" y="143"/>
                    <a:pt x="236" y="141"/>
                  </a:cubicBezTo>
                  <a:cubicBezTo>
                    <a:pt x="241" y="143"/>
                    <a:pt x="244" y="150"/>
                    <a:pt x="249" y="150"/>
                  </a:cubicBezTo>
                  <a:cubicBezTo>
                    <a:pt x="250" y="150"/>
                    <a:pt x="250" y="150"/>
                    <a:pt x="250" y="150"/>
                  </a:cubicBezTo>
                  <a:cubicBezTo>
                    <a:pt x="253" y="150"/>
                    <a:pt x="256" y="149"/>
                    <a:pt x="258" y="148"/>
                  </a:cubicBezTo>
                  <a:cubicBezTo>
                    <a:pt x="261" y="147"/>
                    <a:pt x="264" y="146"/>
                    <a:pt x="268" y="146"/>
                  </a:cubicBezTo>
                  <a:cubicBezTo>
                    <a:pt x="268" y="146"/>
                    <a:pt x="268" y="146"/>
                    <a:pt x="268" y="146"/>
                  </a:cubicBezTo>
                  <a:cubicBezTo>
                    <a:pt x="273" y="146"/>
                    <a:pt x="279" y="150"/>
                    <a:pt x="283" y="150"/>
                  </a:cubicBezTo>
                  <a:cubicBezTo>
                    <a:pt x="284" y="150"/>
                    <a:pt x="284" y="150"/>
                    <a:pt x="285" y="149"/>
                  </a:cubicBezTo>
                  <a:cubicBezTo>
                    <a:pt x="291" y="148"/>
                    <a:pt x="287" y="143"/>
                    <a:pt x="291" y="138"/>
                  </a:cubicBezTo>
                  <a:cubicBezTo>
                    <a:pt x="295" y="134"/>
                    <a:pt x="302" y="134"/>
                    <a:pt x="306" y="131"/>
                  </a:cubicBezTo>
                  <a:cubicBezTo>
                    <a:pt x="307" y="126"/>
                    <a:pt x="305" y="124"/>
                    <a:pt x="304" y="122"/>
                  </a:cubicBezTo>
                  <a:cubicBezTo>
                    <a:pt x="310" y="116"/>
                    <a:pt x="313" y="109"/>
                    <a:pt x="321" y="105"/>
                  </a:cubicBezTo>
                  <a:cubicBezTo>
                    <a:pt x="328" y="102"/>
                    <a:pt x="339" y="102"/>
                    <a:pt x="340" y="94"/>
                  </a:cubicBezTo>
                  <a:cubicBezTo>
                    <a:pt x="341" y="89"/>
                    <a:pt x="336" y="89"/>
                    <a:pt x="337" y="84"/>
                  </a:cubicBezTo>
                  <a:cubicBezTo>
                    <a:pt x="340" y="82"/>
                    <a:pt x="342" y="81"/>
                    <a:pt x="345" y="81"/>
                  </a:cubicBezTo>
                  <a:cubicBezTo>
                    <a:pt x="348" y="81"/>
                    <a:pt x="351" y="82"/>
                    <a:pt x="354" y="83"/>
                  </a:cubicBezTo>
                  <a:cubicBezTo>
                    <a:pt x="357" y="84"/>
                    <a:pt x="361" y="85"/>
                    <a:pt x="364" y="85"/>
                  </a:cubicBezTo>
                  <a:cubicBezTo>
                    <a:pt x="365" y="85"/>
                    <a:pt x="366" y="85"/>
                    <a:pt x="367" y="84"/>
                  </a:cubicBezTo>
                  <a:cubicBezTo>
                    <a:pt x="375" y="83"/>
                    <a:pt x="388" y="73"/>
                    <a:pt x="399" y="73"/>
                  </a:cubicBezTo>
                  <a:cubicBezTo>
                    <a:pt x="404" y="73"/>
                    <a:pt x="409" y="75"/>
                    <a:pt x="412" y="83"/>
                  </a:cubicBezTo>
                  <a:cubicBezTo>
                    <a:pt x="406" y="87"/>
                    <a:pt x="392" y="85"/>
                    <a:pt x="393" y="96"/>
                  </a:cubicBezTo>
                  <a:cubicBezTo>
                    <a:pt x="396" y="96"/>
                    <a:pt x="397" y="98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405" y="97"/>
                    <a:pt x="404" y="90"/>
                    <a:pt x="410" y="89"/>
                  </a:cubicBezTo>
                  <a:cubicBezTo>
                    <a:pt x="433" y="97"/>
                    <a:pt x="454" y="107"/>
                    <a:pt x="468" y="123"/>
                  </a:cubicBezTo>
                  <a:cubicBezTo>
                    <a:pt x="465" y="127"/>
                    <a:pt x="465" y="132"/>
                    <a:pt x="469" y="135"/>
                  </a:cubicBezTo>
                  <a:cubicBezTo>
                    <a:pt x="474" y="129"/>
                    <a:pt x="484" y="129"/>
                    <a:pt x="484" y="123"/>
                  </a:cubicBezTo>
                  <a:cubicBezTo>
                    <a:pt x="485" y="118"/>
                    <a:pt x="474" y="118"/>
                    <a:pt x="475" y="110"/>
                  </a:cubicBezTo>
                  <a:cubicBezTo>
                    <a:pt x="476" y="110"/>
                    <a:pt x="477" y="110"/>
                    <a:pt x="478" y="110"/>
                  </a:cubicBezTo>
                  <a:cubicBezTo>
                    <a:pt x="480" y="110"/>
                    <a:pt x="482" y="111"/>
                    <a:pt x="483" y="111"/>
                  </a:cubicBezTo>
                  <a:cubicBezTo>
                    <a:pt x="485" y="112"/>
                    <a:pt x="487" y="113"/>
                    <a:pt x="488" y="113"/>
                  </a:cubicBezTo>
                  <a:cubicBezTo>
                    <a:pt x="490" y="113"/>
                    <a:pt x="491" y="113"/>
                    <a:pt x="492" y="112"/>
                  </a:cubicBezTo>
                  <a:cubicBezTo>
                    <a:pt x="489" y="103"/>
                    <a:pt x="473" y="97"/>
                    <a:pt x="459" y="94"/>
                  </a:cubicBezTo>
                  <a:cubicBezTo>
                    <a:pt x="453" y="87"/>
                    <a:pt x="432" y="76"/>
                    <a:pt x="432" y="65"/>
                  </a:cubicBezTo>
                  <a:cubicBezTo>
                    <a:pt x="432" y="59"/>
                    <a:pt x="437" y="55"/>
                    <a:pt x="443" y="55"/>
                  </a:cubicBezTo>
                  <a:cubicBezTo>
                    <a:pt x="443" y="55"/>
                    <a:pt x="444" y="55"/>
                    <a:pt x="444" y="55"/>
                  </a:cubicBezTo>
                  <a:cubicBezTo>
                    <a:pt x="455" y="55"/>
                    <a:pt x="457" y="66"/>
                    <a:pt x="463" y="72"/>
                  </a:cubicBezTo>
                  <a:cubicBezTo>
                    <a:pt x="471" y="73"/>
                    <a:pt x="474" y="81"/>
                    <a:pt x="481" y="85"/>
                  </a:cubicBezTo>
                  <a:cubicBezTo>
                    <a:pt x="488" y="90"/>
                    <a:pt x="499" y="92"/>
                    <a:pt x="501" y="100"/>
                  </a:cubicBezTo>
                  <a:cubicBezTo>
                    <a:pt x="504" y="122"/>
                    <a:pt x="531" y="124"/>
                    <a:pt x="525" y="145"/>
                  </a:cubicBezTo>
                  <a:cubicBezTo>
                    <a:pt x="530" y="147"/>
                    <a:pt x="534" y="149"/>
                    <a:pt x="540" y="150"/>
                  </a:cubicBezTo>
                  <a:cubicBezTo>
                    <a:pt x="552" y="146"/>
                    <a:pt x="546" y="125"/>
                    <a:pt x="544" y="114"/>
                  </a:cubicBezTo>
                  <a:cubicBezTo>
                    <a:pt x="550" y="109"/>
                    <a:pt x="556" y="105"/>
                    <a:pt x="564" y="102"/>
                  </a:cubicBezTo>
                  <a:cubicBezTo>
                    <a:pt x="567" y="104"/>
                    <a:pt x="569" y="106"/>
                    <a:pt x="573" y="108"/>
                  </a:cubicBezTo>
                  <a:cubicBezTo>
                    <a:pt x="581" y="105"/>
                    <a:pt x="587" y="100"/>
                    <a:pt x="594" y="96"/>
                  </a:cubicBezTo>
                  <a:cubicBezTo>
                    <a:pt x="594" y="90"/>
                    <a:pt x="587" y="91"/>
                    <a:pt x="587" y="85"/>
                  </a:cubicBezTo>
                  <a:cubicBezTo>
                    <a:pt x="588" y="80"/>
                    <a:pt x="596" y="81"/>
                    <a:pt x="596" y="76"/>
                  </a:cubicBezTo>
                  <a:cubicBezTo>
                    <a:pt x="592" y="72"/>
                    <a:pt x="578" y="65"/>
                    <a:pt x="587" y="58"/>
                  </a:cubicBezTo>
                  <a:cubicBezTo>
                    <a:pt x="594" y="60"/>
                    <a:pt x="597" y="64"/>
                    <a:pt x="606" y="64"/>
                  </a:cubicBezTo>
                  <a:cubicBezTo>
                    <a:pt x="606" y="64"/>
                    <a:pt x="607" y="64"/>
                    <a:pt x="607" y="64"/>
                  </a:cubicBezTo>
                  <a:cubicBezTo>
                    <a:pt x="609" y="56"/>
                    <a:pt x="614" y="48"/>
                    <a:pt x="623" y="47"/>
                  </a:cubicBezTo>
                  <a:cubicBezTo>
                    <a:pt x="623" y="47"/>
                    <a:pt x="624" y="47"/>
                    <a:pt x="624" y="47"/>
                  </a:cubicBezTo>
                  <a:cubicBezTo>
                    <a:pt x="627" y="47"/>
                    <a:pt x="629" y="48"/>
                    <a:pt x="632" y="49"/>
                  </a:cubicBezTo>
                  <a:cubicBezTo>
                    <a:pt x="635" y="50"/>
                    <a:pt x="637" y="50"/>
                    <a:pt x="640" y="50"/>
                  </a:cubicBezTo>
                  <a:cubicBezTo>
                    <a:pt x="640" y="50"/>
                    <a:pt x="641" y="50"/>
                    <a:pt x="642" y="50"/>
                  </a:cubicBezTo>
                  <a:cubicBezTo>
                    <a:pt x="635" y="57"/>
                    <a:pt x="644" y="63"/>
                    <a:pt x="647" y="70"/>
                  </a:cubicBezTo>
                  <a:cubicBezTo>
                    <a:pt x="657" y="67"/>
                    <a:pt x="665" y="63"/>
                    <a:pt x="675" y="60"/>
                  </a:cubicBezTo>
                  <a:cubicBezTo>
                    <a:pt x="673" y="52"/>
                    <a:pt x="654" y="57"/>
                    <a:pt x="654" y="47"/>
                  </a:cubicBezTo>
                  <a:cubicBezTo>
                    <a:pt x="655" y="48"/>
                    <a:pt x="656" y="48"/>
                    <a:pt x="657" y="48"/>
                  </a:cubicBezTo>
                  <a:cubicBezTo>
                    <a:pt x="664" y="48"/>
                    <a:pt x="670" y="46"/>
                    <a:pt x="676" y="44"/>
                  </a:cubicBezTo>
                  <a:cubicBezTo>
                    <a:pt x="682" y="42"/>
                    <a:pt x="688" y="40"/>
                    <a:pt x="695" y="40"/>
                  </a:cubicBezTo>
                  <a:cubicBezTo>
                    <a:pt x="696" y="40"/>
                    <a:pt x="697" y="40"/>
                    <a:pt x="698" y="40"/>
                  </a:cubicBezTo>
                  <a:cubicBezTo>
                    <a:pt x="700" y="54"/>
                    <a:pt x="681" y="50"/>
                    <a:pt x="684" y="61"/>
                  </a:cubicBezTo>
                  <a:cubicBezTo>
                    <a:pt x="685" y="67"/>
                    <a:pt x="701" y="72"/>
                    <a:pt x="709" y="76"/>
                  </a:cubicBezTo>
                  <a:cubicBezTo>
                    <a:pt x="719" y="81"/>
                    <a:pt x="729" y="87"/>
                    <a:pt x="732" y="93"/>
                  </a:cubicBezTo>
                  <a:cubicBezTo>
                    <a:pt x="727" y="102"/>
                    <a:pt x="716" y="99"/>
                    <a:pt x="705" y="100"/>
                  </a:cubicBezTo>
                  <a:cubicBezTo>
                    <a:pt x="702" y="100"/>
                    <a:pt x="700" y="101"/>
                    <a:pt x="699" y="101"/>
                  </a:cubicBezTo>
                  <a:cubicBezTo>
                    <a:pt x="689" y="101"/>
                    <a:pt x="687" y="97"/>
                    <a:pt x="676" y="94"/>
                  </a:cubicBezTo>
                  <a:cubicBezTo>
                    <a:pt x="669" y="91"/>
                    <a:pt x="661" y="91"/>
                    <a:pt x="654" y="91"/>
                  </a:cubicBezTo>
                  <a:cubicBezTo>
                    <a:pt x="646" y="91"/>
                    <a:pt x="638" y="92"/>
                    <a:pt x="630" y="93"/>
                  </a:cubicBezTo>
                  <a:cubicBezTo>
                    <a:pt x="626" y="97"/>
                    <a:pt x="619" y="100"/>
                    <a:pt x="609" y="100"/>
                  </a:cubicBezTo>
                  <a:cubicBezTo>
                    <a:pt x="608" y="100"/>
                    <a:pt x="607" y="100"/>
                    <a:pt x="606" y="100"/>
                  </a:cubicBezTo>
                  <a:cubicBezTo>
                    <a:pt x="605" y="112"/>
                    <a:pt x="584" y="108"/>
                    <a:pt x="574" y="113"/>
                  </a:cubicBezTo>
                  <a:cubicBezTo>
                    <a:pt x="571" y="118"/>
                    <a:pt x="576" y="124"/>
                    <a:pt x="573" y="130"/>
                  </a:cubicBezTo>
                  <a:cubicBezTo>
                    <a:pt x="578" y="135"/>
                    <a:pt x="582" y="141"/>
                    <a:pt x="588" y="146"/>
                  </a:cubicBezTo>
                  <a:cubicBezTo>
                    <a:pt x="589" y="146"/>
                    <a:pt x="589" y="146"/>
                    <a:pt x="589" y="146"/>
                  </a:cubicBezTo>
                  <a:cubicBezTo>
                    <a:pt x="598" y="146"/>
                    <a:pt x="602" y="150"/>
                    <a:pt x="608" y="152"/>
                  </a:cubicBezTo>
                  <a:cubicBezTo>
                    <a:pt x="615" y="151"/>
                    <a:pt x="619" y="147"/>
                    <a:pt x="625" y="147"/>
                  </a:cubicBezTo>
                  <a:cubicBezTo>
                    <a:pt x="625" y="147"/>
                    <a:pt x="626" y="147"/>
                    <a:pt x="626" y="147"/>
                  </a:cubicBezTo>
                  <a:cubicBezTo>
                    <a:pt x="631" y="147"/>
                    <a:pt x="635" y="152"/>
                    <a:pt x="640" y="152"/>
                  </a:cubicBezTo>
                  <a:cubicBezTo>
                    <a:pt x="641" y="152"/>
                    <a:pt x="642" y="152"/>
                    <a:pt x="643" y="152"/>
                  </a:cubicBezTo>
                  <a:cubicBezTo>
                    <a:pt x="653" y="152"/>
                    <a:pt x="656" y="147"/>
                    <a:pt x="667" y="146"/>
                  </a:cubicBezTo>
                  <a:cubicBezTo>
                    <a:pt x="677" y="153"/>
                    <a:pt x="667" y="169"/>
                    <a:pt x="663" y="176"/>
                  </a:cubicBezTo>
                  <a:cubicBezTo>
                    <a:pt x="663" y="180"/>
                    <a:pt x="668" y="180"/>
                    <a:pt x="668" y="185"/>
                  </a:cubicBezTo>
                  <a:cubicBezTo>
                    <a:pt x="656" y="185"/>
                    <a:pt x="646" y="195"/>
                    <a:pt x="633" y="195"/>
                  </a:cubicBezTo>
                  <a:cubicBezTo>
                    <a:pt x="629" y="195"/>
                    <a:pt x="625" y="194"/>
                    <a:pt x="620" y="192"/>
                  </a:cubicBezTo>
                  <a:cubicBezTo>
                    <a:pt x="615" y="197"/>
                    <a:pt x="610" y="198"/>
                    <a:pt x="603" y="198"/>
                  </a:cubicBezTo>
                  <a:cubicBezTo>
                    <a:pt x="598" y="198"/>
                    <a:pt x="592" y="197"/>
                    <a:pt x="586" y="196"/>
                  </a:cubicBezTo>
                  <a:cubicBezTo>
                    <a:pt x="580" y="195"/>
                    <a:pt x="574" y="194"/>
                    <a:pt x="569" y="194"/>
                  </a:cubicBezTo>
                  <a:cubicBezTo>
                    <a:pt x="567" y="194"/>
                    <a:pt x="565" y="194"/>
                    <a:pt x="564" y="194"/>
                  </a:cubicBezTo>
                  <a:cubicBezTo>
                    <a:pt x="553" y="190"/>
                    <a:pt x="538" y="182"/>
                    <a:pt x="525" y="182"/>
                  </a:cubicBezTo>
                  <a:cubicBezTo>
                    <a:pt x="517" y="182"/>
                    <a:pt x="511" y="185"/>
                    <a:pt x="506" y="192"/>
                  </a:cubicBezTo>
                  <a:cubicBezTo>
                    <a:pt x="509" y="201"/>
                    <a:pt x="503" y="205"/>
                    <a:pt x="497" y="205"/>
                  </a:cubicBezTo>
                  <a:cubicBezTo>
                    <a:pt x="492" y="205"/>
                    <a:pt x="486" y="203"/>
                    <a:pt x="484" y="198"/>
                  </a:cubicBezTo>
                  <a:cubicBezTo>
                    <a:pt x="483" y="199"/>
                    <a:pt x="482" y="199"/>
                    <a:pt x="481" y="199"/>
                  </a:cubicBezTo>
                  <a:cubicBezTo>
                    <a:pt x="475" y="199"/>
                    <a:pt x="472" y="196"/>
                    <a:pt x="465" y="196"/>
                  </a:cubicBezTo>
                  <a:cubicBezTo>
                    <a:pt x="460" y="176"/>
                    <a:pt x="418" y="186"/>
                    <a:pt x="408" y="171"/>
                  </a:cubicBezTo>
                  <a:cubicBezTo>
                    <a:pt x="415" y="163"/>
                    <a:pt x="422" y="156"/>
                    <a:pt x="414" y="143"/>
                  </a:cubicBezTo>
                  <a:cubicBezTo>
                    <a:pt x="409" y="141"/>
                    <a:pt x="404" y="140"/>
                    <a:pt x="399" y="140"/>
                  </a:cubicBezTo>
                  <a:cubicBezTo>
                    <a:pt x="391" y="140"/>
                    <a:pt x="384" y="141"/>
                    <a:pt x="377" y="143"/>
                  </a:cubicBezTo>
                  <a:cubicBezTo>
                    <a:pt x="370" y="145"/>
                    <a:pt x="363" y="147"/>
                    <a:pt x="356" y="147"/>
                  </a:cubicBezTo>
                  <a:cubicBezTo>
                    <a:pt x="355" y="147"/>
                    <a:pt x="354" y="147"/>
                    <a:pt x="352" y="147"/>
                  </a:cubicBezTo>
                  <a:cubicBezTo>
                    <a:pt x="348" y="146"/>
                    <a:pt x="344" y="143"/>
                    <a:pt x="339" y="143"/>
                  </a:cubicBezTo>
                  <a:cubicBezTo>
                    <a:pt x="339" y="143"/>
                    <a:pt x="339" y="143"/>
                    <a:pt x="339" y="143"/>
                  </a:cubicBezTo>
                  <a:cubicBezTo>
                    <a:pt x="330" y="143"/>
                    <a:pt x="318" y="152"/>
                    <a:pt x="306" y="155"/>
                  </a:cubicBezTo>
                  <a:cubicBezTo>
                    <a:pt x="303" y="156"/>
                    <a:pt x="298" y="155"/>
                    <a:pt x="296" y="156"/>
                  </a:cubicBezTo>
                  <a:cubicBezTo>
                    <a:pt x="292" y="157"/>
                    <a:pt x="291" y="161"/>
                    <a:pt x="287" y="161"/>
                  </a:cubicBezTo>
                  <a:cubicBezTo>
                    <a:pt x="287" y="161"/>
                    <a:pt x="286" y="162"/>
                    <a:pt x="285" y="162"/>
                  </a:cubicBezTo>
                  <a:cubicBezTo>
                    <a:pt x="281" y="162"/>
                    <a:pt x="277" y="160"/>
                    <a:pt x="270" y="160"/>
                  </a:cubicBezTo>
                  <a:cubicBezTo>
                    <a:pt x="270" y="160"/>
                    <a:pt x="269" y="160"/>
                    <a:pt x="269" y="160"/>
                  </a:cubicBezTo>
                  <a:cubicBezTo>
                    <a:pt x="267" y="160"/>
                    <a:pt x="265" y="160"/>
                    <a:pt x="263" y="160"/>
                  </a:cubicBezTo>
                  <a:cubicBezTo>
                    <a:pt x="262" y="160"/>
                    <a:pt x="260" y="160"/>
                    <a:pt x="259" y="160"/>
                  </a:cubicBezTo>
                  <a:cubicBezTo>
                    <a:pt x="255" y="160"/>
                    <a:pt x="251" y="159"/>
                    <a:pt x="248" y="157"/>
                  </a:cubicBezTo>
                  <a:cubicBezTo>
                    <a:pt x="238" y="167"/>
                    <a:pt x="227" y="177"/>
                    <a:pt x="212" y="183"/>
                  </a:cubicBezTo>
                  <a:cubicBezTo>
                    <a:pt x="210" y="189"/>
                    <a:pt x="209" y="195"/>
                    <a:pt x="208" y="201"/>
                  </a:cubicBezTo>
                  <a:cubicBezTo>
                    <a:pt x="200" y="206"/>
                    <a:pt x="198" y="215"/>
                    <a:pt x="190" y="221"/>
                  </a:cubicBezTo>
                  <a:cubicBezTo>
                    <a:pt x="185" y="224"/>
                    <a:pt x="177" y="225"/>
                    <a:pt x="173" y="228"/>
                  </a:cubicBezTo>
                  <a:cubicBezTo>
                    <a:pt x="165" y="234"/>
                    <a:pt x="160" y="245"/>
                    <a:pt x="153" y="254"/>
                  </a:cubicBezTo>
                  <a:cubicBezTo>
                    <a:pt x="146" y="263"/>
                    <a:pt x="135" y="270"/>
                    <a:pt x="131" y="278"/>
                  </a:cubicBezTo>
                  <a:cubicBezTo>
                    <a:pt x="127" y="286"/>
                    <a:pt x="133" y="290"/>
                    <a:pt x="134" y="296"/>
                  </a:cubicBezTo>
                  <a:cubicBezTo>
                    <a:pt x="140" y="318"/>
                    <a:pt x="131" y="332"/>
                    <a:pt x="128" y="351"/>
                  </a:cubicBezTo>
                  <a:cubicBezTo>
                    <a:pt x="131" y="368"/>
                    <a:pt x="146" y="375"/>
                    <a:pt x="156" y="385"/>
                  </a:cubicBezTo>
                  <a:cubicBezTo>
                    <a:pt x="165" y="393"/>
                    <a:pt x="170" y="403"/>
                    <a:pt x="176" y="411"/>
                  </a:cubicBezTo>
                  <a:cubicBezTo>
                    <a:pt x="183" y="416"/>
                    <a:pt x="194" y="415"/>
                    <a:pt x="204" y="421"/>
                  </a:cubicBezTo>
                  <a:cubicBezTo>
                    <a:pt x="209" y="424"/>
                    <a:pt x="211" y="432"/>
                    <a:pt x="219" y="433"/>
                  </a:cubicBezTo>
                  <a:cubicBezTo>
                    <a:pt x="220" y="433"/>
                    <a:pt x="220" y="433"/>
                    <a:pt x="220" y="433"/>
                  </a:cubicBezTo>
                  <a:cubicBezTo>
                    <a:pt x="227" y="433"/>
                    <a:pt x="239" y="428"/>
                    <a:pt x="247" y="427"/>
                  </a:cubicBezTo>
                  <a:cubicBezTo>
                    <a:pt x="250" y="426"/>
                    <a:pt x="254" y="426"/>
                    <a:pt x="257" y="426"/>
                  </a:cubicBezTo>
                  <a:cubicBezTo>
                    <a:pt x="263" y="426"/>
                    <a:pt x="269" y="426"/>
                    <a:pt x="275" y="427"/>
                  </a:cubicBezTo>
                  <a:cubicBezTo>
                    <a:pt x="281" y="428"/>
                    <a:pt x="287" y="428"/>
                    <a:pt x="293" y="428"/>
                  </a:cubicBezTo>
                  <a:cubicBezTo>
                    <a:pt x="303" y="428"/>
                    <a:pt x="311" y="426"/>
                    <a:pt x="314" y="418"/>
                  </a:cubicBezTo>
                  <a:cubicBezTo>
                    <a:pt x="309" y="416"/>
                    <a:pt x="304" y="415"/>
                    <a:pt x="301" y="411"/>
                  </a:cubicBezTo>
                  <a:cubicBezTo>
                    <a:pt x="306" y="402"/>
                    <a:pt x="293" y="402"/>
                    <a:pt x="291" y="395"/>
                  </a:cubicBezTo>
                  <a:cubicBezTo>
                    <a:pt x="294" y="393"/>
                    <a:pt x="296" y="393"/>
                    <a:pt x="298" y="393"/>
                  </a:cubicBezTo>
                  <a:cubicBezTo>
                    <a:pt x="308" y="393"/>
                    <a:pt x="311" y="409"/>
                    <a:pt x="316" y="415"/>
                  </a:cubicBezTo>
                  <a:cubicBezTo>
                    <a:pt x="319" y="417"/>
                    <a:pt x="323" y="417"/>
                    <a:pt x="326" y="417"/>
                  </a:cubicBezTo>
                  <a:cubicBezTo>
                    <a:pt x="328" y="417"/>
                    <a:pt x="330" y="417"/>
                    <a:pt x="332" y="417"/>
                  </a:cubicBezTo>
                  <a:cubicBezTo>
                    <a:pt x="334" y="416"/>
                    <a:pt x="336" y="416"/>
                    <a:pt x="338" y="416"/>
                  </a:cubicBezTo>
                  <a:cubicBezTo>
                    <a:pt x="341" y="416"/>
                    <a:pt x="343" y="417"/>
                    <a:pt x="346" y="417"/>
                  </a:cubicBezTo>
                  <a:cubicBezTo>
                    <a:pt x="356" y="420"/>
                    <a:pt x="357" y="430"/>
                    <a:pt x="366" y="433"/>
                  </a:cubicBezTo>
                  <a:cubicBezTo>
                    <a:pt x="370" y="432"/>
                    <a:pt x="369" y="426"/>
                    <a:pt x="373" y="425"/>
                  </a:cubicBezTo>
                  <a:cubicBezTo>
                    <a:pt x="380" y="432"/>
                    <a:pt x="392" y="428"/>
                    <a:pt x="398" y="437"/>
                  </a:cubicBezTo>
                  <a:cubicBezTo>
                    <a:pt x="407" y="450"/>
                    <a:pt x="401" y="470"/>
                    <a:pt x="393" y="482"/>
                  </a:cubicBezTo>
                  <a:cubicBezTo>
                    <a:pt x="397" y="491"/>
                    <a:pt x="406" y="495"/>
                    <a:pt x="414" y="499"/>
                  </a:cubicBezTo>
                  <a:cubicBezTo>
                    <a:pt x="708" y="499"/>
                    <a:pt x="708" y="499"/>
                    <a:pt x="708" y="499"/>
                  </a:cubicBezTo>
                  <a:cubicBezTo>
                    <a:pt x="716" y="490"/>
                    <a:pt x="727" y="482"/>
                    <a:pt x="732" y="477"/>
                  </a:cubicBezTo>
                  <a:cubicBezTo>
                    <a:pt x="738" y="471"/>
                    <a:pt x="744" y="465"/>
                    <a:pt x="750" y="460"/>
                  </a:cubicBezTo>
                  <a:cubicBezTo>
                    <a:pt x="756" y="456"/>
                    <a:pt x="763" y="454"/>
                    <a:pt x="769" y="451"/>
                  </a:cubicBezTo>
                  <a:cubicBezTo>
                    <a:pt x="791" y="437"/>
                    <a:pt x="804" y="417"/>
                    <a:pt x="814" y="396"/>
                  </a:cubicBezTo>
                  <a:cubicBezTo>
                    <a:pt x="818" y="387"/>
                    <a:pt x="824" y="379"/>
                    <a:pt x="826" y="370"/>
                  </a:cubicBezTo>
                  <a:cubicBezTo>
                    <a:pt x="823" y="369"/>
                    <a:pt x="819" y="369"/>
                    <a:pt x="815" y="369"/>
                  </a:cubicBezTo>
                  <a:cubicBezTo>
                    <a:pt x="806" y="369"/>
                    <a:pt x="796" y="371"/>
                    <a:pt x="787" y="373"/>
                  </a:cubicBezTo>
                  <a:cubicBezTo>
                    <a:pt x="777" y="375"/>
                    <a:pt x="767" y="377"/>
                    <a:pt x="756" y="377"/>
                  </a:cubicBezTo>
                  <a:cubicBezTo>
                    <a:pt x="755" y="377"/>
                    <a:pt x="754" y="377"/>
                    <a:pt x="752" y="376"/>
                  </a:cubicBezTo>
                  <a:cubicBezTo>
                    <a:pt x="749" y="374"/>
                    <a:pt x="745" y="372"/>
                    <a:pt x="742" y="369"/>
                  </a:cubicBezTo>
                  <a:cubicBezTo>
                    <a:pt x="742" y="360"/>
                    <a:pt x="737" y="355"/>
                    <a:pt x="728" y="353"/>
                  </a:cubicBezTo>
                  <a:cubicBezTo>
                    <a:pt x="721" y="342"/>
                    <a:pt x="706" y="337"/>
                    <a:pt x="700" y="325"/>
                  </a:cubicBezTo>
                  <a:cubicBezTo>
                    <a:pt x="697" y="317"/>
                    <a:pt x="691" y="314"/>
                    <a:pt x="688" y="309"/>
                  </a:cubicBezTo>
                  <a:cubicBezTo>
                    <a:pt x="683" y="301"/>
                    <a:pt x="686" y="292"/>
                    <a:pt x="681" y="283"/>
                  </a:cubicBezTo>
                  <a:cubicBezTo>
                    <a:pt x="679" y="277"/>
                    <a:pt x="669" y="274"/>
                    <a:pt x="667" y="268"/>
                  </a:cubicBezTo>
                  <a:cubicBezTo>
                    <a:pt x="665" y="267"/>
                    <a:pt x="666" y="264"/>
                    <a:pt x="666" y="262"/>
                  </a:cubicBezTo>
                  <a:cubicBezTo>
                    <a:pt x="663" y="259"/>
                    <a:pt x="660" y="256"/>
                    <a:pt x="658" y="253"/>
                  </a:cubicBezTo>
                  <a:cubicBezTo>
                    <a:pt x="654" y="236"/>
                    <a:pt x="640" y="227"/>
                    <a:pt x="634" y="211"/>
                  </a:cubicBezTo>
                  <a:cubicBezTo>
                    <a:pt x="635" y="211"/>
                    <a:pt x="636" y="211"/>
                    <a:pt x="637" y="211"/>
                  </a:cubicBezTo>
                  <a:cubicBezTo>
                    <a:pt x="645" y="211"/>
                    <a:pt x="645" y="222"/>
                    <a:pt x="653" y="223"/>
                  </a:cubicBezTo>
                  <a:cubicBezTo>
                    <a:pt x="655" y="221"/>
                    <a:pt x="652" y="213"/>
                    <a:pt x="657" y="213"/>
                  </a:cubicBezTo>
                  <a:cubicBezTo>
                    <a:pt x="658" y="213"/>
                    <a:pt x="658" y="213"/>
                    <a:pt x="658" y="213"/>
                  </a:cubicBezTo>
                  <a:cubicBezTo>
                    <a:pt x="665" y="213"/>
                    <a:pt x="662" y="223"/>
                    <a:pt x="663" y="228"/>
                  </a:cubicBezTo>
                  <a:cubicBezTo>
                    <a:pt x="669" y="239"/>
                    <a:pt x="686" y="244"/>
                    <a:pt x="684" y="260"/>
                  </a:cubicBezTo>
                  <a:cubicBezTo>
                    <a:pt x="694" y="265"/>
                    <a:pt x="701" y="271"/>
                    <a:pt x="698" y="287"/>
                  </a:cubicBezTo>
                  <a:cubicBezTo>
                    <a:pt x="703" y="292"/>
                    <a:pt x="710" y="295"/>
                    <a:pt x="716" y="301"/>
                  </a:cubicBezTo>
                  <a:cubicBezTo>
                    <a:pt x="719" y="305"/>
                    <a:pt x="719" y="309"/>
                    <a:pt x="722" y="313"/>
                  </a:cubicBezTo>
                  <a:cubicBezTo>
                    <a:pt x="726" y="319"/>
                    <a:pt x="733" y="321"/>
                    <a:pt x="735" y="326"/>
                  </a:cubicBezTo>
                  <a:cubicBezTo>
                    <a:pt x="735" y="329"/>
                    <a:pt x="733" y="332"/>
                    <a:pt x="733" y="335"/>
                  </a:cubicBezTo>
                  <a:cubicBezTo>
                    <a:pt x="734" y="336"/>
                    <a:pt x="737" y="339"/>
                    <a:pt x="738" y="342"/>
                  </a:cubicBezTo>
                  <a:cubicBezTo>
                    <a:pt x="741" y="351"/>
                    <a:pt x="745" y="358"/>
                    <a:pt x="753" y="359"/>
                  </a:cubicBezTo>
                  <a:cubicBezTo>
                    <a:pt x="754" y="359"/>
                    <a:pt x="754" y="359"/>
                    <a:pt x="754" y="359"/>
                  </a:cubicBezTo>
                  <a:cubicBezTo>
                    <a:pt x="762" y="359"/>
                    <a:pt x="768" y="351"/>
                    <a:pt x="778" y="351"/>
                  </a:cubicBezTo>
                  <a:cubicBezTo>
                    <a:pt x="778" y="351"/>
                    <a:pt x="778" y="351"/>
                    <a:pt x="778" y="351"/>
                  </a:cubicBezTo>
                  <a:cubicBezTo>
                    <a:pt x="782" y="351"/>
                    <a:pt x="785" y="351"/>
                    <a:pt x="787" y="352"/>
                  </a:cubicBezTo>
                  <a:cubicBezTo>
                    <a:pt x="790" y="353"/>
                    <a:pt x="792" y="354"/>
                    <a:pt x="794" y="354"/>
                  </a:cubicBezTo>
                  <a:cubicBezTo>
                    <a:pt x="795" y="354"/>
                    <a:pt x="795" y="354"/>
                    <a:pt x="795" y="354"/>
                  </a:cubicBezTo>
                  <a:cubicBezTo>
                    <a:pt x="801" y="353"/>
                    <a:pt x="808" y="345"/>
                    <a:pt x="815" y="342"/>
                  </a:cubicBezTo>
                  <a:cubicBezTo>
                    <a:pt x="821" y="340"/>
                    <a:pt x="828" y="340"/>
                    <a:pt x="834" y="338"/>
                  </a:cubicBezTo>
                  <a:cubicBezTo>
                    <a:pt x="839" y="336"/>
                    <a:pt x="843" y="331"/>
                    <a:pt x="848" y="329"/>
                  </a:cubicBezTo>
                  <a:cubicBezTo>
                    <a:pt x="870" y="319"/>
                    <a:pt x="884" y="317"/>
                    <a:pt x="896" y="303"/>
                  </a:cubicBezTo>
                  <a:cubicBezTo>
                    <a:pt x="897" y="299"/>
                    <a:pt x="896" y="296"/>
                    <a:pt x="895" y="293"/>
                  </a:cubicBezTo>
                  <a:cubicBezTo>
                    <a:pt x="903" y="287"/>
                    <a:pt x="911" y="282"/>
                    <a:pt x="913" y="271"/>
                  </a:cubicBezTo>
                  <a:cubicBezTo>
                    <a:pt x="907" y="264"/>
                    <a:pt x="895" y="265"/>
                    <a:pt x="887" y="261"/>
                  </a:cubicBezTo>
                  <a:cubicBezTo>
                    <a:pt x="880" y="256"/>
                    <a:pt x="883" y="250"/>
                    <a:pt x="876" y="245"/>
                  </a:cubicBezTo>
                  <a:cubicBezTo>
                    <a:pt x="865" y="247"/>
                    <a:pt x="862" y="258"/>
                    <a:pt x="851" y="260"/>
                  </a:cubicBezTo>
                  <a:cubicBezTo>
                    <a:pt x="850" y="260"/>
                    <a:pt x="849" y="260"/>
                    <a:pt x="847" y="260"/>
                  </a:cubicBezTo>
                  <a:cubicBezTo>
                    <a:pt x="845" y="260"/>
                    <a:pt x="843" y="260"/>
                    <a:pt x="840" y="259"/>
                  </a:cubicBezTo>
                  <a:cubicBezTo>
                    <a:pt x="837" y="259"/>
                    <a:pt x="835" y="259"/>
                    <a:pt x="832" y="259"/>
                  </a:cubicBezTo>
                  <a:cubicBezTo>
                    <a:pt x="831" y="259"/>
                    <a:pt x="831" y="259"/>
                    <a:pt x="830" y="259"/>
                  </a:cubicBezTo>
                  <a:cubicBezTo>
                    <a:pt x="828" y="245"/>
                    <a:pt x="789" y="227"/>
                    <a:pt x="795" y="210"/>
                  </a:cubicBezTo>
                  <a:cubicBezTo>
                    <a:pt x="797" y="205"/>
                    <a:pt x="799" y="204"/>
                    <a:pt x="802" y="204"/>
                  </a:cubicBezTo>
                  <a:cubicBezTo>
                    <a:pt x="809" y="204"/>
                    <a:pt x="817" y="215"/>
                    <a:pt x="821" y="219"/>
                  </a:cubicBezTo>
                  <a:cubicBezTo>
                    <a:pt x="832" y="231"/>
                    <a:pt x="839" y="238"/>
                    <a:pt x="858" y="242"/>
                  </a:cubicBezTo>
                  <a:cubicBezTo>
                    <a:pt x="868" y="242"/>
                    <a:pt x="872" y="236"/>
                    <a:pt x="881" y="235"/>
                  </a:cubicBezTo>
                  <a:cubicBezTo>
                    <a:pt x="882" y="237"/>
                    <a:pt x="883" y="239"/>
                    <a:pt x="883" y="242"/>
                  </a:cubicBezTo>
                  <a:cubicBezTo>
                    <a:pt x="901" y="249"/>
                    <a:pt x="928" y="250"/>
                    <a:pt x="951" y="253"/>
                  </a:cubicBezTo>
                  <a:cubicBezTo>
                    <a:pt x="955" y="249"/>
                    <a:pt x="963" y="247"/>
                    <a:pt x="973" y="247"/>
                  </a:cubicBezTo>
                  <a:cubicBezTo>
                    <a:pt x="976" y="247"/>
                    <a:pt x="978" y="247"/>
                    <a:pt x="980" y="248"/>
                  </a:cubicBezTo>
                  <a:cubicBezTo>
                    <a:pt x="984" y="252"/>
                    <a:pt x="984" y="259"/>
                    <a:pt x="988" y="262"/>
                  </a:cubicBezTo>
                  <a:cubicBezTo>
                    <a:pt x="996" y="263"/>
                    <a:pt x="1005" y="267"/>
                    <a:pt x="1013" y="268"/>
                  </a:cubicBezTo>
                  <a:cubicBezTo>
                    <a:pt x="1013" y="274"/>
                    <a:pt x="1006" y="273"/>
                    <a:pt x="1005" y="278"/>
                  </a:cubicBezTo>
                  <a:cubicBezTo>
                    <a:pt x="1012" y="281"/>
                    <a:pt x="1016" y="289"/>
                    <a:pt x="1024" y="289"/>
                  </a:cubicBezTo>
                  <a:cubicBezTo>
                    <a:pt x="1025" y="289"/>
                    <a:pt x="1025" y="289"/>
                    <a:pt x="1026" y="289"/>
                  </a:cubicBezTo>
                  <a:cubicBezTo>
                    <a:pt x="1034" y="288"/>
                    <a:pt x="1031" y="281"/>
                    <a:pt x="1037" y="276"/>
                  </a:cubicBezTo>
                  <a:cubicBezTo>
                    <a:pt x="1047" y="281"/>
                    <a:pt x="1040" y="299"/>
                    <a:pt x="1041" y="309"/>
                  </a:cubicBezTo>
                  <a:cubicBezTo>
                    <a:pt x="1047" y="314"/>
                    <a:pt x="1045" y="323"/>
                    <a:pt x="1047" y="330"/>
                  </a:cubicBezTo>
                  <a:cubicBezTo>
                    <a:pt x="1051" y="346"/>
                    <a:pt x="1069" y="365"/>
                    <a:pt x="1076" y="380"/>
                  </a:cubicBezTo>
                  <a:cubicBezTo>
                    <a:pt x="1079" y="388"/>
                    <a:pt x="1082" y="400"/>
                    <a:pt x="1091" y="400"/>
                  </a:cubicBezTo>
                  <a:cubicBezTo>
                    <a:pt x="1091" y="400"/>
                    <a:pt x="1091" y="400"/>
                    <a:pt x="1091" y="400"/>
                  </a:cubicBezTo>
                  <a:cubicBezTo>
                    <a:pt x="1097" y="400"/>
                    <a:pt x="1105" y="392"/>
                    <a:pt x="1107" y="388"/>
                  </a:cubicBezTo>
                  <a:cubicBezTo>
                    <a:pt x="1107" y="386"/>
                    <a:pt x="1106" y="383"/>
                    <a:pt x="1107" y="381"/>
                  </a:cubicBezTo>
                  <a:cubicBezTo>
                    <a:pt x="1109" y="373"/>
                    <a:pt x="1118" y="366"/>
                    <a:pt x="1119" y="359"/>
                  </a:cubicBezTo>
                  <a:cubicBezTo>
                    <a:pt x="1120" y="353"/>
                    <a:pt x="1117" y="346"/>
                    <a:pt x="1119" y="339"/>
                  </a:cubicBezTo>
                  <a:cubicBezTo>
                    <a:pt x="1142" y="320"/>
                    <a:pt x="1170" y="304"/>
                    <a:pt x="1193" y="285"/>
                  </a:cubicBezTo>
                  <a:cubicBezTo>
                    <a:pt x="1208" y="283"/>
                    <a:pt x="1219" y="278"/>
                    <a:pt x="1229" y="272"/>
                  </a:cubicBezTo>
                  <a:cubicBezTo>
                    <a:pt x="1234" y="276"/>
                    <a:pt x="1231" y="280"/>
                    <a:pt x="1235" y="285"/>
                  </a:cubicBezTo>
                  <a:cubicBezTo>
                    <a:pt x="1241" y="292"/>
                    <a:pt x="1254" y="296"/>
                    <a:pt x="1258" y="302"/>
                  </a:cubicBezTo>
                  <a:cubicBezTo>
                    <a:pt x="1258" y="0"/>
                    <a:pt x="1258" y="0"/>
                    <a:pt x="1258" y="0"/>
                  </a:cubicBezTo>
                  <a:moveTo>
                    <a:pt x="3407" y="480"/>
                  </a:moveTo>
                  <a:cubicBezTo>
                    <a:pt x="3404" y="480"/>
                    <a:pt x="3402" y="480"/>
                    <a:pt x="3400" y="478"/>
                  </a:cubicBezTo>
                  <a:cubicBezTo>
                    <a:pt x="3398" y="469"/>
                    <a:pt x="3418" y="477"/>
                    <a:pt x="3423" y="470"/>
                  </a:cubicBezTo>
                  <a:cubicBezTo>
                    <a:pt x="3425" y="475"/>
                    <a:pt x="3415" y="480"/>
                    <a:pt x="3407" y="480"/>
                  </a:cubicBezTo>
                  <a:moveTo>
                    <a:pt x="3254" y="48"/>
                  </a:moveTo>
                  <a:cubicBezTo>
                    <a:pt x="3253" y="48"/>
                    <a:pt x="3251" y="48"/>
                    <a:pt x="3250" y="48"/>
                  </a:cubicBezTo>
                  <a:cubicBezTo>
                    <a:pt x="3249" y="45"/>
                    <a:pt x="3254" y="43"/>
                    <a:pt x="3257" y="43"/>
                  </a:cubicBezTo>
                  <a:cubicBezTo>
                    <a:pt x="3260" y="43"/>
                    <a:pt x="3263" y="44"/>
                    <a:pt x="3262" y="47"/>
                  </a:cubicBezTo>
                  <a:cubicBezTo>
                    <a:pt x="3260" y="48"/>
                    <a:pt x="3257" y="48"/>
                    <a:pt x="3254" y="48"/>
                  </a:cubicBezTo>
                  <a:moveTo>
                    <a:pt x="3233" y="0"/>
                  </a:moveTo>
                  <a:cubicBezTo>
                    <a:pt x="2674" y="0"/>
                    <a:pt x="2674" y="0"/>
                    <a:pt x="2674" y="0"/>
                  </a:cubicBezTo>
                  <a:cubicBezTo>
                    <a:pt x="2682" y="5"/>
                    <a:pt x="2688" y="10"/>
                    <a:pt x="2691" y="16"/>
                  </a:cubicBezTo>
                  <a:cubicBezTo>
                    <a:pt x="2692" y="19"/>
                    <a:pt x="2695" y="28"/>
                    <a:pt x="2687" y="30"/>
                  </a:cubicBezTo>
                  <a:cubicBezTo>
                    <a:pt x="2681" y="19"/>
                    <a:pt x="2673" y="7"/>
                    <a:pt x="2661" y="0"/>
                  </a:cubicBezTo>
                  <a:cubicBezTo>
                    <a:pt x="2635" y="0"/>
                    <a:pt x="2635" y="0"/>
                    <a:pt x="2635" y="0"/>
                  </a:cubicBezTo>
                  <a:cubicBezTo>
                    <a:pt x="2639" y="3"/>
                    <a:pt x="2646" y="3"/>
                    <a:pt x="2649" y="5"/>
                  </a:cubicBezTo>
                  <a:cubicBezTo>
                    <a:pt x="2661" y="11"/>
                    <a:pt x="2670" y="20"/>
                    <a:pt x="2674" y="33"/>
                  </a:cubicBezTo>
                  <a:cubicBezTo>
                    <a:pt x="2680" y="53"/>
                    <a:pt x="2664" y="74"/>
                    <a:pt x="2669" y="97"/>
                  </a:cubicBezTo>
                  <a:cubicBezTo>
                    <a:pt x="2674" y="124"/>
                    <a:pt x="2703" y="135"/>
                    <a:pt x="2707" y="160"/>
                  </a:cubicBezTo>
                  <a:cubicBezTo>
                    <a:pt x="2720" y="163"/>
                    <a:pt x="2734" y="165"/>
                    <a:pt x="2737" y="173"/>
                  </a:cubicBezTo>
                  <a:cubicBezTo>
                    <a:pt x="2743" y="190"/>
                    <a:pt x="2757" y="205"/>
                    <a:pt x="2767" y="219"/>
                  </a:cubicBezTo>
                  <a:cubicBezTo>
                    <a:pt x="2766" y="221"/>
                    <a:pt x="2763" y="222"/>
                    <a:pt x="2763" y="224"/>
                  </a:cubicBezTo>
                  <a:cubicBezTo>
                    <a:pt x="2768" y="234"/>
                    <a:pt x="2788" y="233"/>
                    <a:pt x="2785" y="250"/>
                  </a:cubicBezTo>
                  <a:cubicBezTo>
                    <a:pt x="2797" y="256"/>
                    <a:pt x="2805" y="265"/>
                    <a:pt x="2816" y="272"/>
                  </a:cubicBezTo>
                  <a:cubicBezTo>
                    <a:pt x="2827" y="264"/>
                    <a:pt x="2811" y="256"/>
                    <a:pt x="2807" y="249"/>
                  </a:cubicBezTo>
                  <a:cubicBezTo>
                    <a:pt x="2805" y="245"/>
                    <a:pt x="2805" y="241"/>
                    <a:pt x="2804" y="238"/>
                  </a:cubicBezTo>
                  <a:cubicBezTo>
                    <a:pt x="2799" y="231"/>
                    <a:pt x="2787" y="222"/>
                    <a:pt x="2779" y="213"/>
                  </a:cubicBezTo>
                  <a:cubicBezTo>
                    <a:pt x="2772" y="205"/>
                    <a:pt x="2759" y="195"/>
                    <a:pt x="2767" y="183"/>
                  </a:cubicBezTo>
                  <a:cubicBezTo>
                    <a:pt x="2787" y="190"/>
                    <a:pt x="2780" y="207"/>
                    <a:pt x="2793" y="216"/>
                  </a:cubicBezTo>
                  <a:cubicBezTo>
                    <a:pt x="2796" y="219"/>
                    <a:pt x="2801" y="218"/>
                    <a:pt x="2804" y="221"/>
                  </a:cubicBezTo>
                  <a:cubicBezTo>
                    <a:pt x="2810" y="225"/>
                    <a:pt x="2814" y="234"/>
                    <a:pt x="2820" y="239"/>
                  </a:cubicBezTo>
                  <a:cubicBezTo>
                    <a:pt x="2832" y="250"/>
                    <a:pt x="2846" y="258"/>
                    <a:pt x="2855" y="268"/>
                  </a:cubicBezTo>
                  <a:cubicBezTo>
                    <a:pt x="2857" y="271"/>
                    <a:pt x="2861" y="278"/>
                    <a:pt x="2861" y="280"/>
                  </a:cubicBezTo>
                  <a:cubicBezTo>
                    <a:pt x="2861" y="285"/>
                    <a:pt x="2854" y="290"/>
                    <a:pt x="2855" y="294"/>
                  </a:cubicBezTo>
                  <a:cubicBezTo>
                    <a:pt x="2855" y="305"/>
                    <a:pt x="2877" y="306"/>
                    <a:pt x="2889" y="311"/>
                  </a:cubicBezTo>
                  <a:cubicBezTo>
                    <a:pt x="2900" y="315"/>
                    <a:pt x="2905" y="322"/>
                    <a:pt x="2913" y="324"/>
                  </a:cubicBezTo>
                  <a:cubicBezTo>
                    <a:pt x="2927" y="326"/>
                    <a:pt x="2944" y="329"/>
                    <a:pt x="2960" y="329"/>
                  </a:cubicBezTo>
                  <a:cubicBezTo>
                    <a:pt x="2967" y="329"/>
                    <a:pt x="2973" y="328"/>
                    <a:pt x="2980" y="327"/>
                  </a:cubicBezTo>
                  <a:cubicBezTo>
                    <a:pt x="2981" y="329"/>
                    <a:pt x="2984" y="329"/>
                    <a:pt x="2984" y="331"/>
                  </a:cubicBezTo>
                  <a:cubicBezTo>
                    <a:pt x="2984" y="339"/>
                    <a:pt x="2984" y="339"/>
                    <a:pt x="2984" y="339"/>
                  </a:cubicBezTo>
                  <a:cubicBezTo>
                    <a:pt x="2994" y="349"/>
                    <a:pt x="3014" y="350"/>
                    <a:pt x="3026" y="357"/>
                  </a:cubicBezTo>
                  <a:cubicBezTo>
                    <a:pt x="3030" y="357"/>
                    <a:pt x="3031" y="354"/>
                    <a:pt x="3036" y="354"/>
                  </a:cubicBezTo>
                  <a:cubicBezTo>
                    <a:pt x="3036" y="354"/>
                    <a:pt x="3036" y="354"/>
                    <a:pt x="3036" y="354"/>
                  </a:cubicBezTo>
                  <a:cubicBezTo>
                    <a:pt x="3043" y="359"/>
                    <a:pt x="3052" y="363"/>
                    <a:pt x="3057" y="369"/>
                  </a:cubicBezTo>
                  <a:cubicBezTo>
                    <a:pt x="3056" y="374"/>
                    <a:pt x="3052" y="377"/>
                    <a:pt x="3053" y="384"/>
                  </a:cubicBezTo>
                  <a:cubicBezTo>
                    <a:pt x="3058" y="388"/>
                    <a:pt x="3063" y="386"/>
                    <a:pt x="3070" y="388"/>
                  </a:cubicBezTo>
                  <a:cubicBezTo>
                    <a:pt x="3080" y="391"/>
                    <a:pt x="3088" y="402"/>
                    <a:pt x="3099" y="402"/>
                  </a:cubicBezTo>
                  <a:cubicBezTo>
                    <a:pt x="3101" y="402"/>
                    <a:pt x="3104" y="401"/>
                    <a:pt x="3107" y="400"/>
                  </a:cubicBezTo>
                  <a:cubicBezTo>
                    <a:pt x="3110" y="397"/>
                    <a:pt x="3110" y="392"/>
                    <a:pt x="3115" y="391"/>
                  </a:cubicBezTo>
                  <a:cubicBezTo>
                    <a:pt x="3130" y="398"/>
                    <a:pt x="3138" y="411"/>
                    <a:pt x="3135" y="432"/>
                  </a:cubicBezTo>
                  <a:cubicBezTo>
                    <a:pt x="3130" y="437"/>
                    <a:pt x="3129" y="441"/>
                    <a:pt x="3124" y="447"/>
                  </a:cubicBezTo>
                  <a:cubicBezTo>
                    <a:pt x="3117" y="455"/>
                    <a:pt x="3101" y="459"/>
                    <a:pt x="3100" y="469"/>
                  </a:cubicBezTo>
                  <a:cubicBezTo>
                    <a:pt x="3099" y="475"/>
                    <a:pt x="3105" y="482"/>
                    <a:pt x="3104" y="491"/>
                  </a:cubicBezTo>
                  <a:cubicBezTo>
                    <a:pt x="3104" y="494"/>
                    <a:pt x="3103" y="497"/>
                    <a:pt x="3102" y="499"/>
                  </a:cubicBezTo>
                  <a:cubicBezTo>
                    <a:pt x="3529" y="499"/>
                    <a:pt x="3529" y="499"/>
                    <a:pt x="3529" y="499"/>
                  </a:cubicBezTo>
                  <a:cubicBezTo>
                    <a:pt x="3514" y="491"/>
                    <a:pt x="3499" y="482"/>
                    <a:pt x="3480" y="482"/>
                  </a:cubicBezTo>
                  <a:cubicBezTo>
                    <a:pt x="3476" y="482"/>
                    <a:pt x="3472" y="482"/>
                    <a:pt x="3467" y="483"/>
                  </a:cubicBezTo>
                  <a:cubicBezTo>
                    <a:pt x="3462" y="474"/>
                    <a:pt x="3450" y="468"/>
                    <a:pt x="3436" y="468"/>
                  </a:cubicBezTo>
                  <a:cubicBezTo>
                    <a:pt x="3432" y="468"/>
                    <a:pt x="3429" y="468"/>
                    <a:pt x="3425" y="469"/>
                  </a:cubicBezTo>
                  <a:cubicBezTo>
                    <a:pt x="3425" y="466"/>
                    <a:pt x="3423" y="464"/>
                    <a:pt x="3422" y="462"/>
                  </a:cubicBezTo>
                  <a:cubicBezTo>
                    <a:pt x="3421" y="462"/>
                    <a:pt x="3420" y="462"/>
                    <a:pt x="3418" y="462"/>
                  </a:cubicBezTo>
                  <a:cubicBezTo>
                    <a:pt x="3406" y="462"/>
                    <a:pt x="3401" y="469"/>
                    <a:pt x="3391" y="471"/>
                  </a:cubicBezTo>
                  <a:cubicBezTo>
                    <a:pt x="3391" y="469"/>
                    <a:pt x="3387" y="470"/>
                    <a:pt x="3388" y="468"/>
                  </a:cubicBezTo>
                  <a:cubicBezTo>
                    <a:pt x="3389" y="458"/>
                    <a:pt x="3406" y="456"/>
                    <a:pt x="3407" y="447"/>
                  </a:cubicBezTo>
                  <a:cubicBezTo>
                    <a:pt x="3408" y="441"/>
                    <a:pt x="3401" y="438"/>
                    <a:pt x="3402" y="429"/>
                  </a:cubicBezTo>
                  <a:cubicBezTo>
                    <a:pt x="3391" y="424"/>
                    <a:pt x="3383" y="411"/>
                    <a:pt x="3366" y="410"/>
                  </a:cubicBezTo>
                  <a:cubicBezTo>
                    <a:pt x="3365" y="410"/>
                    <a:pt x="3364" y="410"/>
                    <a:pt x="3363" y="410"/>
                  </a:cubicBezTo>
                  <a:cubicBezTo>
                    <a:pt x="3360" y="410"/>
                    <a:pt x="3357" y="410"/>
                    <a:pt x="3354" y="410"/>
                  </a:cubicBezTo>
                  <a:cubicBezTo>
                    <a:pt x="3351" y="411"/>
                    <a:pt x="3348" y="411"/>
                    <a:pt x="3345" y="411"/>
                  </a:cubicBezTo>
                  <a:cubicBezTo>
                    <a:pt x="3343" y="411"/>
                    <a:pt x="3342" y="411"/>
                    <a:pt x="3340" y="411"/>
                  </a:cubicBezTo>
                  <a:cubicBezTo>
                    <a:pt x="3332" y="409"/>
                    <a:pt x="3330" y="403"/>
                    <a:pt x="3322" y="402"/>
                  </a:cubicBezTo>
                  <a:cubicBezTo>
                    <a:pt x="3323" y="391"/>
                    <a:pt x="3306" y="394"/>
                    <a:pt x="3300" y="388"/>
                  </a:cubicBezTo>
                  <a:cubicBezTo>
                    <a:pt x="3300" y="378"/>
                    <a:pt x="3300" y="378"/>
                    <a:pt x="3300" y="378"/>
                  </a:cubicBezTo>
                  <a:cubicBezTo>
                    <a:pt x="3291" y="375"/>
                    <a:pt x="3283" y="370"/>
                    <a:pt x="3272" y="367"/>
                  </a:cubicBezTo>
                  <a:cubicBezTo>
                    <a:pt x="3268" y="368"/>
                    <a:pt x="3269" y="373"/>
                    <a:pt x="3265" y="374"/>
                  </a:cubicBezTo>
                  <a:cubicBezTo>
                    <a:pt x="3261" y="374"/>
                    <a:pt x="3258" y="375"/>
                    <a:pt x="3255" y="375"/>
                  </a:cubicBezTo>
                  <a:cubicBezTo>
                    <a:pt x="3247" y="375"/>
                    <a:pt x="3238" y="372"/>
                    <a:pt x="3230" y="369"/>
                  </a:cubicBezTo>
                  <a:cubicBezTo>
                    <a:pt x="3222" y="366"/>
                    <a:pt x="3215" y="364"/>
                    <a:pt x="3209" y="364"/>
                  </a:cubicBezTo>
                  <a:cubicBezTo>
                    <a:pt x="3205" y="364"/>
                    <a:pt x="3200" y="365"/>
                    <a:pt x="3197" y="371"/>
                  </a:cubicBezTo>
                  <a:cubicBezTo>
                    <a:pt x="3200" y="374"/>
                    <a:pt x="3203" y="384"/>
                    <a:pt x="3196" y="386"/>
                  </a:cubicBezTo>
                  <a:cubicBezTo>
                    <a:pt x="3180" y="378"/>
                    <a:pt x="3205" y="366"/>
                    <a:pt x="3194" y="355"/>
                  </a:cubicBezTo>
                  <a:cubicBezTo>
                    <a:pt x="3179" y="359"/>
                    <a:pt x="3169" y="366"/>
                    <a:pt x="3155" y="370"/>
                  </a:cubicBezTo>
                  <a:cubicBezTo>
                    <a:pt x="3158" y="385"/>
                    <a:pt x="3145" y="386"/>
                    <a:pt x="3135" y="390"/>
                  </a:cubicBezTo>
                  <a:cubicBezTo>
                    <a:pt x="3130" y="384"/>
                    <a:pt x="3122" y="381"/>
                    <a:pt x="3114" y="381"/>
                  </a:cubicBezTo>
                  <a:cubicBezTo>
                    <a:pt x="3108" y="381"/>
                    <a:pt x="3102" y="382"/>
                    <a:pt x="3096" y="386"/>
                  </a:cubicBezTo>
                  <a:cubicBezTo>
                    <a:pt x="3091" y="379"/>
                    <a:pt x="3078" y="374"/>
                    <a:pt x="3076" y="365"/>
                  </a:cubicBezTo>
                  <a:cubicBezTo>
                    <a:pt x="3074" y="355"/>
                    <a:pt x="3084" y="343"/>
                    <a:pt x="3081" y="334"/>
                  </a:cubicBezTo>
                  <a:cubicBezTo>
                    <a:pt x="3080" y="332"/>
                    <a:pt x="3077" y="329"/>
                    <a:pt x="3075" y="327"/>
                  </a:cubicBezTo>
                  <a:cubicBezTo>
                    <a:pt x="3071" y="325"/>
                    <a:pt x="3067" y="324"/>
                    <a:pt x="3063" y="324"/>
                  </a:cubicBezTo>
                  <a:cubicBezTo>
                    <a:pt x="3058" y="324"/>
                    <a:pt x="3054" y="325"/>
                    <a:pt x="3049" y="327"/>
                  </a:cubicBezTo>
                  <a:cubicBezTo>
                    <a:pt x="3044" y="328"/>
                    <a:pt x="3039" y="329"/>
                    <a:pt x="3034" y="329"/>
                  </a:cubicBezTo>
                  <a:cubicBezTo>
                    <a:pt x="3029" y="329"/>
                    <a:pt x="3025" y="328"/>
                    <a:pt x="3020" y="325"/>
                  </a:cubicBezTo>
                  <a:cubicBezTo>
                    <a:pt x="3021" y="321"/>
                    <a:pt x="3026" y="320"/>
                    <a:pt x="3030" y="318"/>
                  </a:cubicBezTo>
                  <a:cubicBezTo>
                    <a:pt x="3024" y="310"/>
                    <a:pt x="3037" y="307"/>
                    <a:pt x="3041" y="300"/>
                  </a:cubicBezTo>
                  <a:cubicBezTo>
                    <a:pt x="3042" y="298"/>
                    <a:pt x="3040" y="295"/>
                    <a:pt x="3041" y="293"/>
                  </a:cubicBezTo>
                  <a:cubicBezTo>
                    <a:pt x="3042" y="287"/>
                    <a:pt x="3053" y="280"/>
                    <a:pt x="3044" y="274"/>
                  </a:cubicBezTo>
                  <a:cubicBezTo>
                    <a:pt x="3025" y="275"/>
                    <a:pt x="3012" y="277"/>
                    <a:pt x="3004" y="287"/>
                  </a:cubicBezTo>
                  <a:cubicBezTo>
                    <a:pt x="3000" y="293"/>
                    <a:pt x="3001" y="299"/>
                    <a:pt x="2994" y="302"/>
                  </a:cubicBezTo>
                  <a:cubicBezTo>
                    <a:pt x="2990" y="304"/>
                    <a:pt x="2985" y="305"/>
                    <a:pt x="2980" y="305"/>
                  </a:cubicBezTo>
                  <a:cubicBezTo>
                    <a:pt x="2978" y="305"/>
                    <a:pt x="2977" y="305"/>
                    <a:pt x="2975" y="305"/>
                  </a:cubicBezTo>
                  <a:cubicBezTo>
                    <a:pt x="2974" y="305"/>
                    <a:pt x="2972" y="305"/>
                    <a:pt x="2971" y="305"/>
                  </a:cubicBezTo>
                  <a:cubicBezTo>
                    <a:pt x="2967" y="305"/>
                    <a:pt x="2964" y="305"/>
                    <a:pt x="2960" y="305"/>
                  </a:cubicBezTo>
                  <a:cubicBezTo>
                    <a:pt x="2949" y="299"/>
                    <a:pt x="2938" y="280"/>
                    <a:pt x="2936" y="266"/>
                  </a:cubicBezTo>
                  <a:cubicBezTo>
                    <a:pt x="2934" y="253"/>
                    <a:pt x="2942" y="250"/>
                    <a:pt x="2942" y="242"/>
                  </a:cubicBezTo>
                  <a:cubicBezTo>
                    <a:pt x="2943" y="234"/>
                    <a:pt x="2933" y="227"/>
                    <a:pt x="2933" y="220"/>
                  </a:cubicBezTo>
                  <a:cubicBezTo>
                    <a:pt x="2938" y="214"/>
                    <a:pt x="2947" y="217"/>
                    <a:pt x="2954" y="213"/>
                  </a:cubicBezTo>
                  <a:cubicBezTo>
                    <a:pt x="2960" y="211"/>
                    <a:pt x="2962" y="206"/>
                    <a:pt x="2968" y="205"/>
                  </a:cubicBezTo>
                  <a:cubicBezTo>
                    <a:pt x="2971" y="204"/>
                    <a:pt x="2974" y="204"/>
                    <a:pt x="2977" y="204"/>
                  </a:cubicBezTo>
                  <a:cubicBezTo>
                    <a:pt x="2983" y="204"/>
                    <a:pt x="2989" y="205"/>
                    <a:pt x="2995" y="206"/>
                  </a:cubicBezTo>
                  <a:cubicBezTo>
                    <a:pt x="3001" y="207"/>
                    <a:pt x="3007" y="208"/>
                    <a:pt x="3013" y="208"/>
                  </a:cubicBezTo>
                  <a:cubicBezTo>
                    <a:pt x="3016" y="208"/>
                    <a:pt x="3018" y="208"/>
                    <a:pt x="3021" y="208"/>
                  </a:cubicBezTo>
                  <a:cubicBezTo>
                    <a:pt x="3023" y="202"/>
                    <a:pt x="3013" y="200"/>
                    <a:pt x="3010" y="197"/>
                  </a:cubicBezTo>
                  <a:cubicBezTo>
                    <a:pt x="3013" y="196"/>
                    <a:pt x="3016" y="195"/>
                    <a:pt x="3018" y="195"/>
                  </a:cubicBezTo>
                  <a:cubicBezTo>
                    <a:pt x="3022" y="195"/>
                    <a:pt x="3025" y="196"/>
                    <a:pt x="3029" y="197"/>
                  </a:cubicBezTo>
                  <a:cubicBezTo>
                    <a:pt x="3032" y="197"/>
                    <a:pt x="3035" y="198"/>
                    <a:pt x="3039" y="198"/>
                  </a:cubicBezTo>
                  <a:cubicBezTo>
                    <a:pt x="3042" y="198"/>
                    <a:pt x="3045" y="197"/>
                    <a:pt x="3049" y="196"/>
                  </a:cubicBezTo>
                  <a:cubicBezTo>
                    <a:pt x="3054" y="198"/>
                    <a:pt x="3056" y="203"/>
                    <a:pt x="3063" y="204"/>
                  </a:cubicBezTo>
                  <a:cubicBezTo>
                    <a:pt x="3063" y="204"/>
                    <a:pt x="3063" y="204"/>
                    <a:pt x="3063" y="204"/>
                  </a:cubicBezTo>
                  <a:cubicBezTo>
                    <a:pt x="3065" y="204"/>
                    <a:pt x="3067" y="203"/>
                    <a:pt x="3068" y="202"/>
                  </a:cubicBezTo>
                  <a:cubicBezTo>
                    <a:pt x="3069" y="201"/>
                    <a:pt x="3070" y="200"/>
                    <a:pt x="3073" y="200"/>
                  </a:cubicBezTo>
                  <a:cubicBezTo>
                    <a:pt x="3073" y="200"/>
                    <a:pt x="3073" y="200"/>
                    <a:pt x="3074" y="200"/>
                  </a:cubicBezTo>
                  <a:cubicBezTo>
                    <a:pt x="3085" y="204"/>
                    <a:pt x="3080" y="212"/>
                    <a:pt x="3082" y="221"/>
                  </a:cubicBezTo>
                  <a:cubicBezTo>
                    <a:pt x="3082" y="223"/>
                    <a:pt x="3086" y="227"/>
                    <a:pt x="3088" y="230"/>
                  </a:cubicBezTo>
                  <a:cubicBezTo>
                    <a:pt x="3090" y="233"/>
                    <a:pt x="3092" y="238"/>
                    <a:pt x="3094" y="240"/>
                  </a:cubicBezTo>
                  <a:cubicBezTo>
                    <a:pt x="3097" y="243"/>
                    <a:pt x="3100" y="245"/>
                    <a:pt x="3103" y="245"/>
                  </a:cubicBezTo>
                  <a:cubicBezTo>
                    <a:pt x="3108" y="245"/>
                    <a:pt x="3112" y="239"/>
                    <a:pt x="3111" y="229"/>
                  </a:cubicBezTo>
                  <a:cubicBezTo>
                    <a:pt x="3109" y="220"/>
                    <a:pt x="3096" y="199"/>
                    <a:pt x="3097" y="191"/>
                  </a:cubicBezTo>
                  <a:cubicBezTo>
                    <a:pt x="3099" y="180"/>
                    <a:pt x="3115" y="172"/>
                    <a:pt x="3123" y="167"/>
                  </a:cubicBezTo>
                  <a:cubicBezTo>
                    <a:pt x="3130" y="163"/>
                    <a:pt x="3134" y="156"/>
                    <a:pt x="3145" y="153"/>
                  </a:cubicBezTo>
                  <a:cubicBezTo>
                    <a:pt x="3144" y="143"/>
                    <a:pt x="3149" y="139"/>
                    <a:pt x="3150" y="131"/>
                  </a:cubicBezTo>
                  <a:cubicBezTo>
                    <a:pt x="3142" y="125"/>
                    <a:pt x="3147" y="114"/>
                    <a:pt x="3152" y="107"/>
                  </a:cubicBezTo>
                  <a:cubicBezTo>
                    <a:pt x="3152" y="107"/>
                    <a:pt x="3152" y="107"/>
                    <a:pt x="3152" y="107"/>
                  </a:cubicBezTo>
                  <a:cubicBezTo>
                    <a:pt x="3153" y="107"/>
                    <a:pt x="3154" y="106"/>
                    <a:pt x="3155" y="106"/>
                  </a:cubicBezTo>
                  <a:cubicBezTo>
                    <a:pt x="3156" y="106"/>
                    <a:pt x="3157" y="106"/>
                    <a:pt x="3159" y="106"/>
                  </a:cubicBezTo>
                  <a:cubicBezTo>
                    <a:pt x="3159" y="106"/>
                    <a:pt x="3160" y="106"/>
                    <a:pt x="3160" y="106"/>
                  </a:cubicBezTo>
                  <a:cubicBezTo>
                    <a:pt x="3166" y="97"/>
                    <a:pt x="3177" y="90"/>
                    <a:pt x="3190" y="88"/>
                  </a:cubicBezTo>
                  <a:cubicBezTo>
                    <a:pt x="3191" y="88"/>
                    <a:pt x="3192" y="88"/>
                    <a:pt x="3193" y="88"/>
                  </a:cubicBezTo>
                  <a:cubicBezTo>
                    <a:pt x="3195" y="88"/>
                    <a:pt x="3196" y="88"/>
                    <a:pt x="3198" y="88"/>
                  </a:cubicBezTo>
                  <a:cubicBezTo>
                    <a:pt x="3199" y="88"/>
                    <a:pt x="3200" y="88"/>
                    <a:pt x="3202" y="88"/>
                  </a:cubicBezTo>
                  <a:cubicBezTo>
                    <a:pt x="3206" y="88"/>
                    <a:pt x="3209" y="88"/>
                    <a:pt x="3211" y="84"/>
                  </a:cubicBezTo>
                  <a:cubicBezTo>
                    <a:pt x="3211" y="78"/>
                    <a:pt x="3202" y="79"/>
                    <a:pt x="3201" y="74"/>
                  </a:cubicBezTo>
                  <a:cubicBezTo>
                    <a:pt x="3205" y="67"/>
                    <a:pt x="3211" y="59"/>
                    <a:pt x="3221" y="57"/>
                  </a:cubicBezTo>
                  <a:cubicBezTo>
                    <a:pt x="3223" y="56"/>
                    <a:pt x="3224" y="56"/>
                    <a:pt x="3226" y="56"/>
                  </a:cubicBezTo>
                  <a:cubicBezTo>
                    <a:pt x="3226" y="56"/>
                    <a:pt x="3227" y="56"/>
                    <a:pt x="3227" y="56"/>
                  </a:cubicBezTo>
                  <a:cubicBezTo>
                    <a:pt x="3227" y="56"/>
                    <a:pt x="3227" y="56"/>
                    <a:pt x="3227" y="56"/>
                  </a:cubicBezTo>
                  <a:cubicBezTo>
                    <a:pt x="3229" y="56"/>
                    <a:pt x="3231" y="56"/>
                    <a:pt x="3232" y="56"/>
                  </a:cubicBezTo>
                  <a:cubicBezTo>
                    <a:pt x="3238" y="54"/>
                    <a:pt x="3241" y="50"/>
                    <a:pt x="3246" y="50"/>
                  </a:cubicBezTo>
                  <a:cubicBezTo>
                    <a:pt x="3246" y="50"/>
                    <a:pt x="3247" y="50"/>
                    <a:pt x="3248" y="50"/>
                  </a:cubicBezTo>
                  <a:cubicBezTo>
                    <a:pt x="3246" y="54"/>
                    <a:pt x="3245" y="57"/>
                    <a:pt x="3244" y="60"/>
                  </a:cubicBezTo>
                  <a:cubicBezTo>
                    <a:pt x="3248" y="64"/>
                    <a:pt x="3249" y="70"/>
                    <a:pt x="3257" y="71"/>
                  </a:cubicBezTo>
                  <a:cubicBezTo>
                    <a:pt x="3264" y="67"/>
                    <a:pt x="3264" y="57"/>
                    <a:pt x="3272" y="54"/>
                  </a:cubicBezTo>
                  <a:cubicBezTo>
                    <a:pt x="3273" y="54"/>
                    <a:pt x="3274" y="54"/>
                    <a:pt x="3275" y="54"/>
                  </a:cubicBezTo>
                  <a:cubicBezTo>
                    <a:pt x="3287" y="54"/>
                    <a:pt x="3294" y="50"/>
                    <a:pt x="3299" y="45"/>
                  </a:cubicBezTo>
                  <a:cubicBezTo>
                    <a:pt x="3308" y="45"/>
                    <a:pt x="3318" y="41"/>
                    <a:pt x="3316" y="34"/>
                  </a:cubicBezTo>
                  <a:cubicBezTo>
                    <a:pt x="3310" y="33"/>
                    <a:pt x="3302" y="30"/>
                    <a:pt x="3297" y="30"/>
                  </a:cubicBezTo>
                  <a:cubicBezTo>
                    <a:pt x="3293" y="32"/>
                    <a:pt x="3294" y="38"/>
                    <a:pt x="3291" y="41"/>
                  </a:cubicBezTo>
                  <a:cubicBezTo>
                    <a:pt x="3290" y="41"/>
                    <a:pt x="3289" y="41"/>
                    <a:pt x="3288" y="41"/>
                  </a:cubicBezTo>
                  <a:cubicBezTo>
                    <a:pt x="3273" y="41"/>
                    <a:pt x="3259" y="34"/>
                    <a:pt x="3257" y="21"/>
                  </a:cubicBezTo>
                  <a:cubicBezTo>
                    <a:pt x="3256" y="21"/>
                    <a:pt x="3255" y="21"/>
                    <a:pt x="3254" y="21"/>
                  </a:cubicBezTo>
                  <a:cubicBezTo>
                    <a:pt x="3254" y="21"/>
                    <a:pt x="3253" y="21"/>
                    <a:pt x="3252" y="21"/>
                  </a:cubicBezTo>
                  <a:cubicBezTo>
                    <a:pt x="3252" y="21"/>
                    <a:pt x="3251" y="21"/>
                    <a:pt x="3250" y="21"/>
                  </a:cubicBezTo>
                  <a:cubicBezTo>
                    <a:pt x="3249" y="21"/>
                    <a:pt x="3248" y="21"/>
                    <a:pt x="3248" y="19"/>
                  </a:cubicBezTo>
                  <a:cubicBezTo>
                    <a:pt x="3250" y="11"/>
                    <a:pt x="3267" y="18"/>
                    <a:pt x="3267" y="7"/>
                  </a:cubicBezTo>
                  <a:cubicBezTo>
                    <a:pt x="3263" y="4"/>
                    <a:pt x="3258" y="4"/>
                    <a:pt x="3254" y="4"/>
                  </a:cubicBezTo>
                  <a:cubicBezTo>
                    <a:pt x="3243" y="4"/>
                    <a:pt x="3231" y="11"/>
                    <a:pt x="3224" y="16"/>
                  </a:cubicBezTo>
                  <a:cubicBezTo>
                    <a:pt x="3212" y="24"/>
                    <a:pt x="3202" y="36"/>
                    <a:pt x="3188" y="36"/>
                  </a:cubicBezTo>
                  <a:cubicBezTo>
                    <a:pt x="3187" y="36"/>
                    <a:pt x="3187" y="36"/>
                    <a:pt x="3186" y="36"/>
                  </a:cubicBezTo>
                  <a:cubicBezTo>
                    <a:pt x="3186" y="28"/>
                    <a:pt x="3196" y="28"/>
                    <a:pt x="3203" y="25"/>
                  </a:cubicBezTo>
                  <a:cubicBezTo>
                    <a:pt x="3212" y="16"/>
                    <a:pt x="3223" y="8"/>
                    <a:pt x="32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049527" y="2613045"/>
            <a:ext cx="359990" cy="359990"/>
            <a:chOff x="2387600" y="2311381"/>
            <a:chExt cx="1219603" cy="1219603"/>
          </a:xfrm>
        </p:grpSpPr>
        <p:sp>
          <p:nvSpPr>
            <p:cNvPr id="34" name="泪滴形 33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CDCD31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65709" y="3319072"/>
            <a:ext cx="800399" cy="545099"/>
            <a:chOff x="6205411" y="3719974"/>
            <a:chExt cx="1289050" cy="8778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55"/>
            <p:cNvSpPr/>
            <p:nvPr/>
          </p:nvSpPr>
          <p:spPr bwMode="auto">
            <a:xfrm>
              <a:off x="6249861" y="3735849"/>
              <a:ext cx="22225" cy="862013"/>
            </a:xfrm>
            <a:custGeom>
              <a:avLst/>
              <a:gdLst>
                <a:gd name="T0" fmla="*/ 0 w 6"/>
                <a:gd name="T1" fmla="*/ 2 h 228"/>
                <a:gd name="T2" fmla="*/ 2 w 6"/>
                <a:gd name="T3" fmla="*/ 91 h 228"/>
                <a:gd name="T4" fmla="*/ 4 w 6"/>
                <a:gd name="T5" fmla="*/ 181 h 228"/>
                <a:gd name="T6" fmla="*/ 4 w 6"/>
                <a:gd name="T7" fmla="*/ 226 h 228"/>
                <a:gd name="T8" fmla="*/ 6 w 6"/>
                <a:gd name="T9" fmla="*/ 226 h 228"/>
                <a:gd name="T10" fmla="*/ 5 w 6"/>
                <a:gd name="T11" fmla="*/ 137 h 228"/>
                <a:gd name="T12" fmla="*/ 3 w 6"/>
                <a:gd name="T13" fmla="*/ 47 h 228"/>
                <a:gd name="T14" fmla="*/ 2 w 6"/>
                <a:gd name="T15" fmla="*/ 2 h 228"/>
                <a:gd name="T16" fmla="*/ 1 w 6"/>
                <a:gd name="T17" fmla="*/ 0 h 228"/>
                <a:gd name="T18" fmla="*/ 0 w 6"/>
                <a:gd name="T19" fmla="*/ 2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228">
                  <a:moveTo>
                    <a:pt x="0" y="2"/>
                  </a:moveTo>
                  <a:cubicBezTo>
                    <a:pt x="0" y="31"/>
                    <a:pt x="1" y="61"/>
                    <a:pt x="2" y="91"/>
                  </a:cubicBezTo>
                  <a:cubicBezTo>
                    <a:pt x="2" y="121"/>
                    <a:pt x="3" y="151"/>
                    <a:pt x="4" y="181"/>
                  </a:cubicBezTo>
                  <a:cubicBezTo>
                    <a:pt x="4" y="196"/>
                    <a:pt x="4" y="211"/>
                    <a:pt x="4" y="226"/>
                  </a:cubicBezTo>
                  <a:cubicBezTo>
                    <a:pt x="4" y="228"/>
                    <a:pt x="6" y="228"/>
                    <a:pt x="6" y="226"/>
                  </a:cubicBezTo>
                  <a:cubicBezTo>
                    <a:pt x="6" y="196"/>
                    <a:pt x="6" y="167"/>
                    <a:pt x="5" y="137"/>
                  </a:cubicBezTo>
                  <a:cubicBezTo>
                    <a:pt x="4" y="107"/>
                    <a:pt x="3" y="77"/>
                    <a:pt x="3" y="47"/>
                  </a:cubicBezTo>
                  <a:cubicBezTo>
                    <a:pt x="2" y="32"/>
                    <a:pt x="2" y="17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56"/>
            <p:cNvSpPr/>
            <p:nvPr/>
          </p:nvSpPr>
          <p:spPr bwMode="auto">
            <a:xfrm>
              <a:off x="6205411" y="4491499"/>
              <a:ext cx="1250950" cy="38100"/>
            </a:xfrm>
            <a:custGeom>
              <a:avLst/>
              <a:gdLst>
                <a:gd name="T0" fmla="*/ 197 w 333"/>
                <a:gd name="T1" fmla="*/ 1 h 10"/>
                <a:gd name="T2" fmla="*/ 130 w 333"/>
                <a:gd name="T3" fmla="*/ 2 h 10"/>
                <a:gd name="T4" fmla="*/ 67 w 333"/>
                <a:gd name="T5" fmla="*/ 5 h 10"/>
                <a:gd name="T6" fmla="*/ 3 w 333"/>
                <a:gd name="T7" fmla="*/ 6 h 10"/>
                <a:gd name="T8" fmla="*/ 0 w 333"/>
                <a:gd name="T9" fmla="*/ 5 h 10"/>
                <a:gd name="T10" fmla="*/ 0 w 333"/>
                <a:gd name="T11" fmla="*/ 7 h 10"/>
                <a:gd name="T12" fmla="*/ 55 w 333"/>
                <a:gd name="T13" fmla="*/ 8 h 10"/>
                <a:gd name="T14" fmla="*/ 85 w 333"/>
                <a:gd name="T15" fmla="*/ 6 h 10"/>
                <a:gd name="T16" fmla="*/ 118 w 333"/>
                <a:gd name="T17" fmla="*/ 5 h 10"/>
                <a:gd name="T18" fmla="*/ 185 w 333"/>
                <a:gd name="T19" fmla="*/ 3 h 10"/>
                <a:gd name="T20" fmla="*/ 252 w 333"/>
                <a:gd name="T21" fmla="*/ 3 h 10"/>
                <a:gd name="T22" fmla="*/ 332 w 333"/>
                <a:gd name="T23" fmla="*/ 4 h 10"/>
                <a:gd name="T24" fmla="*/ 332 w 333"/>
                <a:gd name="T25" fmla="*/ 1 h 10"/>
                <a:gd name="T26" fmla="*/ 211 w 333"/>
                <a:gd name="T27" fmla="*/ 0 h 10"/>
                <a:gd name="T28" fmla="*/ 197 w 333"/>
                <a:gd name="T2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" h="10">
                  <a:moveTo>
                    <a:pt x="197" y="1"/>
                  </a:moveTo>
                  <a:cubicBezTo>
                    <a:pt x="175" y="1"/>
                    <a:pt x="153" y="1"/>
                    <a:pt x="130" y="2"/>
                  </a:cubicBezTo>
                  <a:cubicBezTo>
                    <a:pt x="109" y="3"/>
                    <a:pt x="88" y="4"/>
                    <a:pt x="67" y="5"/>
                  </a:cubicBezTo>
                  <a:cubicBezTo>
                    <a:pt x="45" y="7"/>
                    <a:pt x="24" y="8"/>
                    <a:pt x="3" y="6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18" y="10"/>
                    <a:pt x="37" y="9"/>
                    <a:pt x="55" y="8"/>
                  </a:cubicBezTo>
                  <a:cubicBezTo>
                    <a:pt x="65" y="7"/>
                    <a:pt x="75" y="7"/>
                    <a:pt x="85" y="6"/>
                  </a:cubicBezTo>
                  <a:cubicBezTo>
                    <a:pt x="96" y="6"/>
                    <a:pt x="107" y="5"/>
                    <a:pt x="118" y="5"/>
                  </a:cubicBezTo>
                  <a:cubicBezTo>
                    <a:pt x="140" y="4"/>
                    <a:pt x="162" y="3"/>
                    <a:pt x="185" y="3"/>
                  </a:cubicBezTo>
                  <a:cubicBezTo>
                    <a:pt x="207" y="3"/>
                    <a:pt x="229" y="3"/>
                    <a:pt x="252" y="3"/>
                  </a:cubicBezTo>
                  <a:cubicBezTo>
                    <a:pt x="278" y="3"/>
                    <a:pt x="305" y="4"/>
                    <a:pt x="332" y="4"/>
                  </a:cubicBezTo>
                  <a:cubicBezTo>
                    <a:pt x="333" y="4"/>
                    <a:pt x="333" y="1"/>
                    <a:pt x="332" y="1"/>
                  </a:cubicBezTo>
                  <a:cubicBezTo>
                    <a:pt x="291" y="1"/>
                    <a:pt x="251" y="0"/>
                    <a:pt x="211" y="0"/>
                  </a:cubicBezTo>
                  <a:cubicBezTo>
                    <a:pt x="206" y="0"/>
                    <a:pt x="202" y="0"/>
                    <a:pt x="19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57"/>
            <p:cNvSpPr/>
            <p:nvPr/>
          </p:nvSpPr>
          <p:spPr bwMode="auto">
            <a:xfrm>
              <a:off x="6238749" y="3719974"/>
              <a:ext cx="19050" cy="52388"/>
            </a:xfrm>
            <a:custGeom>
              <a:avLst/>
              <a:gdLst>
                <a:gd name="T0" fmla="*/ 3 w 5"/>
                <a:gd name="T1" fmla="*/ 1 h 14"/>
                <a:gd name="T2" fmla="*/ 0 w 5"/>
                <a:gd name="T3" fmla="*/ 12 h 14"/>
                <a:gd name="T4" fmla="*/ 2 w 5"/>
                <a:gd name="T5" fmla="*/ 13 h 14"/>
                <a:gd name="T6" fmla="*/ 5 w 5"/>
                <a:gd name="T7" fmla="*/ 2 h 14"/>
                <a:gd name="T8" fmla="*/ 4 w 5"/>
                <a:gd name="T9" fmla="*/ 0 h 14"/>
                <a:gd name="T10" fmla="*/ 3 w 5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4">
                  <a:moveTo>
                    <a:pt x="3" y="1"/>
                  </a:moveTo>
                  <a:cubicBezTo>
                    <a:pt x="2" y="5"/>
                    <a:pt x="1" y="8"/>
                    <a:pt x="0" y="12"/>
                  </a:cubicBezTo>
                  <a:cubicBezTo>
                    <a:pt x="0" y="13"/>
                    <a:pt x="2" y="14"/>
                    <a:pt x="2" y="13"/>
                  </a:cubicBezTo>
                  <a:cubicBezTo>
                    <a:pt x="3" y="9"/>
                    <a:pt x="5" y="5"/>
                    <a:pt x="5" y="2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58"/>
            <p:cNvSpPr/>
            <p:nvPr/>
          </p:nvSpPr>
          <p:spPr bwMode="auto">
            <a:xfrm>
              <a:off x="6249861" y="3719974"/>
              <a:ext cx="26988" cy="57150"/>
            </a:xfrm>
            <a:custGeom>
              <a:avLst/>
              <a:gdLst>
                <a:gd name="T0" fmla="*/ 0 w 7"/>
                <a:gd name="T1" fmla="*/ 1 h 15"/>
                <a:gd name="T2" fmla="*/ 5 w 7"/>
                <a:gd name="T3" fmla="*/ 13 h 15"/>
                <a:gd name="T4" fmla="*/ 7 w 7"/>
                <a:gd name="T5" fmla="*/ 12 h 15"/>
                <a:gd name="T6" fmla="*/ 6 w 7"/>
                <a:gd name="T7" fmla="*/ 11 h 15"/>
                <a:gd name="T8" fmla="*/ 2 w 7"/>
                <a:gd name="T9" fmla="*/ 0 h 15"/>
                <a:gd name="T10" fmla="*/ 1 w 7"/>
                <a:gd name="T11" fmla="*/ 0 h 15"/>
                <a:gd name="T12" fmla="*/ 0 w 7"/>
                <a:gd name="T13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5">
                  <a:moveTo>
                    <a:pt x="0" y="1"/>
                  </a:moveTo>
                  <a:cubicBezTo>
                    <a:pt x="2" y="5"/>
                    <a:pt x="3" y="9"/>
                    <a:pt x="5" y="13"/>
                  </a:cubicBezTo>
                  <a:cubicBezTo>
                    <a:pt x="5" y="15"/>
                    <a:pt x="7" y="14"/>
                    <a:pt x="7" y="12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5" y="8"/>
                    <a:pt x="4" y="4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59"/>
            <p:cNvSpPr/>
            <p:nvPr/>
          </p:nvSpPr>
          <p:spPr bwMode="auto">
            <a:xfrm>
              <a:off x="7411911" y="4475624"/>
              <a:ext cx="82550" cy="49213"/>
            </a:xfrm>
            <a:custGeom>
              <a:avLst/>
              <a:gdLst>
                <a:gd name="T0" fmla="*/ 4 w 22"/>
                <a:gd name="T1" fmla="*/ 2 h 13"/>
                <a:gd name="T2" fmla="*/ 16 w 22"/>
                <a:gd name="T3" fmla="*/ 6 h 13"/>
                <a:gd name="T4" fmla="*/ 1 w 22"/>
                <a:gd name="T5" fmla="*/ 10 h 13"/>
                <a:gd name="T6" fmla="*/ 2 w 22"/>
                <a:gd name="T7" fmla="*/ 13 h 13"/>
                <a:gd name="T8" fmla="*/ 19 w 22"/>
                <a:gd name="T9" fmla="*/ 7 h 13"/>
                <a:gd name="T10" fmla="*/ 20 w 22"/>
                <a:gd name="T11" fmla="*/ 7 h 13"/>
                <a:gd name="T12" fmla="*/ 21 w 22"/>
                <a:gd name="T13" fmla="*/ 5 h 13"/>
                <a:gd name="T14" fmla="*/ 4 w 22"/>
                <a:gd name="T15" fmla="*/ 0 h 13"/>
                <a:gd name="T16" fmla="*/ 4 w 22"/>
                <a:gd name="T17" fmla="*/ 0 h 13"/>
                <a:gd name="T18" fmla="*/ 4 w 22"/>
                <a:gd name="T19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13">
                  <a:moveTo>
                    <a:pt x="4" y="2"/>
                  </a:moveTo>
                  <a:cubicBezTo>
                    <a:pt x="8" y="3"/>
                    <a:pt x="12" y="4"/>
                    <a:pt x="16" y="6"/>
                  </a:cubicBezTo>
                  <a:cubicBezTo>
                    <a:pt x="11" y="7"/>
                    <a:pt x="6" y="9"/>
                    <a:pt x="1" y="10"/>
                  </a:cubicBezTo>
                  <a:cubicBezTo>
                    <a:pt x="0" y="11"/>
                    <a:pt x="0" y="13"/>
                    <a:pt x="2" y="13"/>
                  </a:cubicBezTo>
                  <a:cubicBezTo>
                    <a:pt x="8" y="11"/>
                    <a:pt x="13" y="8"/>
                    <a:pt x="19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7"/>
                    <a:pt x="22" y="6"/>
                    <a:pt x="21" y="5"/>
                  </a:cubicBezTo>
                  <a:cubicBezTo>
                    <a:pt x="15" y="3"/>
                    <a:pt x="10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2"/>
                    <a:pt x="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60"/>
            <p:cNvSpPr/>
            <p:nvPr/>
          </p:nvSpPr>
          <p:spPr bwMode="auto">
            <a:xfrm>
              <a:off x="7437311" y="4494674"/>
              <a:ext cx="46038" cy="11113"/>
            </a:xfrm>
            <a:custGeom>
              <a:avLst/>
              <a:gdLst>
                <a:gd name="T0" fmla="*/ 7 w 12"/>
                <a:gd name="T1" fmla="*/ 0 h 3"/>
                <a:gd name="T2" fmla="*/ 2 w 12"/>
                <a:gd name="T3" fmla="*/ 0 h 3"/>
                <a:gd name="T4" fmla="*/ 2 w 12"/>
                <a:gd name="T5" fmla="*/ 2 h 3"/>
                <a:gd name="T6" fmla="*/ 7 w 12"/>
                <a:gd name="T7" fmla="*/ 2 h 3"/>
                <a:gd name="T8" fmla="*/ 10 w 12"/>
                <a:gd name="T9" fmla="*/ 2 h 3"/>
                <a:gd name="T10" fmla="*/ 10 w 12"/>
                <a:gd name="T11" fmla="*/ 0 h 3"/>
                <a:gd name="T12" fmla="*/ 10 w 12"/>
                <a:gd name="T13" fmla="*/ 0 h 3"/>
                <a:gd name="T14" fmla="*/ 7 w 1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3">
                  <a:moveTo>
                    <a:pt x="7" y="0"/>
                  </a:moveTo>
                  <a:cubicBezTo>
                    <a:pt x="5" y="0"/>
                    <a:pt x="3" y="0"/>
                    <a:pt x="2" y="0"/>
                  </a:cubicBezTo>
                  <a:cubicBezTo>
                    <a:pt x="0" y="0"/>
                    <a:pt x="0" y="2"/>
                    <a:pt x="2" y="2"/>
                  </a:cubicBezTo>
                  <a:cubicBezTo>
                    <a:pt x="3" y="3"/>
                    <a:pt x="5" y="2"/>
                    <a:pt x="7" y="2"/>
                  </a:cubicBezTo>
                  <a:cubicBezTo>
                    <a:pt x="8" y="2"/>
                    <a:pt x="9" y="2"/>
                    <a:pt x="10" y="2"/>
                  </a:cubicBezTo>
                  <a:cubicBezTo>
                    <a:pt x="12" y="2"/>
                    <a:pt x="12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8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61"/>
            <p:cNvSpPr/>
            <p:nvPr/>
          </p:nvSpPr>
          <p:spPr bwMode="auto">
            <a:xfrm>
              <a:off x="6238749" y="4420062"/>
              <a:ext cx="60325" cy="11113"/>
            </a:xfrm>
            <a:custGeom>
              <a:avLst/>
              <a:gdLst>
                <a:gd name="T0" fmla="*/ 14 w 16"/>
                <a:gd name="T1" fmla="*/ 0 h 3"/>
                <a:gd name="T2" fmla="*/ 2 w 16"/>
                <a:gd name="T3" fmla="*/ 1 h 3"/>
                <a:gd name="T4" fmla="*/ 2 w 16"/>
                <a:gd name="T5" fmla="*/ 3 h 3"/>
                <a:gd name="T6" fmla="*/ 14 w 16"/>
                <a:gd name="T7" fmla="*/ 3 h 3"/>
                <a:gd name="T8" fmla="*/ 14 w 16"/>
                <a:gd name="T9" fmla="*/ 0 h 3"/>
                <a:gd name="T10" fmla="*/ 14 w 16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">
                  <a:moveTo>
                    <a:pt x="14" y="0"/>
                  </a:moveTo>
                  <a:cubicBezTo>
                    <a:pt x="10" y="1"/>
                    <a:pt x="6" y="1"/>
                    <a:pt x="2" y="1"/>
                  </a:cubicBezTo>
                  <a:cubicBezTo>
                    <a:pt x="0" y="1"/>
                    <a:pt x="0" y="3"/>
                    <a:pt x="2" y="3"/>
                  </a:cubicBezTo>
                  <a:cubicBezTo>
                    <a:pt x="6" y="3"/>
                    <a:pt x="10" y="3"/>
                    <a:pt x="14" y="3"/>
                  </a:cubicBezTo>
                  <a:cubicBezTo>
                    <a:pt x="16" y="3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62"/>
            <p:cNvSpPr/>
            <p:nvPr/>
          </p:nvSpPr>
          <p:spPr bwMode="auto">
            <a:xfrm>
              <a:off x="6238749" y="4313699"/>
              <a:ext cx="52388" cy="15875"/>
            </a:xfrm>
            <a:custGeom>
              <a:avLst/>
              <a:gdLst>
                <a:gd name="T0" fmla="*/ 2 w 14"/>
                <a:gd name="T1" fmla="*/ 1 h 4"/>
                <a:gd name="T2" fmla="*/ 2 w 14"/>
                <a:gd name="T3" fmla="*/ 3 h 4"/>
                <a:gd name="T4" fmla="*/ 5 w 14"/>
                <a:gd name="T5" fmla="*/ 3 h 4"/>
                <a:gd name="T6" fmla="*/ 13 w 14"/>
                <a:gd name="T7" fmla="*/ 3 h 4"/>
                <a:gd name="T8" fmla="*/ 13 w 14"/>
                <a:gd name="T9" fmla="*/ 0 h 4"/>
                <a:gd name="T10" fmla="*/ 10 w 14"/>
                <a:gd name="T11" fmla="*/ 0 h 4"/>
                <a:gd name="T12" fmla="*/ 2 w 14"/>
                <a:gd name="T1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2" y="1"/>
                  </a:moveTo>
                  <a:cubicBezTo>
                    <a:pt x="0" y="2"/>
                    <a:pt x="1" y="4"/>
                    <a:pt x="2" y="3"/>
                  </a:cubicBezTo>
                  <a:cubicBezTo>
                    <a:pt x="3" y="3"/>
                    <a:pt x="4" y="3"/>
                    <a:pt x="5" y="3"/>
                  </a:cubicBezTo>
                  <a:cubicBezTo>
                    <a:pt x="8" y="2"/>
                    <a:pt x="10" y="3"/>
                    <a:pt x="13" y="3"/>
                  </a:cubicBezTo>
                  <a:cubicBezTo>
                    <a:pt x="14" y="3"/>
                    <a:pt x="14" y="0"/>
                    <a:pt x="13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7" y="0"/>
                    <a:pt x="4" y="0"/>
                    <a:pt x="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63"/>
            <p:cNvSpPr/>
            <p:nvPr/>
          </p:nvSpPr>
          <p:spPr bwMode="auto">
            <a:xfrm>
              <a:off x="6235574" y="4185112"/>
              <a:ext cx="55563" cy="7938"/>
            </a:xfrm>
            <a:custGeom>
              <a:avLst/>
              <a:gdLst>
                <a:gd name="T0" fmla="*/ 2 w 15"/>
                <a:gd name="T1" fmla="*/ 0 h 2"/>
                <a:gd name="T2" fmla="*/ 2 w 15"/>
                <a:gd name="T3" fmla="*/ 2 h 2"/>
                <a:gd name="T4" fmla="*/ 13 w 15"/>
                <a:gd name="T5" fmla="*/ 2 h 2"/>
                <a:gd name="T6" fmla="*/ 13 w 15"/>
                <a:gd name="T7" fmla="*/ 0 h 2"/>
                <a:gd name="T8" fmla="*/ 2 w 1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2" y="0"/>
                  </a:moveTo>
                  <a:cubicBezTo>
                    <a:pt x="0" y="0"/>
                    <a:pt x="0" y="2"/>
                    <a:pt x="2" y="2"/>
                  </a:cubicBezTo>
                  <a:cubicBezTo>
                    <a:pt x="6" y="2"/>
                    <a:pt x="9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64"/>
            <p:cNvSpPr/>
            <p:nvPr/>
          </p:nvSpPr>
          <p:spPr bwMode="auto">
            <a:xfrm>
              <a:off x="6238749" y="4056524"/>
              <a:ext cx="55563" cy="11113"/>
            </a:xfrm>
            <a:custGeom>
              <a:avLst/>
              <a:gdLst>
                <a:gd name="T0" fmla="*/ 13 w 15"/>
                <a:gd name="T1" fmla="*/ 0 h 3"/>
                <a:gd name="T2" fmla="*/ 2 w 15"/>
                <a:gd name="T3" fmla="*/ 0 h 3"/>
                <a:gd name="T4" fmla="*/ 2 w 15"/>
                <a:gd name="T5" fmla="*/ 2 h 3"/>
                <a:gd name="T6" fmla="*/ 13 w 15"/>
                <a:gd name="T7" fmla="*/ 2 h 3"/>
                <a:gd name="T8" fmla="*/ 13 w 15"/>
                <a:gd name="T9" fmla="*/ 0 h 3"/>
                <a:gd name="T10" fmla="*/ 13 w 15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">
                  <a:moveTo>
                    <a:pt x="13" y="0"/>
                  </a:moveTo>
                  <a:cubicBezTo>
                    <a:pt x="10" y="0"/>
                    <a:pt x="6" y="0"/>
                    <a:pt x="2" y="0"/>
                  </a:cubicBezTo>
                  <a:cubicBezTo>
                    <a:pt x="0" y="0"/>
                    <a:pt x="0" y="3"/>
                    <a:pt x="2" y="2"/>
                  </a:cubicBezTo>
                  <a:cubicBezTo>
                    <a:pt x="6" y="2"/>
                    <a:pt x="10" y="2"/>
                    <a:pt x="13" y="2"/>
                  </a:cubicBezTo>
                  <a:cubicBezTo>
                    <a:pt x="15" y="2"/>
                    <a:pt x="15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65"/>
            <p:cNvSpPr/>
            <p:nvPr/>
          </p:nvSpPr>
          <p:spPr bwMode="auto">
            <a:xfrm>
              <a:off x="6227636" y="3931112"/>
              <a:ext cx="60325" cy="15875"/>
            </a:xfrm>
            <a:custGeom>
              <a:avLst/>
              <a:gdLst>
                <a:gd name="T0" fmla="*/ 14 w 16"/>
                <a:gd name="T1" fmla="*/ 0 h 4"/>
                <a:gd name="T2" fmla="*/ 13 w 16"/>
                <a:gd name="T3" fmla="*/ 0 h 4"/>
                <a:gd name="T4" fmla="*/ 2 w 16"/>
                <a:gd name="T5" fmla="*/ 1 h 4"/>
                <a:gd name="T6" fmla="*/ 2 w 16"/>
                <a:gd name="T7" fmla="*/ 3 h 4"/>
                <a:gd name="T8" fmla="*/ 4 w 16"/>
                <a:gd name="T9" fmla="*/ 3 h 4"/>
                <a:gd name="T10" fmla="*/ 15 w 16"/>
                <a:gd name="T11" fmla="*/ 2 h 4"/>
                <a:gd name="T12" fmla="*/ 14 w 16"/>
                <a:gd name="T13" fmla="*/ 0 h 4"/>
                <a:gd name="T14" fmla="*/ 14 w 16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6" y="0"/>
                    <a:pt x="2" y="1"/>
                  </a:cubicBezTo>
                  <a:cubicBezTo>
                    <a:pt x="0" y="1"/>
                    <a:pt x="1" y="4"/>
                    <a:pt x="2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7" y="3"/>
                    <a:pt x="11" y="3"/>
                    <a:pt x="15" y="2"/>
                  </a:cubicBezTo>
                  <a:cubicBezTo>
                    <a:pt x="16" y="2"/>
                    <a:pt x="16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66"/>
            <p:cNvSpPr/>
            <p:nvPr/>
          </p:nvSpPr>
          <p:spPr bwMode="auto">
            <a:xfrm>
              <a:off x="6373686" y="4483562"/>
              <a:ext cx="7938" cy="71438"/>
            </a:xfrm>
            <a:custGeom>
              <a:avLst/>
              <a:gdLst>
                <a:gd name="T0" fmla="*/ 0 w 2"/>
                <a:gd name="T1" fmla="*/ 1 h 19"/>
                <a:gd name="T2" fmla="*/ 0 w 2"/>
                <a:gd name="T3" fmla="*/ 18 h 19"/>
                <a:gd name="T4" fmla="*/ 2 w 2"/>
                <a:gd name="T5" fmla="*/ 18 h 19"/>
                <a:gd name="T6" fmla="*/ 2 w 2"/>
                <a:gd name="T7" fmla="*/ 1 h 19"/>
                <a:gd name="T8" fmla="*/ 1 w 2"/>
                <a:gd name="T9" fmla="*/ 0 h 19"/>
                <a:gd name="T10" fmla="*/ 0 w 2"/>
                <a:gd name="T11" fmla="*/ 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1"/>
                  </a:moveTo>
                  <a:cubicBezTo>
                    <a:pt x="0" y="7"/>
                    <a:pt x="0" y="12"/>
                    <a:pt x="0" y="18"/>
                  </a:cubicBezTo>
                  <a:cubicBezTo>
                    <a:pt x="0" y="19"/>
                    <a:pt x="2" y="19"/>
                    <a:pt x="2" y="18"/>
                  </a:cubicBezTo>
                  <a:cubicBezTo>
                    <a:pt x="2" y="12"/>
                    <a:pt x="2" y="7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67"/>
            <p:cNvSpPr/>
            <p:nvPr/>
          </p:nvSpPr>
          <p:spPr bwMode="auto">
            <a:xfrm>
              <a:off x="6554661" y="4480387"/>
              <a:ext cx="11113" cy="68263"/>
            </a:xfrm>
            <a:custGeom>
              <a:avLst/>
              <a:gdLst>
                <a:gd name="T0" fmla="*/ 1 w 3"/>
                <a:gd name="T1" fmla="*/ 2 h 18"/>
                <a:gd name="T2" fmla="*/ 1 w 3"/>
                <a:gd name="T3" fmla="*/ 16 h 18"/>
                <a:gd name="T4" fmla="*/ 3 w 3"/>
                <a:gd name="T5" fmla="*/ 16 h 18"/>
                <a:gd name="T6" fmla="*/ 3 w 3"/>
                <a:gd name="T7" fmla="*/ 2 h 18"/>
                <a:gd name="T8" fmla="*/ 2 w 3"/>
                <a:gd name="T9" fmla="*/ 0 h 18"/>
                <a:gd name="T10" fmla="*/ 1 w 3"/>
                <a:gd name="T11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8">
                  <a:moveTo>
                    <a:pt x="1" y="2"/>
                  </a:moveTo>
                  <a:cubicBezTo>
                    <a:pt x="1" y="6"/>
                    <a:pt x="0" y="11"/>
                    <a:pt x="1" y="16"/>
                  </a:cubicBezTo>
                  <a:cubicBezTo>
                    <a:pt x="1" y="18"/>
                    <a:pt x="3" y="18"/>
                    <a:pt x="3" y="16"/>
                  </a:cubicBezTo>
                  <a:cubicBezTo>
                    <a:pt x="3" y="11"/>
                    <a:pt x="3" y="6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ubicBezTo>
                    <a:pt x="1" y="0"/>
                    <a:pt x="1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68"/>
            <p:cNvSpPr/>
            <p:nvPr/>
          </p:nvSpPr>
          <p:spPr bwMode="auto">
            <a:xfrm>
              <a:off x="6753099" y="4472449"/>
              <a:ext cx="7938" cy="60325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4 h 16"/>
                <a:gd name="T4" fmla="*/ 2 w 2"/>
                <a:gd name="T5" fmla="*/ 14 h 16"/>
                <a:gd name="T6" fmla="*/ 2 w 2"/>
                <a:gd name="T7" fmla="*/ 1 h 16"/>
                <a:gd name="T8" fmla="*/ 1 w 2"/>
                <a:gd name="T9" fmla="*/ 0 h 16"/>
                <a:gd name="T10" fmla="*/ 0 w 2"/>
                <a:gd name="T11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6"/>
                    <a:pt x="2" y="16"/>
                    <a:pt x="2" y="14"/>
                  </a:cubicBezTo>
                  <a:cubicBezTo>
                    <a:pt x="2" y="10"/>
                    <a:pt x="2" y="5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69"/>
            <p:cNvSpPr/>
            <p:nvPr/>
          </p:nvSpPr>
          <p:spPr bwMode="auto">
            <a:xfrm>
              <a:off x="6991224" y="4469274"/>
              <a:ext cx="6350" cy="55563"/>
            </a:xfrm>
            <a:custGeom>
              <a:avLst/>
              <a:gdLst>
                <a:gd name="T0" fmla="*/ 0 w 2"/>
                <a:gd name="T1" fmla="*/ 1 h 15"/>
                <a:gd name="T2" fmla="*/ 0 w 2"/>
                <a:gd name="T3" fmla="*/ 13 h 15"/>
                <a:gd name="T4" fmla="*/ 2 w 2"/>
                <a:gd name="T5" fmla="*/ 13 h 15"/>
                <a:gd name="T6" fmla="*/ 2 w 2"/>
                <a:gd name="T7" fmla="*/ 1 h 15"/>
                <a:gd name="T8" fmla="*/ 1 w 2"/>
                <a:gd name="T9" fmla="*/ 0 h 15"/>
                <a:gd name="T10" fmla="*/ 0 w 2"/>
                <a:gd name="T11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5"/>
                    <a:pt x="2" y="15"/>
                    <a:pt x="2" y="13"/>
                  </a:cubicBezTo>
                  <a:cubicBezTo>
                    <a:pt x="2" y="9"/>
                    <a:pt x="2" y="5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70"/>
            <p:cNvSpPr/>
            <p:nvPr/>
          </p:nvSpPr>
          <p:spPr bwMode="auto">
            <a:xfrm>
              <a:off x="7253161" y="4461337"/>
              <a:ext cx="7938" cy="71438"/>
            </a:xfrm>
            <a:custGeom>
              <a:avLst/>
              <a:gdLst>
                <a:gd name="T0" fmla="*/ 0 w 2"/>
                <a:gd name="T1" fmla="*/ 2 h 19"/>
                <a:gd name="T2" fmla="*/ 0 w 2"/>
                <a:gd name="T3" fmla="*/ 17 h 19"/>
                <a:gd name="T4" fmla="*/ 2 w 2"/>
                <a:gd name="T5" fmla="*/ 17 h 19"/>
                <a:gd name="T6" fmla="*/ 2 w 2"/>
                <a:gd name="T7" fmla="*/ 2 h 19"/>
                <a:gd name="T8" fmla="*/ 1 w 2"/>
                <a:gd name="T9" fmla="*/ 0 h 19"/>
                <a:gd name="T10" fmla="*/ 0 w 2"/>
                <a:gd name="T11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9">
                  <a:moveTo>
                    <a:pt x="0" y="2"/>
                  </a:moveTo>
                  <a:cubicBezTo>
                    <a:pt x="0" y="7"/>
                    <a:pt x="0" y="12"/>
                    <a:pt x="0" y="17"/>
                  </a:cubicBezTo>
                  <a:cubicBezTo>
                    <a:pt x="0" y="19"/>
                    <a:pt x="2" y="19"/>
                    <a:pt x="2" y="17"/>
                  </a:cubicBezTo>
                  <a:cubicBezTo>
                    <a:pt x="2" y="12"/>
                    <a:pt x="2" y="7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71"/>
            <p:cNvSpPr>
              <a:spLocks noEditPoints="1"/>
            </p:cNvSpPr>
            <p:nvPr/>
          </p:nvSpPr>
          <p:spPr bwMode="auto">
            <a:xfrm>
              <a:off x="6257799" y="4207337"/>
              <a:ext cx="280988" cy="314325"/>
            </a:xfrm>
            <a:custGeom>
              <a:avLst/>
              <a:gdLst>
                <a:gd name="T0" fmla="*/ 71 w 75"/>
                <a:gd name="T1" fmla="*/ 0 h 83"/>
                <a:gd name="T2" fmla="*/ 24 w 75"/>
                <a:gd name="T3" fmla="*/ 52 h 83"/>
                <a:gd name="T4" fmla="*/ 1 w 75"/>
                <a:gd name="T5" fmla="*/ 80 h 83"/>
                <a:gd name="T6" fmla="*/ 4 w 75"/>
                <a:gd name="T7" fmla="*/ 81 h 83"/>
                <a:gd name="T8" fmla="*/ 12 w 75"/>
                <a:gd name="T9" fmla="*/ 70 h 83"/>
                <a:gd name="T10" fmla="*/ 59 w 75"/>
                <a:gd name="T11" fmla="*/ 18 h 83"/>
                <a:gd name="T12" fmla="*/ 74 w 75"/>
                <a:gd name="T13" fmla="*/ 2 h 83"/>
                <a:gd name="T14" fmla="*/ 72 w 75"/>
                <a:gd name="T15" fmla="*/ 0 h 83"/>
                <a:gd name="T16" fmla="*/ 71 w 75"/>
                <a:gd name="T17" fmla="*/ 0 h 83"/>
                <a:gd name="T18" fmla="*/ 12 w 75"/>
                <a:gd name="T19" fmla="*/ 70 h 83"/>
                <a:gd name="T20" fmla="*/ 12 w 75"/>
                <a:gd name="T21" fmla="*/ 70 h 83"/>
                <a:gd name="T22" fmla="*/ 12 w 75"/>
                <a:gd name="T23" fmla="*/ 7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83">
                  <a:moveTo>
                    <a:pt x="71" y="0"/>
                  </a:moveTo>
                  <a:cubicBezTo>
                    <a:pt x="56" y="18"/>
                    <a:pt x="39" y="34"/>
                    <a:pt x="24" y="52"/>
                  </a:cubicBezTo>
                  <a:cubicBezTo>
                    <a:pt x="16" y="60"/>
                    <a:pt x="8" y="70"/>
                    <a:pt x="1" y="80"/>
                  </a:cubicBezTo>
                  <a:cubicBezTo>
                    <a:pt x="0" y="81"/>
                    <a:pt x="3" y="83"/>
                    <a:pt x="4" y="81"/>
                  </a:cubicBezTo>
                  <a:cubicBezTo>
                    <a:pt x="7" y="77"/>
                    <a:pt x="9" y="74"/>
                    <a:pt x="12" y="70"/>
                  </a:cubicBezTo>
                  <a:cubicBezTo>
                    <a:pt x="27" y="51"/>
                    <a:pt x="44" y="35"/>
                    <a:pt x="59" y="18"/>
                  </a:cubicBezTo>
                  <a:cubicBezTo>
                    <a:pt x="64" y="13"/>
                    <a:pt x="69" y="8"/>
                    <a:pt x="74" y="2"/>
                  </a:cubicBezTo>
                  <a:cubicBezTo>
                    <a:pt x="75" y="1"/>
                    <a:pt x="74" y="0"/>
                    <a:pt x="72" y="0"/>
                  </a:cubicBezTo>
                  <a:cubicBezTo>
                    <a:pt x="72" y="0"/>
                    <a:pt x="72" y="0"/>
                    <a:pt x="71" y="0"/>
                  </a:cubicBezTo>
                  <a:moveTo>
                    <a:pt x="12" y="70"/>
                  </a:moveTo>
                  <a:cubicBezTo>
                    <a:pt x="12" y="70"/>
                    <a:pt x="12" y="70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2"/>
            <p:cNvSpPr/>
            <p:nvPr/>
          </p:nvSpPr>
          <p:spPr bwMode="auto">
            <a:xfrm>
              <a:off x="6521324" y="4204162"/>
              <a:ext cx="107950" cy="150813"/>
            </a:xfrm>
            <a:custGeom>
              <a:avLst/>
              <a:gdLst>
                <a:gd name="T0" fmla="*/ 1 w 29"/>
                <a:gd name="T1" fmla="*/ 2 h 40"/>
                <a:gd name="T2" fmla="*/ 25 w 29"/>
                <a:gd name="T3" fmla="*/ 38 h 40"/>
                <a:gd name="T4" fmla="*/ 28 w 29"/>
                <a:gd name="T5" fmla="*/ 36 h 40"/>
                <a:gd name="T6" fmla="*/ 4 w 29"/>
                <a:gd name="T7" fmla="*/ 1 h 40"/>
                <a:gd name="T8" fmla="*/ 3 w 29"/>
                <a:gd name="T9" fmla="*/ 0 h 40"/>
                <a:gd name="T10" fmla="*/ 1 w 29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40">
                  <a:moveTo>
                    <a:pt x="1" y="2"/>
                  </a:moveTo>
                  <a:cubicBezTo>
                    <a:pt x="9" y="14"/>
                    <a:pt x="19" y="25"/>
                    <a:pt x="25" y="38"/>
                  </a:cubicBezTo>
                  <a:cubicBezTo>
                    <a:pt x="26" y="40"/>
                    <a:pt x="29" y="38"/>
                    <a:pt x="28" y="36"/>
                  </a:cubicBezTo>
                  <a:cubicBezTo>
                    <a:pt x="22" y="23"/>
                    <a:pt x="12" y="13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73"/>
            <p:cNvSpPr/>
            <p:nvPr/>
          </p:nvSpPr>
          <p:spPr bwMode="auto">
            <a:xfrm>
              <a:off x="6614986" y="4291474"/>
              <a:ext cx="74613" cy="60325"/>
            </a:xfrm>
            <a:custGeom>
              <a:avLst/>
              <a:gdLst>
                <a:gd name="T0" fmla="*/ 17 w 20"/>
                <a:gd name="T1" fmla="*/ 0 h 16"/>
                <a:gd name="T2" fmla="*/ 11 w 20"/>
                <a:gd name="T3" fmla="*/ 5 h 16"/>
                <a:gd name="T4" fmla="*/ 1 w 20"/>
                <a:gd name="T5" fmla="*/ 12 h 16"/>
                <a:gd name="T6" fmla="*/ 3 w 20"/>
                <a:gd name="T7" fmla="*/ 15 h 16"/>
                <a:gd name="T8" fmla="*/ 19 w 20"/>
                <a:gd name="T9" fmla="*/ 3 h 16"/>
                <a:gd name="T10" fmla="*/ 18 w 20"/>
                <a:gd name="T11" fmla="*/ 0 h 16"/>
                <a:gd name="T12" fmla="*/ 17 w 20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">
                  <a:moveTo>
                    <a:pt x="17" y="0"/>
                  </a:moveTo>
                  <a:cubicBezTo>
                    <a:pt x="15" y="2"/>
                    <a:pt x="13" y="4"/>
                    <a:pt x="11" y="5"/>
                  </a:cubicBezTo>
                  <a:cubicBezTo>
                    <a:pt x="8" y="8"/>
                    <a:pt x="5" y="10"/>
                    <a:pt x="1" y="12"/>
                  </a:cubicBezTo>
                  <a:cubicBezTo>
                    <a:pt x="0" y="13"/>
                    <a:pt x="1" y="16"/>
                    <a:pt x="3" y="15"/>
                  </a:cubicBezTo>
                  <a:cubicBezTo>
                    <a:pt x="8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74"/>
            <p:cNvSpPr/>
            <p:nvPr/>
          </p:nvSpPr>
          <p:spPr bwMode="auto">
            <a:xfrm>
              <a:off x="6675311" y="4286712"/>
              <a:ext cx="85725" cy="68263"/>
            </a:xfrm>
            <a:custGeom>
              <a:avLst/>
              <a:gdLst>
                <a:gd name="T0" fmla="*/ 1 w 23"/>
                <a:gd name="T1" fmla="*/ 3 h 18"/>
                <a:gd name="T2" fmla="*/ 7 w 23"/>
                <a:gd name="T3" fmla="*/ 8 h 18"/>
                <a:gd name="T4" fmla="*/ 19 w 23"/>
                <a:gd name="T5" fmla="*/ 17 h 18"/>
                <a:gd name="T6" fmla="*/ 21 w 23"/>
                <a:gd name="T7" fmla="*/ 14 h 18"/>
                <a:gd name="T8" fmla="*/ 13 w 23"/>
                <a:gd name="T9" fmla="*/ 9 h 18"/>
                <a:gd name="T10" fmla="*/ 3 w 23"/>
                <a:gd name="T11" fmla="*/ 1 h 18"/>
                <a:gd name="T12" fmla="*/ 2 w 23"/>
                <a:gd name="T13" fmla="*/ 0 h 18"/>
                <a:gd name="T14" fmla="*/ 1 w 23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18">
                  <a:moveTo>
                    <a:pt x="1" y="3"/>
                  </a:moveTo>
                  <a:cubicBezTo>
                    <a:pt x="3" y="5"/>
                    <a:pt x="5" y="6"/>
                    <a:pt x="7" y="8"/>
                  </a:cubicBezTo>
                  <a:cubicBezTo>
                    <a:pt x="11" y="11"/>
                    <a:pt x="15" y="14"/>
                    <a:pt x="19" y="17"/>
                  </a:cubicBezTo>
                  <a:cubicBezTo>
                    <a:pt x="21" y="18"/>
                    <a:pt x="23" y="15"/>
                    <a:pt x="21" y="14"/>
                  </a:cubicBezTo>
                  <a:cubicBezTo>
                    <a:pt x="18" y="13"/>
                    <a:pt x="16" y="11"/>
                    <a:pt x="13" y="9"/>
                  </a:cubicBezTo>
                  <a:cubicBezTo>
                    <a:pt x="10" y="6"/>
                    <a:pt x="6" y="3"/>
                    <a:pt x="3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75"/>
            <p:cNvSpPr/>
            <p:nvPr/>
          </p:nvSpPr>
          <p:spPr bwMode="auto">
            <a:xfrm>
              <a:off x="6738811" y="4207337"/>
              <a:ext cx="574675" cy="144463"/>
            </a:xfrm>
            <a:custGeom>
              <a:avLst/>
              <a:gdLst>
                <a:gd name="T0" fmla="*/ 151 w 153"/>
                <a:gd name="T1" fmla="*/ 0 h 38"/>
                <a:gd name="T2" fmla="*/ 74 w 153"/>
                <a:gd name="T3" fmla="*/ 17 h 38"/>
                <a:gd name="T4" fmla="*/ 39 w 153"/>
                <a:gd name="T5" fmla="*/ 26 h 38"/>
                <a:gd name="T6" fmla="*/ 21 w 153"/>
                <a:gd name="T7" fmla="*/ 30 h 38"/>
                <a:gd name="T8" fmla="*/ 13 w 153"/>
                <a:gd name="T9" fmla="*/ 32 h 38"/>
                <a:gd name="T10" fmla="*/ 4 w 153"/>
                <a:gd name="T11" fmla="*/ 34 h 38"/>
                <a:gd name="T12" fmla="*/ 2 w 153"/>
                <a:gd name="T13" fmla="*/ 34 h 38"/>
                <a:gd name="T14" fmla="*/ 2 w 153"/>
                <a:gd name="T15" fmla="*/ 38 h 38"/>
                <a:gd name="T16" fmla="*/ 20 w 153"/>
                <a:gd name="T17" fmla="*/ 34 h 38"/>
                <a:gd name="T18" fmla="*/ 39 w 153"/>
                <a:gd name="T19" fmla="*/ 29 h 38"/>
                <a:gd name="T20" fmla="*/ 77 w 153"/>
                <a:gd name="T21" fmla="*/ 19 h 38"/>
                <a:gd name="T22" fmla="*/ 151 w 153"/>
                <a:gd name="T23" fmla="*/ 3 h 38"/>
                <a:gd name="T24" fmla="*/ 151 w 153"/>
                <a:gd name="T25" fmla="*/ 0 h 38"/>
                <a:gd name="T26" fmla="*/ 151 w 153"/>
                <a:gd name="T2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38">
                  <a:moveTo>
                    <a:pt x="151" y="0"/>
                  </a:moveTo>
                  <a:cubicBezTo>
                    <a:pt x="125" y="4"/>
                    <a:pt x="100" y="11"/>
                    <a:pt x="74" y="17"/>
                  </a:cubicBezTo>
                  <a:cubicBezTo>
                    <a:pt x="62" y="19"/>
                    <a:pt x="51" y="22"/>
                    <a:pt x="39" y="26"/>
                  </a:cubicBezTo>
                  <a:cubicBezTo>
                    <a:pt x="33" y="27"/>
                    <a:pt x="27" y="29"/>
                    <a:pt x="21" y="30"/>
                  </a:cubicBezTo>
                  <a:cubicBezTo>
                    <a:pt x="18" y="31"/>
                    <a:pt x="15" y="31"/>
                    <a:pt x="13" y="32"/>
                  </a:cubicBezTo>
                  <a:cubicBezTo>
                    <a:pt x="10" y="33"/>
                    <a:pt x="7" y="34"/>
                    <a:pt x="4" y="34"/>
                  </a:cubicBezTo>
                  <a:cubicBezTo>
                    <a:pt x="4" y="34"/>
                    <a:pt x="3" y="34"/>
                    <a:pt x="2" y="34"/>
                  </a:cubicBezTo>
                  <a:cubicBezTo>
                    <a:pt x="0" y="34"/>
                    <a:pt x="0" y="38"/>
                    <a:pt x="2" y="38"/>
                  </a:cubicBezTo>
                  <a:cubicBezTo>
                    <a:pt x="8" y="37"/>
                    <a:pt x="14" y="35"/>
                    <a:pt x="20" y="34"/>
                  </a:cubicBezTo>
                  <a:cubicBezTo>
                    <a:pt x="26" y="32"/>
                    <a:pt x="33" y="31"/>
                    <a:pt x="39" y="29"/>
                  </a:cubicBezTo>
                  <a:cubicBezTo>
                    <a:pt x="52" y="25"/>
                    <a:pt x="64" y="22"/>
                    <a:pt x="77" y="19"/>
                  </a:cubicBezTo>
                  <a:cubicBezTo>
                    <a:pt x="102" y="13"/>
                    <a:pt x="126" y="7"/>
                    <a:pt x="151" y="3"/>
                  </a:cubicBezTo>
                  <a:cubicBezTo>
                    <a:pt x="153" y="3"/>
                    <a:pt x="153" y="0"/>
                    <a:pt x="151" y="0"/>
                  </a:cubicBezTo>
                  <a:cubicBezTo>
                    <a:pt x="151" y="0"/>
                    <a:pt x="151" y="0"/>
                    <a:pt x="1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76"/>
            <p:cNvSpPr/>
            <p:nvPr/>
          </p:nvSpPr>
          <p:spPr bwMode="auto">
            <a:xfrm>
              <a:off x="7257924" y="4193049"/>
              <a:ext cx="74613" cy="52388"/>
            </a:xfrm>
            <a:custGeom>
              <a:avLst/>
              <a:gdLst>
                <a:gd name="T0" fmla="*/ 2 w 20"/>
                <a:gd name="T1" fmla="*/ 3 h 14"/>
                <a:gd name="T2" fmla="*/ 13 w 20"/>
                <a:gd name="T3" fmla="*/ 4 h 14"/>
                <a:gd name="T4" fmla="*/ 13 w 20"/>
                <a:gd name="T5" fmla="*/ 4 h 14"/>
                <a:gd name="T6" fmla="*/ 10 w 20"/>
                <a:gd name="T7" fmla="*/ 6 h 14"/>
                <a:gd name="T8" fmla="*/ 4 w 20"/>
                <a:gd name="T9" fmla="*/ 10 h 14"/>
                <a:gd name="T10" fmla="*/ 4 w 20"/>
                <a:gd name="T11" fmla="*/ 10 h 14"/>
                <a:gd name="T12" fmla="*/ 4 w 20"/>
                <a:gd name="T13" fmla="*/ 13 h 14"/>
                <a:gd name="T14" fmla="*/ 19 w 20"/>
                <a:gd name="T15" fmla="*/ 3 h 14"/>
                <a:gd name="T16" fmla="*/ 18 w 20"/>
                <a:gd name="T17" fmla="*/ 0 h 14"/>
                <a:gd name="T18" fmla="*/ 13 w 20"/>
                <a:gd name="T19" fmla="*/ 0 h 14"/>
                <a:gd name="T20" fmla="*/ 2 w 20"/>
                <a:gd name="T21" fmla="*/ 0 h 14"/>
                <a:gd name="T22" fmla="*/ 2 w 20"/>
                <a:gd name="T23" fmla="*/ 0 h 14"/>
                <a:gd name="T24" fmla="*/ 2 w 20"/>
                <a:gd name="T2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4">
                  <a:moveTo>
                    <a:pt x="2" y="3"/>
                  </a:moveTo>
                  <a:cubicBezTo>
                    <a:pt x="6" y="4"/>
                    <a:pt x="9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1" y="5"/>
                    <a:pt x="10" y="6"/>
                  </a:cubicBezTo>
                  <a:cubicBezTo>
                    <a:pt x="8" y="7"/>
                    <a:pt x="7" y="9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1"/>
                    <a:pt x="2" y="14"/>
                    <a:pt x="4" y="13"/>
                  </a:cubicBezTo>
                  <a:cubicBezTo>
                    <a:pt x="10" y="11"/>
                    <a:pt x="14" y="7"/>
                    <a:pt x="19" y="3"/>
                  </a:cubicBezTo>
                  <a:cubicBezTo>
                    <a:pt x="20" y="2"/>
                    <a:pt x="19" y="0"/>
                    <a:pt x="18" y="0"/>
                  </a:cubicBezTo>
                  <a:cubicBezTo>
                    <a:pt x="16" y="0"/>
                    <a:pt x="15" y="0"/>
                    <a:pt x="13" y="0"/>
                  </a:cubicBezTo>
                  <a:cubicBezTo>
                    <a:pt x="9" y="0"/>
                    <a:pt x="6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77"/>
            <p:cNvSpPr>
              <a:spLocks noEditPoints="1"/>
            </p:cNvSpPr>
            <p:nvPr/>
          </p:nvSpPr>
          <p:spPr bwMode="auto">
            <a:xfrm>
              <a:off x="6265736" y="4067637"/>
              <a:ext cx="465138" cy="442913"/>
            </a:xfrm>
            <a:custGeom>
              <a:avLst/>
              <a:gdLst>
                <a:gd name="T0" fmla="*/ 70 w 124"/>
                <a:gd name="T1" fmla="*/ 0 h 117"/>
                <a:gd name="T2" fmla="*/ 67 w 124"/>
                <a:gd name="T3" fmla="*/ 3 h 117"/>
                <a:gd name="T4" fmla="*/ 62 w 124"/>
                <a:gd name="T5" fmla="*/ 11 h 117"/>
                <a:gd name="T6" fmla="*/ 52 w 124"/>
                <a:gd name="T7" fmla="*/ 28 h 117"/>
                <a:gd name="T8" fmla="*/ 33 w 124"/>
                <a:gd name="T9" fmla="*/ 58 h 117"/>
                <a:gd name="T10" fmla="*/ 14 w 124"/>
                <a:gd name="T11" fmla="*/ 88 h 117"/>
                <a:gd name="T12" fmla="*/ 0 w 124"/>
                <a:gd name="T13" fmla="*/ 116 h 117"/>
                <a:gd name="T14" fmla="*/ 2 w 124"/>
                <a:gd name="T15" fmla="*/ 116 h 117"/>
                <a:gd name="T16" fmla="*/ 4 w 124"/>
                <a:gd name="T17" fmla="*/ 111 h 117"/>
                <a:gd name="T18" fmla="*/ 4 w 124"/>
                <a:gd name="T19" fmla="*/ 111 h 117"/>
                <a:gd name="T20" fmla="*/ 4 w 124"/>
                <a:gd name="T21" fmla="*/ 111 h 117"/>
                <a:gd name="T22" fmla="*/ 4 w 124"/>
                <a:gd name="T23" fmla="*/ 111 h 117"/>
                <a:gd name="T24" fmla="*/ 4 w 124"/>
                <a:gd name="T25" fmla="*/ 111 h 117"/>
                <a:gd name="T26" fmla="*/ 40 w 124"/>
                <a:gd name="T27" fmla="*/ 51 h 117"/>
                <a:gd name="T28" fmla="*/ 70 w 124"/>
                <a:gd name="T29" fmla="*/ 2 h 117"/>
                <a:gd name="T30" fmla="*/ 71 w 124"/>
                <a:gd name="T31" fmla="*/ 3 h 117"/>
                <a:gd name="T32" fmla="*/ 79 w 124"/>
                <a:gd name="T33" fmla="*/ 17 h 117"/>
                <a:gd name="T34" fmla="*/ 86 w 124"/>
                <a:gd name="T35" fmla="*/ 33 h 117"/>
                <a:gd name="T36" fmla="*/ 104 w 124"/>
                <a:gd name="T37" fmla="*/ 68 h 117"/>
                <a:gd name="T38" fmla="*/ 122 w 124"/>
                <a:gd name="T39" fmla="*/ 101 h 117"/>
                <a:gd name="T40" fmla="*/ 124 w 124"/>
                <a:gd name="T41" fmla="*/ 100 h 117"/>
                <a:gd name="T42" fmla="*/ 106 w 124"/>
                <a:gd name="T43" fmla="*/ 67 h 117"/>
                <a:gd name="T44" fmla="*/ 88 w 124"/>
                <a:gd name="T45" fmla="*/ 32 h 117"/>
                <a:gd name="T46" fmla="*/ 80 w 124"/>
                <a:gd name="T47" fmla="*/ 16 h 117"/>
                <a:gd name="T48" fmla="*/ 72 w 124"/>
                <a:gd name="T49" fmla="*/ 2 h 117"/>
                <a:gd name="T50" fmla="*/ 70 w 124"/>
                <a:gd name="T51" fmla="*/ 0 h 117"/>
                <a:gd name="T52" fmla="*/ 70 w 124"/>
                <a:gd name="T53" fmla="*/ 0 h 117"/>
                <a:gd name="T54" fmla="*/ 71 w 124"/>
                <a:gd name="T55" fmla="*/ 3 h 117"/>
                <a:gd name="T56" fmla="*/ 71 w 124"/>
                <a:gd name="T57" fmla="*/ 3 h 117"/>
                <a:gd name="T58" fmla="*/ 71 w 124"/>
                <a:gd name="T59" fmla="*/ 3 h 117"/>
                <a:gd name="T60" fmla="*/ 4 w 124"/>
                <a:gd name="T61" fmla="*/ 111 h 117"/>
                <a:gd name="T62" fmla="*/ 4 w 124"/>
                <a:gd name="T63" fmla="*/ 111 h 117"/>
                <a:gd name="T64" fmla="*/ 4 w 124"/>
                <a:gd name="T65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4" h="117">
                  <a:moveTo>
                    <a:pt x="70" y="0"/>
                  </a:moveTo>
                  <a:cubicBezTo>
                    <a:pt x="69" y="0"/>
                    <a:pt x="68" y="2"/>
                    <a:pt x="67" y="3"/>
                  </a:cubicBezTo>
                  <a:cubicBezTo>
                    <a:pt x="65" y="6"/>
                    <a:pt x="64" y="9"/>
                    <a:pt x="62" y="11"/>
                  </a:cubicBezTo>
                  <a:cubicBezTo>
                    <a:pt x="58" y="17"/>
                    <a:pt x="55" y="22"/>
                    <a:pt x="52" y="28"/>
                  </a:cubicBezTo>
                  <a:cubicBezTo>
                    <a:pt x="46" y="38"/>
                    <a:pt x="39" y="48"/>
                    <a:pt x="33" y="58"/>
                  </a:cubicBezTo>
                  <a:cubicBezTo>
                    <a:pt x="26" y="68"/>
                    <a:pt x="20" y="78"/>
                    <a:pt x="14" y="88"/>
                  </a:cubicBezTo>
                  <a:cubicBezTo>
                    <a:pt x="8" y="97"/>
                    <a:pt x="4" y="106"/>
                    <a:pt x="0" y="116"/>
                  </a:cubicBezTo>
                  <a:cubicBezTo>
                    <a:pt x="0" y="117"/>
                    <a:pt x="2" y="117"/>
                    <a:pt x="2" y="116"/>
                  </a:cubicBezTo>
                  <a:cubicBezTo>
                    <a:pt x="3" y="115"/>
                    <a:pt x="3" y="113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13" y="89"/>
                    <a:pt x="27" y="70"/>
                    <a:pt x="40" y="51"/>
                  </a:cubicBezTo>
                  <a:cubicBezTo>
                    <a:pt x="50" y="35"/>
                    <a:pt x="60" y="18"/>
                    <a:pt x="70" y="2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4" y="7"/>
                    <a:pt x="76" y="12"/>
                    <a:pt x="79" y="17"/>
                  </a:cubicBezTo>
                  <a:cubicBezTo>
                    <a:pt x="81" y="22"/>
                    <a:pt x="84" y="28"/>
                    <a:pt x="86" y="33"/>
                  </a:cubicBezTo>
                  <a:cubicBezTo>
                    <a:pt x="92" y="45"/>
                    <a:pt x="98" y="56"/>
                    <a:pt x="104" y="68"/>
                  </a:cubicBezTo>
                  <a:cubicBezTo>
                    <a:pt x="109" y="80"/>
                    <a:pt x="116" y="90"/>
                    <a:pt x="122" y="101"/>
                  </a:cubicBezTo>
                  <a:cubicBezTo>
                    <a:pt x="122" y="102"/>
                    <a:pt x="124" y="101"/>
                    <a:pt x="124" y="100"/>
                  </a:cubicBezTo>
                  <a:cubicBezTo>
                    <a:pt x="118" y="89"/>
                    <a:pt x="111" y="79"/>
                    <a:pt x="106" y="67"/>
                  </a:cubicBezTo>
                  <a:cubicBezTo>
                    <a:pt x="100" y="55"/>
                    <a:pt x="94" y="44"/>
                    <a:pt x="88" y="32"/>
                  </a:cubicBezTo>
                  <a:cubicBezTo>
                    <a:pt x="86" y="27"/>
                    <a:pt x="83" y="21"/>
                    <a:pt x="80" y="16"/>
                  </a:cubicBezTo>
                  <a:cubicBezTo>
                    <a:pt x="78" y="11"/>
                    <a:pt x="76" y="6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ubicBezTo>
                    <a:pt x="70" y="0"/>
                    <a:pt x="70" y="0"/>
                    <a:pt x="70" y="0"/>
                  </a:cubicBezTo>
                  <a:moveTo>
                    <a:pt x="71" y="3"/>
                  </a:move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71" y="3"/>
                    <a:pt x="71" y="3"/>
                  </a:cubicBezTo>
                  <a:moveTo>
                    <a:pt x="4" y="111"/>
                  </a:moveTo>
                  <a:cubicBezTo>
                    <a:pt x="4" y="111"/>
                    <a:pt x="4" y="111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78"/>
            <p:cNvSpPr>
              <a:spLocks noEditPoints="1"/>
            </p:cNvSpPr>
            <p:nvPr/>
          </p:nvSpPr>
          <p:spPr bwMode="auto">
            <a:xfrm>
              <a:off x="6719761" y="4415299"/>
              <a:ext cx="52388" cy="41275"/>
            </a:xfrm>
            <a:custGeom>
              <a:avLst/>
              <a:gdLst>
                <a:gd name="T0" fmla="*/ 12 w 14"/>
                <a:gd name="T1" fmla="*/ 0 h 11"/>
                <a:gd name="T2" fmla="*/ 4 w 14"/>
                <a:gd name="T3" fmla="*/ 6 h 11"/>
                <a:gd name="T4" fmla="*/ 1 w 14"/>
                <a:gd name="T5" fmla="*/ 8 h 11"/>
                <a:gd name="T6" fmla="*/ 2 w 14"/>
                <a:gd name="T7" fmla="*/ 10 h 11"/>
                <a:gd name="T8" fmla="*/ 13 w 14"/>
                <a:gd name="T9" fmla="*/ 1 h 11"/>
                <a:gd name="T10" fmla="*/ 12 w 14"/>
                <a:gd name="T11" fmla="*/ 0 h 11"/>
                <a:gd name="T12" fmla="*/ 12 w 14"/>
                <a:gd name="T13" fmla="*/ 0 h 11"/>
                <a:gd name="T14" fmla="*/ 4 w 14"/>
                <a:gd name="T15" fmla="*/ 6 h 11"/>
                <a:gd name="T16" fmla="*/ 4 w 14"/>
                <a:gd name="T17" fmla="*/ 6 h 11"/>
                <a:gd name="T18" fmla="*/ 4 w 14"/>
                <a:gd name="T19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1">
                  <a:moveTo>
                    <a:pt x="12" y="0"/>
                  </a:moveTo>
                  <a:cubicBezTo>
                    <a:pt x="9" y="2"/>
                    <a:pt x="7" y="4"/>
                    <a:pt x="4" y="6"/>
                  </a:cubicBezTo>
                  <a:cubicBezTo>
                    <a:pt x="3" y="7"/>
                    <a:pt x="2" y="8"/>
                    <a:pt x="1" y="8"/>
                  </a:cubicBezTo>
                  <a:cubicBezTo>
                    <a:pt x="0" y="9"/>
                    <a:pt x="1" y="11"/>
                    <a:pt x="2" y="10"/>
                  </a:cubicBezTo>
                  <a:cubicBezTo>
                    <a:pt x="6" y="7"/>
                    <a:pt x="10" y="4"/>
                    <a:pt x="13" y="1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moveTo>
                    <a:pt x="4" y="6"/>
                  </a:move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79"/>
            <p:cNvSpPr/>
            <p:nvPr/>
          </p:nvSpPr>
          <p:spPr bwMode="auto">
            <a:xfrm>
              <a:off x="6761036" y="4415299"/>
              <a:ext cx="49213" cy="41275"/>
            </a:xfrm>
            <a:custGeom>
              <a:avLst/>
              <a:gdLst>
                <a:gd name="T0" fmla="*/ 1 w 13"/>
                <a:gd name="T1" fmla="*/ 1 h 11"/>
                <a:gd name="T2" fmla="*/ 11 w 13"/>
                <a:gd name="T3" fmla="*/ 11 h 11"/>
                <a:gd name="T4" fmla="*/ 12 w 13"/>
                <a:gd name="T5" fmla="*/ 9 h 11"/>
                <a:gd name="T6" fmla="*/ 2 w 13"/>
                <a:gd name="T7" fmla="*/ 0 h 11"/>
                <a:gd name="T8" fmla="*/ 2 w 13"/>
                <a:gd name="T9" fmla="*/ 0 h 11"/>
                <a:gd name="T10" fmla="*/ 1 w 1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1">
                  <a:moveTo>
                    <a:pt x="1" y="1"/>
                  </a:moveTo>
                  <a:cubicBezTo>
                    <a:pt x="4" y="4"/>
                    <a:pt x="7" y="7"/>
                    <a:pt x="11" y="11"/>
                  </a:cubicBezTo>
                  <a:cubicBezTo>
                    <a:pt x="11" y="11"/>
                    <a:pt x="13" y="10"/>
                    <a:pt x="12" y="9"/>
                  </a:cubicBezTo>
                  <a:cubicBezTo>
                    <a:pt x="9" y="6"/>
                    <a:pt x="5" y="3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80"/>
            <p:cNvSpPr/>
            <p:nvPr/>
          </p:nvSpPr>
          <p:spPr bwMode="auto">
            <a:xfrm>
              <a:off x="6794374" y="4431174"/>
              <a:ext cx="304800" cy="22225"/>
            </a:xfrm>
            <a:custGeom>
              <a:avLst/>
              <a:gdLst>
                <a:gd name="T0" fmla="*/ 58 w 81"/>
                <a:gd name="T1" fmla="*/ 1 h 6"/>
                <a:gd name="T2" fmla="*/ 38 w 81"/>
                <a:gd name="T3" fmla="*/ 2 h 6"/>
                <a:gd name="T4" fmla="*/ 18 w 81"/>
                <a:gd name="T5" fmla="*/ 3 h 6"/>
                <a:gd name="T6" fmla="*/ 2 w 81"/>
                <a:gd name="T7" fmla="*/ 4 h 6"/>
                <a:gd name="T8" fmla="*/ 2 w 81"/>
                <a:gd name="T9" fmla="*/ 6 h 6"/>
                <a:gd name="T10" fmla="*/ 21 w 81"/>
                <a:gd name="T11" fmla="*/ 4 h 6"/>
                <a:gd name="T12" fmla="*/ 41 w 81"/>
                <a:gd name="T13" fmla="*/ 4 h 6"/>
                <a:gd name="T14" fmla="*/ 60 w 81"/>
                <a:gd name="T15" fmla="*/ 3 h 6"/>
                <a:gd name="T16" fmla="*/ 80 w 81"/>
                <a:gd name="T17" fmla="*/ 1 h 6"/>
                <a:gd name="T18" fmla="*/ 81 w 81"/>
                <a:gd name="T19" fmla="*/ 1 h 6"/>
                <a:gd name="T20" fmla="*/ 81 w 81"/>
                <a:gd name="T21" fmla="*/ 1 h 6"/>
                <a:gd name="T22" fmla="*/ 81 w 81"/>
                <a:gd name="T23" fmla="*/ 0 h 6"/>
                <a:gd name="T24" fmla="*/ 58 w 81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6">
                  <a:moveTo>
                    <a:pt x="58" y="1"/>
                  </a:moveTo>
                  <a:cubicBezTo>
                    <a:pt x="51" y="1"/>
                    <a:pt x="45" y="2"/>
                    <a:pt x="38" y="2"/>
                  </a:cubicBezTo>
                  <a:cubicBezTo>
                    <a:pt x="32" y="2"/>
                    <a:pt x="25" y="2"/>
                    <a:pt x="18" y="3"/>
                  </a:cubicBezTo>
                  <a:cubicBezTo>
                    <a:pt x="13" y="3"/>
                    <a:pt x="7" y="4"/>
                    <a:pt x="2" y="4"/>
                  </a:cubicBezTo>
                  <a:cubicBezTo>
                    <a:pt x="0" y="4"/>
                    <a:pt x="0" y="6"/>
                    <a:pt x="2" y="6"/>
                  </a:cubicBezTo>
                  <a:cubicBezTo>
                    <a:pt x="8" y="6"/>
                    <a:pt x="14" y="5"/>
                    <a:pt x="21" y="4"/>
                  </a:cubicBezTo>
                  <a:cubicBezTo>
                    <a:pt x="27" y="4"/>
                    <a:pt x="34" y="4"/>
                    <a:pt x="41" y="4"/>
                  </a:cubicBezTo>
                  <a:cubicBezTo>
                    <a:pt x="47" y="3"/>
                    <a:pt x="54" y="3"/>
                    <a:pt x="60" y="3"/>
                  </a:cubicBezTo>
                  <a:cubicBezTo>
                    <a:pt x="67" y="3"/>
                    <a:pt x="74" y="2"/>
                    <a:pt x="80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3" y="0"/>
                    <a:pt x="66" y="1"/>
                    <a:pt x="5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81"/>
            <p:cNvSpPr/>
            <p:nvPr/>
          </p:nvSpPr>
          <p:spPr bwMode="auto">
            <a:xfrm>
              <a:off x="6265736" y="4439112"/>
              <a:ext cx="142875" cy="79375"/>
            </a:xfrm>
            <a:custGeom>
              <a:avLst/>
              <a:gdLst>
                <a:gd name="T0" fmla="*/ 37 w 38"/>
                <a:gd name="T1" fmla="*/ 0 h 21"/>
                <a:gd name="T2" fmla="*/ 1 w 38"/>
                <a:gd name="T3" fmla="*/ 19 h 21"/>
                <a:gd name="T4" fmla="*/ 2 w 38"/>
                <a:gd name="T5" fmla="*/ 20 h 21"/>
                <a:gd name="T6" fmla="*/ 38 w 38"/>
                <a:gd name="T7" fmla="*/ 1 h 21"/>
                <a:gd name="T8" fmla="*/ 38 w 38"/>
                <a:gd name="T9" fmla="*/ 0 h 21"/>
                <a:gd name="T10" fmla="*/ 37 w 38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1">
                  <a:moveTo>
                    <a:pt x="37" y="0"/>
                  </a:moveTo>
                  <a:cubicBezTo>
                    <a:pt x="25" y="6"/>
                    <a:pt x="13" y="12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13" y="13"/>
                    <a:pt x="26" y="7"/>
                    <a:pt x="38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82"/>
            <p:cNvSpPr/>
            <p:nvPr/>
          </p:nvSpPr>
          <p:spPr bwMode="auto">
            <a:xfrm>
              <a:off x="6403849" y="4434349"/>
              <a:ext cx="180975" cy="7938"/>
            </a:xfrm>
            <a:custGeom>
              <a:avLst/>
              <a:gdLst>
                <a:gd name="T0" fmla="*/ 1 w 48"/>
                <a:gd name="T1" fmla="*/ 0 h 2"/>
                <a:gd name="T2" fmla="*/ 1 w 48"/>
                <a:gd name="T3" fmla="*/ 2 h 2"/>
                <a:gd name="T4" fmla="*/ 48 w 48"/>
                <a:gd name="T5" fmla="*/ 2 h 2"/>
                <a:gd name="T6" fmla="*/ 48 w 48"/>
                <a:gd name="T7" fmla="*/ 1 h 2"/>
                <a:gd name="T8" fmla="*/ 16 w 48"/>
                <a:gd name="T9" fmla="*/ 0 h 2"/>
                <a:gd name="T10" fmla="*/ 1 w 4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2">
                  <a:moveTo>
                    <a:pt x="1" y="0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16" y="0"/>
                    <a:pt x="32" y="2"/>
                    <a:pt x="48" y="2"/>
                  </a:cubicBezTo>
                  <a:cubicBezTo>
                    <a:pt x="48" y="2"/>
                    <a:pt x="48" y="1"/>
                    <a:pt x="48" y="1"/>
                  </a:cubicBezTo>
                  <a:cubicBezTo>
                    <a:pt x="37" y="1"/>
                    <a:pt x="27" y="0"/>
                    <a:pt x="16" y="0"/>
                  </a:cubicBezTo>
                  <a:cubicBezTo>
                    <a:pt x="11" y="0"/>
                    <a:pt x="6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83"/>
            <p:cNvSpPr/>
            <p:nvPr/>
          </p:nvSpPr>
          <p:spPr bwMode="auto">
            <a:xfrm>
              <a:off x="6580061" y="4127962"/>
              <a:ext cx="309563" cy="314325"/>
            </a:xfrm>
            <a:custGeom>
              <a:avLst/>
              <a:gdLst>
                <a:gd name="T0" fmla="*/ 81 w 82"/>
                <a:gd name="T1" fmla="*/ 1 h 83"/>
                <a:gd name="T2" fmla="*/ 28 w 82"/>
                <a:gd name="T3" fmla="*/ 57 h 83"/>
                <a:gd name="T4" fmla="*/ 6 w 82"/>
                <a:gd name="T5" fmla="*/ 78 h 83"/>
                <a:gd name="T6" fmla="*/ 0 w 82"/>
                <a:gd name="T7" fmla="*/ 82 h 83"/>
                <a:gd name="T8" fmla="*/ 1 w 82"/>
                <a:gd name="T9" fmla="*/ 83 h 83"/>
                <a:gd name="T10" fmla="*/ 26 w 82"/>
                <a:gd name="T11" fmla="*/ 61 h 83"/>
                <a:gd name="T12" fmla="*/ 53 w 82"/>
                <a:gd name="T13" fmla="*/ 33 h 83"/>
                <a:gd name="T14" fmla="*/ 82 w 82"/>
                <a:gd name="T15" fmla="*/ 1 h 83"/>
                <a:gd name="T16" fmla="*/ 81 w 82"/>
                <a:gd name="T17" fmla="*/ 0 h 83"/>
                <a:gd name="T18" fmla="*/ 81 w 82"/>
                <a:gd name="T1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83">
                  <a:moveTo>
                    <a:pt x="81" y="1"/>
                  </a:moveTo>
                  <a:cubicBezTo>
                    <a:pt x="64" y="20"/>
                    <a:pt x="47" y="39"/>
                    <a:pt x="28" y="57"/>
                  </a:cubicBezTo>
                  <a:cubicBezTo>
                    <a:pt x="21" y="64"/>
                    <a:pt x="14" y="72"/>
                    <a:pt x="6" y="78"/>
                  </a:cubicBezTo>
                  <a:cubicBezTo>
                    <a:pt x="4" y="79"/>
                    <a:pt x="2" y="81"/>
                    <a:pt x="0" y="82"/>
                  </a:cubicBezTo>
                  <a:cubicBezTo>
                    <a:pt x="0" y="82"/>
                    <a:pt x="0" y="83"/>
                    <a:pt x="1" y="83"/>
                  </a:cubicBezTo>
                  <a:cubicBezTo>
                    <a:pt x="11" y="77"/>
                    <a:pt x="18" y="68"/>
                    <a:pt x="26" y="61"/>
                  </a:cubicBezTo>
                  <a:cubicBezTo>
                    <a:pt x="35" y="52"/>
                    <a:pt x="44" y="43"/>
                    <a:pt x="53" y="33"/>
                  </a:cubicBezTo>
                  <a:cubicBezTo>
                    <a:pt x="63" y="23"/>
                    <a:pt x="72" y="12"/>
                    <a:pt x="82" y="1"/>
                  </a:cubicBezTo>
                  <a:cubicBezTo>
                    <a:pt x="82" y="1"/>
                    <a:pt x="82" y="0"/>
                    <a:pt x="81" y="0"/>
                  </a:cubicBezTo>
                  <a:cubicBezTo>
                    <a:pt x="81" y="1"/>
                    <a:pt x="81" y="1"/>
                    <a:pt x="8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84"/>
            <p:cNvSpPr/>
            <p:nvPr/>
          </p:nvSpPr>
          <p:spPr bwMode="auto">
            <a:xfrm>
              <a:off x="6884861" y="4127962"/>
              <a:ext cx="82550" cy="7938"/>
            </a:xfrm>
            <a:custGeom>
              <a:avLst/>
              <a:gdLst>
                <a:gd name="T0" fmla="*/ 15 w 22"/>
                <a:gd name="T1" fmla="*/ 0 h 2"/>
                <a:gd name="T2" fmla="*/ 12 w 22"/>
                <a:gd name="T3" fmla="*/ 0 h 2"/>
                <a:gd name="T4" fmla="*/ 1 w 22"/>
                <a:gd name="T5" fmla="*/ 0 h 2"/>
                <a:gd name="T6" fmla="*/ 1 w 22"/>
                <a:gd name="T7" fmla="*/ 2 h 2"/>
                <a:gd name="T8" fmla="*/ 11 w 22"/>
                <a:gd name="T9" fmla="*/ 1 h 2"/>
                <a:gd name="T10" fmla="*/ 14 w 22"/>
                <a:gd name="T11" fmla="*/ 1 h 2"/>
                <a:gd name="T12" fmla="*/ 20 w 22"/>
                <a:gd name="T13" fmla="*/ 1 h 2"/>
                <a:gd name="T14" fmla="*/ 21 w 22"/>
                <a:gd name="T15" fmla="*/ 1 h 2"/>
                <a:gd name="T16" fmla="*/ 21 w 22"/>
                <a:gd name="T17" fmla="*/ 0 h 2"/>
                <a:gd name="T18" fmla="*/ 17 w 22"/>
                <a:gd name="T19" fmla="*/ 0 h 2"/>
                <a:gd name="T20" fmla="*/ 15 w 22"/>
                <a:gd name="T2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">
                  <a:moveTo>
                    <a:pt x="15" y="0"/>
                  </a:moveTo>
                  <a:cubicBezTo>
                    <a:pt x="14" y="0"/>
                    <a:pt x="13" y="0"/>
                    <a:pt x="12" y="0"/>
                  </a:cubicBezTo>
                  <a:cubicBezTo>
                    <a:pt x="8" y="0"/>
                    <a:pt x="4" y="0"/>
                    <a:pt x="1" y="0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4" y="1"/>
                    <a:pt x="7" y="1"/>
                    <a:pt x="11" y="1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6" y="1"/>
                    <a:pt x="18" y="1"/>
                    <a:pt x="20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2" y="0"/>
                    <a:pt x="21" y="0"/>
                  </a:cubicBezTo>
                  <a:cubicBezTo>
                    <a:pt x="20" y="0"/>
                    <a:pt x="19" y="0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85"/>
            <p:cNvSpPr/>
            <p:nvPr/>
          </p:nvSpPr>
          <p:spPr bwMode="auto">
            <a:xfrm>
              <a:off x="6961061" y="4072399"/>
              <a:ext cx="209550" cy="112713"/>
            </a:xfrm>
            <a:custGeom>
              <a:avLst/>
              <a:gdLst>
                <a:gd name="T0" fmla="*/ 9 w 56"/>
                <a:gd name="T1" fmla="*/ 0 h 30"/>
                <a:gd name="T2" fmla="*/ 5 w 56"/>
                <a:gd name="T3" fmla="*/ 8 h 30"/>
                <a:gd name="T4" fmla="*/ 1 w 56"/>
                <a:gd name="T5" fmla="*/ 15 h 30"/>
                <a:gd name="T6" fmla="*/ 2 w 56"/>
                <a:gd name="T7" fmla="*/ 16 h 30"/>
                <a:gd name="T8" fmla="*/ 6 w 56"/>
                <a:gd name="T9" fmla="*/ 8 h 30"/>
                <a:gd name="T10" fmla="*/ 9 w 56"/>
                <a:gd name="T11" fmla="*/ 2 h 30"/>
                <a:gd name="T12" fmla="*/ 10 w 56"/>
                <a:gd name="T13" fmla="*/ 6 h 30"/>
                <a:gd name="T14" fmla="*/ 11 w 56"/>
                <a:gd name="T15" fmla="*/ 17 h 30"/>
                <a:gd name="T16" fmla="*/ 12 w 56"/>
                <a:gd name="T17" fmla="*/ 29 h 30"/>
                <a:gd name="T18" fmla="*/ 13 w 56"/>
                <a:gd name="T19" fmla="*/ 29 h 30"/>
                <a:gd name="T20" fmla="*/ 14 w 56"/>
                <a:gd name="T21" fmla="*/ 28 h 30"/>
                <a:gd name="T22" fmla="*/ 17 w 56"/>
                <a:gd name="T23" fmla="*/ 15 h 30"/>
                <a:gd name="T24" fmla="*/ 55 w 56"/>
                <a:gd name="T25" fmla="*/ 15 h 30"/>
                <a:gd name="T26" fmla="*/ 55 w 56"/>
                <a:gd name="T27" fmla="*/ 14 h 30"/>
                <a:gd name="T28" fmla="*/ 17 w 56"/>
                <a:gd name="T29" fmla="*/ 14 h 30"/>
                <a:gd name="T30" fmla="*/ 16 w 56"/>
                <a:gd name="T31" fmla="*/ 14 h 30"/>
                <a:gd name="T32" fmla="*/ 13 w 56"/>
                <a:gd name="T33" fmla="*/ 26 h 30"/>
                <a:gd name="T34" fmla="*/ 13 w 56"/>
                <a:gd name="T35" fmla="*/ 20 h 30"/>
                <a:gd name="T36" fmla="*/ 12 w 56"/>
                <a:gd name="T37" fmla="*/ 13 h 30"/>
                <a:gd name="T38" fmla="*/ 10 w 56"/>
                <a:gd name="T39" fmla="*/ 0 h 30"/>
                <a:gd name="T40" fmla="*/ 10 w 56"/>
                <a:gd name="T41" fmla="*/ 0 h 30"/>
                <a:gd name="T42" fmla="*/ 9 w 56"/>
                <a:gd name="T4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6" h="30">
                  <a:moveTo>
                    <a:pt x="9" y="0"/>
                  </a:moveTo>
                  <a:cubicBezTo>
                    <a:pt x="8" y="3"/>
                    <a:pt x="7" y="5"/>
                    <a:pt x="5" y="8"/>
                  </a:cubicBezTo>
                  <a:cubicBezTo>
                    <a:pt x="4" y="10"/>
                    <a:pt x="2" y="13"/>
                    <a:pt x="1" y="15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3"/>
                    <a:pt x="5" y="11"/>
                    <a:pt x="6" y="8"/>
                  </a:cubicBezTo>
                  <a:cubicBezTo>
                    <a:pt x="7" y="6"/>
                    <a:pt x="8" y="4"/>
                    <a:pt x="9" y="2"/>
                  </a:cubicBezTo>
                  <a:cubicBezTo>
                    <a:pt x="10" y="3"/>
                    <a:pt x="10" y="5"/>
                    <a:pt x="10" y="6"/>
                  </a:cubicBezTo>
                  <a:cubicBezTo>
                    <a:pt x="11" y="10"/>
                    <a:pt x="11" y="14"/>
                    <a:pt x="11" y="17"/>
                  </a:cubicBezTo>
                  <a:cubicBezTo>
                    <a:pt x="12" y="21"/>
                    <a:pt x="11" y="25"/>
                    <a:pt x="12" y="29"/>
                  </a:cubicBezTo>
                  <a:cubicBezTo>
                    <a:pt x="13" y="30"/>
                    <a:pt x="13" y="29"/>
                    <a:pt x="13" y="29"/>
                  </a:cubicBezTo>
                  <a:cubicBezTo>
                    <a:pt x="13" y="28"/>
                    <a:pt x="14" y="28"/>
                    <a:pt x="14" y="28"/>
                  </a:cubicBezTo>
                  <a:cubicBezTo>
                    <a:pt x="14" y="23"/>
                    <a:pt x="16" y="19"/>
                    <a:pt x="17" y="15"/>
                  </a:cubicBezTo>
                  <a:cubicBezTo>
                    <a:pt x="30" y="14"/>
                    <a:pt x="43" y="15"/>
                    <a:pt x="55" y="15"/>
                  </a:cubicBezTo>
                  <a:cubicBezTo>
                    <a:pt x="56" y="15"/>
                    <a:pt x="56" y="14"/>
                    <a:pt x="55" y="14"/>
                  </a:cubicBezTo>
                  <a:cubicBezTo>
                    <a:pt x="43" y="14"/>
                    <a:pt x="30" y="13"/>
                    <a:pt x="17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5" y="18"/>
                    <a:pt x="14" y="22"/>
                    <a:pt x="13" y="26"/>
                  </a:cubicBezTo>
                  <a:cubicBezTo>
                    <a:pt x="13" y="24"/>
                    <a:pt x="13" y="22"/>
                    <a:pt x="13" y="20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2" y="9"/>
                    <a:pt x="11" y="4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86"/>
            <p:cNvSpPr>
              <a:spLocks noEditPoints="1"/>
            </p:cNvSpPr>
            <p:nvPr/>
          </p:nvSpPr>
          <p:spPr bwMode="auto">
            <a:xfrm>
              <a:off x="6373686" y="3837449"/>
              <a:ext cx="123825" cy="169863"/>
            </a:xfrm>
            <a:custGeom>
              <a:avLst/>
              <a:gdLst>
                <a:gd name="T0" fmla="*/ 14 w 33"/>
                <a:gd name="T1" fmla="*/ 38 h 45"/>
                <a:gd name="T2" fmla="*/ 15 w 33"/>
                <a:gd name="T3" fmla="*/ 38 h 45"/>
                <a:gd name="T4" fmla="*/ 14 w 33"/>
                <a:gd name="T5" fmla="*/ 38 h 45"/>
                <a:gd name="T6" fmla="*/ 14 w 33"/>
                <a:gd name="T7" fmla="*/ 37 h 45"/>
                <a:gd name="T8" fmla="*/ 14 w 33"/>
                <a:gd name="T9" fmla="*/ 37 h 45"/>
                <a:gd name="T10" fmla="*/ 14 w 33"/>
                <a:gd name="T11" fmla="*/ 37 h 45"/>
                <a:gd name="T12" fmla="*/ 26 w 33"/>
                <a:gd name="T13" fmla="*/ 19 h 45"/>
                <a:gd name="T14" fmla="*/ 26 w 33"/>
                <a:gd name="T15" fmla="*/ 23 h 45"/>
                <a:gd name="T16" fmla="*/ 25 w 33"/>
                <a:gd name="T17" fmla="*/ 27 h 45"/>
                <a:gd name="T18" fmla="*/ 24 w 33"/>
                <a:gd name="T19" fmla="*/ 34 h 45"/>
                <a:gd name="T20" fmla="*/ 22 w 33"/>
                <a:gd name="T21" fmla="*/ 36 h 45"/>
                <a:gd name="T22" fmla="*/ 21 w 33"/>
                <a:gd name="T23" fmla="*/ 37 h 45"/>
                <a:gd name="T24" fmla="*/ 20 w 33"/>
                <a:gd name="T25" fmla="*/ 38 h 45"/>
                <a:gd name="T26" fmla="*/ 18 w 33"/>
                <a:gd name="T27" fmla="*/ 39 h 45"/>
                <a:gd name="T28" fmla="*/ 16 w 33"/>
                <a:gd name="T29" fmla="*/ 39 h 45"/>
                <a:gd name="T30" fmla="*/ 15 w 33"/>
                <a:gd name="T31" fmla="*/ 38 h 45"/>
                <a:gd name="T32" fmla="*/ 15 w 33"/>
                <a:gd name="T33" fmla="*/ 38 h 45"/>
                <a:gd name="T34" fmla="*/ 14 w 33"/>
                <a:gd name="T35" fmla="*/ 38 h 45"/>
                <a:gd name="T36" fmla="*/ 14 w 33"/>
                <a:gd name="T37" fmla="*/ 37 h 45"/>
                <a:gd name="T38" fmla="*/ 13 w 33"/>
                <a:gd name="T39" fmla="*/ 35 h 45"/>
                <a:gd name="T40" fmla="*/ 13 w 33"/>
                <a:gd name="T41" fmla="*/ 33 h 45"/>
                <a:gd name="T42" fmla="*/ 15 w 33"/>
                <a:gd name="T43" fmla="*/ 28 h 45"/>
                <a:gd name="T44" fmla="*/ 17 w 33"/>
                <a:gd name="T45" fmla="*/ 23 h 45"/>
                <a:gd name="T46" fmla="*/ 20 w 33"/>
                <a:gd name="T47" fmla="*/ 21 h 45"/>
                <a:gd name="T48" fmla="*/ 22 w 33"/>
                <a:gd name="T49" fmla="*/ 19 h 45"/>
                <a:gd name="T50" fmla="*/ 24 w 33"/>
                <a:gd name="T51" fmla="*/ 19 h 45"/>
                <a:gd name="T52" fmla="*/ 26 w 33"/>
                <a:gd name="T53" fmla="*/ 19 h 45"/>
                <a:gd name="T54" fmla="*/ 25 w 33"/>
                <a:gd name="T55" fmla="*/ 2 h 45"/>
                <a:gd name="T56" fmla="*/ 26 w 33"/>
                <a:gd name="T57" fmla="*/ 14 h 45"/>
                <a:gd name="T58" fmla="*/ 14 w 33"/>
                <a:gd name="T59" fmla="*/ 43 h 45"/>
                <a:gd name="T60" fmla="*/ 27 w 33"/>
                <a:gd name="T61" fmla="*/ 37 h 45"/>
                <a:gd name="T62" fmla="*/ 29 w 33"/>
                <a:gd name="T63" fmla="*/ 40 h 45"/>
                <a:gd name="T64" fmla="*/ 31 w 33"/>
                <a:gd name="T65" fmla="*/ 35 h 45"/>
                <a:gd name="T66" fmla="*/ 31 w 33"/>
                <a:gd name="T67" fmla="*/ 33 h 45"/>
                <a:gd name="T68" fmla="*/ 30 w 33"/>
                <a:gd name="T69" fmla="*/ 24 h 45"/>
                <a:gd name="T70" fmla="*/ 30 w 33"/>
                <a:gd name="T71" fmla="*/ 15 h 45"/>
                <a:gd name="T72" fmla="*/ 30 w 33"/>
                <a:gd name="T73" fmla="*/ 2 h 45"/>
                <a:gd name="T74" fmla="*/ 30 w 33"/>
                <a:gd name="T75" fmla="*/ 2 h 45"/>
                <a:gd name="T76" fmla="*/ 30 w 33"/>
                <a:gd name="T77" fmla="*/ 2 h 45"/>
                <a:gd name="T78" fmla="*/ 30 w 33"/>
                <a:gd name="T79" fmla="*/ 2 h 45"/>
                <a:gd name="T80" fmla="*/ 28 w 33"/>
                <a:gd name="T81" fmla="*/ 0 h 45"/>
                <a:gd name="T82" fmla="*/ 25 w 33"/>
                <a:gd name="T83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5">
                  <a:moveTo>
                    <a:pt x="14" y="38"/>
                  </a:move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moveTo>
                    <a:pt x="14" y="37"/>
                  </a:move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moveTo>
                    <a:pt x="26" y="19"/>
                  </a:moveTo>
                  <a:cubicBezTo>
                    <a:pt x="26" y="20"/>
                    <a:pt x="26" y="22"/>
                    <a:pt x="26" y="23"/>
                  </a:cubicBezTo>
                  <a:cubicBezTo>
                    <a:pt x="25" y="24"/>
                    <a:pt x="25" y="26"/>
                    <a:pt x="25" y="27"/>
                  </a:cubicBezTo>
                  <a:cubicBezTo>
                    <a:pt x="25" y="30"/>
                    <a:pt x="24" y="32"/>
                    <a:pt x="24" y="34"/>
                  </a:cubicBezTo>
                  <a:cubicBezTo>
                    <a:pt x="23" y="35"/>
                    <a:pt x="23" y="36"/>
                    <a:pt x="22" y="36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8"/>
                    <a:pt x="20" y="38"/>
                    <a:pt x="20" y="38"/>
                  </a:cubicBezTo>
                  <a:cubicBezTo>
                    <a:pt x="19" y="38"/>
                    <a:pt x="19" y="38"/>
                    <a:pt x="18" y="39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38"/>
                    <a:pt x="15" y="38"/>
                    <a:pt x="15" y="38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6"/>
                    <a:pt x="13" y="36"/>
                    <a:pt x="13" y="35"/>
                  </a:cubicBezTo>
                  <a:cubicBezTo>
                    <a:pt x="13" y="34"/>
                    <a:pt x="13" y="34"/>
                    <a:pt x="13" y="33"/>
                  </a:cubicBezTo>
                  <a:cubicBezTo>
                    <a:pt x="14" y="31"/>
                    <a:pt x="14" y="29"/>
                    <a:pt x="15" y="28"/>
                  </a:cubicBezTo>
                  <a:cubicBezTo>
                    <a:pt x="16" y="26"/>
                    <a:pt x="16" y="25"/>
                    <a:pt x="17" y="23"/>
                  </a:cubicBezTo>
                  <a:cubicBezTo>
                    <a:pt x="18" y="22"/>
                    <a:pt x="19" y="21"/>
                    <a:pt x="20" y="21"/>
                  </a:cubicBezTo>
                  <a:cubicBezTo>
                    <a:pt x="21" y="20"/>
                    <a:pt x="22" y="20"/>
                    <a:pt x="22" y="19"/>
                  </a:cubicBezTo>
                  <a:cubicBezTo>
                    <a:pt x="23" y="19"/>
                    <a:pt x="24" y="19"/>
                    <a:pt x="24" y="19"/>
                  </a:cubicBezTo>
                  <a:cubicBezTo>
                    <a:pt x="25" y="19"/>
                    <a:pt x="25" y="19"/>
                    <a:pt x="26" y="19"/>
                  </a:cubicBezTo>
                  <a:moveTo>
                    <a:pt x="25" y="2"/>
                  </a:moveTo>
                  <a:cubicBezTo>
                    <a:pt x="25" y="6"/>
                    <a:pt x="25" y="10"/>
                    <a:pt x="26" y="14"/>
                  </a:cubicBezTo>
                  <a:cubicBezTo>
                    <a:pt x="13" y="14"/>
                    <a:pt x="0" y="37"/>
                    <a:pt x="14" y="43"/>
                  </a:cubicBezTo>
                  <a:cubicBezTo>
                    <a:pt x="20" y="45"/>
                    <a:pt x="24" y="42"/>
                    <a:pt x="27" y="37"/>
                  </a:cubicBezTo>
                  <a:cubicBezTo>
                    <a:pt x="27" y="39"/>
                    <a:pt x="28" y="40"/>
                    <a:pt x="29" y="40"/>
                  </a:cubicBezTo>
                  <a:cubicBezTo>
                    <a:pt x="32" y="40"/>
                    <a:pt x="33" y="37"/>
                    <a:pt x="31" y="35"/>
                  </a:cubicBezTo>
                  <a:cubicBezTo>
                    <a:pt x="31" y="35"/>
                    <a:pt x="31" y="34"/>
                    <a:pt x="31" y="33"/>
                  </a:cubicBezTo>
                  <a:cubicBezTo>
                    <a:pt x="30" y="30"/>
                    <a:pt x="30" y="27"/>
                    <a:pt x="30" y="24"/>
                  </a:cubicBezTo>
                  <a:cubicBezTo>
                    <a:pt x="31" y="21"/>
                    <a:pt x="31" y="18"/>
                    <a:pt x="30" y="15"/>
                  </a:cubicBezTo>
                  <a:cubicBezTo>
                    <a:pt x="30" y="11"/>
                    <a:pt x="30" y="7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6" y="0"/>
                    <a:pt x="25" y="1"/>
                    <a:pt x="2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87"/>
            <p:cNvSpPr/>
            <p:nvPr/>
          </p:nvSpPr>
          <p:spPr bwMode="auto">
            <a:xfrm>
              <a:off x="6502274" y="3889837"/>
              <a:ext cx="19050" cy="103188"/>
            </a:xfrm>
            <a:custGeom>
              <a:avLst/>
              <a:gdLst>
                <a:gd name="T0" fmla="*/ 0 w 5"/>
                <a:gd name="T1" fmla="*/ 2 h 27"/>
                <a:gd name="T2" fmla="*/ 1 w 5"/>
                <a:gd name="T3" fmla="*/ 24 h 27"/>
                <a:gd name="T4" fmla="*/ 5 w 5"/>
                <a:gd name="T5" fmla="*/ 24 h 27"/>
                <a:gd name="T6" fmla="*/ 4 w 5"/>
                <a:gd name="T7" fmla="*/ 2 h 27"/>
                <a:gd name="T8" fmla="*/ 2 w 5"/>
                <a:gd name="T9" fmla="*/ 0 h 27"/>
                <a:gd name="T10" fmla="*/ 0 w 5"/>
                <a:gd name="T11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27">
                  <a:moveTo>
                    <a:pt x="0" y="2"/>
                  </a:moveTo>
                  <a:cubicBezTo>
                    <a:pt x="1" y="10"/>
                    <a:pt x="1" y="17"/>
                    <a:pt x="1" y="24"/>
                  </a:cubicBezTo>
                  <a:cubicBezTo>
                    <a:pt x="1" y="27"/>
                    <a:pt x="5" y="27"/>
                    <a:pt x="5" y="24"/>
                  </a:cubicBezTo>
                  <a:cubicBezTo>
                    <a:pt x="5" y="17"/>
                    <a:pt x="5" y="10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88"/>
            <p:cNvSpPr/>
            <p:nvPr/>
          </p:nvSpPr>
          <p:spPr bwMode="auto">
            <a:xfrm>
              <a:off x="6505449" y="3834274"/>
              <a:ext cx="22225" cy="17463"/>
            </a:xfrm>
            <a:custGeom>
              <a:avLst/>
              <a:gdLst>
                <a:gd name="T0" fmla="*/ 3 w 6"/>
                <a:gd name="T1" fmla="*/ 5 h 5"/>
                <a:gd name="T2" fmla="*/ 3 w 6"/>
                <a:gd name="T3" fmla="*/ 0 h 5"/>
                <a:gd name="T4" fmla="*/ 3 w 6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cubicBezTo>
                    <a:pt x="6" y="5"/>
                    <a:pt x="6" y="0"/>
                    <a:pt x="3" y="0"/>
                  </a:cubicBezTo>
                  <a:cubicBezTo>
                    <a:pt x="0" y="0"/>
                    <a:pt x="0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89"/>
            <p:cNvSpPr>
              <a:spLocks noEditPoints="1"/>
            </p:cNvSpPr>
            <p:nvPr/>
          </p:nvSpPr>
          <p:spPr bwMode="auto">
            <a:xfrm>
              <a:off x="6521324" y="3870787"/>
              <a:ext cx="107950" cy="122238"/>
            </a:xfrm>
            <a:custGeom>
              <a:avLst/>
              <a:gdLst>
                <a:gd name="T0" fmla="*/ 15 w 29"/>
                <a:gd name="T1" fmla="*/ 26 h 32"/>
                <a:gd name="T2" fmla="*/ 15 w 29"/>
                <a:gd name="T3" fmla="*/ 26 h 32"/>
                <a:gd name="T4" fmla="*/ 13 w 29"/>
                <a:gd name="T5" fmla="*/ 26 h 32"/>
                <a:gd name="T6" fmla="*/ 12 w 29"/>
                <a:gd name="T7" fmla="*/ 26 h 32"/>
                <a:gd name="T8" fmla="*/ 12 w 29"/>
                <a:gd name="T9" fmla="*/ 26 h 32"/>
                <a:gd name="T10" fmla="*/ 25 w 29"/>
                <a:gd name="T11" fmla="*/ 24 h 32"/>
                <a:gd name="T12" fmla="*/ 25 w 29"/>
                <a:gd name="T13" fmla="*/ 24 h 32"/>
                <a:gd name="T14" fmla="*/ 25 w 29"/>
                <a:gd name="T15" fmla="*/ 24 h 32"/>
                <a:gd name="T16" fmla="*/ 25 w 29"/>
                <a:gd name="T17" fmla="*/ 24 h 32"/>
                <a:gd name="T18" fmla="*/ 24 w 29"/>
                <a:gd name="T19" fmla="*/ 23 h 32"/>
                <a:gd name="T20" fmla="*/ 24 w 29"/>
                <a:gd name="T21" fmla="*/ 23 h 32"/>
                <a:gd name="T22" fmla="*/ 13 w 29"/>
                <a:gd name="T23" fmla="*/ 9 h 32"/>
                <a:gd name="T24" fmla="*/ 14 w 29"/>
                <a:gd name="T25" fmla="*/ 8 h 32"/>
                <a:gd name="T26" fmla="*/ 14 w 29"/>
                <a:gd name="T27" fmla="*/ 8 h 32"/>
                <a:gd name="T28" fmla="*/ 17 w 29"/>
                <a:gd name="T29" fmla="*/ 9 h 32"/>
                <a:gd name="T30" fmla="*/ 18 w 29"/>
                <a:gd name="T31" fmla="*/ 9 h 32"/>
                <a:gd name="T32" fmla="*/ 17 w 29"/>
                <a:gd name="T33" fmla="*/ 23 h 32"/>
                <a:gd name="T34" fmla="*/ 15 w 29"/>
                <a:gd name="T35" fmla="*/ 25 h 32"/>
                <a:gd name="T36" fmla="*/ 15 w 29"/>
                <a:gd name="T37" fmla="*/ 26 h 32"/>
                <a:gd name="T38" fmla="*/ 15 w 29"/>
                <a:gd name="T39" fmla="*/ 26 h 32"/>
                <a:gd name="T40" fmla="*/ 15 w 29"/>
                <a:gd name="T41" fmla="*/ 26 h 32"/>
                <a:gd name="T42" fmla="*/ 15 w 29"/>
                <a:gd name="T43" fmla="*/ 26 h 32"/>
                <a:gd name="T44" fmla="*/ 13 w 29"/>
                <a:gd name="T45" fmla="*/ 26 h 32"/>
                <a:gd name="T46" fmla="*/ 11 w 29"/>
                <a:gd name="T47" fmla="*/ 25 h 32"/>
                <a:gd name="T48" fmla="*/ 9 w 29"/>
                <a:gd name="T49" fmla="*/ 23 h 32"/>
                <a:gd name="T50" fmla="*/ 9 w 29"/>
                <a:gd name="T51" fmla="*/ 17 h 32"/>
                <a:gd name="T52" fmla="*/ 11 w 29"/>
                <a:gd name="T53" fmla="*/ 10 h 32"/>
                <a:gd name="T54" fmla="*/ 13 w 29"/>
                <a:gd name="T55" fmla="*/ 9 h 32"/>
                <a:gd name="T56" fmla="*/ 15 w 29"/>
                <a:gd name="T57" fmla="*/ 8 h 32"/>
                <a:gd name="T58" fmla="*/ 6 w 29"/>
                <a:gd name="T59" fmla="*/ 27 h 32"/>
                <a:gd name="T60" fmla="*/ 21 w 29"/>
                <a:gd name="T61" fmla="*/ 26 h 32"/>
                <a:gd name="T62" fmla="*/ 26 w 29"/>
                <a:gd name="T63" fmla="*/ 25 h 32"/>
                <a:gd name="T64" fmla="*/ 25 w 29"/>
                <a:gd name="T65" fmla="*/ 24 h 32"/>
                <a:gd name="T66" fmla="*/ 24 w 29"/>
                <a:gd name="T67" fmla="*/ 23 h 32"/>
                <a:gd name="T68" fmla="*/ 24 w 29"/>
                <a:gd name="T69" fmla="*/ 23 h 32"/>
                <a:gd name="T70" fmla="*/ 23 w 29"/>
                <a:gd name="T71" fmla="*/ 20 h 32"/>
                <a:gd name="T72" fmla="*/ 21 w 29"/>
                <a:gd name="T7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9" h="32">
                  <a:moveTo>
                    <a:pt x="15" y="26"/>
                  </a:move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moveTo>
                    <a:pt x="13" y="26"/>
                  </a:move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moveTo>
                    <a:pt x="12" y="26"/>
                  </a:move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5" y="24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moveTo>
                    <a:pt x="24" y="23"/>
                  </a:move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moveTo>
                    <a:pt x="13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moveTo>
                    <a:pt x="15" y="8"/>
                  </a:moveTo>
                  <a:cubicBezTo>
                    <a:pt x="16" y="9"/>
                    <a:pt x="16" y="9"/>
                    <a:pt x="17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3"/>
                    <a:pt x="18" y="16"/>
                    <a:pt x="18" y="19"/>
                  </a:cubicBezTo>
                  <a:cubicBezTo>
                    <a:pt x="18" y="21"/>
                    <a:pt x="18" y="22"/>
                    <a:pt x="17" y="23"/>
                  </a:cubicBezTo>
                  <a:cubicBezTo>
                    <a:pt x="17" y="24"/>
                    <a:pt x="16" y="24"/>
                    <a:pt x="16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4" y="26"/>
                    <a:pt x="14" y="26"/>
                  </a:cubicBezTo>
                  <a:cubicBezTo>
                    <a:pt x="14" y="26"/>
                    <a:pt x="13" y="26"/>
                    <a:pt x="13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10" y="25"/>
                    <a:pt x="10" y="24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2"/>
                    <a:pt x="9" y="21"/>
                  </a:cubicBezTo>
                  <a:cubicBezTo>
                    <a:pt x="8" y="20"/>
                    <a:pt x="8" y="18"/>
                    <a:pt x="9" y="17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1" y="10"/>
                  </a:cubicBezTo>
                  <a:cubicBezTo>
                    <a:pt x="12" y="10"/>
                    <a:pt x="12" y="10"/>
                    <a:pt x="13" y="9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9" y="5"/>
                  </a:moveTo>
                  <a:cubicBezTo>
                    <a:pt x="7" y="0"/>
                    <a:pt x="0" y="18"/>
                    <a:pt x="6" y="27"/>
                  </a:cubicBezTo>
                  <a:cubicBezTo>
                    <a:pt x="9" y="32"/>
                    <a:pt x="17" y="32"/>
                    <a:pt x="20" y="27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21" y="28"/>
                    <a:pt x="23" y="29"/>
                    <a:pt x="24" y="29"/>
                  </a:cubicBezTo>
                  <a:cubicBezTo>
                    <a:pt x="27" y="30"/>
                    <a:pt x="29" y="26"/>
                    <a:pt x="26" y="25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3" y="22"/>
                    <a:pt x="23" y="21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4" y="15"/>
                    <a:pt x="23" y="10"/>
                    <a:pt x="23" y="6"/>
                  </a:cubicBezTo>
                  <a:cubicBezTo>
                    <a:pt x="23" y="4"/>
                    <a:pt x="22" y="4"/>
                    <a:pt x="21" y="4"/>
                  </a:cubicBezTo>
                  <a:cubicBezTo>
                    <a:pt x="20" y="4"/>
                    <a:pt x="20" y="4"/>
                    <a:pt x="19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90"/>
            <p:cNvSpPr>
              <a:spLocks noEditPoints="1"/>
            </p:cNvSpPr>
            <p:nvPr/>
          </p:nvSpPr>
          <p:spPr bwMode="auto">
            <a:xfrm>
              <a:off x="6603874" y="3870787"/>
              <a:ext cx="115888" cy="204788"/>
            </a:xfrm>
            <a:custGeom>
              <a:avLst/>
              <a:gdLst>
                <a:gd name="T0" fmla="*/ 17 w 31"/>
                <a:gd name="T1" fmla="*/ 48 h 54"/>
                <a:gd name="T2" fmla="*/ 16 w 31"/>
                <a:gd name="T3" fmla="*/ 48 h 54"/>
                <a:gd name="T4" fmla="*/ 17 w 31"/>
                <a:gd name="T5" fmla="*/ 48 h 54"/>
                <a:gd name="T6" fmla="*/ 20 w 31"/>
                <a:gd name="T7" fmla="*/ 40 h 54"/>
                <a:gd name="T8" fmla="*/ 20 w 31"/>
                <a:gd name="T9" fmla="*/ 41 h 54"/>
                <a:gd name="T10" fmla="*/ 20 w 31"/>
                <a:gd name="T11" fmla="*/ 40 h 54"/>
                <a:gd name="T12" fmla="*/ 13 w 31"/>
                <a:gd name="T13" fmla="*/ 23 h 54"/>
                <a:gd name="T14" fmla="*/ 13 w 31"/>
                <a:gd name="T15" fmla="*/ 24 h 54"/>
                <a:gd name="T16" fmla="*/ 13 w 31"/>
                <a:gd name="T17" fmla="*/ 23 h 54"/>
                <a:gd name="T18" fmla="*/ 11 w 31"/>
                <a:gd name="T19" fmla="*/ 23 h 54"/>
                <a:gd name="T20" fmla="*/ 11 w 31"/>
                <a:gd name="T21" fmla="*/ 23 h 54"/>
                <a:gd name="T22" fmla="*/ 12 w 31"/>
                <a:gd name="T23" fmla="*/ 23 h 54"/>
                <a:gd name="T24" fmla="*/ 11 w 31"/>
                <a:gd name="T25" fmla="*/ 23 h 54"/>
                <a:gd name="T26" fmla="*/ 11 w 31"/>
                <a:gd name="T27" fmla="*/ 23 h 54"/>
                <a:gd name="T28" fmla="*/ 11 w 31"/>
                <a:gd name="T29" fmla="*/ 23 h 54"/>
                <a:gd name="T30" fmla="*/ 11 w 31"/>
                <a:gd name="T31" fmla="*/ 23 h 54"/>
                <a:gd name="T32" fmla="*/ 11 w 31"/>
                <a:gd name="T33" fmla="*/ 23 h 54"/>
                <a:gd name="T34" fmla="*/ 14 w 31"/>
                <a:gd name="T35" fmla="*/ 23 h 54"/>
                <a:gd name="T36" fmla="*/ 13 w 31"/>
                <a:gd name="T37" fmla="*/ 23 h 54"/>
                <a:gd name="T38" fmla="*/ 14 w 31"/>
                <a:gd name="T39" fmla="*/ 23 h 54"/>
                <a:gd name="T40" fmla="*/ 10 w 31"/>
                <a:gd name="T41" fmla="*/ 22 h 54"/>
                <a:gd name="T42" fmla="*/ 10 w 31"/>
                <a:gd name="T43" fmla="*/ 22 h 54"/>
                <a:gd name="T44" fmla="*/ 10 w 31"/>
                <a:gd name="T45" fmla="*/ 22 h 54"/>
                <a:gd name="T46" fmla="*/ 18 w 31"/>
                <a:gd name="T47" fmla="*/ 5 h 54"/>
                <a:gd name="T48" fmla="*/ 19 w 31"/>
                <a:gd name="T49" fmla="*/ 5 h 54"/>
                <a:gd name="T50" fmla="*/ 15 w 31"/>
                <a:gd name="T51" fmla="*/ 20 h 54"/>
                <a:gd name="T52" fmla="*/ 14 w 31"/>
                <a:gd name="T53" fmla="*/ 23 h 54"/>
                <a:gd name="T54" fmla="*/ 14 w 31"/>
                <a:gd name="T55" fmla="*/ 22 h 54"/>
                <a:gd name="T56" fmla="*/ 13 w 31"/>
                <a:gd name="T57" fmla="*/ 23 h 54"/>
                <a:gd name="T58" fmla="*/ 13 w 31"/>
                <a:gd name="T59" fmla="*/ 23 h 54"/>
                <a:gd name="T60" fmla="*/ 13 w 31"/>
                <a:gd name="T61" fmla="*/ 23 h 54"/>
                <a:gd name="T62" fmla="*/ 12 w 31"/>
                <a:gd name="T63" fmla="*/ 23 h 54"/>
                <a:gd name="T64" fmla="*/ 11 w 31"/>
                <a:gd name="T65" fmla="*/ 23 h 54"/>
                <a:gd name="T66" fmla="*/ 11 w 31"/>
                <a:gd name="T67" fmla="*/ 23 h 54"/>
                <a:gd name="T68" fmla="*/ 11 w 31"/>
                <a:gd name="T69" fmla="*/ 23 h 54"/>
                <a:gd name="T70" fmla="*/ 11 w 31"/>
                <a:gd name="T71" fmla="*/ 23 h 54"/>
                <a:gd name="T72" fmla="*/ 11 w 31"/>
                <a:gd name="T73" fmla="*/ 23 h 54"/>
                <a:gd name="T74" fmla="*/ 10 w 31"/>
                <a:gd name="T75" fmla="*/ 22 h 54"/>
                <a:gd name="T76" fmla="*/ 10 w 31"/>
                <a:gd name="T77" fmla="*/ 21 h 54"/>
                <a:gd name="T78" fmla="*/ 10 w 31"/>
                <a:gd name="T79" fmla="*/ 19 h 54"/>
                <a:gd name="T80" fmla="*/ 12 w 31"/>
                <a:gd name="T81" fmla="*/ 13 h 54"/>
                <a:gd name="T82" fmla="*/ 15 w 31"/>
                <a:gd name="T83" fmla="*/ 8 h 54"/>
                <a:gd name="T84" fmla="*/ 17 w 31"/>
                <a:gd name="T85" fmla="*/ 6 h 54"/>
                <a:gd name="T86" fmla="*/ 18 w 31"/>
                <a:gd name="T87" fmla="*/ 5 h 54"/>
                <a:gd name="T88" fmla="*/ 19 w 31"/>
                <a:gd name="T89" fmla="*/ 2 h 54"/>
                <a:gd name="T90" fmla="*/ 19 w 31"/>
                <a:gd name="T91" fmla="*/ 3 h 54"/>
                <a:gd name="T92" fmla="*/ 16 w 31"/>
                <a:gd name="T93" fmla="*/ 1 h 54"/>
                <a:gd name="T94" fmla="*/ 9 w 31"/>
                <a:gd name="T95" fmla="*/ 27 h 54"/>
                <a:gd name="T96" fmla="*/ 20 w 31"/>
                <a:gd name="T97" fmla="*/ 20 h 54"/>
                <a:gd name="T98" fmla="*/ 20 w 31"/>
                <a:gd name="T99" fmla="*/ 40 h 54"/>
                <a:gd name="T100" fmla="*/ 19 w 31"/>
                <a:gd name="T101" fmla="*/ 46 h 54"/>
                <a:gd name="T102" fmla="*/ 18 w 31"/>
                <a:gd name="T103" fmla="*/ 47 h 54"/>
                <a:gd name="T104" fmla="*/ 17 w 31"/>
                <a:gd name="T105" fmla="*/ 48 h 54"/>
                <a:gd name="T106" fmla="*/ 17 w 31"/>
                <a:gd name="T107" fmla="*/ 48 h 54"/>
                <a:gd name="T108" fmla="*/ 17 w 31"/>
                <a:gd name="T109" fmla="*/ 48 h 54"/>
                <a:gd name="T110" fmla="*/ 16 w 31"/>
                <a:gd name="T111" fmla="*/ 48 h 54"/>
                <a:gd name="T112" fmla="*/ 16 w 31"/>
                <a:gd name="T113" fmla="*/ 53 h 54"/>
                <a:gd name="T114" fmla="*/ 24 w 31"/>
                <a:gd name="T115" fmla="*/ 3 h 54"/>
                <a:gd name="T116" fmla="*/ 22 w 31"/>
                <a:gd name="T117" fmla="*/ 0 h 54"/>
                <a:gd name="T118" fmla="*/ 19 w 31"/>
                <a:gd name="T119" fmla="*/ 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1" h="54">
                  <a:moveTo>
                    <a:pt x="17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17" y="48"/>
                    <a:pt x="17" y="48"/>
                    <a:pt x="17" y="48"/>
                  </a:cubicBezTo>
                  <a:moveTo>
                    <a:pt x="20" y="40"/>
                  </a:moveTo>
                  <a:cubicBezTo>
                    <a:pt x="20" y="41"/>
                    <a:pt x="20" y="41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moveTo>
                    <a:pt x="13" y="23"/>
                  </a:move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3" y="23"/>
                    <a:pt x="13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1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moveTo>
                    <a:pt x="14" y="23"/>
                  </a:moveTo>
                  <a:cubicBezTo>
                    <a:pt x="13" y="23"/>
                    <a:pt x="13" y="23"/>
                    <a:pt x="13" y="23"/>
                  </a:cubicBezTo>
                  <a:cubicBezTo>
                    <a:pt x="14" y="23"/>
                    <a:pt x="14" y="23"/>
                    <a:pt x="14" y="23"/>
                  </a:cubicBezTo>
                  <a:moveTo>
                    <a:pt x="10" y="22"/>
                  </a:moveTo>
                  <a:cubicBezTo>
                    <a:pt x="10" y="22"/>
                    <a:pt x="10" y="22"/>
                    <a:pt x="10" y="22"/>
                  </a:cubicBezTo>
                  <a:cubicBezTo>
                    <a:pt x="10" y="22"/>
                    <a:pt x="10" y="22"/>
                    <a:pt x="10" y="22"/>
                  </a:cubicBezTo>
                  <a:moveTo>
                    <a:pt x="18" y="5"/>
                  </a:moveTo>
                  <a:cubicBezTo>
                    <a:pt x="19" y="5"/>
                    <a:pt x="19" y="5"/>
                    <a:pt x="19" y="5"/>
                  </a:cubicBezTo>
                  <a:cubicBezTo>
                    <a:pt x="18" y="10"/>
                    <a:pt x="17" y="15"/>
                    <a:pt x="15" y="20"/>
                  </a:cubicBezTo>
                  <a:cubicBezTo>
                    <a:pt x="15" y="21"/>
                    <a:pt x="14" y="22"/>
                    <a:pt x="14" y="23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0"/>
                    <a:pt x="10" y="20"/>
                    <a:pt x="10" y="19"/>
                  </a:cubicBezTo>
                  <a:cubicBezTo>
                    <a:pt x="10" y="17"/>
                    <a:pt x="11" y="15"/>
                    <a:pt x="12" y="13"/>
                  </a:cubicBezTo>
                  <a:cubicBezTo>
                    <a:pt x="12" y="12"/>
                    <a:pt x="13" y="10"/>
                    <a:pt x="15" y="8"/>
                  </a:cubicBezTo>
                  <a:cubicBezTo>
                    <a:pt x="15" y="8"/>
                    <a:pt x="16" y="7"/>
                    <a:pt x="17" y="6"/>
                  </a:cubicBezTo>
                  <a:cubicBezTo>
                    <a:pt x="17" y="6"/>
                    <a:pt x="18" y="6"/>
                    <a:pt x="18" y="5"/>
                  </a:cubicBezTo>
                  <a:moveTo>
                    <a:pt x="19" y="2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7" y="1"/>
                    <a:pt x="16" y="1"/>
                  </a:cubicBezTo>
                  <a:cubicBezTo>
                    <a:pt x="8" y="4"/>
                    <a:pt x="0" y="22"/>
                    <a:pt x="9" y="27"/>
                  </a:cubicBezTo>
                  <a:cubicBezTo>
                    <a:pt x="14" y="31"/>
                    <a:pt x="18" y="26"/>
                    <a:pt x="20" y="20"/>
                  </a:cubicBezTo>
                  <a:cubicBezTo>
                    <a:pt x="21" y="27"/>
                    <a:pt x="21" y="33"/>
                    <a:pt x="20" y="40"/>
                  </a:cubicBezTo>
                  <a:cubicBezTo>
                    <a:pt x="20" y="42"/>
                    <a:pt x="19" y="44"/>
                    <a:pt x="19" y="46"/>
                  </a:cubicBezTo>
                  <a:cubicBezTo>
                    <a:pt x="18" y="46"/>
                    <a:pt x="18" y="47"/>
                    <a:pt x="18" y="47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3" y="48"/>
                    <a:pt x="13" y="52"/>
                    <a:pt x="16" y="53"/>
                  </a:cubicBezTo>
                  <a:cubicBezTo>
                    <a:pt x="31" y="54"/>
                    <a:pt x="24" y="11"/>
                    <a:pt x="24" y="3"/>
                  </a:cubicBezTo>
                  <a:cubicBezTo>
                    <a:pt x="24" y="1"/>
                    <a:pt x="23" y="0"/>
                    <a:pt x="22" y="0"/>
                  </a:cubicBezTo>
                  <a:cubicBezTo>
                    <a:pt x="21" y="0"/>
                    <a:pt x="20" y="1"/>
                    <a:pt x="19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91"/>
            <p:cNvSpPr>
              <a:spLocks noEditPoints="1"/>
            </p:cNvSpPr>
            <p:nvPr/>
          </p:nvSpPr>
          <p:spPr bwMode="auto">
            <a:xfrm>
              <a:off x="6705474" y="3867612"/>
              <a:ext cx="66675" cy="109538"/>
            </a:xfrm>
            <a:custGeom>
              <a:avLst/>
              <a:gdLst>
                <a:gd name="T0" fmla="*/ 8 w 18"/>
                <a:gd name="T1" fmla="*/ 15 h 29"/>
                <a:gd name="T2" fmla="*/ 8 w 18"/>
                <a:gd name="T3" fmla="*/ 15 h 29"/>
                <a:gd name="T4" fmla="*/ 8 w 18"/>
                <a:gd name="T5" fmla="*/ 15 h 29"/>
                <a:gd name="T6" fmla="*/ 14 w 18"/>
                <a:gd name="T7" fmla="*/ 1 h 29"/>
                <a:gd name="T8" fmla="*/ 6 w 18"/>
                <a:gd name="T9" fmla="*/ 7 h 29"/>
                <a:gd name="T10" fmla="*/ 5 w 18"/>
                <a:gd name="T11" fmla="*/ 2 h 29"/>
                <a:gd name="T12" fmla="*/ 0 w 18"/>
                <a:gd name="T13" fmla="*/ 4 h 29"/>
                <a:gd name="T14" fmla="*/ 2 w 18"/>
                <a:gd name="T15" fmla="*/ 14 h 29"/>
                <a:gd name="T16" fmla="*/ 3 w 18"/>
                <a:gd name="T17" fmla="*/ 23 h 29"/>
                <a:gd name="T18" fmla="*/ 3 w 18"/>
                <a:gd name="T19" fmla="*/ 26 h 29"/>
                <a:gd name="T20" fmla="*/ 7 w 18"/>
                <a:gd name="T21" fmla="*/ 26 h 29"/>
                <a:gd name="T22" fmla="*/ 7 w 18"/>
                <a:gd name="T23" fmla="*/ 23 h 29"/>
                <a:gd name="T24" fmla="*/ 8 w 18"/>
                <a:gd name="T25" fmla="*/ 15 h 29"/>
                <a:gd name="T26" fmla="*/ 9 w 18"/>
                <a:gd name="T27" fmla="*/ 10 h 29"/>
                <a:gd name="T28" fmla="*/ 11 w 18"/>
                <a:gd name="T29" fmla="*/ 8 h 29"/>
                <a:gd name="T30" fmla="*/ 12 w 18"/>
                <a:gd name="T31" fmla="*/ 6 h 29"/>
                <a:gd name="T32" fmla="*/ 13 w 18"/>
                <a:gd name="T33" fmla="*/ 6 h 29"/>
                <a:gd name="T34" fmla="*/ 15 w 18"/>
                <a:gd name="T35" fmla="*/ 5 h 29"/>
                <a:gd name="T36" fmla="*/ 14 w 18"/>
                <a:gd name="T37" fmla="*/ 1 h 29"/>
                <a:gd name="T38" fmla="*/ 14 w 18"/>
                <a:gd name="T39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9">
                  <a:moveTo>
                    <a:pt x="8" y="15"/>
                  </a:move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moveTo>
                    <a:pt x="14" y="1"/>
                  </a:moveTo>
                  <a:cubicBezTo>
                    <a:pt x="10" y="1"/>
                    <a:pt x="7" y="3"/>
                    <a:pt x="6" y="7"/>
                  </a:cubicBezTo>
                  <a:cubicBezTo>
                    <a:pt x="5" y="5"/>
                    <a:pt x="5" y="4"/>
                    <a:pt x="5" y="2"/>
                  </a:cubicBezTo>
                  <a:cubicBezTo>
                    <a:pt x="4" y="0"/>
                    <a:pt x="0" y="1"/>
                    <a:pt x="0" y="4"/>
                  </a:cubicBezTo>
                  <a:cubicBezTo>
                    <a:pt x="1" y="7"/>
                    <a:pt x="2" y="10"/>
                    <a:pt x="2" y="14"/>
                  </a:cubicBezTo>
                  <a:cubicBezTo>
                    <a:pt x="2" y="17"/>
                    <a:pt x="3" y="20"/>
                    <a:pt x="3" y="23"/>
                  </a:cubicBezTo>
                  <a:cubicBezTo>
                    <a:pt x="3" y="24"/>
                    <a:pt x="3" y="25"/>
                    <a:pt x="3" y="26"/>
                  </a:cubicBezTo>
                  <a:cubicBezTo>
                    <a:pt x="3" y="29"/>
                    <a:pt x="7" y="29"/>
                    <a:pt x="7" y="26"/>
                  </a:cubicBezTo>
                  <a:cubicBezTo>
                    <a:pt x="7" y="25"/>
                    <a:pt x="7" y="24"/>
                    <a:pt x="7" y="23"/>
                  </a:cubicBezTo>
                  <a:cubicBezTo>
                    <a:pt x="7" y="20"/>
                    <a:pt x="7" y="18"/>
                    <a:pt x="8" y="15"/>
                  </a:cubicBezTo>
                  <a:cubicBezTo>
                    <a:pt x="8" y="13"/>
                    <a:pt x="9" y="12"/>
                    <a:pt x="9" y="10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1" y="7"/>
                    <a:pt x="12" y="6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8" y="5"/>
                    <a:pt x="17" y="1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92"/>
            <p:cNvSpPr>
              <a:spLocks noEditPoints="1"/>
            </p:cNvSpPr>
            <p:nvPr/>
          </p:nvSpPr>
          <p:spPr bwMode="auto">
            <a:xfrm>
              <a:off x="6749924" y="3864437"/>
              <a:ext cx="82550" cy="104775"/>
            </a:xfrm>
            <a:custGeom>
              <a:avLst/>
              <a:gdLst>
                <a:gd name="T0" fmla="*/ 8 w 22"/>
                <a:gd name="T1" fmla="*/ 20 h 28"/>
                <a:gd name="T2" fmla="*/ 8 w 22"/>
                <a:gd name="T3" fmla="*/ 20 h 28"/>
                <a:gd name="T4" fmla="*/ 8 w 22"/>
                <a:gd name="T5" fmla="*/ 20 h 28"/>
                <a:gd name="T6" fmla="*/ 9 w 22"/>
                <a:gd name="T7" fmla="*/ 20 h 28"/>
                <a:gd name="T8" fmla="*/ 9 w 22"/>
                <a:gd name="T9" fmla="*/ 20 h 28"/>
                <a:gd name="T10" fmla="*/ 9 w 22"/>
                <a:gd name="T11" fmla="*/ 20 h 28"/>
                <a:gd name="T12" fmla="*/ 8 w 22"/>
                <a:gd name="T13" fmla="*/ 20 h 28"/>
                <a:gd name="T14" fmla="*/ 9 w 22"/>
                <a:gd name="T15" fmla="*/ 20 h 28"/>
                <a:gd name="T16" fmla="*/ 8 w 22"/>
                <a:gd name="T17" fmla="*/ 20 h 28"/>
                <a:gd name="T18" fmla="*/ 9 w 22"/>
                <a:gd name="T19" fmla="*/ 20 h 28"/>
                <a:gd name="T20" fmla="*/ 9 w 22"/>
                <a:gd name="T21" fmla="*/ 20 h 28"/>
                <a:gd name="T22" fmla="*/ 9 w 22"/>
                <a:gd name="T23" fmla="*/ 20 h 28"/>
                <a:gd name="T24" fmla="*/ 9 w 22"/>
                <a:gd name="T25" fmla="*/ 20 h 28"/>
                <a:gd name="T26" fmla="*/ 9 w 22"/>
                <a:gd name="T27" fmla="*/ 20 h 28"/>
                <a:gd name="T28" fmla="*/ 9 w 22"/>
                <a:gd name="T29" fmla="*/ 20 h 28"/>
                <a:gd name="T30" fmla="*/ 9 w 22"/>
                <a:gd name="T31" fmla="*/ 20 h 28"/>
                <a:gd name="T32" fmla="*/ 9 w 22"/>
                <a:gd name="T33" fmla="*/ 20 h 28"/>
                <a:gd name="T34" fmla="*/ 9 w 22"/>
                <a:gd name="T35" fmla="*/ 20 h 28"/>
                <a:gd name="T36" fmla="*/ 9 w 22"/>
                <a:gd name="T37" fmla="*/ 20 h 28"/>
                <a:gd name="T38" fmla="*/ 9 w 22"/>
                <a:gd name="T39" fmla="*/ 19 h 28"/>
                <a:gd name="T40" fmla="*/ 9 w 22"/>
                <a:gd name="T41" fmla="*/ 20 h 28"/>
                <a:gd name="T42" fmla="*/ 9 w 22"/>
                <a:gd name="T43" fmla="*/ 19 h 28"/>
                <a:gd name="T44" fmla="*/ 12 w 22"/>
                <a:gd name="T45" fmla="*/ 10 h 28"/>
                <a:gd name="T46" fmla="*/ 10 w 22"/>
                <a:gd name="T47" fmla="*/ 18 h 28"/>
                <a:gd name="T48" fmla="*/ 9 w 22"/>
                <a:gd name="T49" fmla="*/ 20 h 28"/>
                <a:gd name="T50" fmla="*/ 9 w 22"/>
                <a:gd name="T51" fmla="*/ 20 h 28"/>
                <a:gd name="T52" fmla="*/ 9 w 22"/>
                <a:gd name="T53" fmla="*/ 20 h 28"/>
                <a:gd name="T54" fmla="*/ 9 w 22"/>
                <a:gd name="T55" fmla="*/ 18 h 28"/>
                <a:gd name="T56" fmla="*/ 10 w 22"/>
                <a:gd name="T57" fmla="*/ 13 h 28"/>
                <a:gd name="T58" fmla="*/ 12 w 22"/>
                <a:gd name="T59" fmla="*/ 10 h 28"/>
                <a:gd name="T60" fmla="*/ 14 w 22"/>
                <a:gd name="T61" fmla="*/ 2 h 28"/>
                <a:gd name="T62" fmla="*/ 13 w 22"/>
                <a:gd name="T63" fmla="*/ 2 h 28"/>
                <a:gd name="T64" fmla="*/ 6 w 22"/>
                <a:gd name="T65" fmla="*/ 24 h 28"/>
                <a:gd name="T66" fmla="*/ 15 w 22"/>
                <a:gd name="T67" fmla="*/ 16 h 28"/>
                <a:gd name="T68" fmla="*/ 17 w 22"/>
                <a:gd name="T69" fmla="*/ 22 h 28"/>
                <a:gd name="T70" fmla="*/ 21 w 22"/>
                <a:gd name="T71" fmla="*/ 21 h 28"/>
                <a:gd name="T72" fmla="*/ 20 w 22"/>
                <a:gd name="T73" fmla="*/ 14 h 28"/>
                <a:gd name="T74" fmla="*/ 19 w 22"/>
                <a:gd name="T75" fmla="*/ 4 h 28"/>
                <a:gd name="T76" fmla="*/ 18 w 22"/>
                <a:gd name="T77" fmla="*/ 1 h 28"/>
                <a:gd name="T78" fmla="*/ 16 w 22"/>
                <a:gd name="T79" fmla="*/ 0 h 28"/>
                <a:gd name="T80" fmla="*/ 14 w 22"/>
                <a:gd name="T81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2" h="28"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8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20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moveTo>
                    <a:pt x="9" y="19"/>
                  </a:move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12" y="10"/>
                  </a:moveTo>
                  <a:cubicBezTo>
                    <a:pt x="11" y="12"/>
                    <a:pt x="11" y="15"/>
                    <a:pt x="10" y="18"/>
                  </a:cubicBezTo>
                  <a:cubicBezTo>
                    <a:pt x="9" y="19"/>
                    <a:pt x="9" y="19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19"/>
                    <a:pt x="9" y="18"/>
                    <a:pt x="9" y="18"/>
                  </a:cubicBezTo>
                  <a:cubicBezTo>
                    <a:pt x="9" y="16"/>
                    <a:pt x="9" y="15"/>
                    <a:pt x="10" y="13"/>
                  </a:cubicBezTo>
                  <a:cubicBezTo>
                    <a:pt x="10" y="12"/>
                    <a:pt x="11" y="11"/>
                    <a:pt x="12" y="10"/>
                  </a:cubicBezTo>
                  <a:moveTo>
                    <a:pt x="14" y="2"/>
                  </a:moveTo>
                  <a:cubicBezTo>
                    <a:pt x="13" y="2"/>
                    <a:pt x="13" y="2"/>
                    <a:pt x="13" y="2"/>
                  </a:cubicBezTo>
                  <a:cubicBezTo>
                    <a:pt x="7" y="6"/>
                    <a:pt x="0" y="18"/>
                    <a:pt x="6" y="24"/>
                  </a:cubicBezTo>
                  <a:cubicBezTo>
                    <a:pt x="10" y="28"/>
                    <a:pt x="13" y="22"/>
                    <a:pt x="15" y="16"/>
                  </a:cubicBezTo>
                  <a:cubicBezTo>
                    <a:pt x="16" y="18"/>
                    <a:pt x="16" y="20"/>
                    <a:pt x="17" y="22"/>
                  </a:cubicBezTo>
                  <a:cubicBezTo>
                    <a:pt x="17" y="25"/>
                    <a:pt x="22" y="24"/>
                    <a:pt x="21" y="21"/>
                  </a:cubicBezTo>
                  <a:cubicBezTo>
                    <a:pt x="20" y="18"/>
                    <a:pt x="20" y="16"/>
                    <a:pt x="20" y="14"/>
                  </a:cubicBezTo>
                  <a:cubicBezTo>
                    <a:pt x="19" y="11"/>
                    <a:pt x="19" y="8"/>
                    <a:pt x="19" y="4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5" y="0"/>
                    <a:pt x="14" y="0"/>
                    <a:pt x="14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93"/>
            <p:cNvSpPr>
              <a:spLocks noEditPoints="1"/>
            </p:cNvSpPr>
            <p:nvPr/>
          </p:nvSpPr>
          <p:spPr bwMode="auto">
            <a:xfrm>
              <a:off x="6829299" y="3851737"/>
              <a:ext cx="138113" cy="117475"/>
            </a:xfrm>
            <a:custGeom>
              <a:avLst/>
              <a:gdLst>
                <a:gd name="T0" fmla="*/ 12 w 37"/>
                <a:gd name="T1" fmla="*/ 8 h 31"/>
                <a:gd name="T2" fmla="*/ 12 w 37"/>
                <a:gd name="T3" fmla="*/ 8 h 31"/>
                <a:gd name="T4" fmla="*/ 12 w 37"/>
                <a:gd name="T5" fmla="*/ 8 h 31"/>
                <a:gd name="T6" fmla="*/ 16 w 37"/>
                <a:gd name="T7" fmla="*/ 6 h 31"/>
                <a:gd name="T8" fmla="*/ 16 w 37"/>
                <a:gd name="T9" fmla="*/ 7 h 31"/>
                <a:gd name="T10" fmla="*/ 16 w 37"/>
                <a:gd name="T11" fmla="*/ 6 h 31"/>
                <a:gd name="T12" fmla="*/ 14 w 37"/>
                <a:gd name="T13" fmla="*/ 6 h 31"/>
                <a:gd name="T14" fmla="*/ 14 w 37"/>
                <a:gd name="T15" fmla="*/ 6 h 31"/>
                <a:gd name="T16" fmla="*/ 14 w 37"/>
                <a:gd name="T17" fmla="*/ 6 h 31"/>
                <a:gd name="T18" fmla="*/ 15 w 37"/>
                <a:gd name="T19" fmla="*/ 6 h 31"/>
                <a:gd name="T20" fmla="*/ 15 w 37"/>
                <a:gd name="T21" fmla="*/ 6 h 31"/>
                <a:gd name="T22" fmla="*/ 15 w 37"/>
                <a:gd name="T23" fmla="*/ 6 h 31"/>
                <a:gd name="T24" fmla="*/ 15 w 37"/>
                <a:gd name="T25" fmla="*/ 6 h 31"/>
                <a:gd name="T26" fmla="*/ 31 w 37"/>
                <a:gd name="T27" fmla="*/ 0 h 31"/>
                <a:gd name="T28" fmla="*/ 22 w 37"/>
                <a:gd name="T29" fmla="*/ 7 h 31"/>
                <a:gd name="T30" fmla="*/ 13 w 37"/>
                <a:gd name="T31" fmla="*/ 1 h 31"/>
                <a:gd name="T32" fmla="*/ 6 w 37"/>
                <a:gd name="T33" fmla="*/ 7 h 31"/>
                <a:gd name="T34" fmla="*/ 6 w 37"/>
                <a:gd name="T35" fmla="*/ 4 h 31"/>
                <a:gd name="T36" fmla="*/ 1 w 37"/>
                <a:gd name="T37" fmla="*/ 5 h 31"/>
                <a:gd name="T38" fmla="*/ 5 w 37"/>
                <a:gd name="T39" fmla="*/ 20 h 31"/>
                <a:gd name="T40" fmla="*/ 5 w 37"/>
                <a:gd name="T41" fmla="*/ 28 h 31"/>
                <a:gd name="T42" fmla="*/ 10 w 37"/>
                <a:gd name="T43" fmla="*/ 28 h 31"/>
                <a:gd name="T44" fmla="*/ 9 w 37"/>
                <a:gd name="T45" fmla="*/ 22 h 31"/>
                <a:gd name="T46" fmla="*/ 10 w 37"/>
                <a:gd name="T47" fmla="*/ 14 h 31"/>
                <a:gd name="T48" fmla="*/ 11 w 37"/>
                <a:gd name="T49" fmla="*/ 9 h 31"/>
                <a:gd name="T50" fmla="*/ 12 w 37"/>
                <a:gd name="T51" fmla="*/ 7 h 31"/>
                <a:gd name="T52" fmla="*/ 13 w 37"/>
                <a:gd name="T53" fmla="*/ 7 h 31"/>
                <a:gd name="T54" fmla="*/ 13 w 37"/>
                <a:gd name="T55" fmla="*/ 6 h 31"/>
                <a:gd name="T56" fmla="*/ 15 w 37"/>
                <a:gd name="T57" fmla="*/ 6 h 31"/>
                <a:gd name="T58" fmla="*/ 15 w 37"/>
                <a:gd name="T59" fmla="*/ 6 h 31"/>
                <a:gd name="T60" fmla="*/ 15 w 37"/>
                <a:gd name="T61" fmla="*/ 6 h 31"/>
                <a:gd name="T62" fmla="*/ 15 w 37"/>
                <a:gd name="T63" fmla="*/ 6 h 31"/>
                <a:gd name="T64" fmla="*/ 16 w 37"/>
                <a:gd name="T65" fmla="*/ 6 h 31"/>
                <a:gd name="T66" fmla="*/ 15 w 37"/>
                <a:gd name="T67" fmla="*/ 6 h 31"/>
                <a:gd name="T68" fmla="*/ 15 w 37"/>
                <a:gd name="T69" fmla="*/ 6 h 31"/>
                <a:gd name="T70" fmla="*/ 15 w 37"/>
                <a:gd name="T71" fmla="*/ 6 h 31"/>
                <a:gd name="T72" fmla="*/ 15 w 37"/>
                <a:gd name="T73" fmla="*/ 6 h 31"/>
                <a:gd name="T74" fmla="*/ 16 w 37"/>
                <a:gd name="T75" fmla="*/ 6 h 31"/>
                <a:gd name="T76" fmla="*/ 17 w 37"/>
                <a:gd name="T77" fmla="*/ 7 h 31"/>
                <a:gd name="T78" fmla="*/ 17 w 37"/>
                <a:gd name="T79" fmla="*/ 7 h 31"/>
                <a:gd name="T80" fmla="*/ 17 w 37"/>
                <a:gd name="T81" fmla="*/ 8 h 31"/>
                <a:gd name="T82" fmla="*/ 19 w 37"/>
                <a:gd name="T83" fmla="*/ 13 h 31"/>
                <a:gd name="T84" fmla="*/ 19 w 37"/>
                <a:gd name="T85" fmla="*/ 24 h 31"/>
                <a:gd name="T86" fmla="*/ 24 w 37"/>
                <a:gd name="T87" fmla="*/ 24 h 31"/>
                <a:gd name="T88" fmla="*/ 24 w 37"/>
                <a:gd name="T89" fmla="*/ 16 h 31"/>
                <a:gd name="T90" fmla="*/ 26 w 37"/>
                <a:gd name="T91" fmla="*/ 10 h 31"/>
                <a:gd name="T92" fmla="*/ 27 w 37"/>
                <a:gd name="T93" fmla="*/ 7 h 31"/>
                <a:gd name="T94" fmla="*/ 29 w 37"/>
                <a:gd name="T95" fmla="*/ 6 h 31"/>
                <a:gd name="T96" fmla="*/ 30 w 37"/>
                <a:gd name="T97" fmla="*/ 5 h 31"/>
                <a:gd name="T98" fmla="*/ 30 w 37"/>
                <a:gd name="T99" fmla="*/ 5 h 31"/>
                <a:gd name="T100" fmla="*/ 30 w 37"/>
                <a:gd name="T101" fmla="*/ 5 h 31"/>
                <a:gd name="T102" fmla="*/ 30 w 37"/>
                <a:gd name="T103" fmla="*/ 5 h 31"/>
                <a:gd name="T104" fmla="*/ 31 w 37"/>
                <a:gd name="T105" fmla="*/ 10 h 31"/>
                <a:gd name="T106" fmla="*/ 31 w 37"/>
                <a:gd name="T107" fmla="*/ 28 h 31"/>
                <a:gd name="T108" fmla="*/ 35 w 37"/>
                <a:gd name="T109" fmla="*/ 28 h 31"/>
                <a:gd name="T110" fmla="*/ 33 w 37"/>
                <a:gd name="T111" fmla="*/ 1 h 31"/>
                <a:gd name="T112" fmla="*/ 32 w 37"/>
                <a:gd name="T113" fmla="*/ 0 h 31"/>
                <a:gd name="T114" fmla="*/ 31 w 37"/>
                <a:gd name="T11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7" h="31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6" y="6"/>
                  </a:moveTo>
                  <a:cubicBezTo>
                    <a:pt x="16" y="7"/>
                    <a:pt x="16" y="7"/>
                    <a:pt x="16" y="7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15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moveTo>
                    <a:pt x="31" y="0"/>
                  </a:moveTo>
                  <a:cubicBezTo>
                    <a:pt x="27" y="1"/>
                    <a:pt x="24" y="3"/>
                    <a:pt x="22" y="7"/>
                  </a:cubicBezTo>
                  <a:cubicBezTo>
                    <a:pt x="21" y="3"/>
                    <a:pt x="18" y="1"/>
                    <a:pt x="13" y="1"/>
                  </a:cubicBezTo>
                  <a:cubicBezTo>
                    <a:pt x="10" y="2"/>
                    <a:pt x="8" y="4"/>
                    <a:pt x="6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5" y="1"/>
                    <a:pt x="0" y="3"/>
                    <a:pt x="1" y="5"/>
                  </a:cubicBezTo>
                  <a:cubicBezTo>
                    <a:pt x="3" y="10"/>
                    <a:pt x="4" y="15"/>
                    <a:pt x="5" y="20"/>
                  </a:cubicBezTo>
                  <a:cubicBezTo>
                    <a:pt x="5" y="23"/>
                    <a:pt x="5" y="26"/>
                    <a:pt x="5" y="28"/>
                  </a:cubicBezTo>
                  <a:cubicBezTo>
                    <a:pt x="5" y="31"/>
                    <a:pt x="10" y="31"/>
                    <a:pt x="10" y="28"/>
                  </a:cubicBezTo>
                  <a:cubicBezTo>
                    <a:pt x="10" y="26"/>
                    <a:pt x="10" y="24"/>
                    <a:pt x="9" y="22"/>
                  </a:cubicBezTo>
                  <a:cubicBezTo>
                    <a:pt x="9" y="19"/>
                    <a:pt x="9" y="17"/>
                    <a:pt x="10" y="14"/>
                  </a:cubicBezTo>
                  <a:cubicBezTo>
                    <a:pt x="10" y="12"/>
                    <a:pt x="10" y="11"/>
                    <a:pt x="11" y="9"/>
                  </a:cubicBezTo>
                  <a:cubicBezTo>
                    <a:pt x="11" y="9"/>
                    <a:pt x="12" y="8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8"/>
                    <a:pt x="17" y="8"/>
                  </a:cubicBezTo>
                  <a:cubicBezTo>
                    <a:pt x="18" y="10"/>
                    <a:pt x="18" y="11"/>
                    <a:pt x="19" y="13"/>
                  </a:cubicBezTo>
                  <a:cubicBezTo>
                    <a:pt x="19" y="17"/>
                    <a:pt x="19" y="20"/>
                    <a:pt x="19" y="24"/>
                  </a:cubicBezTo>
                  <a:cubicBezTo>
                    <a:pt x="19" y="27"/>
                    <a:pt x="24" y="27"/>
                    <a:pt x="24" y="24"/>
                  </a:cubicBezTo>
                  <a:cubicBezTo>
                    <a:pt x="24" y="21"/>
                    <a:pt x="24" y="19"/>
                    <a:pt x="24" y="16"/>
                  </a:cubicBezTo>
                  <a:cubicBezTo>
                    <a:pt x="25" y="14"/>
                    <a:pt x="25" y="12"/>
                    <a:pt x="26" y="10"/>
                  </a:cubicBezTo>
                  <a:cubicBezTo>
                    <a:pt x="26" y="9"/>
                    <a:pt x="27" y="8"/>
                    <a:pt x="27" y="7"/>
                  </a:cubicBezTo>
                  <a:cubicBezTo>
                    <a:pt x="28" y="7"/>
                    <a:pt x="28" y="6"/>
                    <a:pt x="29" y="6"/>
                  </a:cubicBezTo>
                  <a:cubicBezTo>
                    <a:pt x="29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1" y="7"/>
                    <a:pt x="31" y="9"/>
                    <a:pt x="31" y="10"/>
                  </a:cubicBezTo>
                  <a:cubicBezTo>
                    <a:pt x="32" y="16"/>
                    <a:pt x="31" y="22"/>
                    <a:pt x="31" y="28"/>
                  </a:cubicBezTo>
                  <a:cubicBezTo>
                    <a:pt x="30" y="31"/>
                    <a:pt x="35" y="31"/>
                    <a:pt x="35" y="28"/>
                  </a:cubicBezTo>
                  <a:cubicBezTo>
                    <a:pt x="37" y="19"/>
                    <a:pt x="37" y="9"/>
                    <a:pt x="33" y="1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6" name="Group 268"/>
          <p:cNvGrpSpPr>
            <a:grpSpLocks noChangeAspect="1"/>
          </p:cNvGrpSpPr>
          <p:nvPr/>
        </p:nvGrpSpPr>
        <p:grpSpPr bwMode="auto">
          <a:xfrm>
            <a:off x="7235095" y="3989672"/>
            <a:ext cx="863843" cy="503610"/>
            <a:chOff x="3358" y="1879"/>
            <a:chExt cx="964" cy="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7" name="Freeform 269"/>
            <p:cNvSpPr/>
            <p:nvPr/>
          </p:nvSpPr>
          <p:spPr bwMode="auto">
            <a:xfrm>
              <a:off x="3567" y="2316"/>
              <a:ext cx="108" cy="108"/>
            </a:xfrm>
            <a:custGeom>
              <a:avLst/>
              <a:gdLst>
                <a:gd name="T0" fmla="*/ 43 w 45"/>
                <a:gd name="T1" fmla="*/ 0 h 45"/>
                <a:gd name="T2" fmla="*/ 42 w 45"/>
                <a:gd name="T3" fmla="*/ 0 h 45"/>
                <a:gd name="T4" fmla="*/ 12 w 45"/>
                <a:gd name="T5" fmla="*/ 2 h 45"/>
                <a:gd name="T6" fmla="*/ 1 w 45"/>
                <a:gd name="T7" fmla="*/ 2 h 45"/>
                <a:gd name="T8" fmla="*/ 0 w 45"/>
                <a:gd name="T9" fmla="*/ 3 h 45"/>
                <a:gd name="T10" fmla="*/ 0 w 45"/>
                <a:gd name="T11" fmla="*/ 45 h 45"/>
                <a:gd name="T12" fmla="*/ 2 w 45"/>
                <a:gd name="T13" fmla="*/ 45 h 45"/>
                <a:gd name="T14" fmla="*/ 2 w 45"/>
                <a:gd name="T15" fmla="*/ 4 h 45"/>
                <a:gd name="T16" fmla="*/ 12 w 45"/>
                <a:gd name="T17" fmla="*/ 4 h 45"/>
                <a:gd name="T18" fmla="*/ 42 w 45"/>
                <a:gd name="T19" fmla="*/ 3 h 45"/>
                <a:gd name="T20" fmla="*/ 43 w 45"/>
                <a:gd name="T21" fmla="*/ 43 h 45"/>
                <a:gd name="T22" fmla="*/ 45 w 45"/>
                <a:gd name="T23" fmla="*/ 42 h 45"/>
                <a:gd name="T24" fmla="*/ 44 w 45"/>
                <a:gd name="T25" fmla="*/ 1 h 45"/>
                <a:gd name="T26" fmla="*/ 43 w 45"/>
                <a:gd name="T27" fmla="*/ 0 h 45"/>
                <a:gd name="T28" fmla="*/ 43 w 45"/>
                <a:gd name="T2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5">
                  <a:moveTo>
                    <a:pt x="43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32" y="2"/>
                    <a:pt x="22" y="2"/>
                    <a:pt x="12" y="2"/>
                  </a:cubicBezTo>
                  <a:cubicBezTo>
                    <a:pt x="8" y="2"/>
                    <a:pt x="5" y="2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17"/>
                    <a:pt x="1" y="31"/>
                    <a:pt x="0" y="45"/>
                  </a:cubicBezTo>
                  <a:cubicBezTo>
                    <a:pt x="0" y="45"/>
                    <a:pt x="1" y="45"/>
                    <a:pt x="2" y="45"/>
                  </a:cubicBezTo>
                  <a:cubicBezTo>
                    <a:pt x="3" y="32"/>
                    <a:pt x="2" y="18"/>
                    <a:pt x="2" y="4"/>
                  </a:cubicBezTo>
                  <a:cubicBezTo>
                    <a:pt x="5" y="4"/>
                    <a:pt x="9" y="4"/>
                    <a:pt x="12" y="4"/>
                  </a:cubicBezTo>
                  <a:cubicBezTo>
                    <a:pt x="22" y="4"/>
                    <a:pt x="32" y="4"/>
                    <a:pt x="42" y="3"/>
                  </a:cubicBezTo>
                  <a:cubicBezTo>
                    <a:pt x="42" y="16"/>
                    <a:pt x="42" y="29"/>
                    <a:pt x="43" y="43"/>
                  </a:cubicBezTo>
                  <a:cubicBezTo>
                    <a:pt x="44" y="43"/>
                    <a:pt x="44" y="43"/>
                    <a:pt x="45" y="42"/>
                  </a:cubicBezTo>
                  <a:cubicBezTo>
                    <a:pt x="44" y="29"/>
                    <a:pt x="44" y="15"/>
                    <a:pt x="44" y="1"/>
                  </a:cubicBezTo>
                  <a:cubicBezTo>
                    <a:pt x="44" y="1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270"/>
            <p:cNvSpPr/>
            <p:nvPr/>
          </p:nvSpPr>
          <p:spPr bwMode="auto">
            <a:xfrm>
              <a:off x="3986" y="2152"/>
              <a:ext cx="122" cy="270"/>
            </a:xfrm>
            <a:custGeom>
              <a:avLst/>
              <a:gdLst>
                <a:gd name="T0" fmla="*/ 48 w 51"/>
                <a:gd name="T1" fmla="*/ 0 h 113"/>
                <a:gd name="T2" fmla="*/ 2 w 51"/>
                <a:gd name="T3" fmla="*/ 1 h 113"/>
                <a:gd name="T4" fmla="*/ 1 w 51"/>
                <a:gd name="T5" fmla="*/ 2 h 113"/>
                <a:gd name="T6" fmla="*/ 0 w 51"/>
                <a:gd name="T7" fmla="*/ 95 h 113"/>
                <a:gd name="T8" fmla="*/ 0 w 51"/>
                <a:gd name="T9" fmla="*/ 113 h 113"/>
                <a:gd name="T10" fmla="*/ 2 w 51"/>
                <a:gd name="T11" fmla="*/ 113 h 113"/>
                <a:gd name="T12" fmla="*/ 3 w 51"/>
                <a:gd name="T13" fmla="*/ 26 h 113"/>
                <a:gd name="T14" fmla="*/ 3 w 51"/>
                <a:gd name="T15" fmla="*/ 3 h 113"/>
                <a:gd name="T16" fmla="*/ 47 w 51"/>
                <a:gd name="T17" fmla="*/ 2 h 113"/>
                <a:gd name="T18" fmla="*/ 49 w 51"/>
                <a:gd name="T19" fmla="*/ 96 h 113"/>
                <a:gd name="T20" fmla="*/ 49 w 51"/>
                <a:gd name="T21" fmla="*/ 112 h 113"/>
                <a:gd name="T22" fmla="*/ 51 w 51"/>
                <a:gd name="T23" fmla="*/ 112 h 113"/>
                <a:gd name="T24" fmla="*/ 49 w 51"/>
                <a:gd name="T25" fmla="*/ 18 h 113"/>
                <a:gd name="T26" fmla="*/ 49 w 51"/>
                <a:gd name="T27" fmla="*/ 1 h 113"/>
                <a:gd name="T28" fmla="*/ 48 w 51"/>
                <a:gd name="T29" fmla="*/ 0 h 113"/>
                <a:gd name="T30" fmla="*/ 48 w 51"/>
                <a:gd name="T3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1" h="113">
                  <a:moveTo>
                    <a:pt x="48" y="0"/>
                  </a:moveTo>
                  <a:cubicBezTo>
                    <a:pt x="33" y="0"/>
                    <a:pt x="18" y="1"/>
                    <a:pt x="2" y="1"/>
                  </a:cubicBezTo>
                  <a:cubicBezTo>
                    <a:pt x="2" y="1"/>
                    <a:pt x="1" y="1"/>
                    <a:pt x="1" y="2"/>
                  </a:cubicBezTo>
                  <a:cubicBezTo>
                    <a:pt x="0" y="33"/>
                    <a:pt x="0" y="64"/>
                    <a:pt x="0" y="95"/>
                  </a:cubicBezTo>
                  <a:cubicBezTo>
                    <a:pt x="0" y="101"/>
                    <a:pt x="0" y="107"/>
                    <a:pt x="0" y="113"/>
                  </a:cubicBezTo>
                  <a:cubicBezTo>
                    <a:pt x="1" y="113"/>
                    <a:pt x="1" y="113"/>
                    <a:pt x="2" y="113"/>
                  </a:cubicBezTo>
                  <a:cubicBezTo>
                    <a:pt x="2" y="84"/>
                    <a:pt x="2" y="55"/>
                    <a:pt x="3" y="26"/>
                  </a:cubicBezTo>
                  <a:cubicBezTo>
                    <a:pt x="3" y="18"/>
                    <a:pt x="3" y="11"/>
                    <a:pt x="3" y="3"/>
                  </a:cubicBezTo>
                  <a:cubicBezTo>
                    <a:pt x="18" y="3"/>
                    <a:pt x="32" y="3"/>
                    <a:pt x="47" y="2"/>
                  </a:cubicBezTo>
                  <a:cubicBezTo>
                    <a:pt x="47" y="34"/>
                    <a:pt x="49" y="65"/>
                    <a:pt x="49" y="96"/>
                  </a:cubicBezTo>
                  <a:cubicBezTo>
                    <a:pt x="49" y="101"/>
                    <a:pt x="49" y="107"/>
                    <a:pt x="49" y="112"/>
                  </a:cubicBezTo>
                  <a:cubicBezTo>
                    <a:pt x="50" y="112"/>
                    <a:pt x="50" y="112"/>
                    <a:pt x="51" y="112"/>
                  </a:cubicBezTo>
                  <a:cubicBezTo>
                    <a:pt x="51" y="81"/>
                    <a:pt x="50" y="50"/>
                    <a:pt x="49" y="18"/>
                  </a:cubicBezTo>
                  <a:cubicBezTo>
                    <a:pt x="49" y="13"/>
                    <a:pt x="49" y="7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271"/>
            <p:cNvSpPr/>
            <p:nvPr/>
          </p:nvSpPr>
          <p:spPr bwMode="auto">
            <a:xfrm>
              <a:off x="4179" y="2018"/>
              <a:ext cx="143" cy="394"/>
            </a:xfrm>
            <a:custGeom>
              <a:avLst/>
              <a:gdLst>
                <a:gd name="T0" fmla="*/ 28 w 60"/>
                <a:gd name="T1" fmla="*/ 1 h 165"/>
                <a:gd name="T2" fmla="*/ 1 w 60"/>
                <a:gd name="T3" fmla="*/ 2 h 165"/>
                <a:gd name="T4" fmla="*/ 0 w 60"/>
                <a:gd name="T5" fmla="*/ 3 h 165"/>
                <a:gd name="T6" fmla="*/ 0 w 60"/>
                <a:gd name="T7" fmla="*/ 50 h 165"/>
                <a:gd name="T8" fmla="*/ 3 w 60"/>
                <a:gd name="T9" fmla="*/ 95 h 165"/>
                <a:gd name="T10" fmla="*/ 9 w 60"/>
                <a:gd name="T11" fmla="*/ 165 h 165"/>
                <a:gd name="T12" fmla="*/ 11 w 60"/>
                <a:gd name="T13" fmla="*/ 165 h 165"/>
                <a:gd name="T14" fmla="*/ 5 w 60"/>
                <a:gd name="T15" fmla="*/ 91 h 165"/>
                <a:gd name="T16" fmla="*/ 2 w 60"/>
                <a:gd name="T17" fmla="*/ 48 h 165"/>
                <a:gd name="T18" fmla="*/ 2 w 60"/>
                <a:gd name="T19" fmla="*/ 5 h 165"/>
                <a:gd name="T20" fmla="*/ 28 w 60"/>
                <a:gd name="T21" fmla="*/ 3 h 165"/>
                <a:gd name="T22" fmla="*/ 51 w 60"/>
                <a:gd name="T23" fmla="*/ 2 h 165"/>
                <a:gd name="T24" fmla="*/ 55 w 60"/>
                <a:gd name="T25" fmla="*/ 95 h 165"/>
                <a:gd name="T26" fmla="*/ 58 w 60"/>
                <a:gd name="T27" fmla="*/ 162 h 165"/>
                <a:gd name="T28" fmla="*/ 60 w 60"/>
                <a:gd name="T29" fmla="*/ 162 h 165"/>
                <a:gd name="T30" fmla="*/ 60 w 60"/>
                <a:gd name="T31" fmla="*/ 161 h 165"/>
                <a:gd name="T32" fmla="*/ 56 w 60"/>
                <a:gd name="T33" fmla="*/ 82 h 165"/>
                <a:gd name="T34" fmla="*/ 53 w 60"/>
                <a:gd name="T35" fmla="*/ 1 h 165"/>
                <a:gd name="T36" fmla="*/ 52 w 60"/>
                <a:gd name="T37" fmla="*/ 0 h 165"/>
                <a:gd name="T38" fmla="*/ 51 w 60"/>
                <a:gd name="T39" fmla="*/ 0 h 165"/>
                <a:gd name="T40" fmla="*/ 28 w 60"/>
                <a:gd name="T41" fmla="*/ 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0" h="165">
                  <a:moveTo>
                    <a:pt x="28" y="1"/>
                  </a:moveTo>
                  <a:cubicBezTo>
                    <a:pt x="19" y="2"/>
                    <a:pt x="10" y="3"/>
                    <a:pt x="1" y="2"/>
                  </a:cubicBezTo>
                  <a:cubicBezTo>
                    <a:pt x="1" y="2"/>
                    <a:pt x="0" y="3"/>
                    <a:pt x="0" y="3"/>
                  </a:cubicBezTo>
                  <a:cubicBezTo>
                    <a:pt x="0" y="19"/>
                    <a:pt x="0" y="35"/>
                    <a:pt x="0" y="50"/>
                  </a:cubicBezTo>
                  <a:cubicBezTo>
                    <a:pt x="0" y="65"/>
                    <a:pt x="2" y="80"/>
                    <a:pt x="3" y="95"/>
                  </a:cubicBezTo>
                  <a:cubicBezTo>
                    <a:pt x="6" y="118"/>
                    <a:pt x="10" y="141"/>
                    <a:pt x="9" y="165"/>
                  </a:cubicBezTo>
                  <a:cubicBezTo>
                    <a:pt x="9" y="165"/>
                    <a:pt x="10" y="165"/>
                    <a:pt x="11" y="165"/>
                  </a:cubicBezTo>
                  <a:cubicBezTo>
                    <a:pt x="12" y="140"/>
                    <a:pt x="8" y="115"/>
                    <a:pt x="5" y="91"/>
                  </a:cubicBezTo>
                  <a:cubicBezTo>
                    <a:pt x="3" y="76"/>
                    <a:pt x="2" y="62"/>
                    <a:pt x="2" y="48"/>
                  </a:cubicBezTo>
                  <a:cubicBezTo>
                    <a:pt x="2" y="34"/>
                    <a:pt x="2" y="19"/>
                    <a:pt x="2" y="5"/>
                  </a:cubicBezTo>
                  <a:cubicBezTo>
                    <a:pt x="11" y="5"/>
                    <a:pt x="20" y="4"/>
                    <a:pt x="28" y="3"/>
                  </a:cubicBezTo>
                  <a:cubicBezTo>
                    <a:pt x="36" y="3"/>
                    <a:pt x="43" y="2"/>
                    <a:pt x="51" y="2"/>
                  </a:cubicBezTo>
                  <a:cubicBezTo>
                    <a:pt x="51" y="33"/>
                    <a:pt x="53" y="64"/>
                    <a:pt x="55" y="95"/>
                  </a:cubicBezTo>
                  <a:cubicBezTo>
                    <a:pt x="56" y="117"/>
                    <a:pt x="57" y="139"/>
                    <a:pt x="58" y="162"/>
                  </a:cubicBezTo>
                  <a:cubicBezTo>
                    <a:pt x="58" y="162"/>
                    <a:pt x="59" y="162"/>
                    <a:pt x="60" y="162"/>
                  </a:cubicBezTo>
                  <a:cubicBezTo>
                    <a:pt x="60" y="162"/>
                    <a:pt x="60" y="162"/>
                    <a:pt x="60" y="161"/>
                  </a:cubicBezTo>
                  <a:cubicBezTo>
                    <a:pt x="59" y="135"/>
                    <a:pt x="58" y="108"/>
                    <a:pt x="56" y="82"/>
                  </a:cubicBezTo>
                  <a:cubicBezTo>
                    <a:pt x="55" y="55"/>
                    <a:pt x="53" y="28"/>
                    <a:pt x="53" y="1"/>
                  </a:cubicBezTo>
                  <a:cubicBezTo>
                    <a:pt x="53" y="0"/>
                    <a:pt x="52" y="0"/>
                    <a:pt x="52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3" y="0"/>
                    <a:pt x="36" y="1"/>
                    <a:pt x="2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272"/>
            <p:cNvSpPr/>
            <p:nvPr/>
          </p:nvSpPr>
          <p:spPr bwMode="auto">
            <a:xfrm>
              <a:off x="3748" y="2242"/>
              <a:ext cx="119" cy="175"/>
            </a:xfrm>
            <a:custGeom>
              <a:avLst/>
              <a:gdLst>
                <a:gd name="T0" fmla="*/ 2 w 50"/>
                <a:gd name="T1" fmla="*/ 3 h 73"/>
                <a:gd name="T2" fmla="*/ 1 w 50"/>
                <a:gd name="T3" fmla="*/ 4 h 73"/>
                <a:gd name="T4" fmla="*/ 0 w 50"/>
                <a:gd name="T5" fmla="*/ 73 h 73"/>
                <a:gd name="T6" fmla="*/ 2 w 50"/>
                <a:gd name="T7" fmla="*/ 73 h 73"/>
                <a:gd name="T8" fmla="*/ 4 w 50"/>
                <a:gd name="T9" fmla="*/ 5 h 73"/>
                <a:gd name="T10" fmla="*/ 47 w 50"/>
                <a:gd name="T11" fmla="*/ 2 h 73"/>
                <a:gd name="T12" fmla="*/ 45 w 50"/>
                <a:gd name="T13" fmla="*/ 73 h 73"/>
                <a:gd name="T14" fmla="*/ 47 w 50"/>
                <a:gd name="T15" fmla="*/ 73 h 73"/>
                <a:gd name="T16" fmla="*/ 49 w 50"/>
                <a:gd name="T17" fmla="*/ 1 h 73"/>
                <a:gd name="T18" fmla="*/ 48 w 50"/>
                <a:gd name="T19" fmla="*/ 0 h 73"/>
                <a:gd name="T20" fmla="*/ 44 w 50"/>
                <a:gd name="T21" fmla="*/ 0 h 73"/>
                <a:gd name="T22" fmla="*/ 2 w 50"/>
                <a:gd name="T23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73">
                  <a:moveTo>
                    <a:pt x="2" y="3"/>
                  </a:moveTo>
                  <a:cubicBezTo>
                    <a:pt x="2" y="3"/>
                    <a:pt x="1" y="4"/>
                    <a:pt x="1" y="4"/>
                  </a:cubicBezTo>
                  <a:cubicBezTo>
                    <a:pt x="1" y="27"/>
                    <a:pt x="0" y="50"/>
                    <a:pt x="0" y="73"/>
                  </a:cubicBezTo>
                  <a:cubicBezTo>
                    <a:pt x="1" y="73"/>
                    <a:pt x="1" y="73"/>
                    <a:pt x="2" y="73"/>
                  </a:cubicBezTo>
                  <a:cubicBezTo>
                    <a:pt x="2" y="50"/>
                    <a:pt x="3" y="28"/>
                    <a:pt x="4" y="5"/>
                  </a:cubicBezTo>
                  <a:cubicBezTo>
                    <a:pt x="18" y="5"/>
                    <a:pt x="33" y="2"/>
                    <a:pt x="47" y="2"/>
                  </a:cubicBezTo>
                  <a:cubicBezTo>
                    <a:pt x="48" y="26"/>
                    <a:pt x="46" y="50"/>
                    <a:pt x="45" y="73"/>
                  </a:cubicBezTo>
                  <a:cubicBezTo>
                    <a:pt x="46" y="73"/>
                    <a:pt x="47" y="73"/>
                    <a:pt x="47" y="73"/>
                  </a:cubicBezTo>
                  <a:cubicBezTo>
                    <a:pt x="48" y="49"/>
                    <a:pt x="50" y="25"/>
                    <a:pt x="49" y="1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7" y="0"/>
                    <a:pt x="46" y="0"/>
                    <a:pt x="44" y="0"/>
                  </a:cubicBezTo>
                  <a:cubicBezTo>
                    <a:pt x="30" y="0"/>
                    <a:pt x="17" y="3"/>
                    <a:pt x="2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273"/>
            <p:cNvSpPr/>
            <p:nvPr/>
          </p:nvSpPr>
          <p:spPr bwMode="auto">
            <a:xfrm>
              <a:off x="3394" y="2362"/>
              <a:ext cx="109" cy="69"/>
            </a:xfrm>
            <a:custGeom>
              <a:avLst/>
              <a:gdLst>
                <a:gd name="T0" fmla="*/ 1 w 46"/>
                <a:gd name="T1" fmla="*/ 0 h 29"/>
                <a:gd name="T2" fmla="*/ 0 w 46"/>
                <a:gd name="T3" fmla="*/ 1 h 29"/>
                <a:gd name="T4" fmla="*/ 1 w 46"/>
                <a:gd name="T5" fmla="*/ 27 h 29"/>
                <a:gd name="T6" fmla="*/ 3 w 46"/>
                <a:gd name="T7" fmla="*/ 27 h 29"/>
                <a:gd name="T8" fmla="*/ 3 w 46"/>
                <a:gd name="T9" fmla="*/ 2 h 29"/>
                <a:gd name="T10" fmla="*/ 24 w 46"/>
                <a:gd name="T11" fmla="*/ 2 h 29"/>
                <a:gd name="T12" fmla="*/ 43 w 46"/>
                <a:gd name="T13" fmla="*/ 3 h 29"/>
                <a:gd name="T14" fmla="*/ 43 w 46"/>
                <a:gd name="T15" fmla="*/ 27 h 29"/>
                <a:gd name="T16" fmla="*/ 45 w 46"/>
                <a:gd name="T17" fmla="*/ 27 h 29"/>
                <a:gd name="T18" fmla="*/ 45 w 46"/>
                <a:gd name="T19" fmla="*/ 2 h 29"/>
                <a:gd name="T20" fmla="*/ 44 w 46"/>
                <a:gd name="T21" fmla="*/ 1 h 29"/>
                <a:gd name="T22" fmla="*/ 24 w 46"/>
                <a:gd name="T23" fmla="*/ 0 h 29"/>
                <a:gd name="T24" fmla="*/ 6 w 46"/>
                <a:gd name="T25" fmla="*/ 0 h 29"/>
                <a:gd name="T26" fmla="*/ 1 w 46"/>
                <a:gd name="T2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29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9"/>
                    <a:pt x="0" y="18"/>
                    <a:pt x="1" y="27"/>
                  </a:cubicBezTo>
                  <a:cubicBezTo>
                    <a:pt x="1" y="28"/>
                    <a:pt x="3" y="28"/>
                    <a:pt x="3" y="27"/>
                  </a:cubicBezTo>
                  <a:cubicBezTo>
                    <a:pt x="2" y="18"/>
                    <a:pt x="2" y="10"/>
                    <a:pt x="3" y="2"/>
                  </a:cubicBezTo>
                  <a:cubicBezTo>
                    <a:pt x="10" y="2"/>
                    <a:pt x="17" y="2"/>
                    <a:pt x="24" y="2"/>
                  </a:cubicBezTo>
                  <a:cubicBezTo>
                    <a:pt x="31" y="2"/>
                    <a:pt x="37" y="3"/>
                    <a:pt x="43" y="3"/>
                  </a:cubicBezTo>
                  <a:cubicBezTo>
                    <a:pt x="43" y="11"/>
                    <a:pt x="43" y="19"/>
                    <a:pt x="43" y="27"/>
                  </a:cubicBezTo>
                  <a:cubicBezTo>
                    <a:pt x="43" y="29"/>
                    <a:pt x="45" y="29"/>
                    <a:pt x="45" y="27"/>
                  </a:cubicBezTo>
                  <a:cubicBezTo>
                    <a:pt x="45" y="19"/>
                    <a:pt x="46" y="10"/>
                    <a:pt x="45" y="2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38" y="1"/>
                    <a:pt x="31" y="0"/>
                    <a:pt x="24" y="0"/>
                  </a:cubicBezTo>
                  <a:cubicBezTo>
                    <a:pt x="18" y="0"/>
                    <a:pt x="12" y="0"/>
                    <a:pt x="6" y="0"/>
                  </a:cubicBezTo>
                  <a:cubicBezTo>
                    <a:pt x="4" y="0"/>
                    <a:pt x="3" y="0"/>
                    <a:pt x="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274"/>
            <p:cNvSpPr>
              <a:spLocks noEditPoints="1"/>
            </p:cNvSpPr>
            <p:nvPr/>
          </p:nvSpPr>
          <p:spPr bwMode="auto">
            <a:xfrm>
              <a:off x="3365" y="1899"/>
              <a:ext cx="843" cy="458"/>
            </a:xfrm>
            <a:custGeom>
              <a:avLst/>
              <a:gdLst>
                <a:gd name="T0" fmla="*/ 351 w 354"/>
                <a:gd name="T1" fmla="*/ 1 h 192"/>
                <a:gd name="T2" fmla="*/ 351 w 354"/>
                <a:gd name="T3" fmla="*/ 3 h 192"/>
                <a:gd name="T4" fmla="*/ 345 w 354"/>
                <a:gd name="T5" fmla="*/ 25 h 192"/>
                <a:gd name="T6" fmla="*/ 345 w 354"/>
                <a:gd name="T7" fmla="*/ 25 h 192"/>
                <a:gd name="T8" fmla="*/ 333 w 354"/>
                <a:gd name="T9" fmla="*/ 46 h 192"/>
                <a:gd name="T10" fmla="*/ 307 w 354"/>
                <a:gd name="T11" fmla="*/ 71 h 192"/>
                <a:gd name="T12" fmla="*/ 267 w 354"/>
                <a:gd name="T13" fmla="*/ 96 h 192"/>
                <a:gd name="T14" fmla="*/ 213 w 354"/>
                <a:gd name="T15" fmla="*/ 122 h 192"/>
                <a:gd name="T16" fmla="*/ 213 w 354"/>
                <a:gd name="T17" fmla="*/ 122 h 192"/>
                <a:gd name="T18" fmla="*/ 87 w 354"/>
                <a:gd name="T19" fmla="*/ 164 h 192"/>
                <a:gd name="T20" fmla="*/ 1 w 354"/>
                <a:gd name="T21" fmla="*/ 189 h 192"/>
                <a:gd name="T22" fmla="*/ 2 w 354"/>
                <a:gd name="T23" fmla="*/ 191 h 192"/>
                <a:gd name="T24" fmla="*/ 130 w 354"/>
                <a:gd name="T25" fmla="*/ 154 h 192"/>
                <a:gd name="T26" fmla="*/ 252 w 354"/>
                <a:gd name="T27" fmla="*/ 106 h 192"/>
                <a:gd name="T28" fmla="*/ 332 w 354"/>
                <a:gd name="T29" fmla="*/ 51 h 192"/>
                <a:gd name="T30" fmla="*/ 354 w 354"/>
                <a:gd name="T31" fmla="*/ 1 h 192"/>
                <a:gd name="T32" fmla="*/ 353 w 354"/>
                <a:gd name="T33" fmla="*/ 0 h 192"/>
                <a:gd name="T34" fmla="*/ 351 w 354"/>
                <a:gd name="T35" fmla="*/ 1 h 192"/>
                <a:gd name="T36" fmla="*/ 333 w 354"/>
                <a:gd name="T37" fmla="*/ 46 h 192"/>
                <a:gd name="T38" fmla="*/ 333 w 354"/>
                <a:gd name="T39" fmla="*/ 46 h 192"/>
                <a:gd name="T40" fmla="*/ 333 w 354"/>
                <a:gd name="T41" fmla="*/ 4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4" h="192">
                  <a:moveTo>
                    <a:pt x="351" y="1"/>
                  </a:moveTo>
                  <a:cubicBezTo>
                    <a:pt x="351" y="2"/>
                    <a:pt x="351" y="2"/>
                    <a:pt x="351" y="3"/>
                  </a:cubicBezTo>
                  <a:cubicBezTo>
                    <a:pt x="350" y="10"/>
                    <a:pt x="348" y="18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2" y="32"/>
                    <a:pt x="338" y="39"/>
                    <a:pt x="333" y="46"/>
                  </a:cubicBezTo>
                  <a:cubicBezTo>
                    <a:pt x="326" y="55"/>
                    <a:pt x="317" y="63"/>
                    <a:pt x="307" y="71"/>
                  </a:cubicBezTo>
                  <a:cubicBezTo>
                    <a:pt x="295" y="80"/>
                    <a:pt x="281" y="89"/>
                    <a:pt x="267" y="96"/>
                  </a:cubicBezTo>
                  <a:cubicBezTo>
                    <a:pt x="249" y="106"/>
                    <a:pt x="231" y="115"/>
                    <a:pt x="213" y="122"/>
                  </a:cubicBezTo>
                  <a:cubicBezTo>
                    <a:pt x="213" y="122"/>
                    <a:pt x="213" y="122"/>
                    <a:pt x="213" y="122"/>
                  </a:cubicBezTo>
                  <a:cubicBezTo>
                    <a:pt x="172" y="139"/>
                    <a:pt x="130" y="153"/>
                    <a:pt x="87" y="164"/>
                  </a:cubicBezTo>
                  <a:cubicBezTo>
                    <a:pt x="59" y="172"/>
                    <a:pt x="30" y="179"/>
                    <a:pt x="1" y="189"/>
                  </a:cubicBezTo>
                  <a:cubicBezTo>
                    <a:pt x="0" y="190"/>
                    <a:pt x="1" y="192"/>
                    <a:pt x="2" y="191"/>
                  </a:cubicBezTo>
                  <a:cubicBezTo>
                    <a:pt x="44" y="176"/>
                    <a:pt x="87" y="167"/>
                    <a:pt x="130" y="154"/>
                  </a:cubicBezTo>
                  <a:cubicBezTo>
                    <a:pt x="171" y="141"/>
                    <a:pt x="213" y="126"/>
                    <a:pt x="252" y="106"/>
                  </a:cubicBezTo>
                  <a:cubicBezTo>
                    <a:pt x="281" y="92"/>
                    <a:pt x="311" y="76"/>
                    <a:pt x="332" y="51"/>
                  </a:cubicBezTo>
                  <a:cubicBezTo>
                    <a:pt x="344" y="37"/>
                    <a:pt x="351" y="20"/>
                    <a:pt x="354" y="1"/>
                  </a:cubicBezTo>
                  <a:cubicBezTo>
                    <a:pt x="354" y="1"/>
                    <a:pt x="353" y="0"/>
                    <a:pt x="353" y="0"/>
                  </a:cubicBezTo>
                  <a:cubicBezTo>
                    <a:pt x="352" y="0"/>
                    <a:pt x="352" y="1"/>
                    <a:pt x="351" y="1"/>
                  </a:cubicBezTo>
                  <a:moveTo>
                    <a:pt x="333" y="46"/>
                  </a:moveTo>
                  <a:cubicBezTo>
                    <a:pt x="333" y="46"/>
                    <a:pt x="333" y="46"/>
                    <a:pt x="333" y="46"/>
                  </a:cubicBezTo>
                  <a:cubicBezTo>
                    <a:pt x="333" y="46"/>
                    <a:pt x="333" y="46"/>
                    <a:pt x="333" y="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275"/>
            <p:cNvSpPr>
              <a:spLocks noEditPoints="1"/>
            </p:cNvSpPr>
            <p:nvPr/>
          </p:nvSpPr>
          <p:spPr bwMode="auto">
            <a:xfrm>
              <a:off x="4184" y="1879"/>
              <a:ext cx="26" cy="46"/>
            </a:xfrm>
            <a:custGeom>
              <a:avLst/>
              <a:gdLst>
                <a:gd name="T0" fmla="*/ 9 w 11"/>
                <a:gd name="T1" fmla="*/ 1 h 19"/>
                <a:gd name="T2" fmla="*/ 7 w 11"/>
                <a:gd name="T3" fmla="*/ 6 h 19"/>
                <a:gd name="T4" fmla="*/ 1 w 11"/>
                <a:gd name="T5" fmla="*/ 17 h 19"/>
                <a:gd name="T6" fmla="*/ 3 w 11"/>
                <a:gd name="T7" fmla="*/ 18 h 19"/>
                <a:gd name="T8" fmla="*/ 11 w 11"/>
                <a:gd name="T9" fmla="*/ 1 h 19"/>
                <a:gd name="T10" fmla="*/ 10 w 11"/>
                <a:gd name="T11" fmla="*/ 0 h 19"/>
                <a:gd name="T12" fmla="*/ 9 w 11"/>
                <a:gd name="T13" fmla="*/ 1 h 19"/>
                <a:gd name="T14" fmla="*/ 7 w 11"/>
                <a:gd name="T15" fmla="*/ 6 h 19"/>
                <a:gd name="T16" fmla="*/ 7 w 11"/>
                <a:gd name="T17" fmla="*/ 6 h 19"/>
                <a:gd name="T18" fmla="*/ 7 w 11"/>
                <a:gd name="T19" fmla="*/ 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9">
                  <a:moveTo>
                    <a:pt x="9" y="1"/>
                  </a:moveTo>
                  <a:cubicBezTo>
                    <a:pt x="8" y="2"/>
                    <a:pt x="8" y="4"/>
                    <a:pt x="7" y="6"/>
                  </a:cubicBezTo>
                  <a:cubicBezTo>
                    <a:pt x="5" y="10"/>
                    <a:pt x="3" y="13"/>
                    <a:pt x="1" y="17"/>
                  </a:cubicBezTo>
                  <a:cubicBezTo>
                    <a:pt x="0" y="18"/>
                    <a:pt x="2" y="19"/>
                    <a:pt x="3" y="18"/>
                  </a:cubicBezTo>
                  <a:cubicBezTo>
                    <a:pt x="6" y="13"/>
                    <a:pt x="9" y="7"/>
                    <a:pt x="11" y="1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moveTo>
                    <a:pt x="7" y="6"/>
                  </a:move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276"/>
            <p:cNvSpPr/>
            <p:nvPr/>
          </p:nvSpPr>
          <p:spPr bwMode="auto">
            <a:xfrm>
              <a:off x="4203" y="1879"/>
              <a:ext cx="9" cy="53"/>
            </a:xfrm>
            <a:custGeom>
              <a:avLst/>
              <a:gdLst>
                <a:gd name="T0" fmla="*/ 1 w 4"/>
                <a:gd name="T1" fmla="*/ 1 h 22"/>
                <a:gd name="T2" fmla="*/ 2 w 4"/>
                <a:gd name="T3" fmla="*/ 20 h 22"/>
                <a:gd name="T4" fmla="*/ 4 w 4"/>
                <a:gd name="T5" fmla="*/ 20 h 22"/>
                <a:gd name="T6" fmla="*/ 3 w 4"/>
                <a:gd name="T7" fmla="*/ 17 h 22"/>
                <a:gd name="T8" fmla="*/ 4 w 4"/>
                <a:gd name="T9" fmla="*/ 1 h 22"/>
                <a:gd name="T10" fmla="*/ 3 w 4"/>
                <a:gd name="T11" fmla="*/ 0 h 22"/>
                <a:gd name="T12" fmla="*/ 1 w 4"/>
                <a:gd name="T1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2">
                  <a:moveTo>
                    <a:pt x="1" y="1"/>
                  </a:moveTo>
                  <a:cubicBezTo>
                    <a:pt x="1" y="7"/>
                    <a:pt x="0" y="14"/>
                    <a:pt x="2" y="20"/>
                  </a:cubicBezTo>
                  <a:cubicBezTo>
                    <a:pt x="2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3" y="12"/>
                    <a:pt x="3" y="6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277"/>
            <p:cNvSpPr/>
            <p:nvPr/>
          </p:nvSpPr>
          <p:spPr bwMode="auto">
            <a:xfrm>
              <a:off x="4201" y="2405"/>
              <a:ext cx="121" cy="12"/>
            </a:xfrm>
            <a:custGeom>
              <a:avLst/>
              <a:gdLst>
                <a:gd name="T0" fmla="*/ 0 w 51"/>
                <a:gd name="T1" fmla="*/ 3 h 5"/>
                <a:gd name="T2" fmla="*/ 0 w 51"/>
                <a:gd name="T3" fmla="*/ 5 h 5"/>
                <a:gd name="T4" fmla="*/ 51 w 51"/>
                <a:gd name="T5" fmla="*/ 3 h 5"/>
                <a:gd name="T6" fmla="*/ 51 w 51"/>
                <a:gd name="T7" fmla="*/ 0 h 5"/>
                <a:gd name="T8" fmla="*/ 0 w 5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5">
                  <a:moveTo>
                    <a:pt x="0" y="3"/>
                  </a:moveTo>
                  <a:cubicBezTo>
                    <a:pt x="0" y="4"/>
                    <a:pt x="0" y="5"/>
                    <a:pt x="0" y="5"/>
                  </a:cubicBezTo>
                  <a:cubicBezTo>
                    <a:pt x="17" y="4"/>
                    <a:pt x="34" y="3"/>
                    <a:pt x="51" y="3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4" y="1"/>
                    <a:pt x="17" y="2"/>
                    <a:pt x="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278"/>
            <p:cNvSpPr/>
            <p:nvPr/>
          </p:nvSpPr>
          <p:spPr bwMode="auto">
            <a:xfrm>
              <a:off x="3986" y="2419"/>
              <a:ext cx="122" cy="14"/>
            </a:xfrm>
            <a:custGeom>
              <a:avLst/>
              <a:gdLst>
                <a:gd name="T0" fmla="*/ 6 w 51"/>
                <a:gd name="T1" fmla="*/ 3 h 6"/>
                <a:gd name="T2" fmla="*/ 0 w 51"/>
                <a:gd name="T3" fmla="*/ 4 h 6"/>
                <a:gd name="T4" fmla="*/ 0 w 51"/>
                <a:gd name="T5" fmla="*/ 6 h 6"/>
                <a:gd name="T6" fmla="*/ 51 w 51"/>
                <a:gd name="T7" fmla="*/ 2 h 6"/>
                <a:gd name="T8" fmla="*/ 51 w 51"/>
                <a:gd name="T9" fmla="*/ 0 h 6"/>
                <a:gd name="T10" fmla="*/ 6 w 51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6">
                  <a:moveTo>
                    <a:pt x="6" y="3"/>
                  </a:moveTo>
                  <a:cubicBezTo>
                    <a:pt x="4" y="3"/>
                    <a:pt x="2" y="3"/>
                    <a:pt x="0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17" y="5"/>
                    <a:pt x="34" y="4"/>
                    <a:pt x="51" y="2"/>
                  </a:cubicBezTo>
                  <a:cubicBezTo>
                    <a:pt x="51" y="2"/>
                    <a:pt x="51" y="1"/>
                    <a:pt x="51" y="0"/>
                  </a:cubicBezTo>
                  <a:cubicBezTo>
                    <a:pt x="36" y="1"/>
                    <a:pt x="21" y="2"/>
                    <a:pt x="6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279"/>
            <p:cNvSpPr/>
            <p:nvPr/>
          </p:nvSpPr>
          <p:spPr bwMode="auto">
            <a:xfrm>
              <a:off x="3748" y="2431"/>
              <a:ext cx="112" cy="7"/>
            </a:xfrm>
            <a:custGeom>
              <a:avLst/>
              <a:gdLst>
                <a:gd name="T0" fmla="*/ 19 w 47"/>
                <a:gd name="T1" fmla="*/ 1 h 3"/>
                <a:gd name="T2" fmla="*/ 0 w 47"/>
                <a:gd name="T3" fmla="*/ 1 h 3"/>
                <a:gd name="T4" fmla="*/ 0 w 47"/>
                <a:gd name="T5" fmla="*/ 3 h 3"/>
                <a:gd name="T6" fmla="*/ 11 w 47"/>
                <a:gd name="T7" fmla="*/ 3 h 3"/>
                <a:gd name="T8" fmla="*/ 47 w 47"/>
                <a:gd name="T9" fmla="*/ 3 h 3"/>
                <a:gd name="T10" fmla="*/ 47 w 47"/>
                <a:gd name="T11" fmla="*/ 0 h 3"/>
                <a:gd name="T12" fmla="*/ 19 w 47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">
                  <a:moveTo>
                    <a:pt x="19" y="1"/>
                  </a:moveTo>
                  <a:cubicBezTo>
                    <a:pt x="13" y="1"/>
                    <a:pt x="6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4" y="3"/>
                    <a:pt x="8" y="3"/>
                    <a:pt x="11" y="3"/>
                  </a:cubicBezTo>
                  <a:cubicBezTo>
                    <a:pt x="23" y="3"/>
                    <a:pt x="35" y="3"/>
                    <a:pt x="47" y="3"/>
                  </a:cubicBezTo>
                  <a:cubicBezTo>
                    <a:pt x="47" y="2"/>
                    <a:pt x="47" y="1"/>
                    <a:pt x="47" y="0"/>
                  </a:cubicBezTo>
                  <a:cubicBezTo>
                    <a:pt x="38" y="1"/>
                    <a:pt x="29" y="1"/>
                    <a:pt x="1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280"/>
            <p:cNvSpPr/>
            <p:nvPr/>
          </p:nvSpPr>
          <p:spPr bwMode="auto">
            <a:xfrm>
              <a:off x="3567" y="2433"/>
              <a:ext cx="108" cy="8"/>
            </a:xfrm>
            <a:custGeom>
              <a:avLst/>
              <a:gdLst>
                <a:gd name="T0" fmla="*/ 8 w 45"/>
                <a:gd name="T1" fmla="*/ 1 h 3"/>
                <a:gd name="T2" fmla="*/ 0 w 45"/>
                <a:gd name="T3" fmla="*/ 1 h 3"/>
                <a:gd name="T4" fmla="*/ 0 w 45"/>
                <a:gd name="T5" fmla="*/ 3 h 3"/>
                <a:gd name="T6" fmla="*/ 45 w 45"/>
                <a:gd name="T7" fmla="*/ 2 h 3"/>
                <a:gd name="T8" fmla="*/ 45 w 45"/>
                <a:gd name="T9" fmla="*/ 0 h 3"/>
                <a:gd name="T10" fmla="*/ 8 w 45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">
                  <a:moveTo>
                    <a:pt x="8" y="1"/>
                  </a:moveTo>
                  <a:cubicBezTo>
                    <a:pt x="5" y="1"/>
                    <a:pt x="2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5" y="3"/>
                    <a:pt x="30" y="3"/>
                    <a:pt x="45" y="2"/>
                  </a:cubicBezTo>
                  <a:cubicBezTo>
                    <a:pt x="45" y="2"/>
                    <a:pt x="45" y="1"/>
                    <a:pt x="45" y="0"/>
                  </a:cubicBezTo>
                  <a:cubicBezTo>
                    <a:pt x="33" y="0"/>
                    <a:pt x="20" y="0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281"/>
            <p:cNvSpPr/>
            <p:nvPr/>
          </p:nvSpPr>
          <p:spPr bwMode="auto">
            <a:xfrm>
              <a:off x="3396" y="2436"/>
              <a:ext cx="105" cy="5"/>
            </a:xfrm>
            <a:custGeom>
              <a:avLst/>
              <a:gdLst>
                <a:gd name="T0" fmla="*/ 0 w 44"/>
                <a:gd name="T1" fmla="*/ 0 h 2"/>
                <a:gd name="T2" fmla="*/ 0 w 44"/>
                <a:gd name="T3" fmla="*/ 2 h 2"/>
                <a:gd name="T4" fmla="*/ 44 w 44"/>
                <a:gd name="T5" fmla="*/ 2 h 2"/>
                <a:gd name="T6" fmla="*/ 44 w 44"/>
                <a:gd name="T7" fmla="*/ 0 h 2"/>
                <a:gd name="T8" fmla="*/ 0 w 44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">
                  <a:moveTo>
                    <a:pt x="0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15" y="2"/>
                    <a:pt x="29" y="2"/>
                    <a:pt x="44" y="2"/>
                  </a:cubicBezTo>
                  <a:cubicBezTo>
                    <a:pt x="44" y="1"/>
                    <a:pt x="44" y="0"/>
                    <a:pt x="44" y="0"/>
                  </a:cubicBezTo>
                  <a:cubicBezTo>
                    <a:pt x="30" y="0"/>
                    <a:pt x="15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282"/>
            <p:cNvSpPr/>
            <p:nvPr/>
          </p:nvSpPr>
          <p:spPr bwMode="auto">
            <a:xfrm>
              <a:off x="3394" y="2412"/>
              <a:ext cx="7" cy="29"/>
            </a:xfrm>
            <a:custGeom>
              <a:avLst/>
              <a:gdLst>
                <a:gd name="T0" fmla="*/ 0 w 3"/>
                <a:gd name="T1" fmla="*/ 1 h 12"/>
                <a:gd name="T2" fmla="*/ 1 w 3"/>
                <a:gd name="T3" fmla="*/ 10 h 12"/>
                <a:gd name="T4" fmla="*/ 1 w 3"/>
                <a:gd name="T5" fmla="*/ 11 h 12"/>
                <a:gd name="T6" fmla="*/ 3 w 3"/>
                <a:gd name="T7" fmla="*/ 11 h 12"/>
                <a:gd name="T8" fmla="*/ 2 w 3"/>
                <a:gd name="T9" fmla="*/ 1 h 12"/>
                <a:gd name="T10" fmla="*/ 1 w 3"/>
                <a:gd name="T11" fmla="*/ 0 h 12"/>
                <a:gd name="T12" fmla="*/ 0 w 3"/>
                <a:gd name="T13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12">
                  <a:moveTo>
                    <a:pt x="0" y="1"/>
                  </a:moveTo>
                  <a:cubicBezTo>
                    <a:pt x="1" y="4"/>
                    <a:pt x="1" y="7"/>
                    <a:pt x="1" y="10"/>
                  </a:cubicBezTo>
                  <a:cubicBezTo>
                    <a:pt x="1" y="10"/>
                    <a:pt x="1" y="10"/>
                    <a:pt x="1" y="11"/>
                  </a:cubicBezTo>
                  <a:cubicBezTo>
                    <a:pt x="1" y="12"/>
                    <a:pt x="3" y="12"/>
                    <a:pt x="3" y="11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283"/>
            <p:cNvSpPr/>
            <p:nvPr/>
          </p:nvSpPr>
          <p:spPr bwMode="auto">
            <a:xfrm>
              <a:off x="3496" y="2414"/>
              <a:ext cx="7" cy="27"/>
            </a:xfrm>
            <a:custGeom>
              <a:avLst/>
              <a:gdLst>
                <a:gd name="T0" fmla="*/ 0 w 3"/>
                <a:gd name="T1" fmla="*/ 1 h 11"/>
                <a:gd name="T2" fmla="*/ 0 w 3"/>
                <a:gd name="T3" fmla="*/ 9 h 11"/>
                <a:gd name="T4" fmla="*/ 2 w 3"/>
                <a:gd name="T5" fmla="*/ 9 h 11"/>
                <a:gd name="T6" fmla="*/ 3 w 3"/>
                <a:gd name="T7" fmla="*/ 1 h 11"/>
                <a:gd name="T8" fmla="*/ 2 w 3"/>
                <a:gd name="T9" fmla="*/ 0 h 11"/>
                <a:gd name="T10" fmla="*/ 0 w 3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1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1"/>
                    <a:pt x="2" y="11"/>
                    <a:pt x="2" y="9"/>
                  </a:cubicBezTo>
                  <a:cubicBezTo>
                    <a:pt x="2" y="6"/>
                    <a:pt x="3" y="4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284"/>
            <p:cNvSpPr/>
            <p:nvPr/>
          </p:nvSpPr>
          <p:spPr bwMode="auto">
            <a:xfrm>
              <a:off x="3567" y="2405"/>
              <a:ext cx="8" cy="36"/>
            </a:xfrm>
            <a:custGeom>
              <a:avLst/>
              <a:gdLst>
                <a:gd name="T0" fmla="*/ 0 w 3"/>
                <a:gd name="T1" fmla="*/ 1 h 15"/>
                <a:gd name="T2" fmla="*/ 0 w 3"/>
                <a:gd name="T3" fmla="*/ 11 h 15"/>
                <a:gd name="T4" fmla="*/ 0 w 3"/>
                <a:gd name="T5" fmla="*/ 11 h 15"/>
                <a:gd name="T6" fmla="*/ 0 w 3"/>
                <a:gd name="T7" fmla="*/ 14 h 15"/>
                <a:gd name="T8" fmla="*/ 2 w 3"/>
                <a:gd name="T9" fmla="*/ 14 h 15"/>
                <a:gd name="T10" fmla="*/ 2 w 3"/>
                <a:gd name="T11" fmla="*/ 1 h 15"/>
                <a:gd name="T12" fmla="*/ 1 w 3"/>
                <a:gd name="T13" fmla="*/ 0 h 15"/>
                <a:gd name="T14" fmla="*/ 0 w 3"/>
                <a:gd name="T1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5">
                  <a:moveTo>
                    <a:pt x="0" y="1"/>
                  </a:moveTo>
                  <a:cubicBezTo>
                    <a:pt x="0" y="4"/>
                    <a:pt x="0" y="8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4"/>
                    <a:pt x="2" y="15"/>
                    <a:pt x="2" y="14"/>
                  </a:cubicBezTo>
                  <a:cubicBezTo>
                    <a:pt x="3" y="10"/>
                    <a:pt x="2" y="5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285"/>
            <p:cNvSpPr/>
            <p:nvPr/>
          </p:nvSpPr>
          <p:spPr bwMode="auto">
            <a:xfrm>
              <a:off x="3667" y="2395"/>
              <a:ext cx="8" cy="43"/>
            </a:xfrm>
            <a:custGeom>
              <a:avLst/>
              <a:gdLst>
                <a:gd name="T0" fmla="*/ 0 w 3"/>
                <a:gd name="T1" fmla="*/ 1 h 18"/>
                <a:gd name="T2" fmla="*/ 1 w 3"/>
                <a:gd name="T3" fmla="*/ 9 h 18"/>
                <a:gd name="T4" fmla="*/ 1 w 3"/>
                <a:gd name="T5" fmla="*/ 17 h 18"/>
                <a:gd name="T6" fmla="*/ 3 w 3"/>
                <a:gd name="T7" fmla="*/ 17 h 18"/>
                <a:gd name="T8" fmla="*/ 3 w 3"/>
                <a:gd name="T9" fmla="*/ 9 h 18"/>
                <a:gd name="T10" fmla="*/ 2 w 3"/>
                <a:gd name="T11" fmla="*/ 1 h 18"/>
                <a:gd name="T12" fmla="*/ 1 w 3"/>
                <a:gd name="T13" fmla="*/ 0 h 18"/>
                <a:gd name="T14" fmla="*/ 0 w 3"/>
                <a:gd name="T15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18">
                  <a:moveTo>
                    <a:pt x="0" y="1"/>
                  </a:moveTo>
                  <a:cubicBezTo>
                    <a:pt x="1" y="4"/>
                    <a:pt x="1" y="7"/>
                    <a:pt x="1" y="9"/>
                  </a:cubicBezTo>
                  <a:cubicBezTo>
                    <a:pt x="1" y="12"/>
                    <a:pt x="1" y="14"/>
                    <a:pt x="1" y="17"/>
                  </a:cubicBezTo>
                  <a:cubicBezTo>
                    <a:pt x="1" y="18"/>
                    <a:pt x="3" y="18"/>
                    <a:pt x="3" y="17"/>
                  </a:cubicBezTo>
                  <a:cubicBezTo>
                    <a:pt x="3" y="14"/>
                    <a:pt x="3" y="12"/>
                    <a:pt x="3" y="9"/>
                  </a:cubicBezTo>
                  <a:cubicBezTo>
                    <a:pt x="3" y="7"/>
                    <a:pt x="3" y="4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286"/>
            <p:cNvSpPr/>
            <p:nvPr/>
          </p:nvSpPr>
          <p:spPr bwMode="auto">
            <a:xfrm>
              <a:off x="3748" y="2400"/>
              <a:ext cx="5" cy="38"/>
            </a:xfrm>
            <a:custGeom>
              <a:avLst/>
              <a:gdLst>
                <a:gd name="T0" fmla="*/ 0 w 2"/>
                <a:gd name="T1" fmla="*/ 1 h 16"/>
                <a:gd name="T2" fmla="*/ 0 w 2"/>
                <a:gd name="T3" fmla="*/ 13 h 16"/>
                <a:gd name="T4" fmla="*/ 0 w 2"/>
                <a:gd name="T5" fmla="*/ 16 h 16"/>
                <a:gd name="T6" fmla="*/ 2 w 2"/>
                <a:gd name="T7" fmla="*/ 15 h 16"/>
                <a:gd name="T8" fmla="*/ 2 w 2"/>
                <a:gd name="T9" fmla="*/ 9 h 16"/>
                <a:gd name="T10" fmla="*/ 2 w 2"/>
                <a:gd name="T11" fmla="*/ 1 h 16"/>
                <a:gd name="T12" fmla="*/ 1 w 2"/>
                <a:gd name="T13" fmla="*/ 0 h 16"/>
                <a:gd name="T14" fmla="*/ 0 w 2"/>
                <a:gd name="T15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16">
                  <a:moveTo>
                    <a:pt x="0" y="1"/>
                  </a:moveTo>
                  <a:cubicBezTo>
                    <a:pt x="0" y="5"/>
                    <a:pt x="0" y="9"/>
                    <a:pt x="0" y="13"/>
                  </a:cubicBezTo>
                  <a:cubicBezTo>
                    <a:pt x="0" y="14"/>
                    <a:pt x="0" y="15"/>
                    <a:pt x="0" y="16"/>
                  </a:cubicBezTo>
                  <a:cubicBezTo>
                    <a:pt x="1" y="16"/>
                    <a:pt x="1" y="16"/>
                    <a:pt x="2" y="15"/>
                  </a:cubicBezTo>
                  <a:cubicBezTo>
                    <a:pt x="2" y="13"/>
                    <a:pt x="2" y="11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287"/>
            <p:cNvSpPr/>
            <p:nvPr/>
          </p:nvSpPr>
          <p:spPr bwMode="auto">
            <a:xfrm>
              <a:off x="3855" y="2400"/>
              <a:ext cx="5" cy="36"/>
            </a:xfrm>
            <a:custGeom>
              <a:avLst/>
              <a:gdLst>
                <a:gd name="T0" fmla="*/ 0 w 2"/>
                <a:gd name="T1" fmla="*/ 0 h 15"/>
                <a:gd name="T2" fmla="*/ 0 w 2"/>
                <a:gd name="T3" fmla="*/ 14 h 15"/>
                <a:gd name="T4" fmla="*/ 2 w 2"/>
                <a:gd name="T5" fmla="*/ 14 h 15"/>
                <a:gd name="T6" fmla="*/ 2 w 2"/>
                <a:gd name="T7" fmla="*/ 0 h 15"/>
                <a:gd name="T8" fmla="*/ 1 w 2"/>
                <a:gd name="T9" fmla="*/ 0 h 15"/>
                <a:gd name="T10" fmla="*/ 0 w 2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5">
                  <a:moveTo>
                    <a:pt x="0" y="0"/>
                  </a:moveTo>
                  <a:cubicBezTo>
                    <a:pt x="0" y="5"/>
                    <a:pt x="0" y="10"/>
                    <a:pt x="0" y="14"/>
                  </a:cubicBezTo>
                  <a:cubicBezTo>
                    <a:pt x="0" y="15"/>
                    <a:pt x="2" y="15"/>
                    <a:pt x="2" y="14"/>
                  </a:cubicBezTo>
                  <a:cubicBezTo>
                    <a:pt x="2" y="10"/>
                    <a:pt x="2" y="5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288"/>
            <p:cNvSpPr/>
            <p:nvPr/>
          </p:nvSpPr>
          <p:spPr bwMode="auto">
            <a:xfrm>
              <a:off x="3986" y="2410"/>
              <a:ext cx="5" cy="23"/>
            </a:xfrm>
            <a:custGeom>
              <a:avLst/>
              <a:gdLst>
                <a:gd name="T0" fmla="*/ 0 w 2"/>
                <a:gd name="T1" fmla="*/ 1 h 10"/>
                <a:gd name="T2" fmla="*/ 0 w 2"/>
                <a:gd name="T3" fmla="*/ 9 h 10"/>
                <a:gd name="T4" fmla="*/ 2 w 2"/>
                <a:gd name="T5" fmla="*/ 9 h 10"/>
                <a:gd name="T6" fmla="*/ 2 w 2"/>
                <a:gd name="T7" fmla="*/ 1 h 10"/>
                <a:gd name="T8" fmla="*/ 1 w 2"/>
                <a:gd name="T9" fmla="*/ 0 h 10"/>
                <a:gd name="T10" fmla="*/ 0 w 2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0">
                  <a:moveTo>
                    <a:pt x="0" y="1"/>
                  </a:moveTo>
                  <a:cubicBezTo>
                    <a:pt x="0" y="4"/>
                    <a:pt x="0" y="6"/>
                    <a:pt x="0" y="9"/>
                  </a:cubicBezTo>
                  <a:cubicBezTo>
                    <a:pt x="0" y="10"/>
                    <a:pt x="2" y="10"/>
                    <a:pt x="2" y="9"/>
                  </a:cubicBezTo>
                  <a:cubicBezTo>
                    <a:pt x="2" y="6"/>
                    <a:pt x="2" y="4"/>
                    <a:pt x="2" y="1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289"/>
            <p:cNvSpPr/>
            <p:nvPr/>
          </p:nvSpPr>
          <p:spPr bwMode="auto">
            <a:xfrm>
              <a:off x="4201" y="2405"/>
              <a:ext cx="4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4 h 6"/>
                <a:gd name="T4" fmla="*/ 0 w 2"/>
                <a:gd name="T5" fmla="*/ 5 h 6"/>
                <a:gd name="T6" fmla="*/ 2 w 2"/>
                <a:gd name="T7" fmla="*/ 5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4"/>
                  </a:cubicBezTo>
                  <a:cubicBezTo>
                    <a:pt x="0" y="4"/>
                    <a:pt x="0" y="5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290"/>
            <p:cNvSpPr/>
            <p:nvPr/>
          </p:nvSpPr>
          <p:spPr bwMode="auto">
            <a:xfrm>
              <a:off x="4317" y="2398"/>
              <a:ext cx="5" cy="14"/>
            </a:xfrm>
            <a:custGeom>
              <a:avLst/>
              <a:gdLst>
                <a:gd name="T0" fmla="*/ 0 w 2"/>
                <a:gd name="T1" fmla="*/ 1 h 6"/>
                <a:gd name="T2" fmla="*/ 0 w 2"/>
                <a:gd name="T3" fmla="*/ 5 h 6"/>
                <a:gd name="T4" fmla="*/ 2 w 2"/>
                <a:gd name="T5" fmla="*/ 5 h 6"/>
                <a:gd name="T6" fmla="*/ 2 w 2"/>
                <a:gd name="T7" fmla="*/ 3 h 6"/>
                <a:gd name="T8" fmla="*/ 2 w 2"/>
                <a:gd name="T9" fmla="*/ 1 h 6"/>
                <a:gd name="T10" fmla="*/ 1 w 2"/>
                <a:gd name="T11" fmla="*/ 0 h 6"/>
                <a:gd name="T12" fmla="*/ 0 w 2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cubicBezTo>
                    <a:pt x="0" y="2"/>
                    <a:pt x="0" y="3"/>
                    <a:pt x="0" y="5"/>
                  </a:cubicBezTo>
                  <a:cubicBezTo>
                    <a:pt x="0" y="6"/>
                    <a:pt x="1" y="6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2" y="2"/>
                    <a:pt x="2" y="1"/>
                    <a:pt x="2" y="1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291"/>
            <p:cNvSpPr>
              <a:spLocks noEditPoints="1"/>
            </p:cNvSpPr>
            <p:nvPr/>
          </p:nvSpPr>
          <p:spPr bwMode="auto">
            <a:xfrm>
              <a:off x="3396" y="2364"/>
              <a:ext cx="24" cy="22"/>
            </a:xfrm>
            <a:custGeom>
              <a:avLst/>
              <a:gdLst>
                <a:gd name="T0" fmla="*/ 8 w 10"/>
                <a:gd name="T1" fmla="*/ 0 h 9"/>
                <a:gd name="T2" fmla="*/ 5 w 10"/>
                <a:gd name="T3" fmla="*/ 3 h 9"/>
                <a:gd name="T4" fmla="*/ 0 w 10"/>
                <a:gd name="T5" fmla="*/ 7 h 9"/>
                <a:gd name="T6" fmla="*/ 2 w 10"/>
                <a:gd name="T7" fmla="*/ 8 h 9"/>
                <a:gd name="T8" fmla="*/ 5 w 10"/>
                <a:gd name="T9" fmla="*/ 5 h 9"/>
                <a:gd name="T10" fmla="*/ 9 w 10"/>
                <a:gd name="T11" fmla="*/ 2 h 9"/>
                <a:gd name="T12" fmla="*/ 8 w 10"/>
                <a:gd name="T13" fmla="*/ 0 h 9"/>
                <a:gd name="T14" fmla="*/ 8 w 10"/>
                <a:gd name="T15" fmla="*/ 0 h 9"/>
                <a:gd name="T16" fmla="*/ 5 w 10"/>
                <a:gd name="T17" fmla="*/ 5 h 9"/>
                <a:gd name="T18" fmla="*/ 5 w 10"/>
                <a:gd name="T19" fmla="*/ 5 h 9"/>
                <a:gd name="T20" fmla="*/ 5 w 10"/>
                <a:gd name="T2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8" y="0"/>
                  </a:moveTo>
                  <a:cubicBezTo>
                    <a:pt x="7" y="1"/>
                    <a:pt x="6" y="2"/>
                    <a:pt x="5" y="3"/>
                  </a:cubicBezTo>
                  <a:cubicBezTo>
                    <a:pt x="3" y="4"/>
                    <a:pt x="2" y="5"/>
                    <a:pt x="0" y="7"/>
                  </a:cubicBezTo>
                  <a:cubicBezTo>
                    <a:pt x="0" y="8"/>
                    <a:pt x="1" y="9"/>
                    <a:pt x="2" y="8"/>
                  </a:cubicBezTo>
                  <a:cubicBezTo>
                    <a:pt x="3" y="7"/>
                    <a:pt x="4" y="6"/>
                    <a:pt x="5" y="5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292"/>
            <p:cNvSpPr>
              <a:spLocks noEditPoints="1"/>
            </p:cNvSpPr>
            <p:nvPr/>
          </p:nvSpPr>
          <p:spPr bwMode="auto">
            <a:xfrm>
              <a:off x="3396" y="2364"/>
              <a:ext cx="45" cy="38"/>
            </a:xfrm>
            <a:custGeom>
              <a:avLst/>
              <a:gdLst>
                <a:gd name="T0" fmla="*/ 18 w 19"/>
                <a:gd name="T1" fmla="*/ 0 h 16"/>
                <a:gd name="T2" fmla="*/ 14 w 19"/>
                <a:gd name="T3" fmla="*/ 2 h 16"/>
                <a:gd name="T4" fmla="*/ 10 w 19"/>
                <a:gd name="T5" fmla="*/ 6 h 16"/>
                <a:gd name="T6" fmla="*/ 2 w 19"/>
                <a:gd name="T7" fmla="*/ 13 h 16"/>
                <a:gd name="T8" fmla="*/ 1 w 19"/>
                <a:gd name="T9" fmla="*/ 13 h 16"/>
                <a:gd name="T10" fmla="*/ 2 w 19"/>
                <a:gd name="T11" fmla="*/ 15 h 16"/>
                <a:gd name="T12" fmla="*/ 18 w 19"/>
                <a:gd name="T13" fmla="*/ 2 h 16"/>
                <a:gd name="T14" fmla="*/ 19 w 19"/>
                <a:gd name="T15" fmla="*/ 1 h 16"/>
                <a:gd name="T16" fmla="*/ 18 w 19"/>
                <a:gd name="T17" fmla="*/ 0 h 16"/>
                <a:gd name="T18" fmla="*/ 18 w 19"/>
                <a:gd name="T19" fmla="*/ 0 h 16"/>
                <a:gd name="T20" fmla="*/ 18 w 19"/>
                <a:gd name="T21" fmla="*/ 2 h 16"/>
                <a:gd name="T22" fmla="*/ 18 w 19"/>
                <a:gd name="T23" fmla="*/ 2 h 16"/>
                <a:gd name="T24" fmla="*/ 18 w 19"/>
                <a:gd name="T2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16">
                  <a:moveTo>
                    <a:pt x="18" y="0"/>
                  </a:moveTo>
                  <a:cubicBezTo>
                    <a:pt x="16" y="0"/>
                    <a:pt x="15" y="1"/>
                    <a:pt x="14" y="2"/>
                  </a:cubicBezTo>
                  <a:cubicBezTo>
                    <a:pt x="13" y="4"/>
                    <a:pt x="12" y="5"/>
                    <a:pt x="10" y="6"/>
                  </a:cubicBezTo>
                  <a:cubicBezTo>
                    <a:pt x="7" y="8"/>
                    <a:pt x="5" y="11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6"/>
                    <a:pt x="2" y="15"/>
                  </a:cubicBezTo>
                  <a:cubicBezTo>
                    <a:pt x="7" y="11"/>
                    <a:pt x="13" y="6"/>
                    <a:pt x="18" y="2"/>
                  </a:cubicBezTo>
                  <a:cubicBezTo>
                    <a:pt x="18" y="2"/>
                    <a:pt x="18" y="2"/>
                    <a:pt x="19" y="1"/>
                  </a:cubicBezTo>
                  <a:cubicBezTo>
                    <a:pt x="19" y="1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moveTo>
                    <a:pt x="18" y="2"/>
                  </a:move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293"/>
            <p:cNvSpPr/>
            <p:nvPr/>
          </p:nvSpPr>
          <p:spPr bwMode="auto">
            <a:xfrm>
              <a:off x="3394" y="2364"/>
              <a:ext cx="71" cy="65"/>
            </a:xfrm>
            <a:custGeom>
              <a:avLst/>
              <a:gdLst>
                <a:gd name="T0" fmla="*/ 29 w 30"/>
                <a:gd name="T1" fmla="*/ 0 h 27"/>
                <a:gd name="T2" fmla="*/ 15 w 30"/>
                <a:gd name="T3" fmla="*/ 12 h 27"/>
                <a:gd name="T4" fmla="*/ 1 w 30"/>
                <a:gd name="T5" fmla="*/ 25 h 27"/>
                <a:gd name="T6" fmla="*/ 2 w 30"/>
                <a:gd name="T7" fmla="*/ 26 h 27"/>
                <a:gd name="T8" fmla="*/ 15 w 30"/>
                <a:gd name="T9" fmla="*/ 14 h 27"/>
                <a:gd name="T10" fmla="*/ 29 w 30"/>
                <a:gd name="T11" fmla="*/ 2 h 27"/>
                <a:gd name="T12" fmla="*/ 30 w 30"/>
                <a:gd name="T13" fmla="*/ 2 h 27"/>
                <a:gd name="T14" fmla="*/ 29 w 30"/>
                <a:gd name="T15" fmla="*/ 0 h 27"/>
                <a:gd name="T16" fmla="*/ 29 w 30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7">
                  <a:moveTo>
                    <a:pt x="29" y="0"/>
                  </a:moveTo>
                  <a:cubicBezTo>
                    <a:pt x="24" y="3"/>
                    <a:pt x="19" y="8"/>
                    <a:pt x="15" y="12"/>
                  </a:cubicBezTo>
                  <a:cubicBezTo>
                    <a:pt x="10" y="16"/>
                    <a:pt x="5" y="20"/>
                    <a:pt x="1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6" y="22"/>
                    <a:pt x="11" y="18"/>
                    <a:pt x="15" y="14"/>
                  </a:cubicBezTo>
                  <a:cubicBezTo>
                    <a:pt x="20" y="10"/>
                    <a:pt x="24" y="6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294"/>
            <p:cNvSpPr>
              <a:spLocks noEditPoints="1"/>
            </p:cNvSpPr>
            <p:nvPr/>
          </p:nvSpPr>
          <p:spPr bwMode="auto">
            <a:xfrm>
              <a:off x="3396" y="2364"/>
              <a:ext cx="100" cy="74"/>
            </a:xfrm>
            <a:custGeom>
              <a:avLst/>
              <a:gdLst>
                <a:gd name="T0" fmla="*/ 40 w 42"/>
                <a:gd name="T1" fmla="*/ 0 h 31"/>
                <a:gd name="T2" fmla="*/ 33 w 42"/>
                <a:gd name="T3" fmla="*/ 5 h 31"/>
                <a:gd name="T4" fmla="*/ 25 w 42"/>
                <a:gd name="T5" fmla="*/ 12 h 31"/>
                <a:gd name="T6" fmla="*/ 9 w 42"/>
                <a:gd name="T7" fmla="*/ 24 h 31"/>
                <a:gd name="T8" fmla="*/ 1 w 42"/>
                <a:gd name="T9" fmla="*/ 29 h 31"/>
                <a:gd name="T10" fmla="*/ 2 w 42"/>
                <a:gd name="T11" fmla="*/ 31 h 31"/>
                <a:gd name="T12" fmla="*/ 19 w 42"/>
                <a:gd name="T13" fmla="*/ 19 h 31"/>
                <a:gd name="T14" fmla="*/ 38 w 42"/>
                <a:gd name="T15" fmla="*/ 4 h 31"/>
                <a:gd name="T16" fmla="*/ 41 w 42"/>
                <a:gd name="T17" fmla="*/ 2 h 31"/>
                <a:gd name="T18" fmla="*/ 40 w 42"/>
                <a:gd name="T19" fmla="*/ 0 h 31"/>
                <a:gd name="T20" fmla="*/ 40 w 42"/>
                <a:gd name="T21" fmla="*/ 0 h 31"/>
                <a:gd name="T22" fmla="*/ 10 w 42"/>
                <a:gd name="T23" fmla="*/ 24 h 31"/>
                <a:gd name="T24" fmla="*/ 9 w 42"/>
                <a:gd name="T25" fmla="*/ 24 h 31"/>
                <a:gd name="T26" fmla="*/ 10 w 42"/>
                <a:gd name="T27" fmla="*/ 2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31">
                  <a:moveTo>
                    <a:pt x="40" y="0"/>
                  </a:moveTo>
                  <a:cubicBezTo>
                    <a:pt x="37" y="1"/>
                    <a:pt x="35" y="3"/>
                    <a:pt x="33" y="5"/>
                  </a:cubicBezTo>
                  <a:cubicBezTo>
                    <a:pt x="30" y="7"/>
                    <a:pt x="28" y="10"/>
                    <a:pt x="25" y="12"/>
                  </a:cubicBezTo>
                  <a:cubicBezTo>
                    <a:pt x="20" y="16"/>
                    <a:pt x="15" y="20"/>
                    <a:pt x="9" y="24"/>
                  </a:cubicBezTo>
                  <a:cubicBezTo>
                    <a:pt x="7" y="26"/>
                    <a:pt x="4" y="28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8"/>
                    <a:pt x="14" y="23"/>
                    <a:pt x="19" y="19"/>
                  </a:cubicBezTo>
                  <a:cubicBezTo>
                    <a:pt x="26" y="14"/>
                    <a:pt x="31" y="9"/>
                    <a:pt x="38" y="4"/>
                  </a:cubicBezTo>
                  <a:cubicBezTo>
                    <a:pt x="39" y="3"/>
                    <a:pt x="40" y="2"/>
                    <a:pt x="41" y="2"/>
                  </a:cubicBezTo>
                  <a:cubicBezTo>
                    <a:pt x="42" y="1"/>
                    <a:pt x="41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moveTo>
                    <a:pt x="10" y="24"/>
                  </a:moveTo>
                  <a:cubicBezTo>
                    <a:pt x="10" y="24"/>
                    <a:pt x="9" y="24"/>
                    <a:pt x="9" y="24"/>
                  </a:cubicBezTo>
                  <a:cubicBezTo>
                    <a:pt x="9" y="24"/>
                    <a:pt x="10" y="24"/>
                    <a:pt x="10" y="2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295"/>
            <p:cNvSpPr/>
            <p:nvPr/>
          </p:nvSpPr>
          <p:spPr bwMode="auto">
            <a:xfrm>
              <a:off x="3429" y="2386"/>
              <a:ext cx="74" cy="55"/>
            </a:xfrm>
            <a:custGeom>
              <a:avLst/>
              <a:gdLst>
                <a:gd name="T0" fmla="*/ 29 w 31"/>
                <a:gd name="T1" fmla="*/ 1 h 23"/>
                <a:gd name="T2" fmla="*/ 22 w 31"/>
                <a:gd name="T3" fmla="*/ 5 h 23"/>
                <a:gd name="T4" fmla="*/ 1 w 31"/>
                <a:gd name="T5" fmla="*/ 20 h 23"/>
                <a:gd name="T6" fmla="*/ 2 w 31"/>
                <a:gd name="T7" fmla="*/ 22 h 23"/>
                <a:gd name="T8" fmla="*/ 26 w 31"/>
                <a:gd name="T9" fmla="*/ 4 h 23"/>
                <a:gd name="T10" fmla="*/ 30 w 31"/>
                <a:gd name="T11" fmla="*/ 2 h 23"/>
                <a:gd name="T12" fmla="*/ 29 w 31"/>
                <a:gd name="T13" fmla="*/ 0 h 23"/>
                <a:gd name="T14" fmla="*/ 29 w 31"/>
                <a:gd name="T15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3">
                  <a:moveTo>
                    <a:pt x="29" y="1"/>
                  </a:moveTo>
                  <a:cubicBezTo>
                    <a:pt x="26" y="2"/>
                    <a:pt x="24" y="4"/>
                    <a:pt x="22" y="5"/>
                  </a:cubicBezTo>
                  <a:cubicBezTo>
                    <a:pt x="16" y="10"/>
                    <a:pt x="8" y="15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10" y="16"/>
                    <a:pt x="19" y="10"/>
                    <a:pt x="26" y="4"/>
                  </a:cubicBezTo>
                  <a:cubicBezTo>
                    <a:pt x="27" y="4"/>
                    <a:pt x="29" y="3"/>
                    <a:pt x="30" y="2"/>
                  </a:cubicBezTo>
                  <a:cubicBezTo>
                    <a:pt x="31" y="2"/>
                    <a:pt x="30" y="0"/>
                    <a:pt x="29" y="0"/>
                  </a:cubicBezTo>
                  <a:cubicBezTo>
                    <a:pt x="29" y="0"/>
                    <a:pt x="29" y="0"/>
                    <a:pt x="2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296"/>
            <p:cNvSpPr/>
            <p:nvPr/>
          </p:nvSpPr>
          <p:spPr bwMode="auto">
            <a:xfrm>
              <a:off x="3465" y="2412"/>
              <a:ext cx="36" cy="29"/>
            </a:xfrm>
            <a:custGeom>
              <a:avLst/>
              <a:gdLst>
                <a:gd name="T0" fmla="*/ 13 w 15"/>
                <a:gd name="T1" fmla="*/ 0 h 12"/>
                <a:gd name="T2" fmla="*/ 9 w 15"/>
                <a:gd name="T3" fmla="*/ 3 h 12"/>
                <a:gd name="T4" fmla="*/ 10 w 15"/>
                <a:gd name="T5" fmla="*/ 3 h 12"/>
                <a:gd name="T6" fmla="*/ 1 w 15"/>
                <a:gd name="T7" fmla="*/ 9 h 12"/>
                <a:gd name="T8" fmla="*/ 2 w 15"/>
                <a:gd name="T9" fmla="*/ 11 h 12"/>
                <a:gd name="T10" fmla="*/ 15 w 15"/>
                <a:gd name="T11" fmla="*/ 2 h 12"/>
                <a:gd name="T12" fmla="*/ 14 w 15"/>
                <a:gd name="T13" fmla="*/ 0 h 12"/>
                <a:gd name="T14" fmla="*/ 13 w 15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2">
                  <a:moveTo>
                    <a:pt x="13" y="0"/>
                  </a:moveTo>
                  <a:cubicBezTo>
                    <a:pt x="12" y="1"/>
                    <a:pt x="11" y="2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7" y="5"/>
                    <a:pt x="4" y="7"/>
                    <a:pt x="1" y="9"/>
                  </a:cubicBezTo>
                  <a:cubicBezTo>
                    <a:pt x="0" y="10"/>
                    <a:pt x="1" y="12"/>
                    <a:pt x="2" y="11"/>
                  </a:cubicBezTo>
                  <a:cubicBezTo>
                    <a:pt x="7" y="8"/>
                    <a:pt x="11" y="5"/>
                    <a:pt x="15" y="2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297"/>
            <p:cNvSpPr/>
            <p:nvPr/>
          </p:nvSpPr>
          <p:spPr bwMode="auto">
            <a:xfrm>
              <a:off x="3567" y="2321"/>
              <a:ext cx="34" cy="31"/>
            </a:xfrm>
            <a:custGeom>
              <a:avLst/>
              <a:gdLst>
                <a:gd name="T0" fmla="*/ 12 w 14"/>
                <a:gd name="T1" fmla="*/ 0 h 13"/>
                <a:gd name="T2" fmla="*/ 1 w 14"/>
                <a:gd name="T3" fmla="*/ 11 h 13"/>
                <a:gd name="T4" fmla="*/ 3 w 14"/>
                <a:gd name="T5" fmla="*/ 12 h 13"/>
                <a:gd name="T6" fmla="*/ 13 w 14"/>
                <a:gd name="T7" fmla="*/ 2 h 13"/>
                <a:gd name="T8" fmla="*/ 13 w 14"/>
                <a:gd name="T9" fmla="*/ 0 h 13"/>
                <a:gd name="T10" fmla="*/ 12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12" y="0"/>
                  </a:moveTo>
                  <a:cubicBezTo>
                    <a:pt x="8" y="3"/>
                    <a:pt x="5" y="7"/>
                    <a:pt x="1" y="11"/>
                  </a:cubicBezTo>
                  <a:cubicBezTo>
                    <a:pt x="0" y="12"/>
                    <a:pt x="2" y="13"/>
                    <a:pt x="3" y="12"/>
                  </a:cubicBezTo>
                  <a:cubicBezTo>
                    <a:pt x="6" y="9"/>
                    <a:pt x="9" y="5"/>
                    <a:pt x="13" y="2"/>
                  </a:cubicBezTo>
                  <a:cubicBezTo>
                    <a:pt x="14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298"/>
            <p:cNvSpPr/>
            <p:nvPr/>
          </p:nvSpPr>
          <p:spPr bwMode="auto">
            <a:xfrm>
              <a:off x="3570" y="2321"/>
              <a:ext cx="55" cy="53"/>
            </a:xfrm>
            <a:custGeom>
              <a:avLst/>
              <a:gdLst>
                <a:gd name="T0" fmla="*/ 21 w 23"/>
                <a:gd name="T1" fmla="*/ 0 h 22"/>
                <a:gd name="T2" fmla="*/ 17 w 23"/>
                <a:gd name="T3" fmla="*/ 4 h 22"/>
                <a:gd name="T4" fmla="*/ 11 w 23"/>
                <a:gd name="T5" fmla="*/ 9 h 22"/>
                <a:gd name="T6" fmla="*/ 0 w 23"/>
                <a:gd name="T7" fmla="*/ 20 h 22"/>
                <a:gd name="T8" fmla="*/ 2 w 23"/>
                <a:gd name="T9" fmla="*/ 21 h 22"/>
                <a:gd name="T10" fmla="*/ 12 w 23"/>
                <a:gd name="T11" fmla="*/ 11 h 22"/>
                <a:gd name="T12" fmla="*/ 18 w 23"/>
                <a:gd name="T13" fmla="*/ 6 h 22"/>
                <a:gd name="T14" fmla="*/ 22 w 23"/>
                <a:gd name="T15" fmla="*/ 2 h 22"/>
                <a:gd name="T16" fmla="*/ 22 w 23"/>
                <a:gd name="T17" fmla="*/ 2 h 22"/>
                <a:gd name="T18" fmla="*/ 22 w 23"/>
                <a:gd name="T19" fmla="*/ 0 h 22"/>
                <a:gd name="T20" fmla="*/ 21 w 23"/>
                <a:gd name="T2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2">
                  <a:moveTo>
                    <a:pt x="21" y="0"/>
                  </a:moveTo>
                  <a:cubicBezTo>
                    <a:pt x="20" y="1"/>
                    <a:pt x="19" y="3"/>
                    <a:pt x="17" y="4"/>
                  </a:cubicBezTo>
                  <a:cubicBezTo>
                    <a:pt x="15" y="6"/>
                    <a:pt x="13" y="8"/>
                    <a:pt x="11" y="9"/>
                  </a:cubicBezTo>
                  <a:cubicBezTo>
                    <a:pt x="8" y="13"/>
                    <a:pt x="4" y="16"/>
                    <a:pt x="0" y="20"/>
                  </a:cubicBezTo>
                  <a:cubicBezTo>
                    <a:pt x="0" y="21"/>
                    <a:pt x="1" y="22"/>
                    <a:pt x="2" y="21"/>
                  </a:cubicBezTo>
                  <a:cubicBezTo>
                    <a:pt x="5" y="18"/>
                    <a:pt x="9" y="14"/>
                    <a:pt x="12" y="11"/>
                  </a:cubicBezTo>
                  <a:cubicBezTo>
                    <a:pt x="14" y="10"/>
                    <a:pt x="16" y="8"/>
                    <a:pt x="18" y="6"/>
                  </a:cubicBezTo>
                  <a:cubicBezTo>
                    <a:pt x="19" y="5"/>
                    <a:pt x="21" y="3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1"/>
                    <a:pt x="23" y="0"/>
                    <a:pt x="22" y="0"/>
                  </a:cubicBezTo>
                  <a:cubicBezTo>
                    <a:pt x="22" y="0"/>
                    <a:pt x="22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299"/>
            <p:cNvSpPr/>
            <p:nvPr/>
          </p:nvSpPr>
          <p:spPr bwMode="auto">
            <a:xfrm>
              <a:off x="3567" y="2319"/>
              <a:ext cx="91" cy="81"/>
            </a:xfrm>
            <a:custGeom>
              <a:avLst/>
              <a:gdLst>
                <a:gd name="T0" fmla="*/ 36 w 38"/>
                <a:gd name="T1" fmla="*/ 1 h 34"/>
                <a:gd name="T2" fmla="*/ 28 w 38"/>
                <a:gd name="T3" fmla="*/ 7 h 34"/>
                <a:gd name="T4" fmla="*/ 19 w 38"/>
                <a:gd name="T5" fmla="*/ 16 h 34"/>
                <a:gd name="T6" fmla="*/ 2 w 38"/>
                <a:gd name="T7" fmla="*/ 31 h 34"/>
                <a:gd name="T8" fmla="*/ 1 w 38"/>
                <a:gd name="T9" fmla="*/ 32 h 34"/>
                <a:gd name="T10" fmla="*/ 2 w 38"/>
                <a:gd name="T11" fmla="*/ 34 h 34"/>
                <a:gd name="T12" fmla="*/ 20 w 38"/>
                <a:gd name="T13" fmla="*/ 18 h 34"/>
                <a:gd name="T14" fmla="*/ 29 w 38"/>
                <a:gd name="T15" fmla="*/ 9 h 34"/>
                <a:gd name="T16" fmla="*/ 37 w 38"/>
                <a:gd name="T17" fmla="*/ 2 h 34"/>
                <a:gd name="T18" fmla="*/ 36 w 38"/>
                <a:gd name="T19" fmla="*/ 0 h 34"/>
                <a:gd name="T20" fmla="*/ 36 w 38"/>
                <a:gd name="T21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34">
                  <a:moveTo>
                    <a:pt x="36" y="1"/>
                  </a:moveTo>
                  <a:cubicBezTo>
                    <a:pt x="34" y="3"/>
                    <a:pt x="31" y="5"/>
                    <a:pt x="28" y="7"/>
                  </a:cubicBezTo>
                  <a:cubicBezTo>
                    <a:pt x="25" y="10"/>
                    <a:pt x="22" y="13"/>
                    <a:pt x="19" y="16"/>
                  </a:cubicBezTo>
                  <a:cubicBezTo>
                    <a:pt x="14" y="21"/>
                    <a:pt x="8" y="26"/>
                    <a:pt x="2" y="31"/>
                  </a:cubicBezTo>
                  <a:cubicBezTo>
                    <a:pt x="2" y="31"/>
                    <a:pt x="2" y="32"/>
                    <a:pt x="1" y="32"/>
                  </a:cubicBezTo>
                  <a:cubicBezTo>
                    <a:pt x="0" y="33"/>
                    <a:pt x="1" y="34"/>
                    <a:pt x="2" y="34"/>
                  </a:cubicBezTo>
                  <a:cubicBezTo>
                    <a:pt x="8" y="29"/>
                    <a:pt x="14" y="23"/>
                    <a:pt x="20" y="18"/>
                  </a:cubicBezTo>
                  <a:cubicBezTo>
                    <a:pt x="23" y="15"/>
                    <a:pt x="26" y="12"/>
                    <a:pt x="29" y="9"/>
                  </a:cubicBezTo>
                  <a:cubicBezTo>
                    <a:pt x="32" y="7"/>
                    <a:pt x="35" y="5"/>
                    <a:pt x="37" y="2"/>
                  </a:cubicBezTo>
                  <a:cubicBezTo>
                    <a:pt x="38" y="1"/>
                    <a:pt x="37" y="0"/>
                    <a:pt x="36" y="0"/>
                  </a:cubicBezTo>
                  <a:cubicBezTo>
                    <a:pt x="36" y="0"/>
                    <a:pt x="36" y="1"/>
                    <a:pt x="36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300"/>
            <p:cNvSpPr>
              <a:spLocks noEditPoints="1"/>
            </p:cNvSpPr>
            <p:nvPr/>
          </p:nvSpPr>
          <p:spPr bwMode="auto">
            <a:xfrm>
              <a:off x="3567" y="2343"/>
              <a:ext cx="105" cy="83"/>
            </a:xfrm>
            <a:custGeom>
              <a:avLst/>
              <a:gdLst>
                <a:gd name="T0" fmla="*/ 42 w 44"/>
                <a:gd name="T1" fmla="*/ 0 h 35"/>
                <a:gd name="T2" fmla="*/ 31 w 44"/>
                <a:gd name="T3" fmla="*/ 8 h 35"/>
                <a:gd name="T4" fmla="*/ 31 w 44"/>
                <a:gd name="T5" fmla="*/ 8 h 35"/>
                <a:gd name="T6" fmla="*/ 16 w 44"/>
                <a:gd name="T7" fmla="*/ 20 h 35"/>
                <a:gd name="T8" fmla="*/ 1 w 44"/>
                <a:gd name="T9" fmla="*/ 33 h 35"/>
                <a:gd name="T10" fmla="*/ 2 w 44"/>
                <a:gd name="T11" fmla="*/ 35 h 35"/>
                <a:gd name="T12" fmla="*/ 25 w 44"/>
                <a:gd name="T13" fmla="*/ 15 h 35"/>
                <a:gd name="T14" fmla="*/ 25 w 44"/>
                <a:gd name="T15" fmla="*/ 16 h 35"/>
                <a:gd name="T16" fmla="*/ 37 w 44"/>
                <a:gd name="T17" fmla="*/ 7 h 35"/>
                <a:gd name="T18" fmla="*/ 43 w 44"/>
                <a:gd name="T19" fmla="*/ 2 h 35"/>
                <a:gd name="T20" fmla="*/ 43 w 44"/>
                <a:gd name="T21" fmla="*/ 0 h 35"/>
                <a:gd name="T22" fmla="*/ 42 w 44"/>
                <a:gd name="T23" fmla="*/ 0 h 35"/>
                <a:gd name="T24" fmla="*/ 37 w 44"/>
                <a:gd name="T25" fmla="*/ 6 h 35"/>
                <a:gd name="T26" fmla="*/ 37 w 44"/>
                <a:gd name="T27" fmla="*/ 6 h 35"/>
                <a:gd name="T28" fmla="*/ 37 w 44"/>
                <a:gd name="T2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35">
                  <a:moveTo>
                    <a:pt x="42" y="0"/>
                  </a:moveTo>
                  <a:cubicBezTo>
                    <a:pt x="38" y="3"/>
                    <a:pt x="35" y="6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6" y="12"/>
                    <a:pt x="21" y="16"/>
                    <a:pt x="16" y="20"/>
                  </a:cubicBezTo>
                  <a:cubicBezTo>
                    <a:pt x="11" y="24"/>
                    <a:pt x="6" y="29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0" y="28"/>
                    <a:pt x="17" y="22"/>
                    <a:pt x="25" y="15"/>
                  </a:cubicBezTo>
                  <a:cubicBezTo>
                    <a:pt x="25" y="15"/>
                    <a:pt x="25" y="15"/>
                    <a:pt x="25" y="16"/>
                  </a:cubicBezTo>
                  <a:cubicBezTo>
                    <a:pt x="29" y="13"/>
                    <a:pt x="33" y="10"/>
                    <a:pt x="37" y="7"/>
                  </a:cubicBezTo>
                  <a:cubicBezTo>
                    <a:pt x="39" y="5"/>
                    <a:pt x="41" y="3"/>
                    <a:pt x="43" y="2"/>
                  </a:cubicBezTo>
                  <a:cubicBezTo>
                    <a:pt x="44" y="1"/>
                    <a:pt x="44" y="0"/>
                    <a:pt x="43" y="0"/>
                  </a:cubicBezTo>
                  <a:cubicBezTo>
                    <a:pt x="43" y="0"/>
                    <a:pt x="42" y="0"/>
                    <a:pt x="42" y="0"/>
                  </a:cubicBezTo>
                  <a:moveTo>
                    <a:pt x="37" y="6"/>
                  </a:moveTo>
                  <a:cubicBezTo>
                    <a:pt x="37" y="6"/>
                    <a:pt x="37" y="6"/>
                    <a:pt x="37" y="6"/>
                  </a:cubicBezTo>
                  <a:cubicBezTo>
                    <a:pt x="37" y="6"/>
                    <a:pt x="37" y="6"/>
                    <a:pt x="37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301"/>
            <p:cNvSpPr>
              <a:spLocks noEditPoints="1"/>
            </p:cNvSpPr>
            <p:nvPr/>
          </p:nvSpPr>
          <p:spPr bwMode="auto">
            <a:xfrm>
              <a:off x="3596" y="2376"/>
              <a:ext cx="79" cy="65"/>
            </a:xfrm>
            <a:custGeom>
              <a:avLst/>
              <a:gdLst>
                <a:gd name="T0" fmla="*/ 31 w 33"/>
                <a:gd name="T1" fmla="*/ 0 h 27"/>
                <a:gd name="T2" fmla="*/ 24 w 33"/>
                <a:gd name="T3" fmla="*/ 4 h 27"/>
                <a:gd name="T4" fmla="*/ 16 w 33"/>
                <a:gd name="T5" fmla="*/ 11 h 27"/>
                <a:gd name="T6" fmla="*/ 0 w 33"/>
                <a:gd name="T7" fmla="*/ 25 h 27"/>
                <a:gd name="T8" fmla="*/ 2 w 33"/>
                <a:gd name="T9" fmla="*/ 26 h 27"/>
                <a:gd name="T10" fmla="*/ 28 w 33"/>
                <a:gd name="T11" fmla="*/ 4 h 27"/>
                <a:gd name="T12" fmla="*/ 31 w 33"/>
                <a:gd name="T13" fmla="*/ 2 h 27"/>
                <a:gd name="T14" fmla="*/ 32 w 33"/>
                <a:gd name="T15" fmla="*/ 2 h 27"/>
                <a:gd name="T16" fmla="*/ 32 w 33"/>
                <a:gd name="T17" fmla="*/ 0 h 27"/>
                <a:gd name="T18" fmla="*/ 31 w 33"/>
                <a:gd name="T19" fmla="*/ 0 h 27"/>
                <a:gd name="T20" fmla="*/ 28 w 33"/>
                <a:gd name="T21" fmla="*/ 4 h 27"/>
                <a:gd name="T22" fmla="*/ 28 w 33"/>
                <a:gd name="T23" fmla="*/ 4 h 27"/>
                <a:gd name="T24" fmla="*/ 28 w 33"/>
                <a:gd name="T25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" h="27">
                  <a:moveTo>
                    <a:pt x="31" y="0"/>
                  </a:moveTo>
                  <a:cubicBezTo>
                    <a:pt x="29" y="1"/>
                    <a:pt x="26" y="3"/>
                    <a:pt x="24" y="4"/>
                  </a:cubicBezTo>
                  <a:cubicBezTo>
                    <a:pt x="22" y="7"/>
                    <a:pt x="19" y="9"/>
                    <a:pt x="16" y="11"/>
                  </a:cubicBezTo>
                  <a:cubicBezTo>
                    <a:pt x="11" y="15"/>
                    <a:pt x="5" y="20"/>
                    <a:pt x="0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10" y="18"/>
                    <a:pt x="19" y="11"/>
                    <a:pt x="28" y="4"/>
                  </a:cubicBezTo>
                  <a:cubicBezTo>
                    <a:pt x="29" y="3"/>
                    <a:pt x="30" y="2"/>
                    <a:pt x="31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1"/>
                    <a:pt x="32" y="0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  <a:moveTo>
                    <a:pt x="28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302"/>
            <p:cNvSpPr/>
            <p:nvPr/>
          </p:nvSpPr>
          <p:spPr bwMode="auto">
            <a:xfrm>
              <a:off x="3634" y="2407"/>
              <a:ext cx="43" cy="34"/>
            </a:xfrm>
            <a:custGeom>
              <a:avLst/>
              <a:gdLst>
                <a:gd name="T0" fmla="*/ 16 w 18"/>
                <a:gd name="T1" fmla="*/ 0 h 14"/>
                <a:gd name="T2" fmla="*/ 9 w 18"/>
                <a:gd name="T3" fmla="*/ 5 h 14"/>
                <a:gd name="T4" fmla="*/ 1 w 18"/>
                <a:gd name="T5" fmla="*/ 12 h 14"/>
                <a:gd name="T6" fmla="*/ 3 w 18"/>
                <a:gd name="T7" fmla="*/ 13 h 14"/>
                <a:gd name="T8" fmla="*/ 16 w 18"/>
                <a:gd name="T9" fmla="*/ 2 h 14"/>
                <a:gd name="T10" fmla="*/ 17 w 18"/>
                <a:gd name="T11" fmla="*/ 1 h 14"/>
                <a:gd name="T12" fmla="*/ 16 w 18"/>
                <a:gd name="T13" fmla="*/ 0 h 14"/>
                <a:gd name="T14" fmla="*/ 16 w 18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4">
                  <a:moveTo>
                    <a:pt x="16" y="0"/>
                  </a:moveTo>
                  <a:cubicBezTo>
                    <a:pt x="13" y="1"/>
                    <a:pt x="11" y="3"/>
                    <a:pt x="9" y="5"/>
                  </a:cubicBezTo>
                  <a:cubicBezTo>
                    <a:pt x="6" y="7"/>
                    <a:pt x="4" y="9"/>
                    <a:pt x="1" y="12"/>
                  </a:cubicBezTo>
                  <a:cubicBezTo>
                    <a:pt x="0" y="12"/>
                    <a:pt x="2" y="14"/>
                    <a:pt x="3" y="13"/>
                  </a:cubicBezTo>
                  <a:cubicBezTo>
                    <a:pt x="7" y="9"/>
                    <a:pt x="11" y="6"/>
                    <a:pt x="16" y="2"/>
                  </a:cubicBezTo>
                  <a:cubicBezTo>
                    <a:pt x="16" y="2"/>
                    <a:pt x="16" y="2"/>
                    <a:pt x="17" y="1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303"/>
            <p:cNvSpPr/>
            <p:nvPr/>
          </p:nvSpPr>
          <p:spPr bwMode="auto">
            <a:xfrm>
              <a:off x="3751" y="2247"/>
              <a:ext cx="54" cy="50"/>
            </a:xfrm>
            <a:custGeom>
              <a:avLst/>
              <a:gdLst>
                <a:gd name="T0" fmla="*/ 21 w 23"/>
                <a:gd name="T1" fmla="*/ 0 h 21"/>
                <a:gd name="T2" fmla="*/ 12 w 23"/>
                <a:gd name="T3" fmla="*/ 9 h 21"/>
                <a:gd name="T4" fmla="*/ 1 w 23"/>
                <a:gd name="T5" fmla="*/ 19 h 21"/>
                <a:gd name="T6" fmla="*/ 2 w 23"/>
                <a:gd name="T7" fmla="*/ 20 h 21"/>
                <a:gd name="T8" fmla="*/ 12 w 23"/>
                <a:gd name="T9" fmla="*/ 11 h 21"/>
                <a:gd name="T10" fmla="*/ 21 w 23"/>
                <a:gd name="T11" fmla="*/ 2 h 21"/>
                <a:gd name="T12" fmla="*/ 22 w 23"/>
                <a:gd name="T13" fmla="*/ 1 h 21"/>
                <a:gd name="T14" fmla="*/ 22 w 23"/>
                <a:gd name="T15" fmla="*/ 0 h 21"/>
                <a:gd name="T16" fmla="*/ 21 w 23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1" y="0"/>
                  </a:moveTo>
                  <a:cubicBezTo>
                    <a:pt x="17" y="2"/>
                    <a:pt x="15" y="6"/>
                    <a:pt x="12" y="9"/>
                  </a:cubicBezTo>
                  <a:cubicBezTo>
                    <a:pt x="8" y="12"/>
                    <a:pt x="4" y="16"/>
                    <a:pt x="1" y="19"/>
                  </a:cubicBezTo>
                  <a:cubicBezTo>
                    <a:pt x="0" y="20"/>
                    <a:pt x="1" y="21"/>
                    <a:pt x="2" y="20"/>
                  </a:cubicBezTo>
                  <a:cubicBezTo>
                    <a:pt x="5" y="17"/>
                    <a:pt x="9" y="14"/>
                    <a:pt x="12" y="11"/>
                  </a:cubicBezTo>
                  <a:cubicBezTo>
                    <a:pt x="15" y="8"/>
                    <a:pt x="18" y="4"/>
                    <a:pt x="21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3" y="1"/>
                    <a:pt x="22" y="0"/>
                    <a:pt x="22" y="0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304"/>
            <p:cNvSpPr>
              <a:spLocks noEditPoints="1"/>
            </p:cNvSpPr>
            <p:nvPr/>
          </p:nvSpPr>
          <p:spPr bwMode="auto">
            <a:xfrm>
              <a:off x="3748" y="2242"/>
              <a:ext cx="103" cy="94"/>
            </a:xfrm>
            <a:custGeom>
              <a:avLst/>
              <a:gdLst>
                <a:gd name="T0" fmla="*/ 41 w 43"/>
                <a:gd name="T1" fmla="*/ 0 h 39"/>
                <a:gd name="T2" fmla="*/ 32 w 43"/>
                <a:gd name="T3" fmla="*/ 8 h 39"/>
                <a:gd name="T4" fmla="*/ 22 w 43"/>
                <a:gd name="T5" fmla="*/ 18 h 39"/>
                <a:gd name="T6" fmla="*/ 11 w 43"/>
                <a:gd name="T7" fmla="*/ 27 h 39"/>
                <a:gd name="T8" fmla="*/ 6 w 43"/>
                <a:gd name="T9" fmla="*/ 32 h 39"/>
                <a:gd name="T10" fmla="*/ 2 w 43"/>
                <a:gd name="T11" fmla="*/ 36 h 39"/>
                <a:gd name="T12" fmla="*/ 2 w 43"/>
                <a:gd name="T13" fmla="*/ 36 h 39"/>
                <a:gd name="T14" fmla="*/ 3 w 43"/>
                <a:gd name="T15" fmla="*/ 38 h 39"/>
                <a:gd name="T16" fmla="*/ 11 w 43"/>
                <a:gd name="T17" fmla="*/ 30 h 39"/>
                <a:gd name="T18" fmla="*/ 21 w 43"/>
                <a:gd name="T19" fmla="*/ 21 h 39"/>
                <a:gd name="T20" fmla="*/ 31 w 43"/>
                <a:gd name="T21" fmla="*/ 12 h 39"/>
                <a:gd name="T22" fmla="*/ 41 w 43"/>
                <a:gd name="T23" fmla="*/ 3 h 39"/>
                <a:gd name="T24" fmla="*/ 42 w 43"/>
                <a:gd name="T25" fmla="*/ 2 h 39"/>
                <a:gd name="T26" fmla="*/ 42 w 43"/>
                <a:gd name="T27" fmla="*/ 0 h 39"/>
                <a:gd name="T28" fmla="*/ 41 w 43"/>
                <a:gd name="T29" fmla="*/ 0 h 39"/>
                <a:gd name="T30" fmla="*/ 41 w 43"/>
                <a:gd name="T31" fmla="*/ 3 h 39"/>
                <a:gd name="T32" fmla="*/ 41 w 43"/>
                <a:gd name="T33" fmla="*/ 3 h 39"/>
                <a:gd name="T34" fmla="*/ 41 w 43"/>
                <a:gd name="T3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3" h="39">
                  <a:moveTo>
                    <a:pt x="41" y="0"/>
                  </a:moveTo>
                  <a:cubicBezTo>
                    <a:pt x="38" y="3"/>
                    <a:pt x="35" y="6"/>
                    <a:pt x="32" y="8"/>
                  </a:cubicBezTo>
                  <a:cubicBezTo>
                    <a:pt x="29" y="11"/>
                    <a:pt x="25" y="15"/>
                    <a:pt x="22" y="18"/>
                  </a:cubicBezTo>
                  <a:cubicBezTo>
                    <a:pt x="18" y="21"/>
                    <a:pt x="15" y="24"/>
                    <a:pt x="11" y="27"/>
                  </a:cubicBezTo>
                  <a:cubicBezTo>
                    <a:pt x="10" y="28"/>
                    <a:pt x="8" y="30"/>
                    <a:pt x="6" y="32"/>
                  </a:cubicBezTo>
                  <a:cubicBezTo>
                    <a:pt x="5" y="33"/>
                    <a:pt x="4" y="35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7"/>
                    <a:pt x="1" y="39"/>
                    <a:pt x="3" y="38"/>
                  </a:cubicBezTo>
                  <a:cubicBezTo>
                    <a:pt x="6" y="36"/>
                    <a:pt x="8" y="32"/>
                    <a:pt x="11" y="30"/>
                  </a:cubicBezTo>
                  <a:cubicBezTo>
                    <a:pt x="14" y="27"/>
                    <a:pt x="18" y="24"/>
                    <a:pt x="21" y="21"/>
                  </a:cubicBezTo>
                  <a:cubicBezTo>
                    <a:pt x="24" y="18"/>
                    <a:pt x="28" y="15"/>
                    <a:pt x="31" y="12"/>
                  </a:cubicBezTo>
                  <a:cubicBezTo>
                    <a:pt x="34" y="9"/>
                    <a:pt x="38" y="6"/>
                    <a:pt x="41" y="3"/>
                  </a:cubicBezTo>
                  <a:cubicBezTo>
                    <a:pt x="41" y="3"/>
                    <a:pt x="42" y="2"/>
                    <a:pt x="42" y="2"/>
                  </a:cubicBezTo>
                  <a:cubicBezTo>
                    <a:pt x="43" y="1"/>
                    <a:pt x="43" y="0"/>
                    <a:pt x="42" y="0"/>
                  </a:cubicBezTo>
                  <a:cubicBezTo>
                    <a:pt x="42" y="0"/>
                    <a:pt x="42" y="0"/>
                    <a:pt x="41" y="0"/>
                  </a:cubicBezTo>
                  <a:moveTo>
                    <a:pt x="41" y="3"/>
                  </a:move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305"/>
            <p:cNvSpPr/>
            <p:nvPr/>
          </p:nvSpPr>
          <p:spPr bwMode="auto">
            <a:xfrm>
              <a:off x="3748" y="2278"/>
              <a:ext cx="117" cy="86"/>
            </a:xfrm>
            <a:custGeom>
              <a:avLst/>
              <a:gdLst>
                <a:gd name="T0" fmla="*/ 47 w 49"/>
                <a:gd name="T1" fmla="*/ 0 h 36"/>
                <a:gd name="T2" fmla="*/ 45 w 49"/>
                <a:gd name="T3" fmla="*/ 2 h 36"/>
                <a:gd name="T4" fmla="*/ 35 w 49"/>
                <a:gd name="T5" fmla="*/ 8 h 36"/>
                <a:gd name="T6" fmla="*/ 23 w 49"/>
                <a:gd name="T7" fmla="*/ 17 h 36"/>
                <a:gd name="T8" fmla="*/ 1 w 49"/>
                <a:gd name="T9" fmla="*/ 34 h 36"/>
                <a:gd name="T10" fmla="*/ 2 w 49"/>
                <a:gd name="T11" fmla="*/ 35 h 36"/>
                <a:gd name="T12" fmla="*/ 11 w 49"/>
                <a:gd name="T13" fmla="*/ 28 h 36"/>
                <a:gd name="T14" fmla="*/ 10 w 49"/>
                <a:gd name="T15" fmla="*/ 29 h 36"/>
                <a:gd name="T16" fmla="*/ 30 w 49"/>
                <a:gd name="T17" fmla="*/ 14 h 36"/>
                <a:gd name="T18" fmla="*/ 40 w 49"/>
                <a:gd name="T19" fmla="*/ 8 h 36"/>
                <a:gd name="T20" fmla="*/ 48 w 49"/>
                <a:gd name="T21" fmla="*/ 2 h 36"/>
                <a:gd name="T22" fmla="*/ 48 w 49"/>
                <a:gd name="T23" fmla="*/ 0 h 36"/>
                <a:gd name="T24" fmla="*/ 47 w 49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36">
                  <a:moveTo>
                    <a:pt x="47" y="0"/>
                  </a:moveTo>
                  <a:cubicBezTo>
                    <a:pt x="46" y="1"/>
                    <a:pt x="46" y="2"/>
                    <a:pt x="45" y="2"/>
                  </a:cubicBezTo>
                  <a:cubicBezTo>
                    <a:pt x="42" y="5"/>
                    <a:pt x="38" y="6"/>
                    <a:pt x="35" y="8"/>
                  </a:cubicBezTo>
                  <a:cubicBezTo>
                    <a:pt x="31" y="11"/>
                    <a:pt x="27" y="14"/>
                    <a:pt x="23" y="17"/>
                  </a:cubicBezTo>
                  <a:cubicBezTo>
                    <a:pt x="16" y="22"/>
                    <a:pt x="8" y="28"/>
                    <a:pt x="1" y="34"/>
                  </a:cubicBezTo>
                  <a:cubicBezTo>
                    <a:pt x="0" y="34"/>
                    <a:pt x="1" y="36"/>
                    <a:pt x="2" y="35"/>
                  </a:cubicBezTo>
                  <a:cubicBezTo>
                    <a:pt x="5" y="33"/>
                    <a:pt x="8" y="31"/>
                    <a:pt x="11" y="28"/>
                  </a:cubicBezTo>
                  <a:cubicBezTo>
                    <a:pt x="11" y="28"/>
                    <a:pt x="11" y="28"/>
                    <a:pt x="10" y="29"/>
                  </a:cubicBezTo>
                  <a:cubicBezTo>
                    <a:pt x="17" y="24"/>
                    <a:pt x="24" y="19"/>
                    <a:pt x="30" y="14"/>
                  </a:cubicBezTo>
                  <a:cubicBezTo>
                    <a:pt x="33" y="12"/>
                    <a:pt x="37" y="10"/>
                    <a:pt x="40" y="8"/>
                  </a:cubicBezTo>
                  <a:cubicBezTo>
                    <a:pt x="43" y="6"/>
                    <a:pt x="46" y="4"/>
                    <a:pt x="48" y="2"/>
                  </a:cubicBezTo>
                  <a:cubicBezTo>
                    <a:pt x="49" y="1"/>
                    <a:pt x="48" y="0"/>
                    <a:pt x="48" y="0"/>
                  </a:cubicBezTo>
                  <a:cubicBezTo>
                    <a:pt x="48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306"/>
            <p:cNvSpPr>
              <a:spLocks noEditPoints="1"/>
            </p:cNvSpPr>
            <p:nvPr/>
          </p:nvSpPr>
          <p:spPr bwMode="auto">
            <a:xfrm>
              <a:off x="3748" y="2314"/>
              <a:ext cx="117" cy="81"/>
            </a:xfrm>
            <a:custGeom>
              <a:avLst/>
              <a:gdLst>
                <a:gd name="T0" fmla="*/ 47 w 49"/>
                <a:gd name="T1" fmla="*/ 1 h 34"/>
                <a:gd name="T2" fmla="*/ 47 w 49"/>
                <a:gd name="T3" fmla="*/ 1 h 34"/>
                <a:gd name="T4" fmla="*/ 36 w 49"/>
                <a:gd name="T5" fmla="*/ 8 h 34"/>
                <a:gd name="T6" fmla="*/ 24 w 49"/>
                <a:gd name="T7" fmla="*/ 16 h 34"/>
                <a:gd name="T8" fmla="*/ 13 w 49"/>
                <a:gd name="T9" fmla="*/ 24 h 34"/>
                <a:gd name="T10" fmla="*/ 1 w 49"/>
                <a:gd name="T11" fmla="*/ 32 h 34"/>
                <a:gd name="T12" fmla="*/ 2 w 49"/>
                <a:gd name="T13" fmla="*/ 34 h 34"/>
                <a:gd name="T14" fmla="*/ 13 w 49"/>
                <a:gd name="T15" fmla="*/ 26 h 34"/>
                <a:gd name="T16" fmla="*/ 25 w 49"/>
                <a:gd name="T17" fmla="*/ 18 h 34"/>
                <a:gd name="T18" fmla="*/ 38 w 49"/>
                <a:gd name="T19" fmla="*/ 9 h 34"/>
                <a:gd name="T20" fmla="*/ 43 w 49"/>
                <a:gd name="T21" fmla="*/ 6 h 34"/>
                <a:gd name="T22" fmla="*/ 49 w 49"/>
                <a:gd name="T23" fmla="*/ 2 h 34"/>
                <a:gd name="T24" fmla="*/ 48 w 49"/>
                <a:gd name="T25" fmla="*/ 0 h 34"/>
                <a:gd name="T26" fmla="*/ 47 w 49"/>
                <a:gd name="T27" fmla="*/ 1 h 34"/>
                <a:gd name="T28" fmla="*/ 47 w 49"/>
                <a:gd name="T29" fmla="*/ 1 h 34"/>
                <a:gd name="T30" fmla="*/ 47 w 49"/>
                <a:gd name="T31" fmla="*/ 1 h 34"/>
                <a:gd name="T32" fmla="*/ 47 w 49"/>
                <a:gd name="T33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9" h="34"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3" y="4"/>
                    <a:pt x="39" y="6"/>
                    <a:pt x="36" y="8"/>
                  </a:cubicBezTo>
                  <a:cubicBezTo>
                    <a:pt x="32" y="11"/>
                    <a:pt x="28" y="14"/>
                    <a:pt x="24" y="16"/>
                  </a:cubicBezTo>
                  <a:cubicBezTo>
                    <a:pt x="20" y="19"/>
                    <a:pt x="16" y="21"/>
                    <a:pt x="13" y="24"/>
                  </a:cubicBezTo>
                  <a:cubicBezTo>
                    <a:pt x="9" y="27"/>
                    <a:pt x="5" y="29"/>
                    <a:pt x="1" y="32"/>
                  </a:cubicBezTo>
                  <a:cubicBezTo>
                    <a:pt x="0" y="32"/>
                    <a:pt x="1" y="34"/>
                    <a:pt x="2" y="34"/>
                  </a:cubicBezTo>
                  <a:cubicBezTo>
                    <a:pt x="6" y="31"/>
                    <a:pt x="10" y="28"/>
                    <a:pt x="13" y="26"/>
                  </a:cubicBezTo>
                  <a:cubicBezTo>
                    <a:pt x="17" y="23"/>
                    <a:pt x="21" y="20"/>
                    <a:pt x="25" y="18"/>
                  </a:cubicBezTo>
                  <a:cubicBezTo>
                    <a:pt x="29" y="15"/>
                    <a:pt x="33" y="12"/>
                    <a:pt x="38" y="9"/>
                  </a:cubicBezTo>
                  <a:cubicBezTo>
                    <a:pt x="39" y="8"/>
                    <a:pt x="41" y="7"/>
                    <a:pt x="43" y="6"/>
                  </a:cubicBezTo>
                  <a:cubicBezTo>
                    <a:pt x="45" y="5"/>
                    <a:pt x="47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7" y="1"/>
                    <a:pt x="47" y="1"/>
                  </a:cubicBezTo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307"/>
            <p:cNvSpPr/>
            <p:nvPr/>
          </p:nvSpPr>
          <p:spPr bwMode="auto">
            <a:xfrm>
              <a:off x="3748" y="2350"/>
              <a:ext cx="115" cy="81"/>
            </a:xfrm>
            <a:custGeom>
              <a:avLst/>
              <a:gdLst>
                <a:gd name="T0" fmla="*/ 46 w 48"/>
                <a:gd name="T1" fmla="*/ 0 h 34"/>
                <a:gd name="T2" fmla="*/ 1 w 48"/>
                <a:gd name="T3" fmla="*/ 31 h 34"/>
                <a:gd name="T4" fmla="*/ 2 w 48"/>
                <a:gd name="T5" fmla="*/ 33 h 34"/>
                <a:gd name="T6" fmla="*/ 47 w 48"/>
                <a:gd name="T7" fmla="*/ 2 h 34"/>
                <a:gd name="T8" fmla="*/ 47 w 48"/>
                <a:gd name="T9" fmla="*/ 0 h 34"/>
                <a:gd name="T10" fmla="*/ 46 w 48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4">
                  <a:moveTo>
                    <a:pt x="46" y="0"/>
                  </a:moveTo>
                  <a:cubicBezTo>
                    <a:pt x="31" y="11"/>
                    <a:pt x="16" y="20"/>
                    <a:pt x="1" y="31"/>
                  </a:cubicBezTo>
                  <a:cubicBezTo>
                    <a:pt x="0" y="32"/>
                    <a:pt x="1" y="34"/>
                    <a:pt x="2" y="33"/>
                  </a:cubicBezTo>
                  <a:cubicBezTo>
                    <a:pt x="17" y="22"/>
                    <a:pt x="32" y="12"/>
                    <a:pt x="47" y="2"/>
                  </a:cubicBezTo>
                  <a:cubicBezTo>
                    <a:pt x="48" y="1"/>
                    <a:pt x="47" y="0"/>
                    <a:pt x="47" y="0"/>
                  </a:cubicBezTo>
                  <a:cubicBezTo>
                    <a:pt x="46" y="0"/>
                    <a:pt x="46" y="0"/>
                    <a:pt x="4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308"/>
            <p:cNvSpPr/>
            <p:nvPr/>
          </p:nvSpPr>
          <p:spPr bwMode="auto">
            <a:xfrm>
              <a:off x="3784" y="2383"/>
              <a:ext cx="79" cy="58"/>
            </a:xfrm>
            <a:custGeom>
              <a:avLst/>
              <a:gdLst>
                <a:gd name="T0" fmla="*/ 31 w 33"/>
                <a:gd name="T1" fmla="*/ 0 h 24"/>
                <a:gd name="T2" fmla="*/ 16 w 33"/>
                <a:gd name="T3" fmla="*/ 11 h 24"/>
                <a:gd name="T4" fmla="*/ 1 w 33"/>
                <a:gd name="T5" fmla="*/ 21 h 24"/>
                <a:gd name="T6" fmla="*/ 2 w 33"/>
                <a:gd name="T7" fmla="*/ 23 h 24"/>
                <a:gd name="T8" fmla="*/ 17 w 33"/>
                <a:gd name="T9" fmla="*/ 13 h 24"/>
                <a:gd name="T10" fmla="*/ 32 w 33"/>
                <a:gd name="T11" fmla="*/ 2 h 24"/>
                <a:gd name="T12" fmla="*/ 32 w 33"/>
                <a:gd name="T13" fmla="*/ 0 h 24"/>
                <a:gd name="T14" fmla="*/ 31 w 33"/>
                <a:gd name="T1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24">
                  <a:moveTo>
                    <a:pt x="31" y="0"/>
                  </a:moveTo>
                  <a:cubicBezTo>
                    <a:pt x="26" y="4"/>
                    <a:pt x="21" y="7"/>
                    <a:pt x="16" y="11"/>
                  </a:cubicBezTo>
                  <a:cubicBezTo>
                    <a:pt x="11" y="14"/>
                    <a:pt x="7" y="18"/>
                    <a:pt x="1" y="21"/>
                  </a:cubicBezTo>
                  <a:cubicBezTo>
                    <a:pt x="0" y="22"/>
                    <a:pt x="1" y="24"/>
                    <a:pt x="2" y="23"/>
                  </a:cubicBezTo>
                  <a:cubicBezTo>
                    <a:pt x="7" y="20"/>
                    <a:pt x="12" y="16"/>
                    <a:pt x="17" y="13"/>
                  </a:cubicBezTo>
                  <a:cubicBezTo>
                    <a:pt x="22" y="9"/>
                    <a:pt x="27" y="5"/>
                    <a:pt x="32" y="2"/>
                  </a:cubicBezTo>
                  <a:cubicBezTo>
                    <a:pt x="33" y="1"/>
                    <a:pt x="33" y="0"/>
                    <a:pt x="32" y="0"/>
                  </a:cubicBezTo>
                  <a:cubicBezTo>
                    <a:pt x="32" y="0"/>
                    <a:pt x="31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309"/>
            <p:cNvSpPr>
              <a:spLocks noEditPoints="1"/>
            </p:cNvSpPr>
            <p:nvPr/>
          </p:nvSpPr>
          <p:spPr bwMode="auto">
            <a:xfrm>
              <a:off x="3832" y="2412"/>
              <a:ext cx="28" cy="26"/>
            </a:xfrm>
            <a:custGeom>
              <a:avLst/>
              <a:gdLst>
                <a:gd name="T0" fmla="*/ 10 w 12"/>
                <a:gd name="T1" fmla="*/ 1 h 11"/>
                <a:gd name="T2" fmla="*/ 10 w 12"/>
                <a:gd name="T3" fmla="*/ 1 h 11"/>
                <a:gd name="T4" fmla="*/ 5 w 12"/>
                <a:gd name="T5" fmla="*/ 6 h 11"/>
                <a:gd name="T6" fmla="*/ 1 w 12"/>
                <a:gd name="T7" fmla="*/ 9 h 11"/>
                <a:gd name="T8" fmla="*/ 2 w 12"/>
                <a:gd name="T9" fmla="*/ 11 h 11"/>
                <a:gd name="T10" fmla="*/ 12 w 12"/>
                <a:gd name="T11" fmla="*/ 2 h 11"/>
                <a:gd name="T12" fmla="*/ 11 w 12"/>
                <a:gd name="T13" fmla="*/ 0 h 11"/>
                <a:gd name="T14" fmla="*/ 10 w 12"/>
                <a:gd name="T15" fmla="*/ 1 h 11"/>
                <a:gd name="T16" fmla="*/ 10 w 12"/>
                <a:gd name="T17" fmla="*/ 1 h 11"/>
                <a:gd name="T18" fmla="*/ 10 w 12"/>
                <a:gd name="T19" fmla="*/ 1 h 11"/>
                <a:gd name="T20" fmla="*/ 10 w 12"/>
                <a:gd name="T21" fmla="*/ 1 h 11"/>
                <a:gd name="T22" fmla="*/ 5 w 12"/>
                <a:gd name="T23" fmla="*/ 6 h 11"/>
                <a:gd name="T24" fmla="*/ 5 w 12"/>
                <a:gd name="T25" fmla="*/ 6 h 11"/>
                <a:gd name="T26" fmla="*/ 5 w 12"/>
                <a:gd name="T27" fmla="*/ 6 h 11"/>
                <a:gd name="T28" fmla="*/ 5 w 12"/>
                <a:gd name="T29" fmla="*/ 6 h 11"/>
                <a:gd name="T30" fmla="*/ 5 w 12"/>
                <a:gd name="T31" fmla="*/ 6 h 11"/>
                <a:gd name="T32" fmla="*/ 5 w 12"/>
                <a:gd name="T33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" h="11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9" y="3"/>
                    <a:pt x="7" y="4"/>
                    <a:pt x="5" y="6"/>
                  </a:cubicBezTo>
                  <a:cubicBezTo>
                    <a:pt x="4" y="7"/>
                    <a:pt x="2" y="8"/>
                    <a:pt x="1" y="9"/>
                  </a:cubicBezTo>
                  <a:cubicBezTo>
                    <a:pt x="0" y="10"/>
                    <a:pt x="1" y="11"/>
                    <a:pt x="2" y="11"/>
                  </a:cubicBezTo>
                  <a:cubicBezTo>
                    <a:pt x="5" y="8"/>
                    <a:pt x="9" y="5"/>
                    <a:pt x="12" y="2"/>
                  </a:cubicBezTo>
                  <a:cubicBezTo>
                    <a:pt x="12" y="1"/>
                    <a:pt x="12" y="0"/>
                    <a:pt x="11" y="0"/>
                  </a:cubicBezTo>
                  <a:cubicBezTo>
                    <a:pt x="11" y="0"/>
                    <a:pt x="10" y="1"/>
                    <a:pt x="10" y="1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5" y="6"/>
                  </a:move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310"/>
            <p:cNvSpPr/>
            <p:nvPr/>
          </p:nvSpPr>
          <p:spPr bwMode="auto">
            <a:xfrm>
              <a:off x="3989" y="2154"/>
              <a:ext cx="33" cy="29"/>
            </a:xfrm>
            <a:custGeom>
              <a:avLst/>
              <a:gdLst>
                <a:gd name="T0" fmla="*/ 12 w 14"/>
                <a:gd name="T1" fmla="*/ 1 h 12"/>
                <a:gd name="T2" fmla="*/ 1 w 14"/>
                <a:gd name="T3" fmla="*/ 10 h 12"/>
                <a:gd name="T4" fmla="*/ 2 w 14"/>
                <a:gd name="T5" fmla="*/ 11 h 12"/>
                <a:gd name="T6" fmla="*/ 9 w 14"/>
                <a:gd name="T7" fmla="*/ 5 h 12"/>
                <a:gd name="T8" fmla="*/ 12 w 14"/>
                <a:gd name="T9" fmla="*/ 3 h 12"/>
                <a:gd name="T10" fmla="*/ 13 w 14"/>
                <a:gd name="T11" fmla="*/ 2 h 12"/>
                <a:gd name="T12" fmla="*/ 13 w 14"/>
                <a:gd name="T13" fmla="*/ 0 h 12"/>
                <a:gd name="T14" fmla="*/ 12 w 14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2">
                  <a:moveTo>
                    <a:pt x="12" y="1"/>
                  </a:moveTo>
                  <a:cubicBezTo>
                    <a:pt x="8" y="2"/>
                    <a:pt x="4" y="6"/>
                    <a:pt x="1" y="10"/>
                  </a:cubicBezTo>
                  <a:cubicBezTo>
                    <a:pt x="0" y="11"/>
                    <a:pt x="2" y="12"/>
                    <a:pt x="2" y="11"/>
                  </a:cubicBezTo>
                  <a:cubicBezTo>
                    <a:pt x="4" y="9"/>
                    <a:pt x="6" y="7"/>
                    <a:pt x="9" y="5"/>
                  </a:cubicBezTo>
                  <a:cubicBezTo>
                    <a:pt x="10" y="4"/>
                    <a:pt x="11" y="3"/>
                    <a:pt x="12" y="3"/>
                  </a:cubicBezTo>
                  <a:cubicBezTo>
                    <a:pt x="13" y="3"/>
                    <a:pt x="13" y="2"/>
                    <a:pt x="13" y="2"/>
                  </a:cubicBezTo>
                  <a:cubicBezTo>
                    <a:pt x="14" y="2"/>
                    <a:pt x="14" y="0"/>
                    <a:pt x="13" y="0"/>
                  </a:cubicBezTo>
                  <a:cubicBezTo>
                    <a:pt x="13" y="0"/>
                    <a:pt x="13" y="0"/>
                    <a:pt x="12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311"/>
            <p:cNvSpPr>
              <a:spLocks noEditPoints="1"/>
            </p:cNvSpPr>
            <p:nvPr/>
          </p:nvSpPr>
          <p:spPr bwMode="auto">
            <a:xfrm>
              <a:off x="3989" y="2154"/>
              <a:ext cx="71" cy="55"/>
            </a:xfrm>
            <a:custGeom>
              <a:avLst/>
              <a:gdLst>
                <a:gd name="T0" fmla="*/ 28 w 30"/>
                <a:gd name="T1" fmla="*/ 0 h 23"/>
                <a:gd name="T2" fmla="*/ 1 w 30"/>
                <a:gd name="T3" fmla="*/ 20 h 23"/>
                <a:gd name="T4" fmla="*/ 2 w 30"/>
                <a:gd name="T5" fmla="*/ 22 h 23"/>
                <a:gd name="T6" fmla="*/ 7 w 30"/>
                <a:gd name="T7" fmla="*/ 18 h 23"/>
                <a:gd name="T8" fmla="*/ 7 w 30"/>
                <a:gd name="T9" fmla="*/ 18 h 23"/>
                <a:gd name="T10" fmla="*/ 29 w 30"/>
                <a:gd name="T11" fmla="*/ 2 h 23"/>
                <a:gd name="T12" fmla="*/ 29 w 30"/>
                <a:gd name="T13" fmla="*/ 0 h 23"/>
                <a:gd name="T14" fmla="*/ 28 w 30"/>
                <a:gd name="T15" fmla="*/ 0 h 23"/>
                <a:gd name="T16" fmla="*/ 7 w 30"/>
                <a:gd name="T17" fmla="*/ 18 h 23"/>
                <a:gd name="T18" fmla="*/ 7 w 30"/>
                <a:gd name="T19" fmla="*/ 18 h 23"/>
                <a:gd name="T20" fmla="*/ 7 w 30"/>
                <a:gd name="T21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23">
                  <a:moveTo>
                    <a:pt x="28" y="0"/>
                  </a:moveTo>
                  <a:cubicBezTo>
                    <a:pt x="19" y="7"/>
                    <a:pt x="10" y="13"/>
                    <a:pt x="1" y="20"/>
                  </a:cubicBezTo>
                  <a:cubicBezTo>
                    <a:pt x="0" y="21"/>
                    <a:pt x="1" y="23"/>
                    <a:pt x="2" y="22"/>
                  </a:cubicBezTo>
                  <a:cubicBezTo>
                    <a:pt x="4" y="21"/>
                    <a:pt x="5" y="19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14" y="13"/>
                    <a:pt x="22" y="7"/>
                    <a:pt x="29" y="2"/>
                  </a:cubicBezTo>
                  <a:cubicBezTo>
                    <a:pt x="30" y="1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moveTo>
                    <a:pt x="7" y="18"/>
                  </a:move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312"/>
            <p:cNvSpPr/>
            <p:nvPr/>
          </p:nvSpPr>
          <p:spPr bwMode="auto">
            <a:xfrm>
              <a:off x="3989" y="2164"/>
              <a:ext cx="114" cy="76"/>
            </a:xfrm>
            <a:custGeom>
              <a:avLst/>
              <a:gdLst>
                <a:gd name="T0" fmla="*/ 47 w 48"/>
                <a:gd name="T1" fmla="*/ 0 h 32"/>
                <a:gd name="T2" fmla="*/ 24 w 48"/>
                <a:gd name="T3" fmla="*/ 13 h 32"/>
                <a:gd name="T4" fmla="*/ 1 w 48"/>
                <a:gd name="T5" fmla="*/ 29 h 32"/>
                <a:gd name="T6" fmla="*/ 2 w 48"/>
                <a:gd name="T7" fmla="*/ 31 h 32"/>
                <a:gd name="T8" fmla="*/ 25 w 48"/>
                <a:gd name="T9" fmla="*/ 16 h 32"/>
                <a:gd name="T10" fmla="*/ 47 w 48"/>
                <a:gd name="T11" fmla="*/ 2 h 32"/>
                <a:gd name="T12" fmla="*/ 47 w 48"/>
                <a:gd name="T13" fmla="*/ 2 h 32"/>
                <a:gd name="T14" fmla="*/ 47 w 48"/>
                <a:gd name="T15" fmla="*/ 0 h 32"/>
                <a:gd name="T16" fmla="*/ 47 w 48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2">
                  <a:moveTo>
                    <a:pt x="47" y="0"/>
                  </a:moveTo>
                  <a:cubicBezTo>
                    <a:pt x="39" y="4"/>
                    <a:pt x="31" y="8"/>
                    <a:pt x="24" y="13"/>
                  </a:cubicBezTo>
                  <a:cubicBezTo>
                    <a:pt x="17" y="19"/>
                    <a:pt x="9" y="24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9" y="26"/>
                    <a:pt x="17" y="21"/>
                    <a:pt x="25" y="16"/>
                  </a:cubicBezTo>
                  <a:cubicBezTo>
                    <a:pt x="32" y="11"/>
                    <a:pt x="39" y="6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2"/>
                    <a:pt x="48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313"/>
            <p:cNvSpPr/>
            <p:nvPr/>
          </p:nvSpPr>
          <p:spPr bwMode="auto">
            <a:xfrm>
              <a:off x="3986" y="2199"/>
              <a:ext cx="119" cy="77"/>
            </a:xfrm>
            <a:custGeom>
              <a:avLst/>
              <a:gdLst>
                <a:gd name="T0" fmla="*/ 48 w 50"/>
                <a:gd name="T1" fmla="*/ 1 h 32"/>
                <a:gd name="T2" fmla="*/ 36 w 50"/>
                <a:gd name="T3" fmla="*/ 7 h 32"/>
                <a:gd name="T4" fmla="*/ 24 w 50"/>
                <a:gd name="T5" fmla="*/ 14 h 32"/>
                <a:gd name="T6" fmla="*/ 1 w 50"/>
                <a:gd name="T7" fmla="*/ 30 h 32"/>
                <a:gd name="T8" fmla="*/ 3 w 50"/>
                <a:gd name="T9" fmla="*/ 31 h 32"/>
                <a:gd name="T10" fmla="*/ 4 w 50"/>
                <a:gd name="T11" fmla="*/ 30 h 32"/>
                <a:gd name="T12" fmla="*/ 4 w 50"/>
                <a:gd name="T13" fmla="*/ 30 h 32"/>
                <a:gd name="T14" fmla="*/ 26 w 50"/>
                <a:gd name="T15" fmla="*/ 16 h 32"/>
                <a:gd name="T16" fmla="*/ 37 w 50"/>
                <a:gd name="T17" fmla="*/ 9 h 32"/>
                <a:gd name="T18" fmla="*/ 49 w 50"/>
                <a:gd name="T19" fmla="*/ 2 h 32"/>
                <a:gd name="T20" fmla="*/ 48 w 50"/>
                <a:gd name="T21" fmla="*/ 0 h 32"/>
                <a:gd name="T22" fmla="*/ 48 w 50"/>
                <a:gd name="T23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44" y="3"/>
                    <a:pt x="40" y="5"/>
                    <a:pt x="36" y="7"/>
                  </a:cubicBezTo>
                  <a:cubicBezTo>
                    <a:pt x="32" y="10"/>
                    <a:pt x="28" y="12"/>
                    <a:pt x="24" y="14"/>
                  </a:cubicBezTo>
                  <a:cubicBezTo>
                    <a:pt x="16" y="19"/>
                    <a:pt x="9" y="24"/>
                    <a:pt x="1" y="30"/>
                  </a:cubicBezTo>
                  <a:cubicBezTo>
                    <a:pt x="0" y="31"/>
                    <a:pt x="2" y="32"/>
                    <a:pt x="3" y="31"/>
                  </a:cubicBezTo>
                  <a:cubicBezTo>
                    <a:pt x="3" y="31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11" y="25"/>
                    <a:pt x="18" y="20"/>
                    <a:pt x="26" y="16"/>
                  </a:cubicBezTo>
                  <a:cubicBezTo>
                    <a:pt x="30" y="13"/>
                    <a:pt x="33" y="11"/>
                    <a:pt x="37" y="9"/>
                  </a:cubicBezTo>
                  <a:cubicBezTo>
                    <a:pt x="41" y="7"/>
                    <a:pt x="45" y="4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314"/>
            <p:cNvSpPr/>
            <p:nvPr/>
          </p:nvSpPr>
          <p:spPr bwMode="auto">
            <a:xfrm>
              <a:off x="3989" y="2228"/>
              <a:ext cx="116" cy="79"/>
            </a:xfrm>
            <a:custGeom>
              <a:avLst/>
              <a:gdLst>
                <a:gd name="T0" fmla="*/ 48 w 49"/>
                <a:gd name="T1" fmla="*/ 0 h 33"/>
                <a:gd name="T2" fmla="*/ 37 w 49"/>
                <a:gd name="T3" fmla="*/ 7 h 33"/>
                <a:gd name="T4" fmla="*/ 25 w 49"/>
                <a:gd name="T5" fmla="*/ 14 h 33"/>
                <a:gd name="T6" fmla="*/ 1 w 49"/>
                <a:gd name="T7" fmla="*/ 31 h 33"/>
                <a:gd name="T8" fmla="*/ 2 w 49"/>
                <a:gd name="T9" fmla="*/ 32 h 33"/>
                <a:gd name="T10" fmla="*/ 25 w 49"/>
                <a:gd name="T11" fmla="*/ 17 h 33"/>
                <a:gd name="T12" fmla="*/ 37 w 49"/>
                <a:gd name="T13" fmla="*/ 9 h 33"/>
                <a:gd name="T14" fmla="*/ 48 w 49"/>
                <a:gd name="T15" fmla="*/ 2 h 33"/>
                <a:gd name="T16" fmla="*/ 47 w 49"/>
                <a:gd name="T17" fmla="*/ 2 h 33"/>
                <a:gd name="T18" fmla="*/ 48 w 49"/>
                <a:gd name="T19" fmla="*/ 2 h 33"/>
                <a:gd name="T20" fmla="*/ 48 w 49"/>
                <a:gd name="T21" fmla="*/ 0 h 33"/>
                <a:gd name="T22" fmla="*/ 48 w 49"/>
                <a:gd name="T2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" h="33">
                  <a:moveTo>
                    <a:pt x="48" y="0"/>
                  </a:moveTo>
                  <a:cubicBezTo>
                    <a:pt x="44" y="2"/>
                    <a:pt x="41" y="4"/>
                    <a:pt x="37" y="7"/>
                  </a:cubicBezTo>
                  <a:cubicBezTo>
                    <a:pt x="33" y="9"/>
                    <a:pt x="29" y="12"/>
                    <a:pt x="25" y="14"/>
                  </a:cubicBezTo>
                  <a:cubicBezTo>
                    <a:pt x="17" y="19"/>
                    <a:pt x="9" y="25"/>
                    <a:pt x="1" y="31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9" y="27"/>
                    <a:pt x="17" y="22"/>
                    <a:pt x="25" y="17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0" y="7"/>
                    <a:pt x="44" y="4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2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315"/>
            <p:cNvSpPr>
              <a:spLocks noEditPoints="1"/>
            </p:cNvSpPr>
            <p:nvPr/>
          </p:nvSpPr>
          <p:spPr bwMode="auto">
            <a:xfrm>
              <a:off x="3989" y="2254"/>
              <a:ext cx="116" cy="84"/>
            </a:xfrm>
            <a:custGeom>
              <a:avLst/>
              <a:gdLst>
                <a:gd name="T0" fmla="*/ 48 w 49"/>
                <a:gd name="T1" fmla="*/ 0 h 35"/>
                <a:gd name="T2" fmla="*/ 35 w 49"/>
                <a:gd name="T3" fmla="*/ 9 h 35"/>
                <a:gd name="T4" fmla="*/ 23 w 49"/>
                <a:gd name="T5" fmla="*/ 16 h 35"/>
                <a:gd name="T6" fmla="*/ 1 w 49"/>
                <a:gd name="T7" fmla="*/ 33 h 35"/>
                <a:gd name="T8" fmla="*/ 2 w 49"/>
                <a:gd name="T9" fmla="*/ 35 h 35"/>
                <a:gd name="T10" fmla="*/ 10 w 49"/>
                <a:gd name="T11" fmla="*/ 28 h 35"/>
                <a:gd name="T12" fmla="*/ 29 w 49"/>
                <a:gd name="T13" fmla="*/ 15 h 35"/>
                <a:gd name="T14" fmla="*/ 38 w 49"/>
                <a:gd name="T15" fmla="*/ 9 h 35"/>
                <a:gd name="T16" fmla="*/ 49 w 49"/>
                <a:gd name="T17" fmla="*/ 2 h 35"/>
                <a:gd name="T18" fmla="*/ 48 w 49"/>
                <a:gd name="T19" fmla="*/ 0 h 35"/>
                <a:gd name="T20" fmla="*/ 48 w 49"/>
                <a:gd name="T21" fmla="*/ 0 h 35"/>
                <a:gd name="T22" fmla="*/ 10 w 49"/>
                <a:gd name="T23" fmla="*/ 28 h 35"/>
                <a:gd name="T24" fmla="*/ 10 w 49"/>
                <a:gd name="T25" fmla="*/ 28 h 35"/>
                <a:gd name="T26" fmla="*/ 10 w 49"/>
                <a:gd name="T27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9" h="35">
                  <a:moveTo>
                    <a:pt x="48" y="0"/>
                  </a:moveTo>
                  <a:cubicBezTo>
                    <a:pt x="43" y="3"/>
                    <a:pt x="39" y="6"/>
                    <a:pt x="35" y="9"/>
                  </a:cubicBezTo>
                  <a:cubicBezTo>
                    <a:pt x="31" y="11"/>
                    <a:pt x="27" y="14"/>
                    <a:pt x="23" y="16"/>
                  </a:cubicBezTo>
                  <a:cubicBezTo>
                    <a:pt x="15" y="21"/>
                    <a:pt x="8" y="27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5" y="32"/>
                    <a:pt x="7" y="30"/>
                    <a:pt x="10" y="28"/>
                  </a:cubicBezTo>
                  <a:cubicBezTo>
                    <a:pt x="16" y="23"/>
                    <a:pt x="22" y="19"/>
                    <a:pt x="29" y="15"/>
                  </a:cubicBezTo>
                  <a:cubicBezTo>
                    <a:pt x="32" y="13"/>
                    <a:pt x="35" y="11"/>
                    <a:pt x="38" y="9"/>
                  </a:cubicBezTo>
                  <a:cubicBezTo>
                    <a:pt x="42" y="6"/>
                    <a:pt x="45" y="4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moveTo>
                    <a:pt x="10" y="28"/>
                  </a:moveTo>
                  <a:cubicBezTo>
                    <a:pt x="10" y="28"/>
                    <a:pt x="10" y="28"/>
                    <a:pt x="10" y="28"/>
                  </a:cubicBezTo>
                  <a:cubicBezTo>
                    <a:pt x="10" y="28"/>
                    <a:pt x="10" y="28"/>
                    <a:pt x="10" y="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316"/>
            <p:cNvSpPr/>
            <p:nvPr/>
          </p:nvSpPr>
          <p:spPr bwMode="auto">
            <a:xfrm>
              <a:off x="3986" y="2297"/>
              <a:ext cx="122" cy="72"/>
            </a:xfrm>
            <a:custGeom>
              <a:avLst/>
              <a:gdLst>
                <a:gd name="T0" fmla="*/ 49 w 51"/>
                <a:gd name="T1" fmla="*/ 1 h 30"/>
                <a:gd name="T2" fmla="*/ 38 w 51"/>
                <a:gd name="T3" fmla="*/ 7 h 30"/>
                <a:gd name="T4" fmla="*/ 26 w 51"/>
                <a:gd name="T5" fmla="*/ 14 h 30"/>
                <a:gd name="T6" fmla="*/ 15 w 51"/>
                <a:gd name="T7" fmla="*/ 21 h 30"/>
                <a:gd name="T8" fmla="*/ 3 w 51"/>
                <a:gd name="T9" fmla="*/ 27 h 30"/>
                <a:gd name="T10" fmla="*/ 1 w 51"/>
                <a:gd name="T11" fmla="*/ 28 h 30"/>
                <a:gd name="T12" fmla="*/ 2 w 51"/>
                <a:gd name="T13" fmla="*/ 30 h 30"/>
                <a:gd name="T14" fmla="*/ 14 w 51"/>
                <a:gd name="T15" fmla="*/ 24 h 30"/>
                <a:gd name="T16" fmla="*/ 26 w 51"/>
                <a:gd name="T17" fmla="*/ 17 h 30"/>
                <a:gd name="T18" fmla="*/ 38 w 51"/>
                <a:gd name="T19" fmla="*/ 10 h 30"/>
                <a:gd name="T20" fmla="*/ 50 w 51"/>
                <a:gd name="T21" fmla="*/ 2 h 30"/>
                <a:gd name="T22" fmla="*/ 49 w 51"/>
                <a:gd name="T23" fmla="*/ 0 h 30"/>
                <a:gd name="T24" fmla="*/ 49 w 51"/>
                <a:gd name="T2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" h="30">
                  <a:moveTo>
                    <a:pt x="49" y="1"/>
                  </a:moveTo>
                  <a:cubicBezTo>
                    <a:pt x="45" y="2"/>
                    <a:pt x="42" y="5"/>
                    <a:pt x="38" y="7"/>
                  </a:cubicBezTo>
                  <a:cubicBezTo>
                    <a:pt x="35" y="10"/>
                    <a:pt x="30" y="12"/>
                    <a:pt x="26" y="14"/>
                  </a:cubicBezTo>
                  <a:cubicBezTo>
                    <a:pt x="22" y="16"/>
                    <a:pt x="19" y="18"/>
                    <a:pt x="15" y="21"/>
                  </a:cubicBezTo>
                  <a:cubicBezTo>
                    <a:pt x="11" y="23"/>
                    <a:pt x="7" y="25"/>
                    <a:pt x="3" y="27"/>
                  </a:cubicBezTo>
                  <a:cubicBezTo>
                    <a:pt x="3" y="27"/>
                    <a:pt x="2" y="27"/>
                    <a:pt x="1" y="28"/>
                  </a:cubicBezTo>
                  <a:cubicBezTo>
                    <a:pt x="0" y="28"/>
                    <a:pt x="1" y="30"/>
                    <a:pt x="2" y="30"/>
                  </a:cubicBezTo>
                  <a:cubicBezTo>
                    <a:pt x="6" y="28"/>
                    <a:pt x="10" y="26"/>
                    <a:pt x="14" y="24"/>
                  </a:cubicBezTo>
                  <a:cubicBezTo>
                    <a:pt x="17" y="21"/>
                    <a:pt x="21" y="19"/>
                    <a:pt x="26" y="17"/>
                  </a:cubicBezTo>
                  <a:cubicBezTo>
                    <a:pt x="30" y="14"/>
                    <a:pt x="34" y="12"/>
                    <a:pt x="38" y="10"/>
                  </a:cubicBezTo>
                  <a:cubicBezTo>
                    <a:pt x="42" y="7"/>
                    <a:pt x="46" y="4"/>
                    <a:pt x="50" y="2"/>
                  </a:cubicBezTo>
                  <a:cubicBezTo>
                    <a:pt x="51" y="2"/>
                    <a:pt x="50" y="0"/>
                    <a:pt x="49" y="0"/>
                  </a:cubicBezTo>
                  <a:cubicBezTo>
                    <a:pt x="49" y="0"/>
                    <a:pt x="49" y="0"/>
                    <a:pt x="49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317"/>
            <p:cNvSpPr/>
            <p:nvPr/>
          </p:nvSpPr>
          <p:spPr bwMode="auto">
            <a:xfrm>
              <a:off x="3989" y="2336"/>
              <a:ext cx="119" cy="69"/>
            </a:xfrm>
            <a:custGeom>
              <a:avLst/>
              <a:gdLst>
                <a:gd name="T0" fmla="*/ 48 w 50"/>
                <a:gd name="T1" fmla="*/ 0 h 29"/>
                <a:gd name="T2" fmla="*/ 25 w 50"/>
                <a:gd name="T3" fmla="*/ 13 h 29"/>
                <a:gd name="T4" fmla="*/ 1 w 50"/>
                <a:gd name="T5" fmla="*/ 27 h 29"/>
                <a:gd name="T6" fmla="*/ 2 w 50"/>
                <a:gd name="T7" fmla="*/ 28 h 29"/>
                <a:gd name="T8" fmla="*/ 26 w 50"/>
                <a:gd name="T9" fmla="*/ 15 h 29"/>
                <a:gd name="T10" fmla="*/ 49 w 50"/>
                <a:gd name="T11" fmla="*/ 2 h 29"/>
                <a:gd name="T12" fmla="*/ 49 w 50"/>
                <a:gd name="T13" fmla="*/ 0 h 29"/>
                <a:gd name="T14" fmla="*/ 48 w 50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5"/>
                    <a:pt x="33" y="9"/>
                    <a:pt x="25" y="13"/>
                  </a:cubicBezTo>
                  <a:cubicBezTo>
                    <a:pt x="17" y="17"/>
                    <a:pt x="9" y="22"/>
                    <a:pt x="1" y="27"/>
                  </a:cubicBezTo>
                  <a:cubicBezTo>
                    <a:pt x="0" y="27"/>
                    <a:pt x="1" y="29"/>
                    <a:pt x="2" y="28"/>
                  </a:cubicBezTo>
                  <a:cubicBezTo>
                    <a:pt x="10" y="24"/>
                    <a:pt x="18" y="19"/>
                    <a:pt x="26" y="15"/>
                  </a:cubicBezTo>
                  <a:cubicBezTo>
                    <a:pt x="34" y="11"/>
                    <a:pt x="42" y="7"/>
                    <a:pt x="49" y="2"/>
                  </a:cubicBezTo>
                  <a:cubicBezTo>
                    <a:pt x="50" y="1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318"/>
            <p:cNvSpPr/>
            <p:nvPr/>
          </p:nvSpPr>
          <p:spPr bwMode="auto">
            <a:xfrm>
              <a:off x="4010" y="2374"/>
              <a:ext cx="98" cy="57"/>
            </a:xfrm>
            <a:custGeom>
              <a:avLst/>
              <a:gdLst>
                <a:gd name="T0" fmla="*/ 39 w 41"/>
                <a:gd name="T1" fmla="*/ 0 h 24"/>
                <a:gd name="T2" fmla="*/ 21 w 41"/>
                <a:gd name="T3" fmla="*/ 11 h 24"/>
                <a:gd name="T4" fmla="*/ 12 w 41"/>
                <a:gd name="T5" fmla="*/ 16 h 24"/>
                <a:gd name="T6" fmla="*/ 3 w 41"/>
                <a:gd name="T7" fmla="*/ 21 h 24"/>
                <a:gd name="T8" fmla="*/ 1 w 41"/>
                <a:gd name="T9" fmla="*/ 22 h 24"/>
                <a:gd name="T10" fmla="*/ 2 w 41"/>
                <a:gd name="T11" fmla="*/ 24 h 24"/>
                <a:gd name="T12" fmla="*/ 11 w 41"/>
                <a:gd name="T13" fmla="*/ 19 h 24"/>
                <a:gd name="T14" fmla="*/ 21 w 41"/>
                <a:gd name="T15" fmla="*/ 13 h 24"/>
                <a:gd name="T16" fmla="*/ 31 w 41"/>
                <a:gd name="T17" fmla="*/ 7 h 24"/>
                <a:gd name="T18" fmla="*/ 40 w 41"/>
                <a:gd name="T19" fmla="*/ 1 h 24"/>
                <a:gd name="T20" fmla="*/ 40 w 41"/>
                <a:gd name="T21" fmla="*/ 0 h 24"/>
                <a:gd name="T22" fmla="*/ 39 w 41"/>
                <a:gd name="T2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24">
                  <a:moveTo>
                    <a:pt x="39" y="0"/>
                  </a:moveTo>
                  <a:cubicBezTo>
                    <a:pt x="33" y="3"/>
                    <a:pt x="27" y="7"/>
                    <a:pt x="21" y="11"/>
                  </a:cubicBezTo>
                  <a:cubicBezTo>
                    <a:pt x="18" y="13"/>
                    <a:pt x="15" y="14"/>
                    <a:pt x="12" y="16"/>
                  </a:cubicBezTo>
                  <a:cubicBezTo>
                    <a:pt x="9" y="18"/>
                    <a:pt x="7" y="20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0" y="22"/>
                    <a:pt x="1" y="24"/>
                    <a:pt x="2" y="24"/>
                  </a:cubicBezTo>
                  <a:cubicBezTo>
                    <a:pt x="5" y="23"/>
                    <a:pt x="8" y="21"/>
                    <a:pt x="11" y="19"/>
                  </a:cubicBezTo>
                  <a:cubicBezTo>
                    <a:pt x="14" y="17"/>
                    <a:pt x="18" y="15"/>
                    <a:pt x="21" y="13"/>
                  </a:cubicBezTo>
                  <a:cubicBezTo>
                    <a:pt x="24" y="11"/>
                    <a:pt x="28" y="9"/>
                    <a:pt x="31" y="7"/>
                  </a:cubicBezTo>
                  <a:cubicBezTo>
                    <a:pt x="34" y="5"/>
                    <a:pt x="37" y="3"/>
                    <a:pt x="40" y="1"/>
                  </a:cubicBezTo>
                  <a:cubicBezTo>
                    <a:pt x="41" y="1"/>
                    <a:pt x="41" y="0"/>
                    <a:pt x="40" y="0"/>
                  </a:cubicBezTo>
                  <a:cubicBezTo>
                    <a:pt x="40" y="0"/>
                    <a:pt x="40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319"/>
            <p:cNvSpPr/>
            <p:nvPr/>
          </p:nvSpPr>
          <p:spPr bwMode="auto">
            <a:xfrm>
              <a:off x="4179" y="2023"/>
              <a:ext cx="50" cy="40"/>
            </a:xfrm>
            <a:custGeom>
              <a:avLst/>
              <a:gdLst>
                <a:gd name="T0" fmla="*/ 19 w 21"/>
                <a:gd name="T1" fmla="*/ 0 h 17"/>
                <a:gd name="T2" fmla="*/ 13 w 21"/>
                <a:gd name="T3" fmla="*/ 5 h 17"/>
                <a:gd name="T4" fmla="*/ 6 w 21"/>
                <a:gd name="T5" fmla="*/ 11 h 17"/>
                <a:gd name="T6" fmla="*/ 6 w 21"/>
                <a:gd name="T7" fmla="*/ 11 h 17"/>
                <a:gd name="T8" fmla="*/ 1 w 21"/>
                <a:gd name="T9" fmla="*/ 14 h 17"/>
                <a:gd name="T10" fmla="*/ 2 w 21"/>
                <a:gd name="T11" fmla="*/ 16 h 17"/>
                <a:gd name="T12" fmla="*/ 18 w 21"/>
                <a:gd name="T13" fmla="*/ 4 h 17"/>
                <a:gd name="T14" fmla="*/ 20 w 21"/>
                <a:gd name="T15" fmla="*/ 2 h 17"/>
                <a:gd name="T16" fmla="*/ 20 w 21"/>
                <a:gd name="T17" fmla="*/ 0 h 17"/>
                <a:gd name="T18" fmla="*/ 19 w 21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" h="17">
                  <a:moveTo>
                    <a:pt x="19" y="0"/>
                  </a:moveTo>
                  <a:cubicBezTo>
                    <a:pt x="17" y="1"/>
                    <a:pt x="15" y="3"/>
                    <a:pt x="13" y="5"/>
                  </a:cubicBezTo>
                  <a:cubicBezTo>
                    <a:pt x="10" y="7"/>
                    <a:pt x="8" y="9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4" y="12"/>
                    <a:pt x="3" y="13"/>
                    <a:pt x="1" y="14"/>
                  </a:cubicBezTo>
                  <a:cubicBezTo>
                    <a:pt x="0" y="15"/>
                    <a:pt x="1" y="17"/>
                    <a:pt x="2" y="16"/>
                  </a:cubicBezTo>
                  <a:cubicBezTo>
                    <a:pt x="7" y="12"/>
                    <a:pt x="12" y="8"/>
                    <a:pt x="18" y="4"/>
                  </a:cubicBezTo>
                  <a:cubicBezTo>
                    <a:pt x="18" y="3"/>
                    <a:pt x="19" y="2"/>
                    <a:pt x="20" y="2"/>
                  </a:cubicBezTo>
                  <a:cubicBezTo>
                    <a:pt x="21" y="1"/>
                    <a:pt x="21" y="0"/>
                    <a:pt x="20" y="0"/>
                  </a:cubicBezTo>
                  <a:cubicBezTo>
                    <a:pt x="20" y="0"/>
                    <a:pt x="20" y="0"/>
                    <a:pt x="1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320"/>
            <p:cNvSpPr/>
            <p:nvPr/>
          </p:nvSpPr>
          <p:spPr bwMode="auto">
            <a:xfrm>
              <a:off x="4179" y="2020"/>
              <a:ext cx="93" cy="82"/>
            </a:xfrm>
            <a:custGeom>
              <a:avLst/>
              <a:gdLst>
                <a:gd name="T0" fmla="*/ 37 w 39"/>
                <a:gd name="T1" fmla="*/ 0 h 34"/>
                <a:gd name="T2" fmla="*/ 1 w 39"/>
                <a:gd name="T3" fmla="*/ 32 h 34"/>
                <a:gd name="T4" fmla="*/ 2 w 39"/>
                <a:gd name="T5" fmla="*/ 33 h 34"/>
                <a:gd name="T6" fmla="*/ 38 w 39"/>
                <a:gd name="T7" fmla="*/ 1 h 34"/>
                <a:gd name="T8" fmla="*/ 37 w 39"/>
                <a:gd name="T9" fmla="*/ 0 h 34"/>
                <a:gd name="T10" fmla="*/ 37 w 39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4">
                  <a:moveTo>
                    <a:pt x="37" y="0"/>
                  </a:moveTo>
                  <a:cubicBezTo>
                    <a:pt x="24" y="10"/>
                    <a:pt x="13" y="22"/>
                    <a:pt x="1" y="32"/>
                  </a:cubicBezTo>
                  <a:cubicBezTo>
                    <a:pt x="0" y="33"/>
                    <a:pt x="1" y="34"/>
                    <a:pt x="2" y="33"/>
                  </a:cubicBezTo>
                  <a:cubicBezTo>
                    <a:pt x="15" y="23"/>
                    <a:pt x="25" y="11"/>
                    <a:pt x="38" y="1"/>
                  </a:cubicBezTo>
                  <a:cubicBezTo>
                    <a:pt x="39" y="1"/>
                    <a:pt x="38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321"/>
            <p:cNvSpPr/>
            <p:nvPr/>
          </p:nvSpPr>
          <p:spPr bwMode="auto">
            <a:xfrm>
              <a:off x="4179" y="2047"/>
              <a:ext cx="126" cy="95"/>
            </a:xfrm>
            <a:custGeom>
              <a:avLst/>
              <a:gdLst>
                <a:gd name="T0" fmla="*/ 51 w 53"/>
                <a:gd name="T1" fmla="*/ 0 h 40"/>
                <a:gd name="T2" fmla="*/ 1 w 53"/>
                <a:gd name="T3" fmla="*/ 38 h 40"/>
                <a:gd name="T4" fmla="*/ 2 w 53"/>
                <a:gd name="T5" fmla="*/ 39 h 40"/>
                <a:gd name="T6" fmla="*/ 16 w 53"/>
                <a:gd name="T7" fmla="*/ 28 h 40"/>
                <a:gd name="T8" fmla="*/ 52 w 53"/>
                <a:gd name="T9" fmla="*/ 2 h 40"/>
                <a:gd name="T10" fmla="*/ 52 w 53"/>
                <a:gd name="T11" fmla="*/ 0 h 40"/>
                <a:gd name="T12" fmla="*/ 51 w 53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40">
                  <a:moveTo>
                    <a:pt x="51" y="0"/>
                  </a:moveTo>
                  <a:cubicBezTo>
                    <a:pt x="34" y="13"/>
                    <a:pt x="16" y="24"/>
                    <a:pt x="1" y="38"/>
                  </a:cubicBezTo>
                  <a:cubicBezTo>
                    <a:pt x="0" y="39"/>
                    <a:pt x="1" y="40"/>
                    <a:pt x="2" y="39"/>
                  </a:cubicBezTo>
                  <a:cubicBezTo>
                    <a:pt x="7" y="36"/>
                    <a:pt x="11" y="32"/>
                    <a:pt x="16" y="28"/>
                  </a:cubicBezTo>
                  <a:cubicBezTo>
                    <a:pt x="28" y="19"/>
                    <a:pt x="40" y="11"/>
                    <a:pt x="52" y="2"/>
                  </a:cubicBezTo>
                  <a:cubicBezTo>
                    <a:pt x="53" y="2"/>
                    <a:pt x="53" y="0"/>
                    <a:pt x="52" y="0"/>
                  </a:cubicBezTo>
                  <a:cubicBezTo>
                    <a:pt x="52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322"/>
            <p:cNvSpPr/>
            <p:nvPr/>
          </p:nvSpPr>
          <p:spPr bwMode="auto">
            <a:xfrm>
              <a:off x="4179" y="2082"/>
              <a:ext cx="129" cy="91"/>
            </a:xfrm>
            <a:custGeom>
              <a:avLst/>
              <a:gdLst>
                <a:gd name="T0" fmla="*/ 52 w 54"/>
                <a:gd name="T1" fmla="*/ 0 h 38"/>
                <a:gd name="T2" fmla="*/ 32 w 54"/>
                <a:gd name="T3" fmla="*/ 14 h 38"/>
                <a:gd name="T4" fmla="*/ 11 w 54"/>
                <a:gd name="T5" fmla="*/ 29 h 38"/>
                <a:gd name="T6" fmla="*/ 11 w 54"/>
                <a:gd name="T7" fmla="*/ 28 h 38"/>
                <a:gd name="T8" fmla="*/ 1 w 54"/>
                <a:gd name="T9" fmla="*/ 35 h 38"/>
                <a:gd name="T10" fmla="*/ 2 w 54"/>
                <a:gd name="T11" fmla="*/ 37 h 38"/>
                <a:gd name="T12" fmla="*/ 17 w 54"/>
                <a:gd name="T13" fmla="*/ 26 h 38"/>
                <a:gd name="T14" fmla="*/ 17 w 54"/>
                <a:gd name="T15" fmla="*/ 26 h 38"/>
                <a:gd name="T16" fmla="*/ 35 w 54"/>
                <a:gd name="T17" fmla="*/ 14 h 38"/>
                <a:gd name="T18" fmla="*/ 53 w 54"/>
                <a:gd name="T19" fmla="*/ 1 h 38"/>
                <a:gd name="T20" fmla="*/ 52 w 54"/>
                <a:gd name="T21" fmla="*/ 0 h 38"/>
                <a:gd name="T22" fmla="*/ 52 w 54"/>
                <a:gd name="T2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38">
                  <a:moveTo>
                    <a:pt x="52" y="0"/>
                  </a:moveTo>
                  <a:cubicBezTo>
                    <a:pt x="45" y="4"/>
                    <a:pt x="38" y="9"/>
                    <a:pt x="32" y="14"/>
                  </a:cubicBezTo>
                  <a:cubicBezTo>
                    <a:pt x="25" y="19"/>
                    <a:pt x="18" y="23"/>
                    <a:pt x="11" y="29"/>
                  </a:cubicBezTo>
                  <a:cubicBezTo>
                    <a:pt x="11" y="29"/>
                    <a:pt x="11" y="28"/>
                    <a:pt x="11" y="28"/>
                  </a:cubicBezTo>
                  <a:cubicBezTo>
                    <a:pt x="8" y="31"/>
                    <a:pt x="5" y="33"/>
                    <a:pt x="1" y="35"/>
                  </a:cubicBezTo>
                  <a:cubicBezTo>
                    <a:pt x="0" y="36"/>
                    <a:pt x="1" y="38"/>
                    <a:pt x="2" y="37"/>
                  </a:cubicBezTo>
                  <a:cubicBezTo>
                    <a:pt x="8" y="34"/>
                    <a:pt x="12" y="30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23" y="22"/>
                    <a:pt x="29" y="18"/>
                    <a:pt x="35" y="14"/>
                  </a:cubicBezTo>
                  <a:cubicBezTo>
                    <a:pt x="41" y="10"/>
                    <a:pt x="46" y="5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323"/>
            <p:cNvSpPr/>
            <p:nvPr/>
          </p:nvSpPr>
          <p:spPr bwMode="auto">
            <a:xfrm>
              <a:off x="4182" y="2123"/>
              <a:ext cx="128" cy="84"/>
            </a:xfrm>
            <a:custGeom>
              <a:avLst/>
              <a:gdLst>
                <a:gd name="T0" fmla="*/ 51 w 54"/>
                <a:gd name="T1" fmla="*/ 0 h 35"/>
                <a:gd name="T2" fmla="*/ 50 w 54"/>
                <a:gd name="T3" fmla="*/ 1 h 35"/>
                <a:gd name="T4" fmla="*/ 26 w 54"/>
                <a:gd name="T5" fmla="*/ 16 h 35"/>
                <a:gd name="T6" fmla="*/ 1 w 54"/>
                <a:gd name="T7" fmla="*/ 33 h 35"/>
                <a:gd name="T8" fmla="*/ 2 w 54"/>
                <a:gd name="T9" fmla="*/ 35 h 35"/>
                <a:gd name="T10" fmla="*/ 27 w 54"/>
                <a:gd name="T11" fmla="*/ 18 h 35"/>
                <a:gd name="T12" fmla="*/ 53 w 54"/>
                <a:gd name="T13" fmla="*/ 1 h 35"/>
                <a:gd name="T14" fmla="*/ 52 w 54"/>
                <a:gd name="T15" fmla="*/ 0 h 35"/>
                <a:gd name="T16" fmla="*/ 51 w 54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35">
                  <a:moveTo>
                    <a:pt x="51" y="0"/>
                  </a:moveTo>
                  <a:cubicBezTo>
                    <a:pt x="51" y="0"/>
                    <a:pt x="51" y="1"/>
                    <a:pt x="50" y="1"/>
                  </a:cubicBezTo>
                  <a:cubicBezTo>
                    <a:pt x="43" y="7"/>
                    <a:pt x="34" y="11"/>
                    <a:pt x="26" y="16"/>
                  </a:cubicBezTo>
                  <a:cubicBezTo>
                    <a:pt x="18" y="22"/>
                    <a:pt x="10" y="28"/>
                    <a:pt x="1" y="33"/>
                  </a:cubicBezTo>
                  <a:cubicBezTo>
                    <a:pt x="0" y="34"/>
                    <a:pt x="1" y="35"/>
                    <a:pt x="2" y="35"/>
                  </a:cubicBezTo>
                  <a:cubicBezTo>
                    <a:pt x="11" y="29"/>
                    <a:pt x="19" y="23"/>
                    <a:pt x="27" y="18"/>
                  </a:cubicBezTo>
                  <a:cubicBezTo>
                    <a:pt x="36" y="12"/>
                    <a:pt x="45" y="8"/>
                    <a:pt x="53" y="1"/>
                  </a:cubicBezTo>
                  <a:cubicBezTo>
                    <a:pt x="54" y="1"/>
                    <a:pt x="53" y="0"/>
                    <a:pt x="52" y="0"/>
                  </a:cubicBezTo>
                  <a:cubicBezTo>
                    <a:pt x="52" y="0"/>
                    <a:pt x="52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324"/>
            <p:cNvSpPr/>
            <p:nvPr/>
          </p:nvSpPr>
          <p:spPr bwMode="auto">
            <a:xfrm>
              <a:off x="4186" y="2166"/>
              <a:ext cx="124" cy="79"/>
            </a:xfrm>
            <a:custGeom>
              <a:avLst/>
              <a:gdLst>
                <a:gd name="T0" fmla="*/ 51 w 52"/>
                <a:gd name="T1" fmla="*/ 0 h 33"/>
                <a:gd name="T2" fmla="*/ 1 w 52"/>
                <a:gd name="T3" fmla="*/ 30 h 33"/>
                <a:gd name="T4" fmla="*/ 2 w 52"/>
                <a:gd name="T5" fmla="*/ 32 h 33"/>
                <a:gd name="T6" fmla="*/ 52 w 52"/>
                <a:gd name="T7" fmla="*/ 2 h 33"/>
                <a:gd name="T8" fmla="*/ 51 w 52"/>
                <a:gd name="T9" fmla="*/ 0 h 33"/>
                <a:gd name="T10" fmla="*/ 51 w 52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3">
                  <a:moveTo>
                    <a:pt x="51" y="0"/>
                  </a:moveTo>
                  <a:cubicBezTo>
                    <a:pt x="34" y="10"/>
                    <a:pt x="17" y="19"/>
                    <a:pt x="1" y="30"/>
                  </a:cubicBezTo>
                  <a:cubicBezTo>
                    <a:pt x="0" y="31"/>
                    <a:pt x="1" y="33"/>
                    <a:pt x="2" y="32"/>
                  </a:cubicBezTo>
                  <a:cubicBezTo>
                    <a:pt x="18" y="21"/>
                    <a:pt x="35" y="11"/>
                    <a:pt x="52" y="2"/>
                  </a:cubicBezTo>
                  <a:cubicBezTo>
                    <a:pt x="52" y="1"/>
                    <a:pt x="52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325"/>
            <p:cNvSpPr/>
            <p:nvPr/>
          </p:nvSpPr>
          <p:spPr bwMode="auto">
            <a:xfrm>
              <a:off x="4191" y="2209"/>
              <a:ext cx="124" cy="72"/>
            </a:xfrm>
            <a:custGeom>
              <a:avLst/>
              <a:gdLst>
                <a:gd name="T0" fmla="*/ 50 w 52"/>
                <a:gd name="T1" fmla="*/ 1 h 30"/>
                <a:gd name="T2" fmla="*/ 1 w 52"/>
                <a:gd name="T3" fmla="*/ 27 h 30"/>
                <a:gd name="T4" fmla="*/ 2 w 52"/>
                <a:gd name="T5" fmla="*/ 29 h 30"/>
                <a:gd name="T6" fmla="*/ 51 w 52"/>
                <a:gd name="T7" fmla="*/ 2 h 30"/>
                <a:gd name="T8" fmla="*/ 50 w 52"/>
                <a:gd name="T9" fmla="*/ 0 h 30"/>
                <a:gd name="T10" fmla="*/ 50 w 52"/>
                <a:gd name="T11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30">
                  <a:moveTo>
                    <a:pt x="50" y="1"/>
                  </a:moveTo>
                  <a:cubicBezTo>
                    <a:pt x="34" y="10"/>
                    <a:pt x="17" y="18"/>
                    <a:pt x="1" y="27"/>
                  </a:cubicBezTo>
                  <a:cubicBezTo>
                    <a:pt x="0" y="28"/>
                    <a:pt x="1" y="30"/>
                    <a:pt x="2" y="29"/>
                  </a:cubicBezTo>
                  <a:cubicBezTo>
                    <a:pt x="18" y="20"/>
                    <a:pt x="35" y="12"/>
                    <a:pt x="51" y="2"/>
                  </a:cubicBezTo>
                  <a:cubicBezTo>
                    <a:pt x="52" y="2"/>
                    <a:pt x="51" y="0"/>
                    <a:pt x="50" y="0"/>
                  </a:cubicBezTo>
                  <a:cubicBezTo>
                    <a:pt x="50" y="0"/>
                    <a:pt x="50" y="0"/>
                    <a:pt x="5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326"/>
            <p:cNvSpPr/>
            <p:nvPr/>
          </p:nvSpPr>
          <p:spPr bwMode="auto">
            <a:xfrm>
              <a:off x="4196" y="2245"/>
              <a:ext cx="119" cy="74"/>
            </a:xfrm>
            <a:custGeom>
              <a:avLst/>
              <a:gdLst>
                <a:gd name="T0" fmla="*/ 48 w 50"/>
                <a:gd name="T1" fmla="*/ 1 h 31"/>
                <a:gd name="T2" fmla="*/ 37 w 50"/>
                <a:gd name="T3" fmla="*/ 7 h 31"/>
                <a:gd name="T4" fmla="*/ 25 w 50"/>
                <a:gd name="T5" fmla="*/ 14 h 31"/>
                <a:gd name="T6" fmla="*/ 1 w 50"/>
                <a:gd name="T7" fmla="*/ 29 h 31"/>
                <a:gd name="T8" fmla="*/ 2 w 50"/>
                <a:gd name="T9" fmla="*/ 31 h 31"/>
                <a:gd name="T10" fmla="*/ 25 w 50"/>
                <a:gd name="T11" fmla="*/ 16 h 31"/>
                <a:gd name="T12" fmla="*/ 37 w 50"/>
                <a:gd name="T13" fmla="*/ 9 h 31"/>
                <a:gd name="T14" fmla="*/ 49 w 50"/>
                <a:gd name="T15" fmla="*/ 2 h 31"/>
                <a:gd name="T16" fmla="*/ 49 w 50"/>
                <a:gd name="T17" fmla="*/ 0 h 31"/>
                <a:gd name="T18" fmla="*/ 48 w 50"/>
                <a:gd name="T1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31">
                  <a:moveTo>
                    <a:pt x="48" y="1"/>
                  </a:moveTo>
                  <a:cubicBezTo>
                    <a:pt x="45" y="3"/>
                    <a:pt x="41" y="5"/>
                    <a:pt x="37" y="7"/>
                  </a:cubicBezTo>
                  <a:cubicBezTo>
                    <a:pt x="33" y="10"/>
                    <a:pt x="29" y="12"/>
                    <a:pt x="25" y="14"/>
                  </a:cubicBezTo>
                  <a:cubicBezTo>
                    <a:pt x="16" y="19"/>
                    <a:pt x="8" y="23"/>
                    <a:pt x="1" y="29"/>
                  </a:cubicBezTo>
                  <a:cubicBezTo>
                    <a:pt x="0" y="30"/>
                    <a:pt x="1" y="31"/>
                    <a:pt x="2" y="31"/>
                  </a:cubicBezTo>
                  <a:cubicBezTo>
                    <a:pt x="9" y="25"/>
                    <a:pt x="17" y="20"/>
                    <a:pt x="25" y="16"/>
                  </a:cubicBezTo>
                  <a:cubicBezTo>
                    <a:pt x="29" y="14"/>
                    <a:pt x="33" y="12"/>
                    <a:pt x="37" y="9"/>
                  </a:cubicBezTo>
                  <a:cubicBezTo>
                    <a:pt x="41" y="7"/>
                    <a:pt x="45" y="5"/>
                    <a:pt x="49" y="2"/>
                  </a:cubicBezTo>
                  <a:cubicBezTo>
                    <a:pt x="50" y="2"/>
                    <a:pt x="49" y="0"/>
                    <a:pt x="49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327"/>
            <p:cNvSpPr/>
            <p:nvPr/>
          </p:nvSpPr>
          <p:spPr bwMode="auto">
            <a:xfrm>
              <a:off x="4198" y="2278"/>
              <a:ext cx="119" cy="70"/>
            </a:xfrm>
            <a:custGeom>
              <a:avLst/>
              <a:gdLst>
                <a:gd name="T0" fmla="*/ 48 w 50"/>
                <a:gd name="T1" fmla="*/ 0 h 29"/>
                <a:gd name="T2" fmla="*/ 26 w 50"/>
                <a:gd name="T3" fmla="*/ 14 h 29"/>
                <a:gd name="T4" fmla="*/ 1 w 50"/>
                <a:gd name="T5" fmla="*/ 27 h 29"/>
                <a:gd name="T6" fmla="*/ 2 w 50"/>
                <a:gd name="T7" fmla="*/ 29 h 29"/>
                <a:gd name="T8" fmla="*/ 26 w 50"/>
                <a:gd name="T9" fmla="*/ 16 h 29"/>
                <a:gd name="T10" fmla="*/ 38 w 50"/>
                <a:gd name="T11" fmla="*/ 9 h 29"/>
                <a:gd name="T12" fmla="*/ 49 w 50"/>
                <a:gd name="T13" fmla="*/ 2 h 29"/>
                <a:gd name="T14" fmla="*/ 49 w 50"/>
                <a:gd name="T15" fmla="*/ 0 h 29"/>
                <a:gd name="T16" fmla="*/ 48 w 50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9">
                  <a:moveTo>
                    <a:pt x="48" y="0"/>
                  </a:moveTo>
                  <a:cubicBezTo>
                    <a:pt x="41" y="6"/>
                    <a:pt x="33" y="10"/>
                    <a:pt x="26" y="14"/>
                  </a:cubicBezTo>
                  <a:cubicBezTo>
                    <a:pt x="18" y="19"/>
                    <a:pt x="9" y="23"/>
                    <a:pt x="1" y="27"/>
                  </a:cubicBezTo>
                  <a:cubicBezTo>
                    <a:pt x="0" y="27"/>
                    <a:pt x="1" y="29"/>
                    <a:pt x="2" y="29"/>
                  </a:cubicBezTo>
                  <a:cubicBezTo>
                    <a:pt x="10" y="25"/>
                    <a:pt x="18" y="20"/>
                    <a:pt x="26" y="16"/>
                  </a:cubicBezTo>
                  <a:cubicBezTo>
                    <a:pt x="30" y="14"/>
                    <a:pt x="34" y="11"/>
                    <a:pt x="38" y="9"/>
                  </a:cubicBezTo>
                  <a:cubicBezTo>
                    <a:pt x="42" y="7"/>
                    <a:pt x="46" y="5"/>
                    <a:pt x="49" y="2"/>
                  </a:cubicBezTo>
                  <a:cubicBezTo>
                    <a:pt x="50" y="2"/>
                    <a:pt x="50" y="0"/>
                    <a:pt x="49" y="0"/>
                  </a:cubicBezTo>
                  <a:cubicBezTo>
                    <a:pt x="49" y="0"/>
                    <a:pt x="48" y="0"/>
                    <a:pt x="4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328"/>
            <p:cNvSpPr/>
            <p:nvPr/>
          </p:nvSpPr>
          <p:spPr bwMode="auto">
            <a:xfrm>
              <a:off x="4201" y="2307"/>
              <a:ext cx="119" cy="76"/>
            </a:xfrm>
            <a:custGeom>
              <a:avLst/>
              <a:gdLst>
                <a:gd name="T0" fmla="*/ 48 w 50"/>
                <a:gd name="T1" fmla="*/ 1 h 32"/>
                <a:gd name="T2" fmla="*/ 1 w 50"/>
                <a:gd name="T3" fmla="*/ 29 h 32"/>
                <a:gd name="T4" fmla="*/ 2 w 50"/>
                <a:gd name="T5" fmla="*/ 31 h 32"/>
                <a:gd name="T6" fmla="*/ 49 w 50"/>
                <a:gd name="T7" fmla="*/ 2 h 32"/>
                <a:gd name="T8" fmla="*/ 48 w 50"/>
                <a:gd name="T9" fmla="*/ 0 h 32"/>
                <a:gd name="T10" fmla="*/ 48 w 50"/>
                <a:gd name="T11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32">
                  <a:moveTo>
                    <a:pt x="48" y="1"/>
                  </a:moveTo>
                  <a:cubicBezTo>
                    <a:pt x="33" y="11"/>
                    <a:pt x="17" y="21"/>
                    <a:pt x="1" y="29"/>
                  </a:cubicBezTo>
                  <a:cubicBezTo>
                    <a:pt x="0" y="30"/>
                    <a:pt x="1" y="32"/>
                    <a:pt x="2" y="31"/>
                  </a:cubicBezTo>
                  <a:cubicBezTo>
                    <a:pt x="18" y="22"/>
                    <a:pt x="34" y="12"/>
                    <a:pt x="49" y="2"/>
                  </a:cubicBezTo>
                  <a:cubicBezTo>
                    <a:pt x="50" y="2"/>
                    <a:pt x="49" y="0"/>
                    <a:pt x="48" y="0"/>
                  </a:cubicBezTo>
                  <a:cubicBezTo>
                    <a:pt x="48" y="0"/>
                    <a:pt x="48" y="0"/>
                    <a:pt x="4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329"/>
            <p:cNvSpPr/>
            <p:nvPr/>
          </p:nvSpPr>
          <p:spPr bwMode="auto">
            <a:xfrm>
              <a:off x="4224" y="2350"/>
              <a:ext cx="96" cy="67"/>
            </a:xfrm>
            <a:custGeom>
              <a:avLst/>
              <a:gdLst>
                <a:gd name="T0" fmla="*/ 38 w 40"/>
                <a:gd name="T1" fmla="*/ 0 h 28"/>
                <a:gd name="T2" fmla="*/ 20 w 40"/>
                <a:gd name="T3" fmla="*/ 14 h 28"/>
                <a:gd name="T4" fmla="*/ 1 w 40"/>
                <a:gd name="T5" fmla="*/ 25 h 28"/>
                <a:gd name="T6" fmla="*/ 1 w 40"/>
                <a:gd name="T7" fmla="*/ 25 h 28"/>
                <a:gd name="T8" fmla="*/ 1 w 40"/>
                <a:gd name="T9" fmla="*/ 27 h 28"/>
                <a:gd name="T10" fmla="*/ 20 w 40"/>
                <a:gd name="T11" fmla="*/ 16 h 28"/>
                <a:gd name="T12" fmla="*/ 39 w 40"/>
                <a:gd name="T13" fmla="*/ 2 h 28"/>
                <a:gd name="T14" fmla="*/ 39 w 40"/>
                <a:gd name="T15" fmla="*/ 0 h 28"/>
                <a:gd name="T16" fmla="*/ 38 w 40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28">
                  <a:moveTo>
                    <a:pt x="38" y="0"/>
                  </a:moveTo>
                  <a:cubicBezTo>
                    <a:pt x="32" y="5"/>
                    <a:pt x="26" y="9"/>
                    <a:pt x="20" y="14"/>
                  </a:cubicBezTo>
                  <a:cubicBezTo>
                    <a:pt x="14" y="18"/>
                    <a:pt x="8" y="22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6"/>
                    <a:pt x="0" y="28"/>
                    <a:pt x="1" y="27"/>
                  </a:cubicBezTo>
                  <a:cubicBezTo>
                    <a:pt x="8" y="24"/>
                    <a:pt x="14" y="20"/>
                    <a:pt x="20" y="16"/>
                  </a:cubicBezTo>
                  <a:cubicBezTo>
                    <a:pt x="27" y="11"/>
                    <a:pt x="33" y="7"/>
                    <a:pt x="39" y="2"/>
                  </a:cubicBezTo>
                  <a:cubicBezTo>
                    <a:pt x="40" y="2"/>
                    <a:pt x="40" y="0"/>
                    <a:pt x="39" y="0"/>
                  </a:cubicBezTo>
                  <a:cubicBezTo>
                    <a:pt x="39" y="0"/>
                    <a:pt x="39" y="0"/>
                    <a:pt x="3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330"/>
            <p:cNvSpPr>
              <a:spLocks noEditPoints="1"/>
            </p:cNvSpPr>
            <p:nvPr/>
          </p:nvSpPr>
          <p:spPr bwMode="auto">
            <a:xfrm>
              <a:off x="4291" y="2386"/>
              <a:ext cx="31" cy="24"/>
            </a:xfrm>
            <a:custGeom>
              <a:avLst/>
              <a:gdLst>
                <a:gd name="T0" fmla="*/ 11 w 13"/>
                <a:gd name="T1" fmla="*/ 1 h 10"/>
                <a:gd name="T2" fmla="*/ 10 w 13"/>
                <a:gd name="T3" fmla="*/ 1 h 10"/>
                <a:gd name="T4" fmla="*/ 1 w 13"/>
                <a:gd name="T5" fmla="*/ 8 h 10"/>
                <a:gd name="T6" fmla="*/ 2 w 13"/>
                <a:gd name="T7" fmla="*/ 10 h 10"/>
                <a:gd name="T8" fmla="*/ 13 w 13"/>
                <a:gd name="T9" fmla="*/ 2 h 10"/>
                <a:gd name="T10" fmla="*/ 12 w 13"/>
                <a:gd name="T11" fmla="*/ 0 h 10"/>
                <a:gd name="T12" fmla="*/ 11 w 13"/>
                <a:gd name="T13" fmla="*/ 1 h 10"/>
                <a:gd name="T14" fmla="*/ 11 w 13"/>
                <a:gd name="T15" fmla="*/ 1 h 10"/>
                <a:gd name="T16" fmla="*/ 10 w 13"/>
                <a:gd name="T17" fmla="*/ 1 h 10"/>
                <a:gd name="T18" fmla="*/ 11 w 13"/>
                <a:gd name="T1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0">
                  <a:moveTo>
                    <a:pt x="11" y="1"/>
                  </a:moveTo>
                  <a:cubicBezTo>
                    <a:pt x="11" y="1"/>
                    <a:pt x="11" y="1"/>
                    <a:pt x="10" y="1"/>
                  </a:cubicBezTo>
                  <a:cubicBezTo>
                    <a:pt x="7" y="4"/>
                    <a:pt x="4" y="6"/>
                    <a:pt x="1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5" y="7"/>
                    <a:pt x="9" y="5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2" y="0"/>
                    <a:pt x="11" y="0"/>
                    <a:pt x="11" y="1"/>
                  </a:cubicBezTo>
                  <a:moveTo>
                    <a:pt x="11" y="1"/>
                  </a:moveTo>
                  <a:cubicBezTo>
                    <a:pt x="11" y="1"/>
                    <a:pt x="10" y="1"/>
                    <a:pt x="10" y="1"/>
                  </a:cubicBezTo>
                  <a:cubicBezTo>
                    <a:pt x="10" y="1"/>
                    <a:pt x="11" y="1"/>
                    <a:pt x="1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331"/>
            <p:cNvSpPr/>
            <p:nvPr/>
          </p:nvSpPr>
          <p:spPr bwMode="auto">
            <a:xfrm>
              <a:off x="3358" y="2216"/>
              <a:ext cx="31" cy="81"/>
            </a:xfrm>
            <a:custGeom>
              <a:avLst/>
              <a:gdLst>
                <a:gd name="T0" fmla="*/ 0 w 13"/>
                <a:gd name="T1" fmla="*/ 2 h 34"/>
                <a:gd name="T2" fmla="*/ 9 w 13"/>
                <a:gd name="T3" fmla="*/ 32 h 34"/>
                <a:gd name="T4" fmla="*/ 12 w 13"/>
                <a:gd name="T5" fmla="*/ 30 h 34"/>
                <a:gd name="T6" fmla="*/ 10 w 13"/>
                <a:gd name="T7" fmla="*/ 26 h 34"/>
                <a:gd name="T8" fmla="*/ 4 w 13"/>
                <a:gd name="T9" fmla="*/ 1 h 34"/>
                <a:gd name="T10" fmla="*/ 2 w 13"/>
                <a:gd name="T11" fmla="*/ 0 h 34"/>
                <a:gd name="T12" fmla="*/ 0 w 13"/>
                <a:gd name="T13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4">
                  <a:moveTo>
                    <a:pt x="0" y="2"/>
                  </a:moveTo>
                  <a:cubicBezTo>
                    <a:pt x="2" y="12"/>
                    <a:pt x="4" y="23"/>
                    <a:pt x="9" y="32"/>
                  </a:cubicBezTo>
                  <a:cubicBezTo>
                    <a:pt x="10" y="34"/>
                    <a:pt x="13" y="32"/>
                    <a:pt x="12" y="30"/>
                  </a:cubicBezTo>
                  <a:cubicBezTo>
                    <a:pt x="11" y="29"/>
                    <a:pt x="11" y="27"/>
                    <a:pt x="10" y="26"/>
                  </a:cubicBezTo>
                  <a:cubicBezTo>
                    <a:pt x="7" y="18"/>
                    <a:pt x="6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332"/>
            <p:cNvSpPr>
              <a:spLocks noEditPoints="1"/>
            </p:cNvSpPr>
            <p:nvPr/>
          </p:nvSpPr>
          <p:spPr bwMode="auto">
            <a:xfrm>
              <a:off x="3379" y="2242"/>
              <a:ext cx="39" cy="51"/>
            </a:xfrm>
            <a:custGeom>
              <a:avLst/>
              <a:gdLst>
                <a:gd name="T0" fmla="*/ 11 w 16"/>
                <a:gd name="T1" fmla="*/ 15 h 21"/>
                <a:gd name="T2" fmla="*/ 10 w 16"/>
                <a:gd name="T3" fmla="*/ 15 h 21"/>
                <a:gd name="T4" fmla="*/ 10 w 16"/>
                <a:gd name="T5" fmla="*/ 15 h 21"/>
                <a:gd name="T6" fmla="*/ 10 w 16"/>
                <a:gd name="T7" fmla="*/ 15 h 21"/>
                <a:gd name="T8" fmla="*/ 11 w 16"/>
                <a:gd name="T9" fmla="*/ 6 h 21"/>
                <a:gd name="T10" fmla="*/ 11 w 16"/>
                <a:gd name="T11" fmla="*/ 6 h 21"/>
                <a:gd name="T12" fmla="*/ 11 w 16"/>
                <a:gd name="T13" fmla="*/ 6 h 21"/>
                <a:gd name="T14" fmla="*/ 11 w 16"/>
                <a:gd name="T15" fmla="*/ 6 h 21"/>
                <a:gd name="T16" fmla="*/ 11 w 16"/>
                <a:gd name="T17" fmla="*/ 6 h 21"/>
                <a:gd name="T18" fmla="*/ 11 w 16"/>
                <a:gd name="T19" fmla="*/ 6 h 21"/>
                <a:gd name="T20" fmla="*/ 11 w 16"/>
                <a:gd name="T21" fmla="*/ 6 h 21"/>
                <a:gd name="T22" fmla="*/ 11 w 16"/>
                <a:gd name="T23" fmla="*/ 5 h 21"/>
                <a:gd name="T24" fmla="*/ 11 w 16"/>
                <a:gd name="T25" fmla="*/ 5 h 21"/>
                <a:gd name="T26" fmla="*/ 11 w 16"/>
                <a:gd name="T27" fmla="*/ 5 h 21"/>
                <a:gd name="T28" fmla="*/ 7 w 16"/>
                <a:gd name="T29" fmla="*/ 6 h 21"/>
                <a:gd name="T30" fmla="*/ 7 w 16"/>
                <a:gd name="T31" fmla="*/ 6 h 21"/>
                <a:gd name="T32" fmla="*/ 8 w 16"/>
                <a:gd name="T33" fmla="*/ 5 h 21"/>
                <a:gd name="T34" fmla="*/ 8 w 16"/>
                <a:gd name="T35" fmla="*/ 5 h 21"/>
                <a:gd name="T36" fmla="*/ 8 w 16"/>
                <a:gd name="T37" fmla="*/ 5 h 21"/>
                <a:gd name="T38" fmla="*/ 9 w 16"/>
                <a:gd name="T39" fmla="*/ 5 h 21"/>
                <a:gd name="T40" fmla="*/ 10 w 16"/>
                <a:gd name="T41" fmla="*/ 5 h 21"/>
                <a:gd name="T42" fmla="*/ 11 w 16"/>
                <a:gd name="T43" fmla="*/ 6 h 21"/>
                <a:gd name="T44" fmla="*/ 11 w 16"/>
                <a:gd name="T45" fmla="*/ 6 h 21"/>
                <a:gd name="T46" fmla="*/ 7 w 16"/>
                <a:gd name="T47" fmla="*/ 6 h 21"/>
                <a:gd name="T48" fmla="*/ 8 w 16"/>
                <a:gd name="T49" fmla="*/ 5 h 21"/>
                <a:gd name="T50" fmla="*/ 9 w 16"/>
                <a:gd name="T51" fmla="*/ 5 h 21"/>
                <a:gd name="T52" fmla="*/ 9 w 16"/>
                <a:gd name="T53" fmla="*/ 5 h 21"/>
                <a:gd name="T54" fmla="*/ 5 w 16"/>
                <a:gd name="T55" fmla="*/ 16 h 21"/>
                <a:gd name="T56" fmla="*/ 11 w 16"/>
                <a:gd name="T57" fmla="*/ 15 h 21"/>
                <a:gd name="T58" fmla="*/ 11 w 16"/>
                <a:gd name="T59" fmla="*/ 15 h 21"/>
                <a:gd name="T60" fmla="*/ 10 w 16"/>
                <a:gd name="T61" fmla="*/ 15 h 21"/>
                <a:gd name="T62" fmla="*/ 7 w 16"/>
                <a:gd name="T63" fmla="*/ 13 h 21"/>
                <a:gd name="T64" fmla="*/ 6 w 16"/>
                <a:gd name="T65" fmla="*/ 10 h 21"/>
                <a:gd name="T66" fmla="*/ 15 w 16"/>
                <a:gd name="T67" fmla="*/ 5 h 21"/>
                <a:gd name="T68" fmla="*/ 6 w 16"/>
                <a:gd name="T6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" h="21"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moveTo>
                    <a:pt x="10" y="15"/>
                  </a:moveTo>
                  <a:cubicBezTo>
                    <a:pt x="10" y="15"/>
                    <a:pt x="10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moveTo>
                    <a:pt x="9" y="15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9" y="15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6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moveTo>
                    <a:pt x="11" y="5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7" y="6"/>
                  </a:moveTo>
                  <a:cubicBezTo>
                    <a:pt x="7" y="6"/>
                    <a:pt x="8" y="6"/>
                    <a:pt x="8" y="6"/>
                  </a:cubicBezTo>
                  <a:cubicBezTo>
                    <a:pt x="8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moveTo>
                    <a:pt x="8" y="5"/>
                  </a:moveTo>
                  <a:cubicBezTo>
                    <a:pt x="8" y="5"/>
                    <a:pt x="8" y="6"/>
                    <a:pt x="8" y="6"/>
                  </a:cubicBezTo>
                  <a:cubicBezTo>
                    <a:pt x="8" y="6"/>
                    <a:pt x="8" y="5"/>
                    <a:pt x="8" y="5"/>
                  </a:cubicBezTo>
                  <a:moveTo>
                    <a:pt x="8" y="5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5"/>
                    <a:pt x="11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6"/>
                    <a:pt x="10" y="6"/>
                  </a:cubicBezTo>
                  <a:cubicBezTo>
                    <a:pt x="9" y="6"/>
                    <a:pt x="8" y="6"/>
                    <a:pt x="7" y="6"/>
                  </a:cubicBezTo>
                  <a:cubicBezTo>
                    <a:pt x="8" y="6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6" y="2"/>
                  </a:moveTo>
                  <a:cubicBezTo>
                    <a:pt x="0" y="5"/>
                    <a:pt x="1" y="12"/>
                    <a:pt x="5" y="16"/>
                  </a:cubicBezTo>
                  <a:cubicBezTo>
                    <a:pt x="8" y="20"/>
                    <a:pt x="14" y="21"/>
                    <a:pt x="15" y="15"/>
                  </a:cubicBezTo>
                  <a:cubicBezTo>
                    <a:pt x="15" y="12"/>
                    <a:pt x="11" y="12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5"/>
                    <a:pt x="9" y="14"/>
                    <a:pt x="8" y="14"/>
                  </a:cubicBezTo>
                  <a:cubicBezTo>
                    <a:pt x="8" y="14"/>
                    <a:pt x="7" y="13"/>
                    <a:pt x="7" y="13"/>
                  </a:cubicBezTo>
                  <a:cubicBezTo>
                    <a:pt x="7" y="12"/>
                    <a:pt x="6" y="11"/>
                    <a:pt x="6" y="1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9" y="10"/>
                    <a:pt x="16" y="10"/>
                    <a:pt x="15" y="5"/>
                  </a:cubicBezTo>
                  <a:cubicBezTo>
                    <a:pt x="14" y="2"/>
                    <a:pt x="11" y="0"/>
                    <a:pt x="8" y="1"/>
                  </a:cubicBezTo>
                  <a:cubicBezTo>
                    <a:pt x="7" y="1"/>
                    <a:pt x="7" y="1"/>
                    <a:pt x="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333"/>
            <p:cNvSpPr>
              <a:spLocks noEditPoints="1"/>
            </p:cNvSpPr>
            <p:nvPr/>
          </p:nvSpPr>
          <p:spPr bwMode="auto">
            <a:xfrm>
              <a:off x="3410" y="2233"/>
              <a:ext cx="48" cy="60"/>
            </a:xfrm>
            <a:custGeom>
              <a:avLst/>
              <a:gdLst>
                <a:gd name="T0" fmla="*/ 9 w 20"/>
                <a:gd name="T1" fmla="*/ 18 h 25"/>
                <a:gd name="T2" fmla="*/ 8 w 20"/>
                <a:gd name="T3" fmla="*/ 18 h 25"/>
                <a:gd name="T4" fmla="*/ 8 w 20"/>
                <a:gd name="T5" fmla="*/ 18 h 25"/>
                <a:gd name="T6" fmla="*/ 8 w 20"/>
                <a:gd name="T7" fmla="*/ 18 h 25"/>
                <a:gd name="T8" fmla="*/ 8 w 20"/>
                <a:gd name="T9" fmla="*/ 18 h 25"/>
                <a:gd name="T10" fmla="*/ 8 w 20"/>
                <a:gd name="T11" fmla="*/ 18 h 25"/>
                <a:gd name="T12" fmla="*/ 8 w 20"/>
                <a:gd name="T13" fmla="*/ 18 h 25"/>
                <a:gd name="T14" fmla="*/ 8 w 20"/>
                <a:gd name="T15" fmla="*/ 18 h 25"/>
                <a:gd name="T16" fmla="*/ 8 w 20"/>
                <a:gd name="T17" fmla="*/ 18 h 25"/>
                <a:gd name="T18" fmla="*/ 8 w 20"/>
                <a:gd name="T19" fmla="*/ 18 h 25"/>
                <a:gd name="T20" fmla="*/ 8 w 20"/>
                <a:gd name="T21" fmla="*/ 18 h 25"/>
                <a:gd name="T22" fmla="*/ 8 w 20"/>
                <a:gd name="T23" fmla="*/ 18 h 25"/>
                <a:gd name="T24" fmla="*/ 8 w 20"/>
                <a:gd name="T25" fmla="*/ 18 h 25"/>
                <a:gd name="T26" fmla="*/ 8 w 20"/>
                <a:gd name="T27" fmla="*/ 18 h 25"/>
                <a:gd name="T28" fmla="*/ 9 w 20"/>
                <a:gd name="T29" fmla="*/ 18 h 25"/>
                <a:gd name="T30" fmla="*/ 9 w 20"/>
                <a:gd name="T31" fmla="*/ 18 h 25"/>
                <a:gd name="T32" fmla="*/ 8 w 20"/>
                <a:gd name="T33" fmla="*/ 18 h 25"/>
                <a:gd name="T34" fmla="*/ 17 w 20"/>
                <a:gd name="T35" fmla="*/ 16 h 25"/>
                <a:gd name="T36" fmla="*/ 17 w 20"/>
                <a:gd name="T37" fmla="*/ 16 h 25"/>
                <a:gd name="T38" fmla="*/ 8 w 20"/>
                <a:gd name="T39" fmla="*/ 18 h 25"/>
                <a:gd name="T40" fmla="*/ 9 w 20"/>
                <a:gd name="T41" fmla="*/ 6 h 25"/>
                <a:gd name="T42" fmla="*/ 9 w 20"/>
                <a:gd name="T43" fmla="*/ 18 h 25"/>
                <a:gd name="T44" fmla="*/ 8 w 20"/>
                <a:gd name="T45" fmla="*/ 18 h 25"/>
                <a:gd name="T46" fmla="*/ 8 w 20"/>
                <a:gd name="T47" fmla="*/ 18 h 25"/>
                <a:gd name="T48" fmla="*/ 8 w 20"/>
                <a:gd name="T49" fmla="*/ 18 h 25"/>
                <a:gd name="T50" fmla="*/ 7 w 20"/>
                <a:gd name="T51" fmla="*/ 17 h 25"/>
                <a:gd name="T52" fmla="*/ 7 w 20"/>
                <a:gd name="T53" fmla="*/ 10 h 25"/>
                <a:gd name="T54" fmla="*/ 9 w 20"/>
                <a:gd name="T55" fmla="*/ 6 h 25"/>
                <a:gd name="T56" fmla="*/ 6 w 20"/>
                <a:gd name="T57" fmla="*/ 21 h 25"/>
                <a:gd name="T58" fmla="*/ 15 w 20"/>
                <a:gd name="T59" fmla="*/ 19 h 25"/>
                <a:gd name="T60" fmla="*/ 17 w 20"/>
                <a:gd name="T61" fmla="*/ 15 h 25"/>
                <a:gd name="T62" fmla="*/ 15 w 20"/>
                <a:gd name="T63" fmla="*/ 12 h 25"/>
                <a:gd name="T64" fmla="*/ 11 w 20"/>
                <a:gd name="T65" fmla="*/ 2 h 25"/>
                <a:gd name="T66" fmla="*/ 8 w 20"/>
                <a:gd name="T6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" h="25">
                  <a:moveTo>
                    <a:pt x="8" y="18"/>
                  </a:move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8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17" y="16"/>
                  </a:moveTo>
                  <a:cubicBezTo>
                    <a:pt x="17" y="16"/>
                    <a:pt x="17" y="16"/>
                    <a:pt x="17" y="16"/>
                  </a:cubicBezTo>
                  <a:cubicBezTo>
                    <a:pt x="17" y="16"/>
                    <a:pt x="17" y="16"/>
                    <a:pt x="17" y="16"/>
                  </a:cubicBezTo>
                  <a:moveTo>
                    <a:pt x="8" y="18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moveTo>
                    <a:pt x="9" y="6"/>
                  </a:moveTo>
                  <a:cubicBezTo>
                    <a:pt x="9" y="10"/>
                    <a:pt x="9" y="13"/>
                    <a:pt x="9" y="17"/>
                  </a:cubicBezTo>
                  <a:cubicBezTo>
                    <a:pt x="9" y="17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7"/>
                    <a:pt x="7" y="17"/>
                  </a:cubicBezTo>
                  <a:cubicBezTo>
                    <a:pt x="7" y="16"/>
                    <a:pt x="7" y="15"/>
                    <a:pt x="7" y="15"/>
                  </a:cubicBezTo>
                  <a:cubicBezTo>
                    <a:pt x="7" y="13"/>
                    <a:pt x="7" y="12"/>
                    <a:pt x="7" y="10"/>
                  </a:cubicBezTo>
                  <a:cubicBezTo>
                    <a:pt x="7" y="9"/>
                    <a:pt x="8" y="8"/>
                    <a:pt x="8" y="7"/>
                  </a:cubicBezTo>
                  <a:cubicBezTo>
                    <a:pt x="8" y="7"/>
                    <a:pt x="8" y="6"/>
                    <a:pt x="9" y="6"/>
                  </a:cubicBezTo>
                  <a:moveTo>
                    <a:pt x="8" y="1"/>
                  </a:moveTo>
                  <a:cubicBezTo>
                    <a:pt x="3" y="4"/>
                    <a:pt x="0" y="17"/>
                    <a:pt x="6" y="21"/>
                  </a:cubicBezTo>
                  <a:cubicBezTo>
                    <a:pt x="10" y="25"/>
                    <a:pt x="12" y="21"/>
                    <a:pt x="12" y="17"/>
                  </a:cubicBezTo>
                  <a:cubicBezTo>
                    <a:pt x="13" y="18"/>
                    <a:pt x="14" y="19"/>
                    <a:pt x="15" y="19"/>
                  </a:cubicBezTo>
                  <a:cubicBezTo>
                    <a:pt x="17" y="21"/>
                    <a:pt x="20" y="17"/>
                    <a:pt x="17" y="16"/>
                  </a:cubicBezTo>
                  <a:cubicBezTo>
                    <a:pt x="17" y="16"/>
                    <a:pt x="17" y="16"/>
                    <a:pt x="17" y="15"/>
                  </a:cubicBezTo>
                  <a:cubicBezTo>
                    <a:pt x="17" y="15"/>
                    <a:pt x="16" y="15"/>
                    <a:pt x="16" y="15"/>
                  </a:cubicBezTo>
                  <a:cubicBezTo>
                    <a:pt x="16" y="14"/>
                    <a:pt x="15" y="13"/>
                    <a:pt x="15" y="12"/>
                  </a:cubicBezTo>
                  <a:cubicBezTo>
                    <a:pt x="14" y="9"/>
                    <a:pt x="13" y="6"/>
                    <a:pt x="13" y="3"/>
                  </a:cubicBezTo>
                  <a:cubicBezTo>
                    <a:pt x="12" y="3"/>
                    <a:pt x="12" y="2"/>
                    <a:pt x="11" y="2"/>
                  </a:cubicBezTo>
                  <a:cubicBezTo>
                    <a:pt x="11" y="1"/>
                    <a:pt x="10" y="0"/>
                    <a:pt x="9" y="1"/>
                  </a:cubicBezTo>
                  <a:cubicBezTo>
                    <a:pt x="9" y="1"/>
                    <a:pt x="9" y="1"/>
                    <a:pt x="8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334"/>
            <p:cNvSpPr>
              <a:spLocks noEditPoints="1"/>
            </p:cNvSpPr>
            <p:nvPr/>
          </p:nvSpPr>
          <p:spPr bwMode="auto">
            <a:xfrm>
              <a:off x="3444" y="2192"/>
              <a:ext cx="45" cy="86"/>
            </a:xfrm>
            <a:custGeom>
              <a:avLst/>
              <a:gdLst>
                <a:gd name="T0" fmla="*/ 9 w 19"/>
                <a:gd name="T1" fmla="*/ 18 h 36"/>
                <a:gd name="T2" fmla="*/ 9 w 19"/>
                <a:gd name="T3" fmla="*/ 18 h 36"/>
                <a:gd name="T4" fmla="*/ 9 w 19"/>
                <a:gd name="T5" fmla="*/ 18 h 36"/>
                <a:gd name="T6" fmla="*/ 9 w 19"/>
                <a:gd name="T7" fmla="*/ 18 h 36"/>
                <a:gd name="T8" fmla="*/ 9 w 19"/>
                <a:gd name="T9" fmla="*/ 18 h 36"/>
                <a:gd name="T10" fmla="*/ 10 w 19"/>
                <a:gd name="T11" fmla="*/ 31 h 36"/>
                <a:gd name="T12" fmla="*/ 10 w 19"/>
                <a:gd name="T13" fmla="*/ 31 h 36"/>
                <a:gd name="T14" fmla="*/ 10 w 19"/>
                <a:gd name="T15" fmla="*/ 31 h 36"/>
                <a:gd name="T16" fmla="*/ 10 w 19"/>
                <a:gd name="T17" fmla="*/ 31 h 36"/>
                <a:gd name="T18" fmla="*/ 9 w 19"/>
                <a:gd name="T19" fmla="*/ 31 h 36"/>
                <a:gd name="T20" fmla="*/ 10 w 19"/>
                <a:gd name="T21" fmla="*/ 31 h 36"/>
                <a:gd name="T22" fmla="*/ 10 w 19"/>
                <a:gd name="T23" fmla="*/ 30 h 36"/>
                <a:gd name="T24" fmla="*/ 10 w 19"/>
                <a:gd name="T25" fmla="*/ 31 h 36"/>
                <a:gd name="T26" fmla="*/ 10 w 19"/>
                <a:gd name="T27" fmla="*/ 31 h 36"/>
                <a:gd name="T28" fmla="*/ 10 w 19"/>
                <a:gd name="T29" fmla="*/ 30 h 36"/>
                <a:gd name="T30" fmla="*/ 8 w 19"/>
                <a:gd name="T31" fmla="*/ 27 h 36"/>
                <a:gd name="T32" fmla="*/ 8 w 19"/>
                <a:gd name="T33" fmla="*/ 27 h 36"/>
                <a:gd name="T34" fmla="*/ 8 w 19"/>
                <a:gd name="T35" fmla="*/ 27 h 36"/>
                <a:gd name="T36" fmla="*/ 9 w 19"/>
                <a:gd name="T37" fmla="*/ 18 h 36"/>
                <a:gd name="T38" fmla="*/ 9 w 19"/>
                <a:gd name="T39" fmla="*/ 18 h 36"/>
                <a:gd name="T40" fmla="*/ 9 w 19"/>
                <a:gd name="T41" fmla="*/ 18 h 36"/>
                <a:gd name="T42" fmla="*/ 11 w 19"/>
                <a:gd name="T43" fmla="*/ 22 h 36"/>
                <a:gd name="T44" fmla="*/ 11 w 19"/>
                <a:gd name="T45" fmla="*/ 23 h 36"/>
                <a:gd name="T46" fmla="*/ 11 w 19"/>
                <a:gd name="T47" fmla="*/ 28 h 36"/>
                <a:gd name="T48" fmla="*/ 10 w 19"/>
                <a:gd name="T49" fmla="*/ 30 h 36"/>
                <a:gd name="T50" fmla="*/ 10 w 19"/>
                <a:gd name="T51" fmla="*/ 30 h 36"/>
                <a:gd name="T52" fmla="*/ 9 w 19"/>
                <a:gd name="T53" fmla="*/ 30 h 36"/>
                <a:gd name="T54" fmla="*/ 8 w 19"/>
                <a:gd name="T55" fmla="*/ 27 h 36"/>
                <a:gd name="T56" fmla="*/ 7 w 19"/>
                <a:gd name="T57" fmla="*/ 23 h 36"/>
                <a:gd name="T58" fmla="*/ 7 w 19"/>
                <a:gd name="T59" fmla="*/ 21 h 36"/>
                <a:gd name="T60" fmla="*/ 8 w 19"/>
                <a:gd name="T61" fmla="*/ 19 h 36"/>
                <a:gd name="T62" fmla="*/ 8 w 19"/>
                <a:gd name="T63" fmla="*/ 18 h 36"/>
                <a:gd name="T64" fmla="*/ 8 w 19"/>
                <a:gd name="T65" fmla="*/ 18 h 36"/>
                <a:gd name="T66" fmla="*/ 9 w 19"/>
                <a:gd name="T67" fmla="*/ 18 h 36"/>
                <a:gd name="T68" fmla="*/ 9 w 19"/>
                <a:gd name="T69" fmla="*/ 18 h 36"/>
                <a:gd name="T70" fmla="*/ 9 w 19"/>
                <a:gd name="T71" fmla="*/ 18 h 36"/>
                <a:gd name="T72" fmla="*/ 9 w 19"/>
                <a:gd name="T73" fmla="*/ 18 h 36"/>
                <a:gd name="T74" fmla="*/ 9 w 19"/>
                <a:gd name="T75" fmla="*/ 18 h 36"/>
                <a:gd name="T76" fmla="*/ 9 w 19"/>
                <a:gd name="T77" fmla="*/ 18 h 36"/>
                <a:gd name="T78" fmla="*/ 8 w 19"/>
                <a:gd name="T79" fmla="*/ 18 h 36"/>
                <a:gd name="T80" fmla="*/ 9 w 19"/>
                <a:gd name="T81" fmla="*/ 18 h 36"/>
                <a:gd name="T82" fmla="*/ 8 w 19"/>
                <a:gd name="T83" fmla="*/ 18 h 36"/>
                <a:gd name="T84" fmla="*/ 9 w 19"/>
                <a:gd name="T85" fmla="*/ 18 h 36"/>
                <a:gd name="T86" fmla="*/ 9 w 19"/>
                <a:gd name="T87" fmla="*/ 18 h 36"/>
                <a:gd name="T88" fmla="*/ 5 w 19"/>
                <a:gd name="T89" fmla="*/ 2 h 36"/>
                <a:gd name="T90" fmla="*/ 8 w 19"/>
                <a:gd name="T91" fmla="*/ 14 h 36"/>
                <a:gd name="T92" fmla="*/ 8 w 19"/>
                <a:gd name="T93" fmla="*/ 34 h 36"/>
                <a:gd name="T94" fmla="*/ 14 w 19"/>
                <a:gd name="T95" fmla="*/ 31 h 36"/>
                <a:gd name="T96" fmla="*/ 15 w 19"/>
                <a:gd name="T97" fmla="*/ 32 h 36"/>
                <a:gd name="T98" fmla="*/ 18 w 19"/>
                <a:gd name="T99" fmla="*/ 30 h 36"/>
                <a:gd name="T100" fmla="*/ 16 w 19"/>
                <a:gd name="T101" fmla="*/ 25 h 36"/>
                <a:gd name="T102" fmla="*/ 15 w 19"/>
                <a:gd name="T103" fmla="*/ 22 h 36"/>
                <a:gd name="T104" fmla="*/ 9 w 19"/>
                <a:gd name="T105" fmla="*/ 1 h 36"/>
                <a:gd name="T106" fmla="*/ 7 w 19"/>
                <a:gd name="T107" fmla="*/ 0 h 36"/>
                <a:gd name="T108" fmla="*/ 5 w 19"/>
                <a:gd name="T109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" h="36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1"/>
                  </a:moveTo>
                  <a:cubicBezTo>
                    <a:pt x="10" y="31"/>
                    <a:pt x="10" y="31"/>
                    <a:pt x="9" y="31"/>
                  </a:cubicBezTo>
                  <a:cubicBezTo>
                    <a:pt x="10" y="31"/>
                    <a:pt x="10" y="31"/>
                    <a:pt x="10" y="31"/>
                  </a:cubicBezTo>
                  <a:moveTo>
                    <a:pt x="10" y="30"/>
                  </a:moveTo>
                  <a:cubicBezTo>
                    <a:pt x="10" y="30"/>
                    <a:pt x="10" y="30"/>
                    <a:pt x="10" y="3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0" y="30"/>
                    <a:pt x="10" y="30"/>
                  </a:cubicBezTo>
                  <a:moveTo>
                    <a:pt x="8" y="27"/>
                  </a:move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0" y="19"/>
                    <a:pt x="10" y="21"/>
                    <a:pt x="11" y="22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5"/>
                    <a:pt x="11" y="26"/>
                    <a:pt x="11" y="28"/>
                  </a:cubicBezTo>
                  <a:cubicBezTo>
                    <a:pt x="11" y="29"/>
                    <a:pt x="11" y="29"/>
                    <a:pt x="10" y="30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0" y="30"/>
                    <a:pt x="10" y="30"/>
                    <a:pt x="9" y="30"/>
                  </a:cubicBezTo>
                  <a:cubicBezTo>
                    <a:pt x="9" y="29"/>
                    <a:pt x="9" y="28"/>
                    <a:pt x="8" y="27"/>
                  </a:cubicBezTo>
                  <a:cubicBezTo>
                    <a:pt x="8" y="26"/>
                    <a:pt x="7" y="25"/>
                    <a:pt x="7" y="23"/>
                  </a:cubicBezTo>
                  <a:cubicBezTo>
                    <a:pt x="7" y="22"/>
                    <a:pt x="7" y="21"/>
                    <a:pt x="7" y="21"/>
                  </a:cubicBezTo>
                  <a:cubicBezTo>
                    <a:pt x="7" y="20"/>
                    <a:pt x="7" y="20"/>
                    <a:pt x="8" y="19"/>
                  </a:cubicBezTo>
                  <a:cubicBezTo>
                    <a:pt x="8" y="19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5" y="2"/>
                  </a:moveTo>
                  <a:cubicBezTo>
                    <a:pt x="6" y="6"/>
                    <a:pt x="7" y="10"/>
                    <a:pt x="8" y="14"/>
                  </a:cubicBezTo>
                  <a:cubicBezTo>
                    <a:pt x="0" y="16"/>
                    <a:pt x="2" y="30"/>
                    <a:pt x="8" y="34"/>
                  </a:cubicBezTo>
                  <a:cubicBezTo>
                    <a:pt x="11" y="36"/>
                    <a:pt x="13" y="33"/>
                    <a:pt x="14" y="31"/>
                  </a:cubicBezTo>
                  <a:cubicBezTo>
                    <a:pt x="14" y="31"/>
                    <a:pt x="14" y="31"/>
                    <a:pt x="15" y="32"/>
                  </a:cubicBezTo>
                  <a:cubicBezTo>
                    <a:pt x="16" y="34"/>
                    <a:pt x="19" y="32"/>
                    <a:pt x="18" y="30"/>
                  </a:cubicBezTo>
                  <a:cubicBezTo>
                    <a:pt x="17" y="28"/>
                    <a:pt x="17" y="27"/>
                    <a:pt x="16" y="25"/>
                  </a:cubicBezTo>
                  <a:cubicBezTo>
                    <a:pt x="16" y="24"/>
                    <a:pt x="15" y="23"/>
                    <a:pt x="15" y="22"/>
                  </a:cubicBezTo>
                  <a:cubicBezTo>
                    <a:pt x="14" y="15"/>
                    <a:pt x="11" y="8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335"/>
            <p:cNvSpPr>
              <a:spLocks noEditPoints="1"/>
            </p:cNvSpPr>
            <p:nvPr/>
          </p:nvSpPr>
          <p:spPr bwMode="auto">
            <a:xfrm>
              <a:off x="3482" y="2214"/>
              <a:ext cx="40" cy="67"/>
            </a:xfrm>
            <a:custGeom>
              <a:avLst/>
              <a:gdLst>
                <a:gd name="T0" fmla="*/ 11 w 17"/>
                <a:gd name="T1" fmla="*/ 17 h 28"/>
                <a:gd name="T2" fmla="*/ 11 w 17"/>
                <a:gd name="T3" fmla="*/ 17 h 28"/>
                <a:gd name="T4" fmla="*/ 11 w 17"/>
                <a:gd name="T5" fmla="*/ 17 h 28"/>
                <a:gd name="T6" fmla="*/ 11 w 17"/>
                <a:gd name="T7" fmla="*/ 17 h 28"/>
                <a:gd name="T8" fmla="*/ 11 w 17"/>
                <a:gd name="T9" fmla="*/ 17 h 28"/>
                <a:gd name="T10" fmla="*/ 11 w 17"/>
                <a:gd name="T11" fmla="*/ 17 h 28"/>
                <a:gd name="T12" fmla="*/ 11 w 17"/>
                <a:gd name="T13" fmla="*/ 17 h 28"/>
                <a:gd name="T14" fmla="*/ 11 w 17"/>
                <a:gd name="T15" fmla="*/ 17 h 28"/>
                <a:gd name="T16" fmla="*/ 11 w 17"/>
                <a:gd name="T17" fmla="*/ 17 h 28"/>
                <a:gd name="T18" fmla="*/ 11 w 17"/>
                <a:gd name="T19" fmla="*/ 17 h 28"/>
                <a:gd name="T20" fmla="*/ 10 w 17"/>
                <a:gd name="T21" fmla="*/ 17 h 28"/>
                <a:gd name="T22" fmla="*/ 10 w 17"/>
                <a:gd name="T23" fmla="*/ 17 h 28"/>
                <a:gd name="T24" fmla="*/ 12 w 17"/>
                <a:gd name="T25" fmla="*/ 16 h 28"/>
                <a:gd name="T26" fmla="*/ 9 w 17"/>
                <a:gd name="T27" fmla="*/ 6 h 28"/>
                <a:gd name="T28" fmla="*/ 9 w 17"/>
                <a:gd name="T29" fmla="*/ 6 h 28"/>
                <a:gd name="T30" fmla="*/ 10 w 17"/>
                <a:gd name="T31" fmla="*/ 5 h 28"/>
                <a:gd name="T32" fmla="*/ 10 w 17"/>
                <a:gd name="T33" fmla="*/ 5 h 28"/>
                <a:gd name="T34" fmla="*/ 7 w 17"/>
                <a:gd name="T35" fmla="*/ 5 h 28"/>
                <a:gd name="T36" fmla="*/ 8 w 17"/>
                <a:gd name="T37" fmla="*/ 4 h 28"/>
                <a:gd name="T38" fmla="*/ 8 w 17"/>
                <a:gd name="T39" fmla="*/ 4 h 28"/>
                <a:gd name="T40" fmla="*/ 8 w 17"/>
                <a:gd name="T41" fmla="*/ 4 h 28"/>
                <a:gd name="T42" fmla="*/ 9 w 17"/>
                <a:gd name="T43" fmla="*/ 4 h 28"/>
                <a:gd name="T44" fmla="*/ 9 w 17"/>
                <a:gd name="T45" fmla="*/ 4 h 28"/>
                <a:gd name="T46" fmla="*/ 9 w 17"/>
                <a:gd name="T47" fmla="*/ 5 h 28"/>
                <a:gd name="T48" fmla="*/ 9 w 17"/>
                <a:gd name="T49" fmla="*/ 5 h 28"/>
                <a:gd name="T50" fmla="*/ 9 w 17"/>
                <a:gd name="T51" fmla="*/ 5 h 28"/>
                <a:gd name="T52" fmla="*/ 6 w 17"/>
                <a:gd name="T53" fmla="*/ 6 h 28"/>
                <a:gd name="T54" fmla="*/ 6 w 17"/>
                <a:gd name="T55" fmla="*/ 6 h 28"/>
                <a:gd name="T56" fmla="*/ 8 w 17"/>
                <a:gd name="T57" fmla="*/ 4 h 28"/>
                <a:gd name="T58" fmla="*/ 2 w 17"/>
                <a:gd name="T59" fmla="*/ 4 h 28"/>
                <a:gd name="T60" fmla="*/ 0 w 17"/>
                <a:gd name="T61" fmla="*/ 9 h 28"/>
                <a:gd name="T62" fmla="*/ 12 w 17"/>
                <a:gd name="T63" fmla="*/ 14 h 28"/>
                <a:gd name="T64" fmla="*/ 12 w 17"/>
                <a:gd name="T65" fmla="*/ 16 h 28"/>
                <a:gd name="T66" fmla="*/ 11 w 17"/>
                <a:gd name="T67" fmla="*/ 17 h 28"/>
                <a:gd name="T68" fmla="*/ 11 w 17"/>
                <a:gd name="T69" fmla="*/ 17 h 28"/>
                <a:gd name="T70" fmla="*/ 11 w 17"/>
                <a:gd name="T71" fmla="*/ 17 h 28"/>
                <a:gd name="T72" fmla="*/ 11 w 17"/>
                <a:gd name="T73" fmla="*/ 17 h 28"/>
                <a:gd name="T74" fmla="*/ 10 w 17"/>
                <a:gd name="T75" fmla="*/ 17 h 28"/>
                <a:gd name="T76" fmla="*/ 10 w 17"/>
                <a:gd name="T77" fmla="*/ 17 h 28"/>
                <a:gd name="T78" fmla="*/ 7 w 17"/>
                <a:gd name="T79" fmla="*/ 15 h 28"/>
                <a:gd name="T80" fmla="*/ 5 w 17"/>
                <a:gd name="T81" fmla="*/ 10 h 28"/>
                <a:gd name="T82" fmla="*/ 7 w 17"/>
                <a:gd name="T8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" h="28"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1" y="17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moveTo>
                    <a:pt x="10" y="17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2" y="16"/>
                  </a:move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2" y="16"/>
                    <a:pt x="12" y="16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8" y="4"/>
                  </a:moveTo>
                  <a:cubicBezTo>
                    <a:pt x="8" y="4"/>
                    <a:pt x="8" y="4"/>
                    <a:pt x="7" y="4"/>
                  </a:cubicBezTo>
                  <a:cubicBezTo>
                    <a:pt x="8" y="4"/>
                    <a:pt x="8" y="4"/>
                    <a:pt x="8" y="4"/>
                  </a:cubicBezTo>
                  <a:moveTo>
                    <a:pt x="9" y="4"/>
                  </a:moveTo>
                  <a:cubicBezTo>
                    <a:pt x="9" y="4"/>
                    <a:pt x="8" y="4"/>
                    <a:pt x="8" y="4"/>
                  </a:cubicBezTo>
                  <a:cubicBezTo>
                    <a:pt x="8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7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7" y="4"/>
                    <a:pt x="7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moveTo>
                    <a:pt x="2" y="4"/>
                  </a:moveTo>
                  <a:cubicBezTo>
                    <a:pt x="1" y="5"/>
                    <a:pt x="1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" y="18"/>
                    <a:pt x="15" y="28"/>
                    <a:pt x="16" y="14"/>
                  </a:cubicBezTo>
                  <a:cubicBezTo>
                    <a:pt x="17" y="11"/>
                    <a:pt x="13" y="11"/>
                    <a:pt x="12" y="14"/>
                  </a:cubicBezTo>
                  <a:cubicBezTo>
                    <a:pt x="12" y="14"/>
                    <a:pt x="12" y="15"/>
                    <a:pt x="12" y="15"/>
                  </a:cubicBezTo>
                  <a:cubicBezTo>
                    <a:pt x="12" y="15"/>
                    <a:pt x="12" y="16"/>
                    <a:pt x="12" y="16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0" y="17"/>
                  </a:cubicBezTo>
                  <a:cubicBezTo>
                    <a:pt x="10" y="17"/>
                    <a:pt x="10" y="17"/>
                    <a:pt x="9" y="17"/>
                  </a:cubicBezTo>
                  <a:cubicBezTo>
                    <a:pt x="9" y="17"/>
                    <a:pt x="9" y="17"/>
                    <a:pt x="10" y="17"/>
                  </a:cubicBezTo>
                  <a:cubicBezTo>
                    <a:pt x="9" y="17"/>
                    <a:pt x="9" y="17"/>
                    <a:pt x="9" y="16"/>
                  </a:cubicBezTo>
                  <a:cubicBezTo>
                    <a:pt x="8" y="16"/>
                    <a:pt x="7" y="15"/>
                    <a:pt x="7" y="15"/>
                  </a:cubicBezTo>
                  <a:cubicBezTo>
                    <a:pt x="6" y="14"/>
                    <a:pt x="6" y="13"/>
                    <a:pt x="5" y="12"/>
                  </a:cubicBezTo>
                  <a:cubicBezTo>
                    <a:pt x="5" y="11"/>
                    <a:pt x="5" y="11"/>
                    <a:pt x="5" y="10"/>
                  </a:cubicBezTo>
                  <a:cubicBezTo>
                    <a:pt x="9" y="10"/>
                    <a:pt x="14" y="9"/>
                    <a:pt x="13" y="5"/>
                  </a:cubicBezTo>
                  <a:cubicBezTo>
                    <a:pt x="12" y="1"/>
                    <a:pt x="10" y="0"/>
                    <a:pt x="7" y="0"/>
                  </a:cubicBezTo>
                  <a:cubicBezTo>
                    <a:pt x="5" y="1"/>
                    <a:pt x="4" y="2"/>
                    <a:pt x="2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336"/>
            <p:cNvSpPr>
              <a:spLocks noEditPoints="1"/>
            </p:cNvSpPr>
            <p:nvPr/>
          </p:nvSpPr>
          <p:spPr bwMode="auto">
            <a:xfrm>
              <a:off x="3513" y="2204"/>
              <a:ext cx="33" cy="53"/>
            </a:xfrm>
            <a:custGeom>
              <a:avLst/>
              <a:gdLst>
                <a:gd name="T0" fmla="*/ 10 w 14"/>
                <a:gd name="T1" fmla="*/ 17 h 22"/>
                <a:gd name="T2" fmla="*/ 10 w 14"/>
                <a:gd name="T3" fmla="*/ 18 h 22"/>
                <a:gd name="T4" fmla="*/ 10 w 14"/>
                <a:gd name="T5" fmla="*/ 17 h 22"/>
                <a:gd name="T6" fmla="*/ 10 w 14"/>
                <a:gd name="T7" fmla="*/ 5 h 22"/>
                <a:gd name="T8" fmla="*/ 10 w 14"/>
                <a:gd name="T9" fmla="*/ 5 h 22"/>
                <a:gd name="T10" fmla="*/ 10 w 14"/>
                <a:gd name="T11" fmla="*/ 5 h 22"/>
                <a:gd name="T12" fmla="*/ 1 w 14"/>
                <a:gd name="T13" fmla="*/ 6 h 22"/>
                <a:gd name="T14" fmla="*/ 1 w 14"/>
                <a:gd name="T15" fmla="*/ 7 h 22"/>
                <a:gd name="T16" fmla="*/ 4 w 14"/>
                <a:gd name="T17" fmla="*/ 12 h 22"/>
                <a:gd name="T18" fmla="*/ 7 w 14"/>
                <a:gd name="T19" fmla="*/ 20 h 22"/>
                <a:gd name="T20" fmla="*/ 10 w 14"/>
                <a:gd name="T21" fmla="*/ 19 h 22"/>
                <a:gd name="T22" fmla="*/ 10 w 14"/>
                <a:gd name="T23" fmla="*/ 18 h 22"/>
                <a:gd name="T24" fmla="*/ 10 w 14"/>
                <a:gd name="T25" fmla="*/ 7 h 22"/>
                <a:gd name="T26" fmla="*/ 11 w 14"/>
                <a:gd name="T27" fmla="*/ 6 h 22"/>
                <a:gd name="T28" fmla="*/ 12 w 14"/>
                <a:gd name="T29" fmla="*/ 2 h 22"/>
                <a:gd name="T30" fmla="*/ 6 w 14"/>
                <a:gd name="T31" fmla="*/ 8 h 22"/>
                <a:gd name="T32" fmla="*/ 4 w 14"/>
                <a:gd name="T33" fmla="*/ 3 h 22"/>
                <a:gd name="T34" fmla="*/ 2 w 14"/>
                <a:gd name="T35" fmla="*/ 3 h 22"/>
                <a:gd name="T36" fmla="*/ 1 w 14"/>
                <a:gd name="T37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22">
                  <a:moveTo>
                    <a:pt x="10" y="17"/>
                  </a:moveTo>
                  <a:cubicBezTo>
                    <a:pt x="10" y="17"/>
                    <a:pt x="10" y="17"/>
                    <a:pt x="10" y="18"/>
                  </a:cubicBezTo>
                  <a:cubicBezTo>
                    <a:pt x="10" y="17"/>
                    <a:pt x="10" y="17"/>
                    <a:pt x="10" y="17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" y="6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3" y="9"/>
                    <a:pt x="3" y="11"/>
                    <a:pt x="4" y="12"/>
                  </a:cubicBezTo>
                  <a:cubicBezTo>
                    <a:pt x="5" y="15"/>
                    <a:pt x="6" y="17"/>
                    <a:pt x="7" y="20"/>
                  </a:cubicBezTo>
                  <a:cubicBezTo>
                    <a:pt x="7" y="22"/>
                    <a:pt x="11" y="21"/>
                    <a:pt x="10" y="19"/>
                  </a:cubicBezTo>
                  <a:cubicBezTo>
                    <a:pt x="10" y="19"/>
                    <a:pt x="10" y="18"/>
                    <a:pt x="10" y="18"/>
                  </a:cubicBezTo>
                  <a:cubicBezTo>
                    <a:pt x="10" y="14"/>
                    <a:pt x="10" y="11"/>
                    <a:pt x="10" y="7"/>
                  </a:cubicBezTo>
                  <a:cubicBezTo>
                    <a:pt x="10" y="7"/>
                    <a:pt x="11" y="6"/>
                    <a:pt x="11" y="6"/>
                  </a:cubicBezTo>
                  <a:cubicBezTo>
                    <a:pt x="13" y="7"/>
                    <a:pt x="14" y="4"/>
                    <a:pt x="12" y="2"/>
                  </a:cubicBezTo>
                  <a:cubicBezTo>
                    <a:pt x="9" y="0"/>
                    <a:pt x="7" y="3"/>
                    <a:pt x="6" y="8"/>
                  </a:cubicBezTo>
                  <a:cubicBezTo>
                    <a:pt x="6" y="6"/>
                    <a:pt x="5" y="5"/>
                    <a:pt x="4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3"/>
                    <a:pt x="0" y="5"/>
                    <a:pt x="1" y="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337"/>
            <p:cNvSpPr>
              <a:spLocks noEditPoints="1"/>
            </p:cNvSpPr>
            <p:nvPr/>
          </p:nvSpPr>
          <p:spPr bwMode="auto">
            <a:xfrm>
              <a:off x="3548" y="2202"/>
              <a:ext cx="41" cy="55"/>
            </a:xfrm>
            <a:custGeom>
              <a:avLst/>
              <a:gdLst>
                <a:gd name="T0" fmla="*/ 6 w 17"/>
                <a:gd name="T1" fmla="*/ 17 h 23"/>
                <a:gd name="T2" fmla="*/ 6 w 17"/>
                <a:gd name="T3" fmla="*/ 17 h 23"/>
                <a:gd name="T4" fmla="*/ 6 w 17"/>
                <a:gd name="T5" fmla="*/ 17 h 23"/>
                <a:gd name="T6" fmla="*/ 6 w 17"/>
                <a:gd name="T7" fmla="*/ 17 h 23"/>
                <a:gd name="T8" fmla="*/ 6 w 17"/>
                <a:gd name="T9" fmla="*/ 17 h 23"/>
                <a:gd name="T10" fmla="*/ 6 w 17"/>
                <a:gd name="T11" fmla="*/ 17 h 23"/>
                <a:gd name="T12" fmla="*/ 6 w 17"/>
                <a:gd name="T13" fmla="*/ 17 h 23"/>
                <a:gd name="T14" fmla="*/ 6 w 17"/>
                <a:gd name="T15" fmla="*/ 17 h 23"/>
                <a:gd name="T16" fmla="*/ 6 w 17"/>
                <a:gd name="T17" fmla="*/ 17 h 23"/>
                <a:gd name="T18" fmla="*/ 6 w 17"/>
                <a:gd name="T19" fmla="*/ 17 h 23"/>
                <a:gd name="T20" fmla="*/ 13 w 17"/>
                <a:gd name="T21" fmla="*/ 13 h 23"/>
                <a:gd name="T22" fmla="*/ 13 w 17"/>
                <a:gd name="T23" fmla="*/ 13 h 23"/>
                <a:gd name="T24" fmla="*/ 13 w 17"/>
                <a:gd name="T25" fmla="*/ 13 h 23"/>
                <a:gd name="T26" fmla="*/ 13 w 17"/>
                <a:gd name="T27" fmla="*/ 13 h 23"/>
                <a:gd name="T28" fmla="*/ 13 w 17"/>
                <a:gd name="T29" fmla="*/ 12 h 23"/>
                <a:gd name="T30" fmla="*/ 12 w 17"/>
                <a:gd name="T31" fmla="*/ 12 h 23"/>
                <a:gd name="T32" fmla="*/ 12 w 17"/>
                <a:gd name="T33" fmla="*/ 12 h 23"/>
                <a:gd name="T34" fmla="*/ 12 w 17"/>
                <a:gd name="T35" fmla="*/ 12 h 23"/>
                <a:gd name="T36" fmla="*/ 12 w 17"/>
                <a:gd name="T37" fmla="*/ 12 h 23"/>
                <a:gd name="T38" fmla="*/ 11 w 17"/>
                <a:gd name="T39" fmla="*/ 12 h 23"/>
                <a:gd name="T40" fmla="*/ 5 w 17"/>
                <a:gd name="T41" fmla="*/ 8 h 23"/>
                <a:gd name="T42" fmla="*/ 5 w 17"/>
                <a:gd name="T43" fmla="*/ 8 h 23"/>
                <a:gd name="T44" fmla="*/ 5 w 17"/>
                <a:gd name="T45" fmla="*/ 8 h 23"/>
                <a:gd name="T46" fmla="*/ 5 w 17"/>
                <a:gd name="T47" fmla="*/ 8 h 23"/>
                <a:gd name="T48" fmla="*/ 4 w 17"/>
                <a:gd name="T49" fmla="*/ 6 h 23"/>
                <a:gd name="T50" fmla="*/ 5 w 17"/>
                <a:gd name="T51" fmla="*/ 5 h 23"/>
                <a:gd name="T52" fmla="*/ 5 w 17"/>
                <a:gd name="T53" fmla="*/ 5 h 23"/>
                <a:gd name="T54" fmla="*/ 9 w 17"/>
                <a:gd name="T55" fmla="*/ 12 h 23"/>
                <a:gd name="T56" fmla="*/ 11 w 17"/>
                <a:gd name="T57" fmla="*/ 12 h 23"/>
                <a:gd name="T58" fmla="*/ 12 w 17"/>
                <a:gd name="T59" fmla="*/ 12 h 23"/>
                <a:gd name="T60" fmla="*/ 12 w 17"/>
                <a:gd name="T61" fmla="*/ 12 h 23"/>
                <a:gd name="T62" fmla="*/ 13 w 17"/>
                <a:gd name="T63" fmla="*/ 13 h 23"/>
                <a:gd name="T64" fmla="*/ 13 w 17"/>
                <a:gd name="T65" fmla="*/ 13 h 23"/>
                <a:gd name="T66" fmla="*/ 13 w 17"/>
                <a:gd name="T67" fmla="*/ 12 h 23"/>
                <a:gd name="T68" fmla="*/ 13 w 17"/>
                <a:gd name="T69" fmla="*/ 14 h 23"/>
                <a:gd name="T70" fmla="*/ 12 w 17"/>
                <a:gd name="T71" fmla="*/ 15 h 23"/>
                <a:gd name="T72" fmla="*/ 9 w 17"/>
                <a:gd name="T73" fmla="*/ 17 h 23"/>
                <a:gd name="T74" fmla="*/ 6 w 17"/>
                <a:gd name="T75" fmla="*/ 17 h 23"/>
                <a:gd name="T76" fmla="*/ 6 w 17"/>
                <a:gd name="T77" fmla="*/ 17 h 23"/>
                <a:gd name="T78" fmla="*/ 6 w 17"/>
                <a:gd name="T79" fmla="*/ 17 h 23"/>
                <a:gd name="T80" fmla="*/ 5 w 17"/>
                <a:gd name="T81" fmla="*/ 16 h 23"/>
                <a:gd name="T82" fmla="*/ 16 w 17"/>
                <a:gd name="T83" fmla="*/ 17 h 23"/>
                <a:gd name="T84" fmla="*/ 7 w 17"/>
                <a:gd name="T85" fmla="*/ 8 h 23"/>
                <a:gd name="T86" fmla="*/ 4 w 17"/>
                <a:gd name="T87" fmla="*/ 8 h 23"/>
                <a:gd name="T88" fmla="*/ 4 w 17"/>
                <a:gd name="T89" fmla="*/ 8 h 23"/>
                <a:gd name="T90" fmla="*/ 4 w 17"/>
                <a:gd name="T91" fmla="*/ 7 h 23"/>
                <a:gd name="T92" fmla="*/ 4 w 17"/>
                <a:gd name="T93" fmla="*/ 6 h 23"/>
                <a:gd name="T94" fmla="*/ 3 w 17"/>
                <a:gd name="T95" fmla="*/ 7 h 23"/>
                <a:gd name="T96" fmla="*/ 5 w 17"/>
                <a:gd name="T97" fmla="*/ 5 h 23"/>
                <a:gd name="T98" fmla="*/ 8 w 17"/>
                <a:gd name="T99" fmla="*/ 4 h 23"/>
                <a:gd name="T100" fmla="*/ 9 w 17"/>
                <a:gd name="T101" fmla="*/ 0 h 23"/>
                <a:gd name="T102" fmla="*/ 0 w 17"/>
                <a:gd name="T103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23"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3" y="13"/>
                  </a:move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moveTo>
                    <a:pt x="12" y="12"/>
                  </a:moveTo>
                  <a:cubicBezTo>
                    <a:pt x="12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2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1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1" y="12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4" y="5"/>
                  </a:moveTo>
                  <a:cubicBezTo>
                    <a:pt x="4" y="5"/>
                    <a:pt x="4" y="5"/>
                    <a:pt x="4" y="6"/>
                  </a:cubicBezTo>
                  <a:cubicBezTo>
                    <a:pt x="4" y="5"/>
                    <a:pt x="4" y="5"/>
                    <a:pt x="4" y="5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moveTo>
                    <a:pt x="0" y="7"/>
                  </a:moveTo>
                  <a:cubicBezTo>
                    <a:pt x="0" y="12"/>
                    <a:pt x="6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10" y="12"/>
                    <a:pt x="11" y="12"/>
                    <a:pt x="11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3" y="13"/>
                    <a:pt x="13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4"/>
                    <a:pt x="12" y="15"/>
                  </a:cubicBezTo>
                  <a:cubicBezTo>
                    <a:pt x="12" y="15"/>
                    <a:pt x="12" y="15"/>
                    <a:pt x="11" y="16"/>
                  </a:cubicBezTo>
                  <a:cubicBezTo>
                    <a:pt x="11" y="16"/>
                    <a:pt x="10" y="16"/>
                    <a:pt x="9" y="17"/>
                  </a:cubicBezTo>
                  <a:cubicBezTo>
                    <a:pt x="9" y="17"/>
                    <a:pt x="8" y="17"/>
                    <a:pt x="8" y="17"/>
                  </a:cubicBezTo>
                  <a:cubicBezTo>
                    <a:pt x="7" y="17"/>
                    <a:pt x="7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6"/>
                    <a:pt x="5" y="16"/>
                  </a:cubicBezTo>
                  <a:cubicBezTo>
                    <a:pt x="4" y="14"/>
                    <a:pt x="1" y="16"/>
                    <a:pt x="2" y="18"/>
                  </a:cubicBezTo>
                  <a:cubicBezTo>
                    <a:pt x="4" y="23"/>
                    <a:pt x="13" y="21"/>
                    <a:pt x="16" y="17"/>
                  </a:cubicBezTo>
                  <a:cubicBezTo>
                    <a:pt x="17" y="15"/>
                    <a:pt x="17" y="12"/>
                    <a:pt x="16" y="10"/>
                  </a:cubicBezTo>
                  <a:cubicBezTo>
                    <a:pt x="13" y="7"/>
                    <a:pt x="10" y="8"/>
                    <a:pt x="7" y="8"/>
                  </a:cubicBezTo>
                  <a:cubicBezTo>
                    <a:pt x="6" y="8"/>
                    <a:pt x="6" y="8"/>
                    <a:pt x="5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4" y="8"/>
                    <a:pt x="4" y="8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4" y="8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3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5" y="5"/>
                  </a:cubicBezTo>
                  <a:cubicBezTo>
                    <a:pt x="5" y="5"/>
                    <a:pt x="6" y="4"/>
                    <a:pt x="6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9" y="4"/>
                  </a:cubicBezTo>
                  <a:cubicBezTo>
                    <a:pt x="11" y="4"/>
                    <a:pt x="11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3" y="1"/>
                    <a:pt x="0" y="3"/>
                    <a:pt x="0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338"/>
            <p:cNvSpPr>
              <a:spLocks noEditPoints="1"/>
            </p:cNvSpPr>
            <p:nvPr/>
          </p:nvSpPr>
          <p:spPr bwMode="auto">
            <a:xfrm>
              <a:off x="3577" y="2176"/>
              <a:ext cx="52" cy="71"/>
            </a:xfrm>
            <a:custGeom>
              <a:avLst/>
              <a:gdLst>
                <a:gd name="T0" fmla="*/ 12 w 22"/>
                <a:gd name="T1" fmla="*/ 12 h 30"/>
                <a:gd name="T2" fmla="*/ 13 w 22"/>
                <a:gd name="T3" fmla="*/ 12 h 30"/>
                <a:gd name="T4" fmla="*/ 12 w 22"/>
                <a:gd name="T5" fmla="*/ 12 h 30"/>
                <a:gd name="T6" fmla="*/ 12 w 22"/>
                <a:gd name="T7" fmla="*/ 11 h 30"/>
                <a:gd name="T8" fmla="*/ 12 w 22"/>
                <a:gd name="T9" fmla="*/ 11 h 30"/>
                <a:gd name="T10" fmla="*/ 12 w 22"/>
                <a:gd name="T11" fmla="*/ 11 h 30"/>
                <a:gd name="T12" fmla="*/ 0 w 22"/>
                <a:gd name="T13" fmla="*/ 2 h 30"/>
                <a:gd name="T14" fmla="*/ 7 w 22"/>
                <a:gd name="T15" fmla="*/ 26 h 30"/>
                <a:gd name="T16" fmla="*/ 11 w 22"/>
                <a:gd name="T17" fmla="*/ 25 h 30"/>
                <a:gd name="T18" fmla="*/ 11 w 22"/>
                <a:gd name="T19" fmla="*/ 25 h 30"/>
                <a:gd name="T20" fmla="*/ 11 w 22"/>
                <a:gd name="T21" fmla="*/ 15 h 30"/>
                <a:gd name="T22" fmla="*/ 12 w 22"/>
                <a:gd name="T23" fmla="*/ 12 h 30"/>
                <a:gd name="T24" fmla="*/ 12 w 22"/>
                <a:gd name="T25" fmla="*/ 12 h 30"/>
                <a:gd name="T26" fmla="*/ 12 w 22"/>
                <a:gd name="T27" fmla="*/ 12 h 30"/>
                <a:gd name="T28" fmla="*/ 12 w 22"/>
                <a:gd name="T29" fmla="*/ 12 h 30"/>
                <a:gd name="T30" fmla="*/ 12 w 22"/>
                <a:gd name="T31" fmla="*/ 12 h 30"/>
                <a:gd name="T32" fmla="*/ 13 w 22"/>
                <a:gd name="T33" fmla="*/ 13 h 30"/>
                <a:gd name="T34" fmla="*/ 17 w 22"/>
                <a:gd name="T35" fmla="*/ 28 h 30"/>
                <a:gd name="T36" fmla="*/ 21 w 22"/>
                <a:gd name="T37" fmla="*/ 26 h 30"/>
                <a:gd name="T38" fmla="*/ 21 w 22"/>
                <a:gd name="T39" fmla="*/ 26 h 30"/>
                <a:gd name="T40" fmla="*/ 12 w 22"/>
                <a:gd name="T41" fmla="*/ 8 h 30"/>
                <a:gd name="T42" fmla="*/ 7 w 22"/>
                <a:gd name="T43" fmla="*/ 12 h 30"/>
                <a:gd name="T44" fmla="*/ 4 w 22"/>
                <a:gd name="T45" fmla="*/ 1 h 30"/>
                <a:gd name="T46" fmla="*/ 2 w 22"/>
                <a:gd name="T47" fmla="*/ 0 h 30"/>
                <a:gd name="T48" fmla="*/ 0 w 22"/>
                <a:gd name="T49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30">
                  <a:moveTo>
                    <a:pt x="12" y="12"/>
                  </a:move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2" y="12"/>
                  </a:cubicBezTo>
                  <a:moveTo>
                    <a:pt x="12" y="11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moveTo>
                    <a:pt x="0" y="2"/>
                  </a:moveTo>
                  <a:cubicBezTo>
                    <a:pt x="3" y="10"/>
                    <a:pt x="5" y="18"/>
                    <a:pt x="7" y="26"/>
                  </a:cubicBezTo>
                  <a:cubicBezTo>
                    <a:pt x="7" y="29"/>
                    <a:pt x="11" y="28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2"/>
                    <a:pt x="10" y="18"/>
                    <a:pt x="11" y="15"/>
                  </a:cubicBezTo>
                  <a:cubicBezTo>
                    <a:pt x="11" y="14"/>
                    <a:pt x="11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3" y="12"/>
                    <a:pt x="13" y="13"/>
                    <a:pt x="13" y="13"/>
                  </a:cubicBezTo>
                  <a:cubicBezTo>
                    <a:pt x="15" y="18"/>
                    <a:pt x="15" y="23"/>
                    <a:pt x="17" y="28"/>
                  </a:cubicBezTo>
                  <a:cubicBezTo>
                    <a:pt x="18" y="30"/>
                    <a:pt x="22" y="28"/>
                    <a:pt x="21" y="26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9" y="21"/>
                    <a:pt x="19" y="7"/>
                    <a:pt x="12" y="8"/>
                  </a:cubicBezTo>
                  <a:cubicBezTo>
                    <a:pt x="10" y="8"/>
                    <a:pt x="8" y="9"/>
                    <a:pt x="7" y="12"/>
                  </a:cubicBezTo>
                  <a:cubicBezTo>
                    <a:pt x="6" y="8"/>
                    <a:pt x="5" y="5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339"/>
            <p:cNvSpPr/>
            <p:nvPr/>
          </p:nvSpPr>
          <p:spPr bwMode="auto">
            <a:xfrm>
              <a:off x="3617" y="2188"/>
              <a:ext cx="27" cy="52"/>
            </a:xfrm>
            <a:custGeom>
              <a:avLst/>
              <a:gdLst>
                <a:gd name="T0" fmla="*/ 1 w 11"/>
                <a:gd name="T1" fmla="*/ 3 h 22"/>
                <a:gd name="T2" fmla="*/ 4 w 11"/>
                <a:gd name="T3" fmla="*/ 8 h 22"/>
                <a:gd name="T4" fmla="*/ 6 w 11"/>
                <a:gd name="T5" fmla="*/ 16 h 22"/>
                <a:gd name="T6" fmla="*/ 6 w 11"/>
                <a:gd name="T7" fmla="*/ 17 h 22"/>
                <a:gd name="T8" fmla="*/ 7 w 11"/>
                <a:gd name="T9" fmla="*/ 19 h 22"/>
                <a:gd name="T10" fmla="*/ 11 w 11"/>
                <a:gd name="T11" fmla="*/ 18 h 22"/>
                <a:gd name="T12" fmla="*/ 5 w 11"/>
                <a:gd name="T13" fmla="*/ 1 h 22"/>
                <a:gd name="T14" fmla="*/ 2 w 11"/>
                <a:gd name="T15" fmla="*/ 0 h 22"/>
                <a:gd name="T16" fmla="*/ 1 w 11"/>
                <a:gd name="T17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22">
                  <a:moveTo>
                    <a:pt x="1" y="3"/>
                  </a:moveTo>
                  <a:cubicBezTo>
                    <a:pt x="2" y="4"/>
                    <a:pt x="3" y="6"/>
                    <a:pt x="4" y="8"/>
                  </a:cubicBezTo>
                  <a:cubicBezTo>
                    <a:pt x="5" y="10"/>
                    <a:pt x="5" y="13"/>
                    <a:pt x="6" y="16"/>
                  </a:cubicBezTo>
                  <a:cubicBezTo>
                    <a:pt x="6" y="16"/>
                    <a:pt x="6" y="16"/>
                    <a:pt x="6" y="17"/>
                  </a:cubicBezTo>
                  <a:cubicBezTo>
                    <a:pt x="6" y="18"/>
                    <a:pt x="6" y="18"/>
                    <a:pt x="7" y="19"/>
                  </a:cubicBezTo>
                  <a:cubicBezTo>
                    <a:pt x="7" y="22"/>
                    <a:pt x="11" y="21"/>
                    <a:pt x="11" y="18"/>
                  </a:cubicBezTo>
                  <a:cubicBezTo>
                    <a:pt x="9" y="12"/>
                    <a:pt x="8" y="6"/>
                    <a:pt x="5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2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340"/>
            <p:cNvSpPr/>
            <p:nvPr/>
          </p:nvSpPr>
          <p:spPr bwMode="auto">
            <a:xfrm>
              <a:off x="3610" y="2166"/>
              <a:ext cx="15" cy="12"/>
            </a:xfrm>
            <a:custGeom>
              <a:avLst/>
              <a:gdLst>
                <a:gd name="T0" fmla="*/ 3 w 6"/>
                <a:gd name="T1" fmla="*/ 4 h 5"/>
                <a:gd name="T2" fmla="*/ 2 w 6"/>
                <a:gd name="T3" fmla="*/ 0 h 5"/>
                <a:gd name="T4" fmla="*/ 3 w 6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5">
                  <a:moveTo>
                    <a:pt x="3" y="4"/>
                  </a:moveTo>
                  <a:cubicBezTo>
                    <a:pt x="6" y="3"/>
                    <a:pt x="5" y="0"/>
                    <a:pt x="2" y="0"/>
                  </a:cubicBezTo>
                  <a:cubicBezTo>
                    <a:pt x="0" y="1"/>
                    <a:pt x="1" y="5"/>
                    <a:pt x="3" y="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341"/>
            <p:cNvSpPr/>
            <p:nvPr/>
          </p:nvSpPr>
          <p:spPr bwMode="auto">
            <a:xfrm>
              <a:off x="3644" y="2180"/>
              <a:ext cx="28" cy="77"/>
            </a:xfrm>
            <a:custGeom>
              <a:avLst/>
              <a:gdLst>
                <a:gd name="T0" fmla="*/ 0 w 12"/>
                <a:gd name="T1" fmla="*/ 2 h 32"/>
                <a:gd name="T2" fmla="*/ 8 w 12"/>
                <a:gd name="T3" fmla="*/ 30 h 32"/>
                <a:gd name="T4" fmla="*/ 12 w 12"/>
                <a:gd name="T5" fmla="*/ 29 h 32"/>
                <a:gd name="T6" fmla="*/ 4 w 12"/>
                <a:gd name="T7" fmla="*/ 1 h 32"/>
                <a:gd name="T8" fmla="*/ 2 w 12"/>
                <a:gd name="T9" fmla="*/ 0 h 32"/>
                <a:gd name="T10" fmla="*/ 0 w 12"/>
                <a:gd name="T11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2">
                  <a:moveTo>
                    <a:pt x="0" y="2"/>
                  </a:moveTo>
                  <a:cubicBezTo>
                    <a:pt x="4" y="11"/>
                    <a:pt x="6" y="20"/>
                    <a:pt x="8" y="30"/>
                  </a:cubicBezTo>
                  <a:cubicBezTo>
                    <a:pt x="8" y="32"/>
                    <a:pt x="12" y="31"/>
                    <a:pt x="12" y="29"/>
                  </a:cubicBezTo>
                  <a:cubicBezTo>
                    <a:pt x="9" y="19"/>
                    <a:pt x="8" y="10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342"/>
            <p:cNvSpPr>
              <a:spLocks noEditPoints="1"/>
            </p:cNvSpPr>
            <p:nvPr/>
          </p:nvSpPr>
          <p:spPr bwMode="auto">
            <a:xfrm>
              <a:off x="3639" y="2168"/>
              <a:ext cx="62" cy="55"/>
            </a:xfrm>
            <a:custGeom>
              <a:avLst/>
              <a:gdLst>
                <a:gd name="T0" fmla="*/ 10 w 26"/>
                <a:gd name="T1" fmla="*/ 18 h 23"/>
                <a:gd name="T2" fmla="*/ 10 w 26"/>
                <a:gd name="T3" fmla="*/ 18 h 23"/>
                <a:gd name="T4" fmla="*/ 10 w 26"/>
                <a:gd name="T5" fmla="*/ 18 h 23"/>
                <a:gd name="T6" fmla="*/ 5 w 26"/>
                <a:gd name="T7" fmla="*/ 8 h 23"/>
                <a:gd name="T8" fmla="*/ 5 w 26"/>
                <a:gd name="T9" fmla="*/ 8 h 23"/>
                <a:gd name="T10" fmla="*/ 5 w 26"/>
                <a:gd name="T11" fmla="*/ 8 h 23"/>
                <a:gd name="T12" fmla="*/ 1 w 26"/>
                <a:gd name="T13" fmla="*/ 7 h 23"/>
                <a:gd name="T14" fmla="*/ 4 w 26"/>
                <a:gd name="T15" fmla="*/ 9 h 23"/>
                <a:gd name="T16" fmla="*/ 5 w 26"/>
                <a:gd name="T17" fmla="*/ 8 h 23"/>
                <a:gd name="T18" fmla="*/ 7 w 26"/>
                <a:gd name="T19" fmla="*/ 6 h 23"/>
                <a:gd name="T20" fmla="*/ 9 w 26"/>
                <a:gd name="T21" fmla="*/ 5 h 23"/>
                <a:gd name="T22" fmla="*/ 12 w 26"/>
                <a:gd name="T23" fmla="*/ 5 h 23"/>
                <a:gd name="T24" fmla="*/ 13 w 26"/>
                <a:gd name="T25" fmla="*/ 5 h 23"/>
                <a:gd name="T26" fmla="*/ 15 w 26"/>
                <a:gd name="T27" fmla="*/ 5 h 23"/>
                <a:gd name="T28" fmla="*/ 15 w 26"/>
                <a:gd name="T29" fmla="*/ 6 h 23"/>
                <a:gd name="T30" fmla="*/ 16 w 26"/>
                <a:gd name="T31" fmla="*/ 7 h 23"/>
                <a:gd name="T32" fmla="*/ 17 w 26"/>
                <a:gd name="T33" fmla="*/ 8 h 23"/>
                <a:gd name="T34" fmla="*/ 18 w 26"/>
                <a:gd name="T35" fmla="*/ 10 h 23"/>
                <a:gd name="T36" fmla="*/ 17 w 26"/>
                <a:gd name="T37" fmla="*/ 9 h 23"/>
                <a:gd name="T38" fmla="*/ 18 w 26"/>
                <a:gd name="T39" fmla="*/ 11 h 23"/>
                <a:gd name="T40" fmla="*/ 18 w 26"/>
                <a:gd name="T41" fmla="*/ 11 h 23"/>
                <a:gd name="T42" fmla="*/ 17 w 26"/>
                <a:gd name="T43" fmla="*/ 12 h 23"/>
                <a:gd name="T44" fmla="*/ 16 w 26"/>
                <a:gd name="T45" fmla="*/ 14 h 23"/>
                <a:gd name="T46" fmla="*/ 14 w 26"/>
                <a:gd name="T47" fmla="*/ 16 h 23"/>
                <a:gd name="T48" fmla="*/ 10 w 26"/>
                <a:gd name="T49" fmla="*/ 18 h 23"/>
                <a:gd name="T50" fmla="*/ 8 w 26"/>
                <a:gd name="T51" fmla="*/ 18 h 23"/>
                <a:gd name="T52" fmla="*/ 9 w 26"/>
                <a:gd name="T53" fmla="*/ 22 h 23"/>
                <a:gd name="T54" fmla="*/ 20 w 26"/>
                <a:gd name="T55" fmla="*/ 4 h 23"/>
                <a:gd name="T56" fmla="*/ 10 w 26"/>
                <a:gd name="T57" fmla="*/ 1 h 23"/>
                <a:gd name="T58" fmla="*/ 1 w 26"/>
                <a:gd name="T59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23">
                  <a:moveTo>
                    <a:pt x="10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moveTo>
                    <a:pt x="5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moveTo>
                    <a:pt x="1" y="7"/>
                  </a:moveTo>
                  <a:cubicBezTo>
                    <a:pt x="0" y="10"/>
                    <a:pt x="3" y="12"/>
                    <a:pt x="4" y="9"/>
                  </a:cubicBezTo>
                  <a:cubicBezTo>
                    <a:pt x="5" y="9"/>
                    <a:pt x="5" y="9"/>
                    <a:pt x="5" y="8"/>
                  </a:cubicBezTo>
                  <a:cubicBezTo>
                    <a:pt x="6" y="7"/>
                    <a:pt x="6" y="7"/>
                    <a:pt x="7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5"/>
                    <a:pt x="14" y="5"/>
                    <a:pt x="15" y="5"/>
                  </a:cubicBezTo>
                  <a:cubicBezTo>
                    <a:pt x="15" y="5"/>
                    <a:pt x="15" y="5"/>
                    <a:pt x="15" y="6"/>
                  </a:cubicBezTo>
                  <a:cubicBezTo>
                    <a:pt x="16" y="6"/>
                    <a:pt x="16" y="6"/>
                    <a:pt x="16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7" y="8"/>
                    <a:pt x="17" y="9"/>
                    <a:pt x="18" y="10"/>
                  </a:cubicBezTo>
                  <a:cubicBezTo>
                    <a:pt x="18" y="10"/>
                    <a:pt x="18" y="10"/>
                    <a:pt x="17" y="9"/>
                  </a:cubicBezTo>
                  <a:cubicBezTo>
                    <a:pt x="18" y="10"/>
                    <a:pt x="18" y="11"/>
                    <a:pt x="18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7" y="12"/>
                  </a:cubicBezTo>
                  <a:cubicBezTo>
                    <a:pt x="17" y="13"/>
                    <a:pt x="17" y="13"/>
                    <a:pt x="16" y="14"/>
                  </a:cubicBezTo>
                  <a:cubicBezTo>
                    <a:pt x="16" y="14"/>
                    <a:pt x="15" y="15"/>
                    <a:pt x="14" y="16"/>
                  </a:cubicBezTo>
                  <a:cubicBezTo>
                    <a:pt x="13" y="17"/>
                    <a:pt x="11" y="17"/>
                    <a:pt x="10" y="18"/>
                  </a:cubicBezTo>
                  <a:cubicBezTo>
                    <a:pt x="9" y="18"/>
                    <a:pt x="9" y="18"/>
                    <a:pt x="8" y="18"/>
                  </a:cubicBezTo>
                  <a:cubicBezTo>
                    <a:pt x="6" y="19"/>
                    <a:pt x="7" y="23"/>
                    <a:pt x="9" y="22"/>
                  </a:cubicBezTo>
                  <a:cubicBezTo>
                    <a:pt x="17" y="20"/>
                    <a:pt x="26" y="13"/>
                    <a:pt x="20" y="4"/>
                  </a:cubicBezTo>
                  <a:cubicBezTo>
                    <a:pt x="17" y="1"/>
                    <a:pt x="13" y="0"/>
                    <a:pt x="10" y="1"/>
                  </a:cubicBezTo>
                  <a:cubicBezTo>
                    <a:pt x="6" y="2"/>
                    <a:pt x="3" y="4"/>
                    <a:pt x="1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1" name="Group 345"/>
          <p:cNvGrpSpPr>
            <a:grpSpLocks noChangeAspect="1"/>
          </p:cNvGrpSpPr>
          <p:nvPr/>
        </p:nvGrpSpPr>
        <p:grpSpPr bwMode="auto">
          <a:xfrm>
            <a:off x="4569260" y="2395095"/>
            <a:ext cx="707757" cy="654268"/>
            <a:chOff x="2739" y="1669"/>
            <a:chExt cx="741" cy="68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52" name="Freeform 347"/>
            <p:cNvSpPr/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348"/>
            <p:cNvSpPr/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349"/>
            <p:cNvSpPr/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350"/>
            <p:cNvSpPr/>
            <p:nvPr/>
          </p:nvSpPr>
          <p:spPr bwMode="auto">
            <a:xfrm>
              <a:off x="3272" y="177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351"/>
            <p:cNvSpPr/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352"/>
            <p:cNvSpPr/>
            <p:nvPr/>
          </p:nvSpPr>
          <p:spPr bwMode="auto">
            <a:xfrm>
              <a:off x="3039" y="18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8" name="Line 353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9" name="Line 354"/>
            <p:cNvSpPr>
              <a:spLocks noChangeShapeType="1"/>
            </p:cNvSpPr>
            <p:nvPr/>
          </p:nvSpPr>
          <p:spPr bwMode="auto">
            <a:xfrm>
              <a:off x="2957" y="194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0" name="Freeform 355"/>
            <p:cNvSpPr/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1" name="Freeform 356"/>
            <p:cNvSpPr/>
            <p:nvPr/>
          </p:nvSpPr>
          <p:spPr bwMode="auto">
            <a:xfrm>
              <a:off x="2940" y="2057"/>
              <a:ext cx="2" cy="0"/>
            </a:xfrm>
            <a:custGeom>
              <a:avLst/>
              <a:gdLst>
                <a:gd name="T0" fmla="*/ 0 w 2"/>
                <a:gd name="T1" fmla="*/ 2 w 2"/>
                <a:gd name="T2" fmla="*/ 0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2" name="Rectangle 357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3" name="Freeform 358"/>
            <p:cNvSpPr/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4" name="Freeform 359"/>
            <p:cNvSpPr/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5" name="Freeform 360"/>
            <p:cNvSpPr/>
            <p:nvPr/>
          </p:nvSpPr>
          <p:spPr bwMode="auto">
            <a:xfrm>
              <a:off x="3182" y="2002"/>
              <a:ext cx="2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2 w 2"/>
                <a:gd name="T4" fmla="*/ 2 w 2"/>
                <a:gd name="T5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6" name="Rectangle 361"/>
            <p:cNvSpPr>
              <a:spLocks noChangeArrowheads="1"/>
            </p:cNvSpPr>
            <p:nvPr/>
          </p:nvSpPr>
          <p:spPr bwMode="auto">
            <a:xfrm>
              <a:off x="3184" y="2007"/>
              <a:ext cx="1" cy="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7" name="Freeform 362"/>
            <p:cNvSpPr/>
            <p:nvPr/>
          </p:nvSpPr>
          <p:spPr bwMode="auto">
            <a:xfrm>
              <a:off x="3184" y="20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8" name="Freeform 363"/>
            <p:cNvSpPr/>
            <p:nvPr/>
          </p:nvSpPr>
          <p:spPr bwMode="auto">
            <a:xfrm>
              <a:off x="2978" y="2161"/>
              <a:ext cx="61" cy="60"/>
            </a:xfrm>
            <a:custGeom>
              <a:avLst/>
              <a:gdLst>
                <a:gd name="T0" fmla="*/ 0 w 26"/>
                <a:gd name="T1" fmla="*/ 1 h 25"/>
                <a:gd name="T2" fmla="*/ 1 w 26"/>
                <a:gd name="T3" fmla="*/ 1 h 25"/>
                <a:gd name="T4" fmla="*/ 11 w 26"/>
                <a:gd name="T5" fmla="*/ 13 h 25"/>
                <a:gd name="T6" fmla="*/ 23 w 26"/>
                <a:gd name="T7" fmla="*/ 25 h 25"/>
                <a:gd name="T8" fmla="*/ 25 w 26"/>
                <a:gd name="T9" fmla="*/ 23 h 25"/>
                <a:gd name="T10" fmla="*/ 14 w 26"/>
                <a:gd name="T11" fmla="*/ 14 h 25"/>
                <a:gd name="T12" fmla="*/ 5 w 26"/>
                <a:gd name="T13" fmla="*/ 4 h 25"/>
                <a:gd name="T14" fmla="*/ 2 w 26"/>
                <a:gd name="T15" fmla="*/ 0 h 25"/>
                <a:gd name="T16" fmla="*/ 2 w 26"/>
                <a:gd name="T17" fmla="*/ 0 h 25"/>
                <a:gd name="T18" fmla="*/ 0 w 26"/>
                <a:gd name="T19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5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3" y="6"/>
                    <a:pt x="7" y="10"/>
                    <a:pt x="11" y="13"/>
                  </a:cubicBezTo>
                  <a:cubicBezTo>
                    <a:pt x="15" y="17"/>
                    <a:pt x="19" y="21"/>
                    <a:pt x="23" y="25"/>
                  </a:cubicBezTo>
                  <a:cubicBezTo>
                    <a:pt x="24" y="25"/>
                    <a:pt x="26" y="24"/>
                    <a:pt x="25" y="23"/>
                  </a:cubicBezTo>
                  <a:cubicBezTo>
                    <a:pt x="21" y="20"/>
                    <a:pt x="18" y="17"/>
                    <a:pt x="14" y="14"/>
                  </a:cubicBezTo>
                  <a:cubicBezTo>
                    <a:pt x="11" y="11"/>
                    <a:pt x="8" y="8"/>
                    <a:pt x="5" y="4"/>
                  </a:cubicBezTo>
                  <a:cubicBezTo>
                    <a:pt x="4" y="3"/>
                    <a:pt x="3" y="2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9" name="Freeform 364"/>
            <p:cNvSpPr/>
            <p:nvPr/>
          </p:nvSpPr>
          <p:spPr bwMode="auto">
            <a:xfrm>
              <a:off x="3397" y="1833"/>
              <a:ext cx="40" cy="74"/>
            </a:xfrm>
            <a:custGeom>
              <a:avLst/>
              <a:gdLst>
                <a:gd name="T0" fmla="*/ 1 w 17"/>
                <a:gd name="T1" fmla="*/ 2 h 31"/>
                <a:gd name="T2" fmla="*/ 6 w 17"/>
                <a:gd name="T3" fmla="*/ 9 h 31"/>
                <a:gd name="T4" fmla="*/ 11 w 17"/>
                <a:gd name="T5" fmla="*/ 18 h 31"/>
                <a:gd name="T6" fmla="*/ 15 w 17"/>
                <a:gd name="T7" fmla="*/ 29 h 31"/>
                <a:gd name="T8" fmla="*/ 17 w 17"/>
                <a:gd name="T9" fmla="*/ 29 h 31"/>
                <a:gd name="T10" fmla="*/ 11 w 17"/>
                <a:gd name="T11" fmla="*/ 13 h 31"/>
                <a:gd name="T12" fmla="*/ 3 w 17"/>
                <a:gd name="T13" fmla="*/ 1 h 31"/>
                <a:gd name="T14" fmla="*/ 2 w 17"/>
                <a:gd name="T15" fmla="*/ 0 h 31"/>
                <a:gd name="T16" fmla="*/ 1 w 17"/>
                <a:gd name="T1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31">
                  <a:moveTo>
                    <a:pt x="1" y="2"/>
                  </a:moveTo>
                  <a:cubicBezTo>
                    <a:pt x="3" y="4"/>
                    <a:pt x="5" y="7"/>
                    <a:pt x="6" y="9"/>
                  </a:cubicBezTo>
                  <a:cubicBezTo>
                    <a:pt x="8" y="12"/>
                    <a:pt x="10" y="15"/>
                    <a:pt x="11" y="18"/>
                  </a:cubicBezTo>
                  <a:cubicBezTo>
                    <a:pt x="13" y="22"/>
                    <a:pt x="14" y="26"/>
                    <a:pt x="15" y="29"/>
                  </a:cubicBezTo>
                  <a:cubicBezTo>
                    <a:pt x="15" y="31"/>
                    <a:pt x="17" y="30"/>
                    <a:pt x="17" y="29"/>
                  </a:cubicBezTo>
                  <a:cubicBezTo>
                    <a:pt x="16" y="23"/>
                    <a:pt x="14" y="18"/>
                    <a:pt x="11" y="13"/>
                  </a:cubicBezTo>
                  <a:cubicBezTo>
                    <a:pt x="9" y="9"/>
                    <a:pt x="5" y="5"/>
                    <a:pt x="3" y="1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0" name="Freeform 365"/>
            <p:cNvSpPr/>
            <p:nvPr/>
          </p:nvSpPr>
          <p:spPr bwMode="auto">
            <a:xfrm>
              <a:off x="3203" y="1992"/>
              <a:ext cx="24" cy="10"/>
            </a:xfrm>
            <a:custGeom>
              <a:avLst/>
              <a:gdLst>
                <a:gd name="T0" fmla="*/ 8 w 10"/>
                <a:gd name="T1" fmla="*/ 0 h 4"/>
                <a:gd name="T2" fmla="*/ 7 w 10"/>
                <a:gd name="T3" fmla="*/ 0 h 4"/>
                <a:gd name="T4" fmla="*/ 4 w 10"/>
                <a:gd name="T5" fmla="*/ 1 h 4"/>
                <a:gd name="T6" fmla="*/ 0 w 10"/>
                <a:gd name="T7" fmla="*/ 2 h 4"/>
                <a:gd name="T8" fmla="*/ 0 w 10"/>
                <a:gd name="T9" fmla="*/ 2 h 4"/>
                <a:gd name="T10" fmla="*/ 1 w 10"/>
                <a:gd name="T11" fmla="*/ 4 h 4"/>
                <a:gd name="T12" fmla="*/ 1 w 10"/>
                <a:gd name="T13" fmla="*/ 4 h 4"/>
                <a:gd name="T14" fmla="*/ 3 w 10"/>
                <a:gd name="T15" fmla="*/ 3 h 4"/>
                <a:gd name="T16" fmla="*/ 9 w 10"/>
                <a:gd name="T17" fmla="*/ 2 h 4"/>
                <a:gd name="T18" fmla="*/ 8 w 10"/>
                <a:gd name="T19" fmla="*/ 0 h 4"/>
                <a:gd name="T20" fmla="*/ 8 w 10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2" y="1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5" y="3"/>
                    <a:pt x="7" y="3"/>
                    <a:pt x="9" y="2"/>
                  </a:cubicBezTo>
                  <a:cubicBezTo>
                    <a:pt x="10" y="2"/>
                    <a:pt x="9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1" name="Freeform 366"/>
            <p:cNvSpPr>
              <a:spLocks noEditPoints="1"/>
            </p:cNvSpPr>
            <p:nvPr/>
          </p:nvSpPr>
          <p:spPr bwMode="auto">
            <a:xfrm>
              <a:off x="3196" y="2019"/>
              <a:ext cx="7" cy="4"/>
            </a:xfrm>
            <a:custGeom>
              <a:avLst/>
              <a:gdLst>
                <a:gd name="T0" fmla="*/ 2 w 3"/>
                <a:gd name="T1" fmla="*/ 0 h 2"/>
                <a:gd name="T2" fmla="*/ 1 w 3"/>
                <a:gd name="T3" fmla="*/ 1 h 2"/>
                <a:gd name="T4" fmla="*/ 1 w 3"/>
                <a:gd name="T5" fmla="*/ 1 h 2"/>
                <a:gd name="T6" fmla="*/ 1 w 3"/>
                <a:gd name="T7" fmla="*/ 1 h 2"/>
                <a:gd name="T8" fmla="*/ 1 w 3"/>
                <a:gd name="T9" fmla="*/ 2 h 2"/>
                <a:gd name="T10" fmla="*/ 1 w 3"/>
                <a:gd name="T11" fmla="*/ 2 h 2"/>
                <a:gd name="T12" fmla="*/ 0 w 3"/>
                <a:gd name="T13" fmla="*/ 2 h 2"/>
                <a:gd name="T14" fmla="*/ 0 w 3"/>
                <a:gd name="T15" fmla="*/ 2 h 2"/>
                <a:gd name="T16" fmla="*/ 0 w 3"/>
                <a:gd name="T17" fmla="*/ 2 h 2"/>
                <a:gd name="T18" fmla="*/ 0 w 3"/>
                <a:gd name="T19" fmla="*/ 2 h 2"/>
                <a:gd name="T20" fmla="*/ 0 w 3"/>
                <a:gd name="T21" fmla="*/ 2 h 2"/>
                <a:gd name="T22" fmla="*/ 0 w 3"/>
                <a:gd name="T23" fmla="*/ 2 h 2"/>
                <a:gd name="T24" fmla="*/ 3 w 3"/>
                <a:gd name="T25" fmla="*/ 0 h 2"/>
                <a:gd name="T26" fmla="*/ 3 w 3"/>
                <a:gd name="T27" fmla="*/ 0 h 2"/>
                <a:gd name="T28" fmla="*/ 2 w 3"/>
                <a:gd name="T29" fmla="*/ 0 h 2"/>
                <a:gd name="T30" fmla="*/ 2 w 3"/>
                <a:gd name="T31" fmla="*/ 0 h 2"/>
                <a:gd name="T32" fmla="*/ 3 w 3"/>
                <a:gd name="T33" fmla="*/ 0 h 2"/>
                <a:gd name="T34" fmla="*/ 2 w 3"/>
                <a:gd name="T35" fmla="*/ 0 h 2"/>
                <a:gd name="T36" fmla="*/ 2 w 3"/>
                <a:gd name="T37" fmla="*/ 0 h 2"/>
                <a:gd name="T38" fmla="*/ 2 w 3"/>
                <a:gd name="T39" fmla="*/ 0 h 2"/>
                <a:gd name="T40" fmla="*/ 2 w 3"/>
                <a:gd name="T41" fmla="*/ 1 h 2"/>
                <a:gd name="T42" fmla="*/ 2 w 3"/>
                <a:gd name="T43" fmla="*/ 0 h 2"/>
                <a:gd name="T44" fmla="*/ 2 w 3"/>
                <a:gd name="T45" fmla="*/ 0 h 2"/>
                <a:gd name="T46" fmla="*/ 0 w 3"/>
                <a:gd name="T47" fmla="*/ 2 h 2"/>
                <a:gd name="T48" fmla="*/ 0 w 3"/>
                <a:gd name="T49" fmla="*/ 2 h 2"/>
                <a:gd name="T50" fmla="*/ 0 w 3"/>
                <a:gd name="T51" fmla="*/ 2 h 2"/>
                <a:gd name="T52" fmla="*/ 0 w 3"/>
                <a:gd name="T5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2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2" name="Freeform 367"/>
            <p:cNvSpPr/>
            <p:nvPr/>
          </p:nvSpPr>
          <p:spPr bwMode="auto">
            <a:xfrm>
              <a:off x="3196" y="2014"/>
              <a:ext cx="21" cy="12"/>
            </a:xfrm>
            <a:custGeom>
              <a:avLst/>
              <a:gdLst>
                <a:gd name="T0" fmla="*/ 9 w 9"/>
                <a:gd name="T1" fmla="*/ 0 h 5"/>
                <a:gd name="T2" fmla="*/ 5 w 9"/>
                <a:gd name="T3" fmla="*/ 1 h 5"/>
                <a:gd name="T4" fmla="*/ 4 w 9"/>
                <a:gd name="T5" fmla="*/ 2 h 5"/>
                <a:gd name="T6" fmla="*/ 4 w 9"/>
                <a:gd name="T7" fmla="*/ 2 h 5"/>
                <a:gd name="T8" fmla="*/ 4 w 9"/>
                <a:gd name="T9" fmla="*/ 2 h 5"/>
                <a:gd name="T10" fmla="*/ 3 w 9"/>
                <a:gd name="T11" fmla="*/ 1 h 5"/>
                <a:gd name="T12" fmla="*/ 3 w 9"/>
                <a:gd name="T13" fmla="*/ 2 h 5"/>
                <a:gd name="T14" fmla="*/ 2 w 9"/>
                <a:gd name="T15" fmla="*/ 2 h 5"/>
                <a:gd name="T16" fmla="*/ 1 w 9"/>
                <a:gd name="T17" fmla="*/ 3 h 5"/>
                <a:gd name="T18" fmla="*/ 1 w 9"/>
                <a:gd name="T19" fmla="*/ 3 h 5"/>
                <a:gd name="T20" fmla="*/ 0 w 9"/>
                <a:gd name="T21" fmla="*/ 4 h 5"/>
                <a:gd name="T22" fmla="*/ 0 w 9"/>
                <a:gd name="T23" fmla="*/ 5 h 5"/>
                <a:gd name="T24" fmla="*/ 1 w 9"/>
                <a:gd name="T25" fmla="*/ 5 h 5"/>
                <a:gd name="T26" fmla="*/ 4 w 9"/>
                <a:gd name="T27" fmla="*/ 3 h 5"/>
                <a:gd name="T28" fmla="*/ 6 w 9"/>
                <a:gd name="T29" fmla="*/ 2 h 5"/>
                <a:gd name="T30" fmla="*/ 6 w 9"/>
                <a:gd name="T31" fmla="*/ 2 h 5"/>
                <a:gd name="T32" fmla="*/ 9 w 9"/>
                <a:gd name="T33" fmla="*/ 1 h 5"/>
                <a:gd name="T34" fmla="*/ 9 w 9"/>
                <a:gd name="T35" fmla="*/ 0 h 5"/>
                <a:gd name="T36" fmla="*/ 9 w 9"/>
                <a:gd name="T3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" h="5">
                  <a:moveTo>
                    <a:pt x="9" y="0"/>
                  </a:moveTo>
                  <a:cubicBezTo>
                    <a:pt x="8" y="1"/>
                    <a:pt x="7" y="1"/>
                    <a:pt x="5" y="1"/>
                  </a:cubicBezTo>
                  <a:cubicBezTo>
                    <a:pt x="5" y="1"/>
                    <a:pt x="5" y="1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5" y="3"/>
                    <a:pt x="5" y="3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2"/>
                    <a:pt x="8" y="1"/>
                    <a:pt x="9" y="1"/>
                  </a:cubicBezTo>
                  <a:cubicBezTo>
                    <a:pt x="9" y="1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3" name="Freeform 368"/>
            <p:cNvSpPr/>
            <p:nvPr/>
          </p:nvSpPr>
          <p:spPr bwMode="auto">
            <a:xfrm>
              <a:off x="3177" y="1997"/>
              <a:ext cx="9" cy="12"/>
            </a:xfrm>
            <a:custGeom>
              <a:avLst/>
              <a:gdLst>
                <a:gd name="T0" fmla="*/ 0 w 4"/>
                <a:gd name="T1" fmla="*/ 1 h 5"/>
                <a:gd name="T2" fmla="*/ 2 w 4"/>
                <a:gd name="T3" fmla="*/ 4 h 5"/>
                <a:gd name="T4" fmla="*/ 3 w 4"/>
                <a:gd name="T5" fmla="*/ 5 h 5"/>
                <a:gd name="T6" fmla="*/ 3 w 4"/>
                <a:gd name="T7" fmla="*/ 5 h 5"/>
                <a:gd name="T8" fmla="*/ 4 w 4"/>
                <a:gd name="T9" fmla="*/ 4 h 5"/>
                <a:gd name="T10" fmla="*/ 4 w 4"/>
                <a:gd name="T11" fmla="*/ 4 h 5"/>
                <a:gd name="T12" fmla="*/ 2 w 4"/>
                <a:gd name="T13" fmla="*/ 1 h 5"/>
                <a:gd name="T14" fmla="*/ 2 w 4"/>
                <a:gd name="T15" fmla="*/ 1 h 5"/>
                <a:gd name="T16" fmla="*/ 2 w 4"/>
                <a:gd name="T17" fmla="*/ 1 h 5"/>
                <a:gd name="T18" fmla="*/ 2 w 4"/>
                <a:gd name="T19" fmla="*/ 0 h 5"/>
                <a:gd name="T20" fmla="*/ 1 w 4"/>
                <a:gd name="T21" fmla="*/ 0 h 5"/>
                <a:gd name="T22" fmla="*/ 0 w 4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1"/>
                  </a:moveTo>
                  <a:cubicBezTo>
                    <a:pt x="1" y="2"/>
                    <a:pt x="2" y="3"/>
                    <a:pt x="2" y="4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4" name="Freeform 369"/>
            <p:cNvSpPr/>
            <p:nvPr/>
          </p:nvSpPr>
          <p:spPr bwMode="auto">
            <a:xfrm>
              <a:off x="2933" y="1807"/>
              <a:ext cx="253" cy="323"/>
            </a:xfrm>
            <a:custGeom>
              <a:avLst/>
              <a:gdLst>
                <a:gd name="T0" fmla="*/ 106 w 107"/>
                <a:gd name="T1" fmla="*/ 83 h 136"/>
                <a:gd name="T2" fmla="*/ 106 w 107"/>
                <a:gd name="T3" fmla="*/ 83 h 136"/>
                <a:gd name="T4" fmla="*/ 105 w 107"/>
                <a:gd name="T5" fmla="*/ 83 h 136"/>
                <a:gd name="T6" fmla="*/ 105 w 107"/>
                <a:gd name="T7" fmla="*/ 83 h 136"/>
                <a:gd name="T8" fmla="*/ 100 w 107"/>
                <a:gd name="T9" fmla="*/ 86 h 136"/>
                <a:gd name="T10" fmla="*/ 83 w 107"/>
                <a:gd name="T11" fmla="*/ 95 h 136"/>
                <a:gd name="T12" fmla="*/ 65 w 107"/>
                <a:gd name="T13" fmla="*/ 104 h 136"/>
                <a:gd name="T14" fmla="*/ 31 w 107"/>
                <a:gd name="T15" fmla="*/ 123 h 136"/>
                <a:gd name="T16" fmla="*/ 15 w 107"/>
                <a:gd name="T17" fmla="*/ 132 h 136"/>
                <a:gd name="T18" fmla="*/ 12 w 107"/>
                <a:gd name="T19" fmla="*/ 133 h 136"/>
                <a:gd name="T20" fmla="*/ 10 w 107"/>
                <a:gd name="T21" fmla="*/ 129 h 136"/>
                <a:gd name="T22" fmla="*/ 4 w 107"/>
                <a:gd name="T23" fmla="*/ 105 h 136"/>
                <a:gd name="T24" fmla="*/ 3 w 107"/>
                <a:gd name="T25" fmla="*/ 105 h 136"/>
                <a:gd name="T26" fmla="*/ 3 w 107"/>
                <a:gd name="T27" fmla="*/ 104 h 136"/>
                <a:gd name="T28" fmla="*/ 3 w 107"/>
                <a:gd name="T29" fmla="*/ 105 h 136"/>
                <a:gd name="T30" fmla="*/ 3 w 107"/>
                <a:gd name="T31" fmla="*/ 81 h 136"/>
                <a:gd name="T32" fmla="*/ 10 w 107"/>
                <a:gd name="T33" fmla="*/ 58 h 136"/>
                <a:gd name="T34" fmla="*/ 10 w 107"/>
                <a:gd name="T35" fmla="*/ 58 h 136"/>
                <a:gd name="T36" fmla="*/ 24 w 107"/>
                <a:gd name="T37" fmla="*/ 35 h 136"/>
                <a:gd name="T38" fmla="*/ 45 w 107"/>
                <a:gd name="T39" fmla="*/ 13 h 136"/>
                <a:gd name="T40" fmla="*/ 45 w 107"/>
                <a:gd name="T41" fmla="*/ 13 h 136"/>
                <a:gd name="T42" fmla="*/ 61 w 107"/>
                <a:gd name="T43" fmla="*/ 3 h 136"/>
                <a:gd name="T44" fmla="*/ 99 w 107"/>
                <a:gd name="T45" fmla="*/ 75 h 136"/>
                <a:gd name="T46" fmla="*/ 104 w 107"/>
                <a:gd name="T47" fmla="*/ 83 h 136"/>
                <a:gd name="T48" fmla="*/ 106 w 107"/>
                <a:gd name="T49" fmla="*/ 82 h 136"/>
                <a:gd name="T50" fmla="*/ 106 w 107"/>
                <a:gd name="T51" fmla="*/ 82 h 136"/>
                <a:gd name="T52" fmla="*/ 105 w 107"/>
                <a:gd name="T53" fmla="*/ 80 h 136"/>
                <a:gd name="T54" fmla="*/ 67 w 107"/>
                <a:gd name="T55" fmla="*/ 9 h 136"/>
                <a:gd name="T56" fmla="*/ 62 w 107"/>
                <a:gd name="T57" fmla="*/ 0 h 136"/>
                <a:gd name="T58" fmla="*/ 62 w 107"/>
                <a:gd name="T59" fmla="*/ 0 h 136"/>
                <a:gd name="T60" fmla="*/ 60 w 107"/>
                <a:gd name="T61" fmla="*/ 1 h 136"/>
                <a:gd name="T62" fmla="*/ 60 w 107"/>
                <a:gd name="T63" fmla="*/ 1 h 136"/>
                <a:gd name="T64" fmla="*/ 20 w 107"/>
                <a:gd name="T65" fmla="*/ 36 h 136"/>
                <a:gd name="T66" fmla="*/ 4 w 107"/>
                <a:gd name="T67" fmla="*/ 69 h 136"/>
                <a:gd name="T68" fmla="*/ 1 w 107"/>
                <a:gd name="T69" fmla="*/ 104 h 136"/>
                <a:gd name="T70" fmla="*/ 10 w 107"/>
                <a:gd name="T71" fmla="*/ 134 h 136"/>
                <a:gd name="T72" fmla="*/ 10 w 107"/>
                <a:gd name="T73" fmla="*/ 134 h 136"/>
                <a:gd name="T74" fmla="*/ 11 w 107"/>
                <a:gd name="T75" fmla="*/ 136 h 136"/>
                <a:gd name="T76" fmla="*/ 27 w 107"/>
                <a:gd name="T77" fmla="*/ 128 h 136"/>
                <a:gd name="T78" fmla="*/ 43 w 107"/>
                <a:gd name="T79" fmla="*/ 119 h 136"/>
                <a:gd name="T80" fmla="*/ 78 w 107"/>
                <a:gd name="T81" fmla="*/ 99 h 136"/>
                <a:gd name="T82" fmla="*/ 100 w 107"/>
                <a:gd name="T83" fmla="*/ 88 h 136"/>
                <a:gd name="T84" fmla="*/ 107 w 107"/>
                <a:gd name="T85" fmla="*/ 84 h 136"/>
                <a:gd name="T86" fmla="*/ 107 w 107"/>
                <a:gd name="T87" fmla="*/ 84 h 136"/>
                <a:gd name="T88" fmla="*/ 106 w 107"/>
                <a:gd name="T89" fmla="*/ 83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136">
                  <a:moveTo>
                    <a:pt x="106" y="83"/>
                  </a:moveTo>
                  <a:cubicBezTo>
                    <a:pt x="106" y="83"/>
                    <a:pt x="106" y="83"/>
                    <a:pt x="106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4" y="84"/>
                    <a:pt x="102" y="85"/>
                    <a:pt x="100" y="86"/>
                  </a:cubicBezTo>
                  <a:cubicBezTo>
                    <a:pt x="94" y="88"/>
                    <a:pt x="89" y="92"/>
                    <a:pt x="83" y="95"/>
                  </a:cubicBezTo>
                  <a:cubicBezTo>
                    <a:pt x="77" y="98"/>
                    <a:pt x="71" y="101"/>
                    <a:pt x="65" y="104"/>
                  </a:cubicBezTo>
                  <a:cubicBezTo>
                    <a:pt x="54" y="110"/>
                    <a:pt x="42" y="117"/>
                    <a:pt x="31" y="123"/>
                  </a:cubicBezTo>
                  <a:cubicBezTo>
                    <a:pt x="26" y="126"/>
                    <a:pt x="21" y="130"/>
                    <a:pt x="15" y="132"/>
                  </a:cubicBezTo>
                  <a:cubicBezTo>
                    <a:pt x="14" y="132"/>
                    <a:pt x="13" y="133"/>
                    <a:pt x="12" y="133"/>
                  </a:cubicBezTo>
                  <a:cubicBezTo>
                    <a:pt x="11" y="132"/>
                    <a:pt x="11" y="130"/>
                    <a:pt x="10" y="129"/>
                  </a:cubicBezTo>
                  <a:cubicBezTo>
                    <a:pt x="7" y="121"/>
                    <a:pt x="5" y="113"/>
                    <a:pt x="4" y="105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4"/>
                    <a:pt x="3" y="104"/>
                    <a:pt x="3" y="104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2" y="97"/>
                    <a:pt x="2" y="89"/>
                    <a:pt x="3" y="81"/>
                  </a:cubicBezTo>
                  <a:cubicBezTo>
                    <a:pt x="5" y="73"/>
                    <a:pt x="7" y="66"/>
                    <a:pt x="10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3" y="50"/>
                    <a:pt x="18" y="42"/>
                    <a:pt x="24" y="35"/>
                  </a:cubicBezTo>
                  <a:cubicBezTo>
                    <a:pt x="30" y="27"/>
                    <a:pt x="37" y="19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50" y="9"/>
                    <a:pt x="55" y="6"/>
                    <a:pt x="61" y="3"/>
                  </a:cubicBezTo>
                  <a:cubicBezTo>
                    <a:pt x="74" y="27"/>
                    <a:pt x="85" y="52"/>
                    <a:pt x="99" y="75"/>
                  </a:cubicBezTo>
                  <a:cubicBezTo>
                    <a:pt x="101" y="78"/>
                    <a:pt x="103" y="81"/>
                    <a:pt x="104" y="83"/>
                  </a:cubicBezTo>
                  <a:cubicBezTo>
                    <a:pt x="105" y="83"/>
                    <a:pt x="105" y="83"/>
                    <a:pt x="106" y="8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106" y="82"/>
                    <a:pt x="105" y="81"/>
                    <a:pt x="105" y="80"/>
                  </a:cubicBezTo>
                  <a:cubicBezTo>
                    <a:pt x="91" y="58"/>
                    <a:pt x="79" y="33"/>
                    <a:pt x="67" y="9"/>
                  </a:cubicBezTo>
                  <a:cubicBezTo>
                    <a:pt x="65" y="6"/>
                    <a:pt x="63" y="3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0" y="0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44" y="10"/>
                    <a:pt x="31" y="21"/>
                    <a:pt x="20" y="36"/>
                  </a:cubicBezTo>
                  <a:cubicBezTo>
                    <a:pt x="13" y="46"/>
                    <a:pt x="7" y="57"/>
                    <a:pt x="4" y="69"/>
                  </a:cubicBezTo>
                  <a:cubicBezTo>
                    <a:pt x="1" y="80"/>
                    <a:pt x="0" y="92"/>
                    <a:pt x="1" y="104"/>
                  </a:cubicBezTo>
                  <a:cubicBezTo>
                    <a:pt x="3" y="114"/>
                    <a:pt x="6" y="124"/>
                    <a:pt x="10" y="134"/>
                  </a:cubicBezTo>
                  <a:cubicBezTo>
                    <a:pt x="10" y="134"/>
                    <a:pt x="10" y="134"/>
                    <a:pt x="10" y="134"/>
                  </a:cubicBezTo>
                  <a:cubicBezTo>
                    <a:pt x="10" y="134"/>
                    <a:pt x="11" y="135"/>
                    <a:pt x="11" y="136"/>
                  </a:cubicBezTo>
                  <a:cubicBezTo>
                    <a:pt x="17" y="134"/>
                    <a:pt x="22" y="131"/>
                    <a:pt x="27" y="128"/>
                  </a:cubicBezTo>
                  <a:cubicBezTo>
                    <a:pt x="33" y="125"/>
                    <a:pt x="38" y="122"/>
                    <a:pt x="43" y="119"/>
                  </a:cubicBezTo>
                  <a:cubicBezTo>
                    <a:pt x="55" y="112"/>
                    <a:pt x="67" y="106"/>
                    <a:pt x="78" y="99"/>
                  </a:cubicBezTo>
                  <a:cubicBezTo>
                    <a:pt x="86" y="95"/>
                    <a:pt x="93" y="91"/>
                    <a:pt x="100" y="88"/>
                  </a:cubicBezTo>
                  <a:cubicBezTo>
                    <a:pt x="102" y="87"/>
                    <a:pt x="105" y="86"/>
                    <a:pt x="107" y="84"/>
                  </a:cubicBezTo>
                  <a:cubicBezTo>
                    <a:pt x="107" y="84"/>
                    <a:pt x="107" y="84"/>
                    <a:pt x="107" y="84"/>
                  </a:cubicBezTo>
                  <a:cubicBezTo>
                    <a:pt x="107" y="84"/>
                    <a:pt x="107" y="83"/>
                    <a:pt x="106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5" name="Freeform 370"/>
            <p:cNvSpPr/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6" name="Freeform 371"/>
            <p:cNvSpPr/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7" name="Freeform 372"/>
            <p:cNvSpPr/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8" name="Freeform 373"/>
            <p:cNvSpPr/>
            <p:nvPr/>
          </p:nvSpPr>
          <p:spPr bwMode="auto">
            <a:xfrm>
              <a:off x="3170" y="201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9" name="Freeform 374"/>
            <p:cNvSpPr/>
            <p:nvPr/>
          </p:nvSpPr>
          <p:spPr bwMode="auto">
            <a:xfrm>
              <a:off x="3122" y="1766"/>
              <a:ext cx="315" cy="236"/>
            </a:xfrm>
            <a:custGeom>
              <a:avLst/>
              <a:gdLst>
                <a:gd name="T0" fmla="*/ 132 w 133"/>
                <a:gd name="T1" fmla="*/ 56 h 99"/>
                <a:gd name="T2" fmla="*/ 132 w 133"/>
                <a:gd name="T3" fmla="*/ 56 h 99"/>
                <a:gd name="T4" fmla="*/ 114 w 133"/>
                <a:gd name="T5" fmla="*/ 65 h 99"/>
                <a:gd name="T6" fmla="*/ 95 w 133"/>
                <a:gd name="T7" fmla="*/ 74 h 99"/>
                <a:gd name="T8" fmla="*/ 95 w 133"/>
                <a:gd name="T9" fmla="*/ 74 h 99"/>
                <a:gd name="T10" fmla="*/ 73 w 133"/>
                <a:gd name="T11" fmla="*/ 82 h 99"/>
                <a:gd name="T12" fmla="*/ 53 w 133"/>
                <a:gd name="T13" fmla="*/ 91 h 99"/>
                <a:gd name="T14" fmla="*/ 53 w 133"/>
                <a:gd name="T15" fmla="*/ 91 h 99"/>
                <a:gd name="T16" fmla="*/ 36 w 133"/>
                <a:gd name="T17" fmla="*/ 97 h 99"/>
                <a:gd name="T18" fmla="*/ 35 w 133"/>
                <a:gd name="T19" fmla="*/ 97 h 99"/>
                <a:gd name="T20" fmla="*/ 33 w 133"/>
                <a:gd name="T21" fmla="*/ 91 h 99"/>
                <a:gd name="T22" fmla="*/ 30 w 133"/>
                <a:gd name="T23" fmla="*/ 83 h 99"/>
                <a:gd name="T24" fmla="*/ 24 w 133"/>
                <a:gd name="T25" fmla="*/ 66 h 99"/>
                <a:gd name="T26" fmla="*/ 19 w 133"/>
                <a:gd name="T27" fmla="*/ 50 h 99"/>
                <a:gd name="T28" fmla="*/ 12 w 133"/>
                <a:gd name="T29" fmla="*/ 34 h 99"/>
                <a:gd name="T30" fmla="*/ 3 w 133"/>
                <a:gd name="T31" fmla="*/ 10 h 99"/>
                <a:gd name="T32" fmla="*/ 30 w 133"/>
                <a:gd name="T33" fmla="*/ 4 h 99"/>
                <a:gd name="T34" fmla="*/ 63 w 133"/>
                <a:gd name="T35" fmla="*/ 3 h 99"/>
                <a:gd name="T36" fmla="*/ 63 w 133"/>
                <a:gd name="T37" fmla="*/ 3 h 99"/>
                <a:gd name="T38" fmla="*/ 63 w 133"/>
                <a:gd name="T39" fmla="*/ 3 h 99"/>
                <a:gd name="T40" fmla="*/ 87 w 133"/>
                <a:gd name="T41" fmla="*/ 10 h 99"/>
                <a:gd name="T42" fmla="*/ 107 w 133"/>
                <a:gd name="T43" fmla="*/ 22 h 99"/>
                <a:gd name="T44" fmla="*/ 119 w 133"/>
                <a:gd name="T45" fmla="*/ 32 h 99"/>
                <a:gd name="T46" fmla="*/ 121 w 133"/>
                <a:gd name="T47" fmla="*/ 31 h 99"/>
                <a:gd name="T48" fmla="*/ 67 w 133"/>
                <a:gd name="T49" fmla="*/ 2 h 99"/>
                <a:gd name="T50" fmla="*/ 47 w 133"/>
                <a:gd name="T51" fmla="*/ 0 h 99"/>
                <a:gd name="T52" fmla="*/ 2 w 133"/>
                <a:gd name="T53" fmla="*/ 8 h 99"/>
                <a:gd name="T54" fmla="*/ 2 w 133"/>
                <a:gd name="T55" fmla="*/ 8 h 99"/>
                <a:gd name="T56" fmla="*/ 2 w 133"/>
                <a:gd name="T57" fmla="*/ 8 h 99"/>
                <a:gd name="T58" fmla="*/ 2 w 133"/>
                <a:gd name="T59" fmla="*/ 8 h 99"/>
                <a:gd name="T60" fmla="*/ 1 w 133"/>
                <a:gd name="T61" fmla="*/ 8 h 99"/>
                <a:gd name="T62" fmla="*/ 0 w 133"/>
                <a:gd name="T63" fmla="*/ 9 h 99"/>
                <a:gd name="T64" fmla="*/ 1 w 133"/>
                <a:gd name="T65" fmla="*/ 11 h 99"/>
                <a:gd name="T66" fmla="*/ 8 w 133"/>
                <a:gd name="T67" fmla="*/ 28 h 99"/>
                <a:gd name="T68" fmla="*/ 15 w 133"/>
                <a:gd name="T69" fmla="*/ 45 h 99"/>
                <a:gd name="T70" fmla="*/ 19 w 133"/>
                <a:gd name="T71" fmla="*/ 58 h 99"/>
                <a:gd name="T72" fmla="*/ 24 w 133"/>
                <a:gd name="T73" fmla="*/ 72 h 99"/>
                <a:gd name="T74" fmla="*/ 29 w 133"/>
                <a:gd name="T75" fmla="*/ 86 h 99"/>
                <a:gd name="T76" fmla="*/ 31 w 133"/>
                <a:gd name="T77" fmla="*/ 92 h 99"/>
                <a:gd name="T78" fmla="*/ 33 w 133"/>
                <a:gd name="T79" fmla="*/ 98 h 99"/>
                <a:gd name="T80" fmla="*/ 33 w 133"/>
                <a:gd name="T81" fmla="*/ 98 h 99"/>
                <a:gd name="T82" fmla="*/ 34 w 133"/>
                <a:gd name="T83" fmla="*/ 99 h 99"/>
                <a:gd name="T84" fmla="*/ 35 w 133"/>
                <a:gd name="T85" fmla="*/ 99 h 99"/>
                <a:gd name="T86" fmla="*/ 35 w 133"/>
                <a:gd name="T87" fmla="*/ 99 h 99"/>
                <a:gd name="T88" fmla="*/ 35 w 133"/>
                <a:gd name="T89" fmla="*/ 99 h 99"/>
                <a:gd name="T90" fmla="*/ 36 w 133"/>
                <a:gd name="T91" fmla="*/ 99 h 99"/>
                <a:gd name="T92" fmla="*/ 70 w 133"/>
                <a:gd name="T93" fmla="*/ 86 h 99"/>
                <a:gd name="T94" fmla="*/ 100 w 133"/>
                <a:gd name="T95" fmla="*/ 74 h 99"/>
                <a:gd name="T96" fmla="*/ 114 w 133"/>
                <a:gd name="T97" fmla="*/ 67 h 99"/>
                <a:gd name="T98" fmla="*/ 128 w 133"/>
                <a:gd name="T99" fmla="*/ 60 h 99"/>
                <a:gd name="T100" fmla="*/ 128 w 133"/>
                <a:gd name="T101" fmla="*/ 60 h 99"/>
                <a:gd name="T102" fmla="*/ 132 w 133"/>
                <a:gd name="T103" fmla="*/ 58 h 99"/>
                <a:gd name="T104" fmla="*/ 132 w 133"/>
                <a:gd name="T105" fmla="*/ 5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" h="99">
                  <a:moveTo>
                    <a:pt x="132" y="56"/>
                  </a:moveTo>
                  <a:cubicBezTo>
                    <a:pt x="132" y="56"/>
                    <a:pt x="132" y="56"/>
                    <a:pt x="132" y="56"/>
                  </a:cubicBezTo>
                  <a:cubicBezTo>
                    <a:pt x="125" y="58"/>
                    <a:pt x="120" y="62"/>
                    <a:pt x="114" y="65"/>
                  </a:cubicBezTo>
                  <a:cubicBezTo>
                    <a:pt x="108" y="68"/>
                    <a:pt x="101" y="71"/>
                    <a:pt x="95" y="74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88" y="77"/>
                    <a:pt x="80" y="80"/>
                    <a:pt x="73" y="82"/>
                  </a:cubicBezTo>
                  <a:cubicBezTo>
                    <a:pt x="66" y="85"/>
                    <a:pt x="59" y="88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47" y="94"/>
                    <a:pt x="42" y="96"/>
                    <a:pt x="36" y="97"/>
                  </a:cubicBezTo>
                  <a:cubicBezTo>
                    <a:pt x="35" y="97"/>
                    <a:pt x="35" y="97"/>
                    <a:pt x="35" y="97"/>
                  </a:cubicBezTo>
                  <a:cubicBezTo>
                    <a:pt x="35" y="95"/>
                    <a:pt x="34" y="93"/>
                    <a:pt x="33" y="91"/>
                  </a:cubicBezTo>
                  <a:cubicBezTo>
                    <a:pt x="32" y="89"/>
                    <a:pt x="31" y="86"/>
                    <a:pt x="30" y="83"/>
                  </a:cubicBezTo>
                  <a:cubicBezTo>
                    <a:pt x="29" y="78"/>
                    <a:pt x="27" y="72"/>
                    <a:pt x="24" y="66"/>
                  </a:cubicBezTo>
                  <a:cubicBezTo>
                    <a:pt x="22" y="61"/>
                    <a:pt x="21" y="55"/>
                    <a:pt x="19" y="50"/>
                  </a:cubicBezTo>
                  <a:cubicBezTo>
                    <a:pt x="17" y="44"/>
                    <a:pt x="14" y="39"/>
                    <a:pt x="12" y="34"/>
                  </a:cubicBezTo>
                  <a:cubicBezTo>
                    <a:pt x="9" y="26"/>
                    <a:pt x="6" y="18"/>
                    <a:pt x="3" y="10"/>
                  </a:cubicBezTo>
                  <a:cubicBezTo>
                    <a:pt x="12" y="7"/>
                    <a:pt x="21" y="5"/>
                    <a:pt x="30" y="4"/>
                  </a:cubicBezTo>
                  <a:cubicBezTo>
                    <a:pt x="41" y="2"/>
                    <a:pt x="52" y="2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71" y="5"/>
                    <a:pt x="79" y="7"/>
                    <a:pt x="87" y="10"/>
                  </a:cubicBezTo>
                  <a:cubicBezTo>
                    <a:pt x="94" y="13"/>
                    <a:pt x="101" y="17"/>
                    <a:pt x="107" y="22"/>
                  </a:cubicBezTo>
                  <a:cubicBezTo>
                    <a:pt x="111" y="25"/>
                    <a:pt x="115" y="28"/>
                    <a:pt x="119" y="32"/>
                  </a:cubicBezTo>
                  <a:cubicBezTo>
                    <a:pt x="119" y="32"/>
                    <a:pt x="120" y="31"/>
                    <a:pt x="121" y="31"/>
                  </a:cubicBezTo>
                  <a:cubicBezTo>
                    <a:pt x="106" y="16"/>
                    <a:pt x="87" y="5"/>
                    <a:pt x="67" y="2"/>
                  </a:cubicBezTo>
                  <a:cubicBezTo>
                    <a:pt x="60" y="1"/>
                    <a:pt x="54" y="0"/>
                    <a:pt x="47" y="0"/>
                  </a:cubicBezTo>
                  <a:cubicBezTo>
                    <a:pt x="32" y="0"/>
                    <a:pt x="17" y="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1"/>
                  </a:cubicBezTo>
                  <a:cubicBezTo>
                    <a:pt x="3" y="17"/>
                    <a:pt x="5" y="22"/>
                    <a:pt x="8" y="28"/>
                  </a:cubicBezTo>
                  <a:cubicBezTo>
                    <a:pt x="10" y="34"/>
                    <a:pt x="12" y="40"/>
                    <a:pt x="15" y="45"/>
                  </a:cubicBezTo>
                  <a:cubicBezTo>
                    <a:pt x="17" y="50"/>
                    <a:pt x="18" y="54"/>
                    <a:pt x="19" y="58"/>
                  </a:cubicBezTo>
                  <a:cubicBezTo>
                    <a:pt x="21" y="63"/>
                    <a:pt x="22" y="68"/>
                    <a:pt x="24" y="72"/>
                  </a:cubicBezTo>
                  <a:cubicBezTo>
                    <a:pt x="26" y="77"/>
                    <a:pt x="27" y="81"/>
                    <a:pt x="29" y="86"/>
                  </a:cubicBezTo>
                  <a:cubicBezTo>
                    <a:pt x="30" y="88"/>
                    <a:pt x="30" y="90"/>
                    <a:pt x="31" y="92"/>
                  </a:cubicBezTo>
                  <a:cubicBezTo>
                    <a:pt x="32" y="94"/>
                    <a:pt x="33" y="96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48" y="96"/>
                    <a:pt x="59" y="91"/>
                    <a:pt x="70" y="86"/>
                  </a:cubicBezTo>
                  <a:cubicBezTo>
                    <a:pt x="80" y="82"/>
                    <a:pt x="90" y="78"/>
                    <a:pt x="100" y="74"/>
                  </a:cubicBezTo>
                  <a:cubicBezTo>
                    <a:pt x="105" y="72"/>
                    <a:pt x="109" y="70"/>
                    <a:pt x="114" y="67"/>
                  </a:cubicBezTo>
                  <a:cubicBezTo>
                    <a:pt x="119" y="65"/>
                    <a:pt x="123" y="62"/>
                    <a:pt x="128" y="60"/>
                  </a:cubicBezTo>
                  <a:cubicBezTo>
                    <a:pt x="128" y="60"/>
                    <a:pt x="128" y="60"/>
                    <a:pt x="128" y="60"/>
                  </a:cubicBezTo>
                  <a:cubicBezTo>
                    <a:pt x="129" y="59"/>
                    <a:pt x="131" y="59"/>
                    <a:pt x="132" y="58"/>
                  </a:cubicBezTo>
                  <a:cubicBezTo>
                    <a:pt x="133" y="58"/>
                    <a:pt x="133" y="56"/>
                    <a:pt x="132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0" name="Freeform 375"/>
            <p:cNvSpPr/>
            <p:nvPr/>
          </p:nvSpPr>
          <p:spPr bwMode="auto">
            <a:xfrm>
              <a:off x="2978" y="1959"/>
              <a:ext cx="502" cy="305"/>
            </a:xfrm>
            <a:custGeom>
              <a:avLst/>
              <a:gdLst>
                <a:gd name="T0" fmla="*/ 209 w 212"/>
                <a:gd name="T1" fmla="*/ 2 h 128"/>
                <a:gd name="T2" fmla="*/ 209 w 212"/>
                <a:gd name="T3" fmla="*/ 2 h 128"/>
                <a:gd name="T4" fmla="*/ 209 w 212"/>
                <a:gd name="T5" fmla="*/ 2 h 128"/>
                <a:gd name="T6" fmla="*/ 209 w 212"/>
                <a:gd name="T7" fmla="*/ 2 h 128"/>
                <a:gd name="T8" fmla="*/ 208 w 212"/>
                <a:gd name="T9" fmla="*/ 0 h 128"/>
                <a:gd name="T10" fmla="*/ 169 w 212"/>
                <a:gd name="T11" fmla="*/ 10 h 128"/>
                <a:gd name="T12" fmla="*/ 125 w 212"/>
                <a:gd name="T13" fmla="*/ 17 h 128"/>
                <a:gd name="T14" fmla="*/ 109 w 212"/>
                <a:gd name="T15" fmla="*/ 21 h 128"/>
                <a:gd name="T16" fmla="*/ 101 w 212"/>
                <a:gd name="T17" fmla="*/ 23 h 128"/>
                <a:gd name="T18" fmla="*/ 94 w 212"/>
                <a:gd name="T19" fmla="*/ 25 h 128"/>
                <a:gd name="T20" fmla="*/ 94 w 212"/>
                <a:gd name="T21" fmla="*/ 25 h 128"/>
                <a:gd name="T22" fmla="*/ 93 w 212"/>
                <a:gd name="T23" fmla="*/ 26 h 128"/>
                <a:gd name="T24" fmla="*/ 82 w 212"/>
                <a:gd name="T25" fmla="*/ 35 h 128"/>
                <a:gd name="T26" fmla="*/ 15 w 212"/>
                <a:gd name="T27" fmla="*/ 76 h 128"/>
                <a:gd name="T28" fmla="*/ 2 w 212"/>
                <a:gd name="T29" fmla="*/ 85 h 128"/>
                <a:gd name="T30" fmla="*/ 0 w 212"/>
                <a:gd name="T31" fmla="*/ 86 h 128"/>
                <a:gd name="T32" fmla="*/ 0 w 212"/>
                <a:gd name="T33" fmla="*/ 86 h 128"/>
                <a:gd name="T34" fmla="*/ 0 w 212"/>
                <a:gd name="T35" fmla="*/ 86 h 128"/>
                <a:gd name="T36" fmla="*/ 1 w 212"/>
                <a:gd name="T37" fmla="*/ 87 h 128"/>
                <a:gd name="T38" fmla="*/ 2 w 212"/>
                <a:gd name="T39" fmla="*/ 87 h 128"/>
                <a:gd name="T40" fmla="*/ 69 w 212"/>
                <a:gd name="T41" fmla="*/ 47 h 128"/>
                <a:gd name="T42" fmla="*/ 95 w 212"/>
                <a:gd name="T43" fmla="*/ 27 h 128"/>
                <a:gd name="T44" fmla="*/ 95 w 212"/>
                <a:gd name="T45" fmla="*/ 27 h 128"/>
                <a:gd name="T46" fmla="*/ 95 w 212"/>
                <a:gd name="T47" fmla="*/ 26 h 128"/>
                <a:gd name="T48" fmla="*/ 96 w 212"/>
                <a:gd name="T49" fmla="*/ 26 h 128"/>
                <a:gd name="T50" fmla="*/ 105 w 212"/>
                <a:gd name="T51" fmla="*/ 24 h 128"/>
                <a:gd name="T52" fmla="*/ 115 w 212"/>
                <a:gd name="T53" fmla="*/ 22 h 128"/>
                <a:gd name="T54" fmla="*/ 137 w 212"/>
                <a:gd name="T55" fmla="*/ 17 h 128"/>
                <a:gd name="T56" fmla="*/ 159 w 212"/>
                <a:gd name="T57" fmla="*/ 14 h 128"/>
                <a:gd name="T58" fmla="*/ 180 w 212"/>
                <a:gd name="T59" fmla="*/ 10 h 128"/>
                <a:gd name="T60" fmla="*/ 207 w 212"/>
                <a:gd name="T61" fmla="*/ 3 h 128"/>
                <a:gd name="T62" fmla="*/ 209 w 212"/>
                <a:gd name="T63" fmla="*/ 13 h 128"/>
                <a:gd name="T64" fmla="*/ 209 w 212"/>
                <a:gd name="T65" fmla="*/ 39 h 128"/>
                <a:gd name="T66" fmla="*/ 203 w 212"/>
                <a:gd name="T67" fmla="*/ 61 h 128"/>
                <a:gd name="T68" fmla="*/ 191 w 212"/>
                <a:gd name="T69" fmla="*/ 81 h 128"/>
                <a:gd name="T70" fmla="*/ 172 w 212"/>
                <a:gd name="T71" fmla="*/ 99 h 128"/>
                <a:gd name="T72" fmla="*/ 144 w 212"/>
                <a:gd name="T73" fmla="*/ 116 h 128"/>
                <a:gd name="T74" fmla="*/ 110 w 212"/>
                <a:gd name="T75" fmla="*/ 125 h 128"/>
                <a:gd name="T76" fmla="*/ 88 w 212"/>
                <a:gd name="T77" fmla="*/ 126 h 128"/>
                <a:gd name="T78" fmla="*/ 66 w 212"/>
                <a:gd name="T79" fmla="*/ 125 h 128"/>
                <a:gd name="T80" fmla="*/ 41 w 212"/>
                <a:gd name="T81" fmla="*/ 118 h 128"/>
                <a:gd name="T82" fmla="*/ 26 w 212"/>
                <a:gd name="T83" fmla="*/ 110 h 128"/>
                <a:gd name="T84" fmla="*/ 23 w 212"/>
                <a:gd name="T85" fmla="*/ 107 h 128"/>
                <a:gd name="T86" fmla="*/ 21 w 212"/>
                <a:gd name="T87" fmla="*/ 108 h 128"/>
                <a:gd name="T88" fmla="*/ 26 w 212"/>
                <a:gd name="T89" fmla="*/ 112 h 128"/>
                <a:gd name="T90" fmla="*/ 57 w 212"/>
                <a:gd name="T91" fmla="*/ 125 h 128"/>
                <a:gd name="T92" fmla="*/ 92 w 212"/>
                <a:gd name="T93" fmla="*/ 128 h 128"/>
                <a:gd name="T94" fmla="*/ 125 w 212"/>
                <a:gd name="T95" fmla="*/ 124 h 128"/>
                <a:gd name="T96" fmla="*/ 184 w 212"/>
                <a:gd name="T97" fmla="*/ 92 h 128"/>
                <a:gd name="T98" fmla="*/ 204 w 212"/>
                <a:gd name="T99" fmla="*/ 65 h 128"/>
                <a:gd name="T100" fmla="*/ 212 w 212"/>
                <a:gd name="T101" fmla="*/ 28 h 128"/>
                <a:gd name="T102" fmla="*/ 209 w 212"/>
                <a:gd name="T103" fmla="*/ 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2" h="128">
                  <a:moveTo>
                    <a:pt x="209" y="2"/>
                  </a:move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2"/>
                    <a:pt x="209" y="2"/>
                    <a:pt x="209" y="2"/>
                  </a:cubicBezTo>
                  <a:cubicBezTo>
                    <a:pt x="209" y="1"/>
                    <a:pt x="208" y="1"/>
                    <a:pt x="208" y="0"/>
                  </a:cubicBezTo>
                  <a:cubicBezTo>
                    <a:pt x="195" y="5"/>
                    <a:pt x="182" y="7"/>
                    <a:pt x="169" y="10"/>
                  </a:cubicBezTo>
                  <a:cubicBezTo>
                    <a:pt x="154" y="13"/>
                    <a:pt x="140" y="14"/>
                    <a:pt x="125" y="17"/>
                  </a:cubicBezTo>
                  <a:cubicBezTo>
                    <a:pt x="120" y="18"/>
                    <a:pt x="114" y="20"/>
                    <a:pt x="109" y="21"/>
                  </a:cubicBezTo>
                  <a:cubicBezTo>
                    <a:pt x="106" y="22"/>
                    <a:pt x="104" y="22"/>
                    <a:pt x="101" y="23"/>
                  </a:cubicBezTo>
                  <a:cubicBezTo>
                    <a:pt x="99" y="23"/>
                    <a:pt x="96" y="24"/>
                    <a:pt x="94" y="25"/>
                  </a:cubicBezTo>
                  <a:cubicBezTo>
                    <a:pt x="94" y="25"/>
                    <a:pt x="94" y="25"/>
                    <a:pt x="94" y="25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89" y="29"/>
                    <a:pt x="86" y="32"/>
                    <a:pt x="82" y="35"/>
                  </a:cubicBezTo>
                  <a:cubicBezTo>
                    <a:pt x="61" y="51"/>
                    <a:pt x="38" y="63"/>
                    <a:pt x="15" y="76"/>
                  </a:cubicBezTo>
                  <a:cubicBezTo>
                    <a:pt x="11" y="79"/>
                    <a:pt x="6" y="82"/>
                    <a:pt x="2" y="85"/>
                  </a:cubicBezTo>
                  <a:cubicBezTo>
                    <a:pt x="1" y="85"/>
                    <a:pt x="1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2" y="87"/>
                    <a:pt x="2" y="87"/>
                    <a:pt x="2" y="87"/>
                  </a:cubicBezTo>
                  <a:cubicBezTo>
                    <a:pt x="24" y="73"/>
                    <a:pt x="47" y="61"/>
                    <a:pt x="69" y="47"/>
                  </a:cubicBezTo>
                  <a:cubicBezTo>
                    <a:pt x="78" y="41"/>
                    <a:pt x="87" y="34"/>
                    <a:pt x="95" y="27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8" y="25"/>
                    <a:pt x="102" y="25"/>
                    <a:pt x="105" y="24"/>
                  </a:cubicBezTo>
                  <a:cubicBezTo>
                    <a:pt x="108" y="24"/>
                    <a:pt x="112" y="23"/>
                    <a:pt x="115" y="22"/>
                  </a:cubicBezTo>
                  <a:cubicBezTo>
                    <a:pt x="123" y="20"/>
                    <a:pt x="130" y="18"/>
                    <a:pt x="137" y="17"/>
                  </a:cubicBezTo>
                  <a:cubicBezTo>
                    <a:pt x="144" y="16"/>
                    <a:pt x="152" y="15"/>
                    <a:pt x="159" y="14"/>
                  </a:cubicBezTo>
                  <a:cubicBezTo>
                    <a:pt x="166" y="13"/>
                    <a:pt x="173" y="11"/>
                    <a:pt x="180" y="10"/>
                  </a:cubicBezTo>
                  <a:cubicBezTo>
                    <a:pt x="189" y="8"/>
                    <a:pt x="198" y="6"/>
                    <a:pt x="207" y="3"/>
                  </a:cubicBezTo>
                  <a:cubicBezTo>
                    <a:pt x="208" y="6"/>
                    <a:pt x="208" y="10"/>
                    <a:pt x="209" y="13"/>
                  </a:cubicBezTo>
                  <a:cubicBezTo>
                    <a:pt x="210" y="22"/>
                    <a:pt x="210" y="30"/>
                    <a:pt x="209" y="39"/>
                  </a:cubicBezTo>
                  <a:cubicBezTo>
                    <a:pt x="208" y="46"/>
                    <a:pt x="206" y="54"/>
                    <a:pt x="203" y="61"/>
                  </a:cubicBezTo>
                  <a:cubicBezTo>
                    <a:pt x="200" y="68"/>
                    <a:pt x="196" y="74"/>
                    <a:pt x="191" y="81"/>
                  </a:cubicBezTo>
                  <a:cubicBezTo>
                    <a:pt x="186" y="88"/>
                    <a:pt x="179" y="94"/>
                    <a:pt x="172" y="99"/>
                  </a:cubicBezTo>
                  <a:cubicBezTo>
                    <a:pt x="164" y="106"/>
                    <a:pt x="154" y="111"/>
                    <a:pt x="144" y="116"/>
                  </a:cubicBezTo>
                  <a:cubicBezTo>
                    <a:pt x="133" y="120"/>
                    <a:pt x="122" y="123"/>
                    <a:pt x="110" y="125"/>
                  </a:cubicBezTo>
                  <a:cubicBezTo>
                    <a:pt x="103" y="126"/>
                    <a:pt x="96" y="126"/>
                    <a:pt x="88" y="126"/>
                  </a:cubicBezTo>
                  <a:cubicBezTo>
                    <a:pt x="81" y="126"/>
                    <a:pt x="73" y="126"/>
                    <a:pt x="66" y="125"/>
                  </a:cubicBezTo>
                  <a:cubicBezTo>
                    <a:pt x="57" y="123"/>
                    <a:pt x="49" y="121"/>
                    <a:pt x="41" y="118"/>
                  </a:cubicBezTo>
                  <a:cubicBezTo>
                    <a:pt x="36" y="116"/>
                    <a:pt x="31" y="113"/>
                    <a:pt x="26" y="110"/>
                  </a:cubicBezTo>
                  <a:cubicBezTo>
                    <a:pt x="25" y="109"/>
                    <a:pt x="24" y="108"/>
                    <a:pt x="23" y="107"/>
                  </a:cubicBezTo>
                  <a:cubicBezTo>
                    <a:pt x="22" y="107"/>
                    <a:pt x="22" y="108"/>
                    <a:pt x="21" y="108"/>
                  </a:cubicBezTo>
                  <a:cubicBezTo>
                    <a:pt x="23" y="110"/>
                    <a:pt x="24" y="111"/>
                    <a:pt x="26" y="112"/>
                  </a:cubicBezTo>
                  <a:cubicBezTo>
                    <a:pt x="35" y="119"/>
                    <a:pt x="46" y="123"/>
                    <a:pt x="57" y="125"/>
                  </a:cubicBezTo>
                  <a:cubicBezTo>
                    <a:pt x="68" y="128"/>
                    <a:pt x="80" y="128"/>
                    <a:pt x="92" y="128"/>
                  </a:cubicBezTo>
                  <a:cubicBezTo>
                    <a:pt x="103" y="128"/>
                    <a:pt x="114" y="127"/>
                    <a:pt x="125" y="124"/>
                  </a:cubicBezTo>
                  <a:cubicBezTo>
                    <a:pt x="147" y="119"/>
                    <a:pt x="168" y="108"/>
                    <a:pt x="184" y="92"/>
                  </a:cubicBezTo>
                  <a:cubicBezTo>
                    <a:pt x="192" y="84"/>
                    <a:pt x="199" y="75"/>
                    <a:pt x="204" y="65"/>
                  </a:cubicBezTo>
                  <a:cubicBezTo>
                    <a:pt x="209" y="53"/>
                    <a:pt x="212" y="41"/>
                    <a:pt x="212" y="28"/>
                  </a:cubicBezTo>
                  <a:cubicBezTo>
                    <a:pt x="212" y="20"/>
                    <a:pt x="211" y="11"/>
                    <a:pt x="20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1" name="Freeform 376"/>
            <p:cNvSpPr/>
            <p:nvPr/>
          </p:nvSpPr>
          <p:spPr bwMode="auto">
            <a:xfrm>
              <a:off x="3061" y="2019"/>
              <a:ext cx="144" cy="218"/>
            </a:xfrm>
            <a:custGeom>
              <a:avLst/>
              <a:gdLst>
                <a:gd name="T0" fmla="*/ 60 w 61"/>
                <a:gd name="T1" fmla="*/ 0 h 92"/>
                <a:gd name="T2" fmla="*/ 56 w 61"/>
                <a:gd name="T3" fmla="*/ 7 h 92"/>
                <a:gd name="T4" fmla="*/ 56 w 61"/>
                <a:gd name="T5" fmla="*/ 7 h 92"/>
                <a:gd name="T6" fmla="*/ 33 w 61"/>
                <a:gd name="T7" fmla="*/ 38 h 92"/>
                <a:gd name="T8" fmla="*/ 12 w 61"/>
                <a:gd name="T9" fmla="*/ 70 h 92"/>
                <a:gd name="T10" fmla="*/ 0 w 61"/>
                <a:gd name="T11" fmla="*/ 91 h 92"/>
                <a:gd name="T12" fmla="*/ 1 w 61"/>
                <a:gd name="T13" fmla="*/ 92 h 92"/>
                <a:gd name="T14" fmla="*/ 10 w 61"/>
                <a:gd name="T15" fmla="*/ 76 h 92"/>
                <a:gd name="T16" fmla="*/ 20 w 61"/>
                <a:gd name="T17" fmla="*/ 60 h 92"/>
                <a:gd name="T18" fmla="*/ 42 w 61"/>
                <a:gd name="T19" fmla="*/ 27 h 92"/>
                <a:gd name="T20" fmla="*/ 53 w 61"/>
                <a:gd name="T21" fmla="*/ 12 h 92"/>
                <a:gd name="T22" fmla="*/ 61 w 61"/>
                <a:gd name="T23" fmla="*/ 1 h 92"/>
                <a:gd name="T24" fmla="*/ 60 w 61"/>
                <a:gd name="T25" fmla="*/ 0 h 92"/>
                <a:gd name="T26" fmla="*/ 60 w 61"/>
                <a:gd name="T2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92">
                  <a:moveTo>
                    <a:pt x="60" y="0"/>
                  </a:moveTo>
                  <a:cubicBezTo>
                    <a:pt x="59" y="3"/>
                    <a:pt x="57" y="5"/>
                    <a:pt x="56" y="7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48" y="17"/>
                    <a:pt x="41" y="27"/>
                    <a:pt x="33" y="38"/>
                  </a:cubicBezTo>
                  <a:cubicBezTo>
                    <a:pt x="26" y="48"/>
                    <a:pt x="18" y="59"/>
                    <a:pt x="12" y="70"/>
                  </a:cubicBezTo>
                  <a:cubicBezTo>
                    <a:pt x="8" y="77"/>
                    <a:pt x="5" y="85"/>
                    <a:pt x="0" y="91"/>
                  </a:cubicBezTo>
                  <a:cubicBezTo>
                    <a:pt x="0" y="92"/>
                    <a:pt x="1" y="92"/>
                    <a:pt x="1" y="92"/>
                  </a:cubicBezTo>
                  <a:cubicBezTo>
                    <a:pt x="5" y="87"/>
                    <a:pt x="7" y="81"/>
                    <a:pt x="10" y="76"/>
                  </a:cubicBezTo>
                  <a:cubicBezTo>
                    <a:pt x="13" y="70"/>
                    <a:pt x="16" y="65"/>
                    <a:pt x="20" y="60"/>
                  </a:cubicBezTo>
                  <a:cubicBezTo>
                    <a:pt x="27" y="49"/>
                    <a:pt x="34" y="38"/>
                    <a:pt x="42" y="27"/>
                  </a:cubicBezTo>
                  <a:cubicBezTo>
                    <a:pt x="46" y="22"/>
                    <a:pt x="49" y="17"/>
                    <a:pt x="53" y="12"/>
                  </a:cubicBezTo>
                  <a:cubicBezTo>
                    <a:pt x="56" y="8"/>
                    <a:pt x="59" y="5"/>
                    <a:pt x="61" y="1"/>
                  </a:cubicBezTo>
                  <a:cubicBezTo>
                    <a:pt x="61" y="1"/>
                    <a:pt x="61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2" name="Freeform 377"/>
            <p:cNvSpPr/>
            <p:nvPr/>
          </p:nvSpPr>
          <p:spPr bwMode="auto">
            <a:xfrm>
              <a:off x="3191" y="2023"/>
              <a:ext cx="14" cy="238"/>
            </a:xfrm>
            <a:custGeom>
              <a:avLst/>
              <a:gdLst>
                <a:gd name="T0" fmla="*/ 5 w 6"/>
                <a:gd name="T1" fmla="*/ 1 h 100"/>
                <a:gd name="T2" fmla="*/ 1 w 6"/>
                <a:gd name="T3" fmla="*/ 79 h 100"/>
                <a:gd name="T4" fmla="*/ 3 w 6"/>
                <a:gd name="T5" fmla="*/ 100 h 100"/>
                <a:gd name="T6" fmla="*/ 4 w 6"/>
                <a:gd name="T7" fmla="*/ 99 h 100"/>
                <a:gd name="T8" fmla="*/ 3 w 6"/>
                <a:gd name="T9" fmla="*/ 97 h 100"/>
                <a:gd name="T10" fmla="*/ 3 w 6"/>
                <a:gd name="T11" fmla="*/ 97 h 100"/>
                <a:gd name="T12" fmla="*/ 6 w 6"/>
                <a:gd name="T13" fmla="*/ 18 h 100"/>
                <a:gd name="T14" fmla="*/ 6 w 6"/>
                <a:gd name="T15" fmla="*/ 1 h 100"/>
                <a:gd name="T16" fmla="*/ 6 w 6"/>
                <a:gd name="T17" fmla="*/ 0 h 100"/>
                <a:gd name="T18" fmla="*/ 5 w 6"/>
                <a:gd name="T19" fmla="*/ 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100">
                  <a:moveTo>
                    <a:pt x="5" y="1"/>
                  </a:moveTo>
                  <a:cubicBezTo>
                    <a:pt x="5" y="27"/>
                    <a:pt x="0" y="53"/>
                    <a:pt x="1" y="79"/>
                  </a:cubicBezTo>
                  <a:cubicBezTo>
                    <a:pt x="1" y="86"/>
                    <a:pt x="2" y="93"/>
                    <a:pt x="3" y="100"/>
                  </a:cubicBezTo>
                  <a:cubicBezTo>
                    <a:pt x="3" y="100"/>
                    <a:pt x="4" y="100"/>
                    <a:pt x="4" y="99"/>
                  </a:cubicBezTo>
                  <a:cubicBezTo>
                    <a:pt x="4" y="98"/>
                    <a:pt x="3" y="97"/>
                    <a:pt x="3" y="97"/>
                  </a:cubicBezTo>
                  <a:cubicBezTo>
                    <a:pt x="3" y="97"/>
                    <a:pt x="3" y="97"/>
                    <a:pt x="3" y="97"/>
                  </a:cubicBezTo>
                  <a:cubicBezTo>
                    <a:pt x="0" y="71"/>
                    <a:pt x="4" y="44"/>
                    <a:pt x="6" y="18"/>
                  </a:cubicBezTo>
                  <a:cubicBezTo>
                    <a:pt x="6" y="12"/>
                    <a:pt x="6" y="7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1"/>
                    <a:pt x="5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3" name="Freeform 378"/>
            <p:cNvSpPr/>
            <p:nvPr/>
          </p:nvSpPr>
          <p:spPr bwMode="auto">
            <a:xfrm>
              <a:off x="3200" y="2019"/>
              <a:ext cx="159" cy="197"/>
            </a:xfrm>
            <a:custGeom>
              <a:avLst/>
              <a:gdLst>
                <a:gd name="T0" fmla="*/ 0 w 67"/>
                <a:gd name="T1" fmla="*/ 1 h 83"/>
                <a:gd name="T2" fmla="*/ 23 w 67"/>
                <a:gd name="T3" fmla="*/ 27 h 83"/>
                <a:gd name="T4" fmla="*/ 23 w 67"/>
                <a:gd name="T5" fmla="*/ 27 h 83"/>
                <a:gd name="T6" fmla="*/ 53 w 67"/>
                <a:gd name="T7" fmla="*/ 67 h 83"/>
                <a:gd name="T8" fmla="*/ 54 w 67"/>
                <a:gd name="T9" fmla="*/ 67 h 83"/>
                <a:gd name="T10" fmla="*/ 54 w 67"/>
                <a:gd name="T11" fmla="*/ 67 h 83"/>
                <a:gd name="T12" fmla="*/ 66 w 67"/>
                <a:gd name="T13" fmla="*/ 83 h 83"/>
                <a:gd name="T14" fmla="*/ 67 w 67"/>
                <a:gd name="T15" fmla="*/ 82 h 83"/>
                <a:gd name="T16" fmla="*/ 54 w 67"/>
                <a:gd name="T17" fmla="*/ 66 h 83"/>
                <a:gd name="T18" fmla="*/ 54 w 67"/>
                <a:gd name="T19" fmla="*/ 66 h 83"/>
                <a:gd name="T20" fmla="*/ 48 w 67"/>
                <a:gd name="T21" fmla="*/ 58 h 83"/>
                <a:gd name="T22" fmla="*/ 24 w 67"/>
                <a:gd name="T23" fmla="*/ 26 h 83"/>
                <a:gd name="T24" fmla="*/ 1 w 67"/>
                <a:gd name="T25" fmla="*/ 1 h 83"/>
                <a:gd name="T26" fmla="*/ 1 w 67"/>
                <a:gd name="T27" fmla="*/ 0 h 83"/>
                <a:gd name="T28" fmla="*/ 0 w 67"/>
                <a:gd name="T29" fmla="*/ 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83">
                  <a:moveTo>
                    <a:pt x="0" y="1"/>
                  </a:moveTo>
                  <a:cubicBezTo>
                    <a:pt x="8" y="10"/>
                    <a:pt x="16" y="18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33" y="40"/>
                    <a:pt x="43" y="54"/>
                    <a:pt x="53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58" y="73"/>
                    <a:pt x="62" y="78"/>
                    <a:pt x="66" y="83"/>
                  </a:cubicBezTo>
                  <a:cubicBezTo>
                    <a:pt x="66" y="83"/>
                    <a:pt x="67" y="83"/>
                    <a:pt x="67" y="82"/>
                  </a:cubicBezTo>
                  <a:cubicBezTo>
                    <a:pt x="63" y="77"/>
                    <a:pt x="58" y="72"/>
                    <a:pt x="54" y="66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2" y="63"/>
                    <a:pt x="50" y="60"/>
                    <a:pt x="48" y="58"/>
                  </a:cubicBezTo>
                  <a:cubicBezTo>
                    <a:pt x="40" y="47"/>
                    <a:pt x="32" y="36"/>
                    <a:pt x="24" y="26"/>
                  </a:cubicBezTo>
                  <a:cubicBezTo>
                    <a:pt x="17" y="17"/>
                    <a:pt x="8" y="9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4" name="Freeform 379"/>
            <p:cNvSpPr/>
            <p:nvPr/>
          </p:nvSpPr>
          <p:spPr bwMode="auto">
            <a:xfrm>
              <a:off x="3203" y="2021"/>
              <a:ext cx="253" cy="88"/>
            </a:xfrm>
            <a:custGeom>
              <a:avLst/>
              <a:gdLst>
                <a:gd name="T0" fmla="*/ 1 w 107"/>
                <a:gd name="T1" fmla="*/ 1 h 37"/>
                <a:gd name="T2" fmla="*/ 77 w 107"/>
                <a:gd name="T3" fmla="*/ 26 h 37"/>
                <a:gd name="T4" fmla="*/ 101 w 107"/>
                <a:gd name="T5" fmla="*/ 34 h 37"/>
                <a:gd name="T6" fmla="*/ 101 w 107"/>
                <a:gd name="T7" fmla="*/ 34 h 37"/>
                <a:gd name="T8" fmla="*/ 106 w 107"/>
                <a:gd name="T9" fmla="*/ 37 h 37"/>
                <a:gd name="T10" fmla="*/ 106 w 107"/>
                <a:gd name="T11" fmla="*/ 36 h 37"/>
                <a:gd name="T12" fmla="*/ 91 w 107"/>
                <a:gd name="T13" fmla="*/ 29 h 37"/>
                <a:gd name="T14" fmla="*/ 73 w 107"/>
                <a:gd name="T15" fmla="*/ 23 h 37"/>
                <a:gd name="T16" fmla="*/ 35 w 107"/>
                <a:gd name="T17" fmla="*/ 10 h 37"/>
                <a:gd name="T18" fmla="*/ 1 w 107"/>
                <a:gd name="T19" fmla="*/ 0 h 37"/>
                <a:gd name="T20" fmla="*/ 1 w 107"/>
                <a:gd name="T21" fmla="*/ 0 h 37"/>
                <a:gd name="T22" fmla="*/ 1 w 107"/>
                <a:gd name="T23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7" h="37">
                  <a:moveTo>
                    <a:pt x="1" y="1"/>
                  </a:moveTo>
                  <a:cubicBezTo>
                    <a:pt x="27" y="8"/>
                    <a:pt x="52" y="17"/>
                    <a:pt x="77" y="26"/>
                  </a:cubicBezTo>
                  <a:cubicBezTo>
                    <a:pt x="85" y="29"/>
                    <a:pt x="93" y="31"/>
                    <a:pt x="101" y="34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2" y="35"/>
                    <a:pt x="104" y="36"/>
                    <a:pt x="106" y="37"/>
                  </a:cubicBezTo>
                  <a:cubicBezTo>
                    <a:pt x="106" y="37"/>
                    <a:pt x="107" y="36"/>
                    <a:pt x="106" y="36"/>
                  </a:cubicBezTo>
                  <a:cubicBezTo>
                    <a:pt x="102" y="33"/>
                    <a:pt x="96" y="31"/>
                    <a:pt x="91" y="29"/>
                  </a:cubicBezTo>
                  <a:cubicBezTo>
                    <a:pt x="85" y="27"/>
                    <a:pt x="79" y="25"/>
                    <a:pt x="73" y="23"/>
                  </a:cubicBezTo>
                  <a:cubicBezTo>
                    <a:pt x="60" y="19"/>
                    <a:pt x="48" y="15"/>
                    <a:pt x="35" y="10"/>
                  </a:cubicBezTo>
                  <a:cubicBezTo>
                    <a:pt x="24" y="7"/>
                    <a:pt x="13" y="3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1" y="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5" name="Freeform 380"/>
            <p:cNvSpPr/>
            <p:nvPr/>
          </p:nvSpPr>
          <p:spPr bwMode="auto">
            <a:xfrm>
              <a:off x="3222" y="2276"/>
              <a:ext cx="128" cy="57"/>
            </a:xfrm>
            <a:custGeom>
              <a:avLst/>
              <a:gdLst>
                <a:gd name="T0" fmla="*/ 54 w 54"/>
                <a:gd name="T1" fmla="*/ 22 h 24"/>
                <a:gd name="T2" fmla="*/ 48 w 54"/>
                <a:gd name="T3" fmla="*/ 22 h 24"/>
                <a:gd name="T4" fmla="*/ 48 w 54"/>
                <a:gd name="T5" fmla="*/ 22 h 24"/>
                <a:gd name="T6" fmla="*/ 37 w 54"/>
                <a:gd name="T7" fmla="*/ 22 h 24"/>
                <a:gd name="T8" fmla="*/ 12 w 54"/>
                <a:gd name="T9" fmla="*/ 22 h 24"/>
                <a:gd name="T10" fmla="*/ 12 w 54"/>
                <a:gd name="T11" fmla="*/ 22 h 24"/>
                <a:gd name="T12" fmla="*/ 1 w 54"/>
                <a:gd name="T13" fmla="*/ 0 h 24"/>
                <a:gd name="T14" fmla="*/ 1 w 54"/>
                <a:gd name="T15" fmla="*/ 0 h 24"/>
                <a:gd name="T16" fmla="*/ 0 w 54"/>
                <a:gd name="T17" fmla="*/ 1 h 24"/>
                <a:gd name="T18" fmla="*/ 11 w 54"/>
                <a:gd name="T19" fmla="*/ 23 h 24"/>
                <a:gd name="T20" fmla="*/ 11 w 54"/>
                <a:gd name="T21" fmla="*/ 23 h 24"/>
                <a:gd name="T22" fmla="*/ 11 w 54"/>
                <a:gd name="T23" fmla="*/ 23 h 24"/>
                <a:gd name="T24" fmla="*/ 35 w 54"/>
                <a:gd name="T25" fmla="*/ 23 h 24"/>
                <a:gd name="T26" fmla="*/ 54 w 54"/>
                <a:gd name="T27" fmla="*/ 23 h 24"/>
                <a:gd name="T28" fmla="*/ 54 w 54"/>
                <a:gd name="T29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24">
                  <a:moveTo>
                    <a:pt x="54" y="22"/>
                  </a:moveTo>
                  <a:cubicBezTo>
                    <a:pt x="52" y="22"/>
                    <a:pt x="50" y="22"/>
                    <a:pt x="48" y="22"/>
                  </a:cubicBezTo>
                  <a:cubicBezTo>
                    <a:pt x="48" y="22"/>
                    <a:pt x="48" y="22"/>
                    <a:pt x="48" y="22"/>
                  </a:cubicBezTo>
                  <a:cubicBezTo>
                    <a:pt x="44" y="22"/>
                    <a:pt x="41" y="22"/>
                    <a:pt x="37" y="22"/>
                  </a:cubicBezTo>
                  <a:cubicBezTo>
                    <a:pt x="29" y="22"/>
                    <a:pt x="20" y="23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8" y="15"/>
                    <a:pt x="4" y="8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4" y="8"/>
                    <a:pt x="7" y="16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9" y="24"/>
                    <a:pt x="27" y="23"/>
                    <a:pt x="35" y="23"/>
                  </a:cubicBezTo>
                  <a:cubicBezTo>
                    <a:pt x="41" y="23"/>
                    <a:pt x="48" y="23"/>
                    <a:pt x="54" y="23"/>
                  </a:cubicBezTo>
                  <a:cubicBezTo>
                    <a:pt x="54" y="23"/>
                    <a:pt x="54" y="23"/>
                    <a:pt x="5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381"/>
            <p:cNvSpPr>
              <a:spLocks noEditPoints="1"/>
            </p:cNvSpPr>
            <p:nvPr/>
          </p:nvSpPr>
          <p:spPr bwMode="auto">
            <a:xfrm>
              <a:off x="3354" y="2304"/>
              <a:ext cx="48" cy="50"/>
            </a:xfrm>
            <a:custGeom>
              <a:avLst/>
              <a:gdLst>
                <a:gd name="T0" fmla="*/ 6 w 20"/>
                <a:gd name="T1" fmla="*/ 1 h 21"/>
                <a:gd name="T2" fmla="*/ 6 w 20"/>
                <a:gd name="T3" fmla="*/ 2 h 21"/>
                <a:gd name="T4" fmla="*/ 3 w 20"/>
                <a:gd name="T5" fmla="*/ 4 h 21"/>
                <a:gd name="T6" fmla="*/ 1 w 20"/>
                <a:gd name="T7" fmla="*/ 13 h 21"/>
                <a:gd name="T8" fmla="*/ 12 w 20"/>
                <a:gd name="T9" fmla="*/ 20 h 21"/>
                <a:gd name="T10" fmla="*/ 19 w 20"/>
                <a:gd name="T11" fmla="*/ 8 h 21"/>
                <a:gd name="T12" fmla="*/ 14 w 20"/>
                <a:gd name="T13" fmla="*/ 2 h 21"/>
                <a:gd name="T14" fmla="*/ 9 w 20"/>
                <a:gd name="T15" fmla="*/ 0 h 21"/>
                <a:gd name="T16" fmla="*/ 6 w 20"/>
                <a:gd name="T17" fmla="*/ 1 h 21"/>
                <a:gd name="T18" fmla="*/ 9 w 20"/>
                <a:gd name="T19" fmla="*/ 2 h 21"/>
                <a:gd name="T20" fmla="*/ 10 w 20"/>
                <a:gd name="T21" fmla="*/ 2 h 21"/>
                <a:gd name="T22" fmla="*/ 10 w 20"/>
                <a:gd name="T23" fmla="*/ 2 h 21"/>
                <a:gd name="T24" fmla="*/ 13 w 20"/>
                <a:gd name="T25" fmla="*/ 2 h 21"/>
                <a:gd name="T26" fmla="*/ 15 w 20"/>
                <a:gd name="T27" fmla="*/ 4 h 21"/>
                <a:gd name="T28" fmla="*/ 16 w 20"/>
                <a:gd name="T29" fmla="*/ 5 h 21"/>
                <a:gd name="T30" fmla="*/ 17 w 20"/>
                <a:gd name="T31" fmla="*/ 6 h 21"/>
                <a:gd name="T32" fmla="*/ 18 w 20"/>
                <a:gd name="T33" fmla="*/ 9 h 21"/>
                <a:gd name="T34" fmla="*/ 18 w 20"/>
                <a:gd name="T35" fmla="*/ 12 h 21"/>
                <a:gd name="T36" fmla="*/ 17 w 20"/>
                <a:gd name="T37" fmla="*/ 15 h 21"/>
                <a:gd name="T38" fmla="*/ 16 w 20"/>
                <a:gd name="T39" fmla="*/ 16 h 21"/>
                <a:gd name="T40" fmla="*/ 15 w 20"/>
                <a:gd name="T41" fmla="*/ 18 h 21"/>
                <a:gd name="T42" fmla="*/ 14 w 20"/>
                <a:gd name="T43" fmla="*/ 18 h 21"/>
                <a:gd name="T44" fmla="*/ 11 w 20"/>
                <a:gd name="T45" fmla="*/ 19 h 21"/>
                <a:gd name="T46" fmla="*/ 9 w 20"/>
                <a:gd name="T47" fmla="*/ 19 h 21"/>
                <a:gd name="T48" fmla="*/ 6 w 20"/>
                <a:gd name="T49" fmla="*/ 18 h 21"/>
                <a:gd name="T50" fmla="*/ 4 w 20"/>
                <a:gd name="T51" fmla="*/ 17 h 21"/>
                <a:gd name="T52" fmla="*/ 3 w 20"/>
                <a:gd name="T53" fmla="*/ 16 h 21"/>
                <a:gd name="T54" fmla="*/ 2 w 20"/>
                <a:gd name="T55" fmla="*/ 14 h 21"/>
                <a:gd name="T56" fmla="*/ 2 w 20"/>
                <a:gd name="T57" fmla="*/ 13 h 21"/>
                <a:gd name="T58" fmla="*/ 2 w 20"/>
                <a:gd name="T59" fmla="*/ 10 h 21"/>
                <a:gd name="T60" fmla="*/ 3 w 20"/>
                <a:gd name="T61" fmla="*/ 6 h 21"/>
                <a:gd name="T62" fmla="*/ 4 w 20"/>
                <a:gd name="T63" fmla="*/ 4 h 21"/>
                <a:gd name="T64" fmla="*/ 5 w 20"/>
                <a:gd name="T65" fmla="*/ 3 h 21"/>
                <a:gd name="T66" fmla="*/ 6 w 20"/>
                <a:gd name="T67" fmla="*/ 3 h 21"/>
                <a:gd name="T68" fmla="*/ 7 w 20"/>
                <a:gd name="T69" fmla="*/ 2 h 21"/>
                <a:gd name="T70" fmla="*/ 9 w 20"/>
                <a:gd name="T71" fmla="*/ 2 h 21"/>
                <a:gd name="T72" fmla="*/ 8 w 20"/>
                <a:gd name="T73" fmla="*/ 2 h 21"/>
                <a:gd name="T74" fmla="*/ 7 w 20"/>
                <a:gd name="T75" fmla="*/ 2 h 21"/>
                <a:gd name="T76" fmla="*/ 8 w 20"/>
                <a:gd name="T77" fmla="*/ 2 h 21"/>
                <a:gd name="T78" fmla="*/ 11 w 20"/>
                <a:gd name="T79" fmla="*/ 19 h 21"/>
                <a:gd name="T80" fmla="*/ 11 w 20"/>
                <a:gd name="T81" fmla="*/ 19 h 21"/>
                <a:gd name="T82" fmla="*/ 11 w 20"/>
                <a:gd name="T8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" h="21">
                  <a:moveTo>
                    <a:pt x="6" y="1"/>
                  </a:move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4" y="3"/>
                    <a:pt x="3" y="4"/>
                  </a:cubicBezTo>
                  <a:cubicBezTo>
                    <a:pt x="1" y="7"/>
                    <a:pt x="0" y="10"/>
                    <a:pt x="1" y="13"/>
                  </a:cubicBezTo>
                  <a:cubicBezTo>
                    <a:pt x="2" y="18"/>
                    <a:pt x="8" y="21"/>
                    <a:pt x="12" y="20"/>
                  </a:cubicBezTo>
                  <a:cubicBezTo>
                    <a:pt x="18" y="19"/>
                    <a:pt x="20" y="13"/>
                    <a:pt x="19" y="8"/>
                  </a:cubicBezTo>
                  <a:cubicBezTo>
                    <a:pt x="18" y="5"/>
                    <a:pt x="17" y="3"/>
                    <a:pt x="14" y="2"/>
                  </a:cubicBezTo>
                  <a:cubicBezTo>
                    <a:pt x="13" y="1"/>
                    <a:pt x="11" y="0"/>
                    <a:pt x="9" y="0"/>
                  </a:cubicBezTo>
                  <a:cubicBezTo>
                    <a:pt x="8" y="0"/>
                    <a:pt x="7" y="1"/>
                    <a:pt x="6" y="1"/>
                  </a:cubicBezTo>
                  <a:moveTo>
                    <a:pt x="9" y="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2"/>
                    <a:pt x="13" y="2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6" y="4"/>
                    <a:pt x="16" y="4"/>
                    <a:pt x="16" y="5"/>
                  </a:cubicBezTo>
                  <a:cubicBezTo>
                    <a:pt x="17" y="5"/>
                    <a:pt x="17" y="6"/>
                    <a:pt x="17" y="6"/>
                  </a:cubicBezTo>
                  <a:cubicBezTo>
                    <a:pt x="18" y="7"/>
                    <a:pt x="18" y="8"/>
                    <a:pt x="18" y="9"/>
                  </a:cubicBezTo>
                  <a:cubicBezTo>
                    <a:pt x="18" y="10"/>
                    <a:pt x="18" y="11"/>
                    <a:pt x="18" y="12"/>
                  </a:cubicBezTo>
                  <a:cubicBezTo>
                    <a:pt x="18" y="13"/>
                    <a:pt x="18" y="14"/>
                    <a:pt x="17" y="15"/>
                  </a:cubicBezTo>
                  <a:cubicBezTo>
                    <a:pt x="17" y="15"/>
                    <a:pt x="17" y="16"/>
                    <a:pt x="16" y="16"/>
                  </a:cubicBezTo>
                  <a:cubicBezTo>
                    <a:pt x="16" y="17"/>
                    <a:pt x="15" y="17"/>
                    <a:pt x="15" y="18"/>
                  </a:cubicBezTo>
                  <a:cubicBezTo>
                    <a:pt x="15" y="18"/>
                    <a:pt x="14" y="18"/>
                    <a:pt x="14" y="18"/>
                  </a:cubicBezTo>
                  <a:cubicBezTo>
                    <a:pt x="13" y="19"/>
                    <a:pt x="12" y="19"/>
                    <a:pt x="11" y="19"/>
                  </a:cubicBezTo>
                  <a:cubicBezTo>
                    <a:pt x="11" y="19"/>
                    <a:pt x="10" y="19"/>
                    <a:pt x="9" y="19"/>
                  </a:cubicBezTo>
                  <a:cubicBezTo>
                    <a:pt x="8" y="19"/>
                    <a:pt x="7" y="19"/>
                    <a:pt x="6" y="18"/>
                  </a:cubicBezTo>
                  <a:cubicBezTo>
                    <a:pt x="6" y="18"/>
                    <a:pt x="5" y="17"/>
                    <a:pt x="4" y="17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2" y="14"/>
                    <a:pt x="2" y="13"/>
                    <a:pt x="2" y="13"/>
                  </a:cubicBezTo>
                  <a:cubicBezTo>
                    <a:pt x="2" y="12"/>
                    <a:pt x="2" y="11"/>
                    <a:pt x="2" y="10"/>
                  </a:cubicBezTo>
                  <a:cubicBezTo>
                    <a:pt x="2" y="9"/>
                    <a:pt x="2" y="8"/>
                    <a:pt x="3" y="6"/>
                  </a:cubicBezTo>
                  <a:cubicBezTo>
                    <a:pt x="3" y="6"/>
                    <a:pt x="3" y="5"/>
                    <a:pt x="4" y="4"/>
                  </a:cubicBezTo>
                  <a:cubicBezTo>
                    <a:pt x="4" y="4"/>
                    <a:pt x="5" y="4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7" y="2"/>
                    <a:pt x="7" y="2"/>
                  </a:cubicBezTo>
                  <a:cubicBezTo>
                    <a:pt x="8" y="2"/>
                    <a:pt x="9" y="2"/>
                    <a:pt x="9" y="2"/>
                  </a:cubicBezTo>
                  <a:moveTo>
                    <a:pt x="8" y="2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382"/>
            <p:cNvSpPr/>
            <p:nvPr/>
          </p:nvSpPr>
          <p:spPr bwMode="auto">
            <a:xfrm>
              <a:off x="2793" y="1928"/>
              <a:ext cx="135" cy="52"/>
            </a:xfrm>
            <a:custGeom>
              <a:avLst/>
              <a:gdLst>
                <a:gd name="T0" fmla="*/ 57 w 57"/>
                <a:gd name="T1" fmla="*/ 21 h 22"/>
                <a:gd name="T2" fmla="*/ 47 w 57"/>
                <a:gd name="T3" fmla="*/ 4 h 22"/>
                <a:gd name="T4" fmla="*/ 46 w 57"/>
                <a:gd name="T5" fmla="*/ 4 h 22"/>
                <a:gd name="T6" fmla="*/ 7 w 57"/>
                <a:gd name="T7" fmla="*/ 1 h 22"/>
                <a:gd name="T8" fmla="*/ 0 w 57"/>
                <a:gd name="T9" fmla="*/ 0 h 22"/>
                <a:gd name="T10" fmla="*/ 0 w 57"/>
                <a:gd name="T11" fmla="*/ 1 h 22"/>
                <a:gd name="T12" fmla="*/ 0 w 57"/>
                <a:gd name="T13" fmla="*/ 1 h 22"/>
                <a:gd name="T14" fmla="*/ 39 w 57"/>
                <a:gd name="T15" fmla="*/ 4 h 22"/>
                <a:gd name="T16" fmla="*/ 46 w 57"/>
                <a:gd name="T17" fmla="*/ 5 h 22"/>
                <a:gd name="T18" fmla="*/ 56 w 57"/>
                <a:gd name="T19" fmla="*/ 21 h 22"/>
                <a:gd name="T20" fmla="*/ 57 w 57"/>
                <a:gd name="T21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22">
                  <a:moveTo>
                    <a:pt x="57" y="21"/>
                  </a:moveTo>
                  <a:cubicBezTo>
                    <a:pt x="54" y="15"/>
                    <a:pt x="50" y="9"/>
                    <a:pt x="47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33" y="2"/>
                    <a:pt x="20" y="2"/>
                    <a:pt x="7" y="1"/>
                  </a:cubicBezTo>
                  <a:cubicBezTo>
                    <a:pt x="4" y="1"/>
                    <a:pt x="2" y="1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3"/>
                    <a:pt x="26" y="3"/>
                    <a:pt x="39" y="4"/>
                  </a:cubicBezTo>
                  <a:cubicBezTo>
                    <a:pt x="42" y="4"/>
                    <a:pt x="44" y="4"/>
                    <a:pt x="46" y="5"/>
                  </a:cubicBezTo>
                  <a:cubicBezTo>
                    <a:pt x="49" y="10"/>
                    <a:pt x="53" y="15"/>
                    <a:pt x="56" y="21"/>
                  </a:cubicBezTo>
                  <a:cubicBezTo>
                    <a:pt x="57" y="22"/>
                    <a:pt x="57" y="21"/>
                    <a:pt x="5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383"/>
            <p:cNvSpPr>
              <a:spLocks noEditPoints="1"/>
            </p:cNvSpPr>
            <p:nvPr/>
          </p:nvSpPr>
          <p:spPr bwMode="auto">
            <a:xfrm>
              <a:off x="2739" y="1909"/>
              <a:ext cx="49" cy="45"/>
            </a:xfrm>
            <a:custGeom>
              <a:avLst/>
              <a:gdLst>
                <a:gd name="T0" fmla="*/ 0 w 21"/>
                <a:gd name="T1" fmla="*/ 9 h 19"/>
                <a:gd name="T2" fmla="*/ 12 w 21"/>
                <a:gd name="T3" fmla="*/ 18 h 19"/>
                <a:gd name="T4" fmla="*/ 11 w 21"/>
                <a:gd name="T5" fmla="*/ 0 h 19"/>
                <a:gd name="T6" fmla="*/ 11 w 21"/>
                <a:gd name="T7" fmla="*/ 0 h 19"/>
                <a:gd name="T8" fmla="*/ 10 w 21"/>
                <a:gd name="T9" fmla="*/ 0 h 19"/>
                <a:gd name="T10" fmla="*/ 0 w 21"/>
                <a:gd name="T11" fmla="*/ 9 h 19"/>
                <a:gd name="T12" fmla="*/ 10 w 21"/>
                <a:gd name="T13" fmla="*/ 1 h 19"/>
                <a:gd name="T14" fmla="*/ 10 w 21"/>
                <a:gd name="T15" fmla="*/ 1 h 19"/>
                <a:gd name="T16" fmla="*/ 11 w 21"/>
                <a:gd name="T17" fmla="*/ 1 h 19"/>
                <a:gd name="T18" fmla="*/ 11 w 21"/>
                <a:gd name="T19" fmla="*/ 1 h 19"/>
                <a:gd name="T20" fmla="*/ 12 w 21"/>
                <a:gd name="T21" fmla="*/ 1 h 19"/>
                <a:gd name="T22" fmla="*/ 14 w 21"/>
                <a:gd name="T23" fmla="*/ 1 h 19"/>
                <a:gd name="T24" fmla="*/ 15 w 21"/>
                <a:gd name="T25" fmla="*/ 2 h 19"/>
                <a:gd name="T26" fmla="*/ 16 w 21"/>
                <a:gd name="T27" fmla="*/ 3 h 19"/>
                <a:gd name="T28" fmla="*/ 17 w 21"/>
                <a:gd name="T29" fmla="*/ 5 h 19"/>
                <a:gd name="T30" fmla="*/ 18 w 21"/>
                <a:gd name="T31" fmla="*/ 7 h 19"/>
                <a:gd name="T32" fmla="*/ 18 w 21"/>
                <a:gd name="T33" fmla="*/ 9 h 19"/>
                <a:gd name="T34" fmla="*/ 17 w 21"/>
                <a:gd name="T35" fmla="*/ 12 h 19"/>
                <a:gd name="T36" fmla="*/ 16 w 21"/>
                <a:gd name="T37" fmla="*/ 14 h 19"/>
                <a:gd name="T38" fmla="*/ 14 w 21"/>
                <a:gd name="T39" fmla="*/ 16 h 19"/>
                <a:gd name="T40" fmla="*/ 13 w 21"/>
                <a:gd name="T41" fmla="*/ 17 h 19"/>
                <a:gd name="T42" fmla="*/ 11 w 21"/>
                <a:gd name="T43" fmla="*/ 17 h 19"/>
                <a:gd name="T44" fmla="*/ 9 w 21"/>
                <a:gd name="T45" fmla="*/ 17 h 19"/>
                <a:gd name="T46" fmla="*/ 6 w 21"/>
                <a:gd name="T47" fmla="*/ 17 h 19"/>
                <a:gd name="T48" fmla="*/ 4 w 21"/>
                <a:gd name="T49" fmla="*/ 15 h 19"/>
                <a:gd name="T50" fmla="*/ 3 w 21"/>
                <a:gd name="T51" fmla="*/ 14 h 19"/>
                <a:gd name="T52" fmla="*/ 2 w 21"/>
                <a:gd name="T53" fmla="*/ 12 h 19"/>
                <a:gd name="T54" fmla="*/ 1 w 21"/>
                <a:gd name="T55" fmla="*/ 11 h 19"/>
                <a:gd name="T56" fmla="*/ 1 w 21"/>
                <a:gd name="T57" fmla="*/ 9 h 19"/>
                <a:gd name="T58" fmla="*/ 2 w 21"/>
                <a:gd name="T59" fmla="*/ 7 h 19"/>
                <a:gd name="T60" fmla="*/ 3 w 21"/>
                <a:gd name="T61" fmla="*/ 5 h 19"/>
                <a:gd name="T62" fmla="*/ 5 w 21"/>
                <a:gd name="T63" fmla="*/ 3 h 19"/>
                <a:gd name="T64" fmla="*/ 7 w 21"/>
                <a:gd name="T65" fmla="*/ 1 h 19"/>
                <a:gd name="T66" fmla="*/ 9 w 21"/>
                <a:gd name="T67" fmla="*/ 1 h 19"/>
                <a:gd name="T68" fmla="*/ 10 w 21"/>
                <a:gd name="T69" fmla="*/ 1 h 19"/>
                <a:gd name="T70" fmla="*/ 3 w 21"/>
                <a:gd name="T71" fmla="*/ 5 h 19"/>
                <a:gd name="T72" fmla="*/ 3 w 21"/>
                <a:gd name="T73" fmla="*/ 5 h 19"/>
                <a:gd name="T74" fmla="*/ 3 w 21"/>
                <a:gd name="T75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" h="19">
                  <a:moveTo>
                    <a:pt x="0" y="9"/>
                  </a:moveTo>
                  <a:cubicBezTo>
                    <a:pt x="0" y="15"/>
                    <a:pt x="6" y="19"/>
                    <a:pt x="12" y="18"/>
                  </a:cubicBezTo>
                  <a:cubicBezTo>
                    <a:pt x="21" y="16"/>
                    <a:pt x="2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2" y="1"/>
                    <a:pt x="12" y="1"/>
                  </a:cubicBezTo>
                  <a:cubicBezTo>
                    <a:pt x="13" y="1"/>
                    <a:pt x="14" y="1"/>
                    <a:pt x="14" y="1"/>
                  </a:cubicBezTo>
                  <a:cubicBezTo>
                    <a:pt x="14" y="1"/>
                    <a:pt x="15" y="2"/>
                    <a:pt x="15" y="2"/>
                  </a:cubicBezTo>
                  <a:cubicBezTo>
                    <a:pt x="16" y="2"/>
                    <a:pt x="16" y="3"/>
                    <a:pt x="16" y="3"/>
                  </a:cubicBezTo>
                  <a:cubicBezTo>
                    <a:pt x="17" y="3"/>
                    <a:pt x="17" y="4"/>
                    <a:pt x="17" y="5"/>
                  </a:cubicBezTo>
                  <a:cubicBezTo>
                    <a:pt x="17" y="5"/>
                    <a:pt x="18" y="6"/>
                    <a:pt x="18" y="7"/>
                  </a:cubicBezTo>
                  <a:cubicBezTo>
                    <a:pt x="18" y="8"/>
                    <a:pt x="18" y="9"/>
                    <a:pt x="18" y="9"/>
                  </a:cubicBezTo>
                  <a:cubicBezTo>
                    <a:pt x="18" y="10"/>
                    <a:pt x="17" y="11"/>
                    <a:pt x="17" y="12"/>
                  </a:cubicBezTo>
                  <a:cubicBezTo>
                    <a:pt x="17" y="13"/>
                    <a:pt x="16" y="14"/>
                    <a:pt x="16" y="14"/>
                  </a:cubicBezTo>
                  <a:cubicBezTo>
                    <a:pt x="15" y="15"/>
                    <a:pt x="15" y="15"/>
                    <a:pt x="14" y="16"/>
                  </a:cubicBezTo>
                  <a:cubicBezTo>
                    <a:pt x="14" y="16"/>
                    <a:pt x="13" y="16"/>
                    <a:pt x="13" y="17"/>
                  </a:cubicBezTo>
                  <a:cubicBezTo>
                    <a:pt x="12" y="17"/>
                    <a:pt x="12" y="17"/>
                    <a:pt x="11" y="17"/>
                  </a:cubicBezTo>
                  <a:cubicBezTo>
                    <a:pt x="10" y="17"/>
                    <a:pt x="9" y="17"/>
                    <a:pt x="9" y="17"/>
                  </a:cubicBezTo>
                  <a:cubicBezTo>
                    <a:pt x="8" y="17"/>
                    <a:pt x="7" y="17"/>
                    <a:pt x="6" y="17"/>
                  </a:cubicBezTo>
                  <a:cubicBezTo>
                    <a:pt x="5" y="16"/>
                    <a:pt x="5" y="16"/>
                    <a:pt x="4" y="15"/>
                  </a:cubicBezTo>
                  <a:cubicBezTo>
                    <a:pt x="4" y="15"/>
                    <a:pt x="3" y="14"/>
                    <a:pt x="3" y="14"/>
                  </a:cubicBezTo>
                  <a:cubicBezTo>
                    <a:pt x="2" y="13"/>
                    <a:pt x="2" y="13"/>
                    <a:pt x="2" y="12"/>
                  </a:cubicBezTo>
                  <a:cubicBezTo>
                    <a:pt x="1" y="12"/>
                    <a:pt x="1" y="11"/>
                    <a:pt x="1" y="11"/>
                  </a:cubicBezTo>
                  <a:cubicBezTo>
                    <a:pt x="1" y="10"/>
                    <a:pt x="1" y="9"/>
                    <a:pt x="1" y="9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5"/>
                    <a:pt x="3" y="5"/>
                  </a:cubicBezTo>
                  <a:cubicBezTo>
                    <a:pt x="4" y="4"/>
                    <a:pt x="4" y="3"/>
                    <a:pt x="5" y="3"/>
                  </a:cubicBezTo>
                  <a:cubicBezTo>
                    <a:pt x="6" y="2"/>
                    <a:pt x="6" y="2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384"/>
            <p:cNvSpPr>
              <a:spLocks noEditPoints="1"/>
            </p:cNvSpPr>
            <p:nvPr/>
          </p:nvSpPr>
          <p:spPr bwMode="auto">
            <a:xfrm>
              <a:off x="3279" y="1716"/>
              <a:ext cx="130" cy="50"/>
            </a:xfrm>
            <a:custGeom>
              <a:avLst/>
              <a:gdLst>
                <a:gd name="T0" fmla="*/ 11 w 55"/>
                <a:gd name="T1" fmla="*/ 1 h 21"/>
                <a:gd name="T2" fmla="*/ 11 w 55"/>
                <a:gd name="T3" fmla="*/ 1 h 21"/>
                <a:gd name="T4" fmla="*/ 10 w 55"/>
                <a:gd name="T5" fmla="*/ 3 h 21"/>
                <a:gd name="T6" fmla="*/ 1 w 55"/>
                <a:gd name="T7" fmla="*/ 20 h 21"/>
                <a:gd name="T8" fmla="*/ 2 w 55"/>
                <a:gd name="T9" fmla="*/ 21 h 21"/>
                <a:gd name="T10" fmla="*/ 11 w 55"/>
                <a:gd name="T11" fmla="*/ 2 h 21"/>
                <a:gd name="T12" fmla="*/ 55 w 55"/>
                <a:gd name="T13" fmla="*/ 1 h 21"/>
                <a:gd name="T14" fmla="*/ 55 w 55"/>
                <a:gd name="T15" fmla="*/ 0 h 21"/>
                <a:gd name="T16" fmla="*/ 47 w 55"/>
                <a:gd name="T17" fmla="*/ 0 h 21"/>
                <a:gd name="T18" fmla="*/ 11 w 55"/>
                <a:gd name="T19" fmla="*/ 1 h 21"/>
                <a:gd name="T20" fmla="*/ 10 w 55"/>
                <a:gd name="T21" fmla="*/ 3 h 21"/>
                <a:gd name="T22" fmla="*/ 10 w 55"/>
                <a:gd name="T23" fmla="*/ 3 h 21"/>
                <a:gd name="T24" fmla="*/ 10 w 55"/>
                <a:gd name="T2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" h="21">
                  <a:moveTo>
                    <a:pt x="11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7" y="9"/>
                    <a:pt x="4" y="14"/>
                    <a:pt x="1" y="20"/>
                  </a:cubicBezTo>
                  <a:cubicBezTo>
                    <a:pt x="0" y="21"/>
                    <a:pt x="1" y="21"/>
                    <a:pt x="2" y="21"/>
                  </a:cubicBezTo>
                  <a:cubicBezTo>
                    <a:pt x="5" y="14"/>
                    <a:pt x="9" y="8"/>
                    <a:pt x="11" y="2"/>
                  </a:cubicBezTo>
                  <a:cubicBezTo>
                    <a:pt x="26" y="2"/>
                    <a:pt x="41" y="1"/>
                    <a:pt x="55" y="1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0" y="0"/>
                    <a:pt x="47" y="0"/>
                  </a:cubicBezTo>
                  <a:cubicBezTo>
                    <a:pt x="35" y="0"/>
                    <a:pt x="23" y="1"/>
                    <a:pt x="11" y="1"/>
                  </a:cubicBezTo>
                  <a:moveTo>
                    <a:pt x="10" y="3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385"/>
            <p:cNvSpPr>
              <a:spLocks noEditPoints="1"/>
            </p:cNvSpPr>
            <p:nvPr/>
          </p:nvSpPr>
          <p:spPr bwMode="auto">
            <a:xfrm>
              <a:off x="3418" y="1700"/>
              <a:ext cx="41" cy="33"/>
            </a:xfrm>
            <a:custGeom>
              <a:avLst/>
              <a:gdLst>
                <a:gd name="T0" fmla="*/ 9 w 17"/>
                <a:gd name="T1" fmla="*/ 0 h 14"/>
                <a:gd name="T2" fmla="*/ 1 w 17"/>
                <a:gd name="T3" fmla="*/ 6 h 14"/>
                <a:gd name="T4" fmla="*/ 8 w 17"/>
                <a:gd name="T5" fmla="*/ 14 h 14"/>
                <a:gd name="T6" fmla="*/ 16 w 17"/>
                <a:gd name="T7" fmla="*/ 7 h 14"/>
                <a:gd name="T8" fmla="*/ 9 w 17"/>
                <a:gd name="T9" fmla="*/ 0 h 14"/>
                <a:gd name="T10" fmla="*/ 9 w 17"/>
                <a:gd name="T11" fmla="*/ 0 h 14"/>
                <a:gd name="T12" fmla="*/ 9 w 17"/>
                <a:gd name="T13" fmla="*/ 0 h 14"/>
                <a:gd name="T14" fmla="*/ 10 w 17"/>
                <a:gd name="T15" fmla="*/ 1 h 14"/>
                <a:gd name="T16" fmla="*/ 11 w 17"/>
                <a:gd name="T17" fmla="*/ 1 h 14"/>
                <a:gd name="T18" fmla="*/ 13 w 17"/>
                <a:gd name="T19" fmla="*/ 2 h 14"/>
                <a:gd name="T20" fmla="*/ 14 w 17"/>
                <a:gd name="T21" fmla="*/ 3 h 14"/>
                <a:gd name="T22" fmla="*/ 15 w 17"/>
                <a:gd name="T23" fmla="*/ 5 h 14"/>
                <a:gd name="T24" fmla="*/ 15 w 17"/>
                <a:gd name="T25" fmla="*/ 6 h 14"/>
                <a:gd name="T26" fmla="*/ 15 w 17"/>
                <a:gd name="T27" fmla="*/ 8 h 14"/>
                <a:gd name="T28" fmla="*/ 15 w 17"/>
                <a:gd name="T29" fmla="*/ 9 h 14"/>
                <a:gd name="T30" fmla="*/ 14 w 17"/>
                <a:gd name="T31" fmla="*/ 11 h 14"/>
                <a:gd name="T32" fmla="*/ 13 w 17"/>
                <a:gd name="T33" fmla="*/ 12 h 14"/>
                <a:gd name="T34" fmla="*/ 12 w 17"/>
                <a:gd name="T35" fmla="*/ 13 h 14"/>
                <a:gd name="T36" fmla="*/ 10 w 17"/>
                <a:gd name="T37" fmla="*/ 13 h 14"/>
                <a:gd name="T38" fmla="*/ 8 w 17"/>
                <a:gd name="T39" fmla="*/ 13 h 14"/>
                <a:gd name="T40" fmla="*/ 6 w 17"/>
                <a:gd name="T41" fmla="*/ 12 h 14"/>
                <a:gd name="T42" fmla="*/ 4 w 17"/>
                <a:gd name="T43" fmla="*/ 11 h 14"/>
                <a:gd name="T44" fmla="*/ 3 w 17"/>
                <a:gd name="T45" fmla="*/ 10 h 14"/>
                <a:gd name="T46" fmla="*/ 2 w 17"/>
                <a:gd name="T47" fmla="*/ 9 h 14"/>
                <a:gd name="T48" fmla="*/ 2 w 17"/>
                <a:gd name="T49" fmla="*/ 7 h 14"/>
                <a:gd name="T50" fmla="*/ 2 w 17"/>
                <a:gd name="T51" fmla="*/ 6 h 14"/>
                <a:gd name="T52" fmla="*/ 2 w 17"/>
                <a:gd name="T53" fmla="*/ 5 h 14"/>
                <a:gd name="T54" fmla="*/ 3 w 17"/>
                <a:gd name="T55" fmla="*/ 4 h 14"/>
                <a:gd name="T56" fmla="*/ 4 w 17"/>
                <a:gd name="T57" fmla="*/ 3 h 14"/>
                <a:gd name="T58" fmla="*/ 6 w 17"/>
                <a:gd name="T59" fmla="*/ 2 h 14"/>
                <a:gd name="T60" fmla="*/ 7 w 17"/>
                <a:gd name="T61" fmla="*/ 1 h 14"/>
                <a:gd name="T62" fmla="*/ 9 w 17"/>
                <a:gd name="T63" fmla="*/ 1 h 14"/>
                <a:gd name="T64" fmla="*/ 9 w 17"/>
                <a:gd name="T65" fmla="*/ 1 h 14"/>
                <a:gd name="T66" fmla="*/ 10 w 17"/>
                <a:gd name="T67" fmla="*/ 1 h 14"/>
                <a:gd name="T68" fmla="*/ 10 w 17"/>
                <a:gd name="T69" fmla="*/ 13 h 14"/>
                <a:gd name="T70" fmla="*/ 10 w 17"/>
                <a:gd name="T71" fmla="*/ 13 h 14"/>
                <a:gd name="T72" fmla="*/ 10 w 17"/>
                <a:gd name="T7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" h="14">
                  <a:moveTo>
                    <a:pt x="9" y="0"/>
                  </a:moveTo>
                  <a:cubicBezTo>
                    <a:pt x="5" y="0"/>
                    <a:pt x="1" y="2"/>
                    <a:pt x="1" y="6"/>
                  </a:cubicBezTo>
                  <a:cubicBezTo>
                    <a:pt x="0" y="10"/>
                    <a:pt x="4" y="14"/>
                    <a:pt x="8" y="14"/>
                  </a:cubicBezTo>
                  <a:cubicBezTo>
                    <a:pt x="12" y="14"/>
                    <a:pt x="16" y="12"/>
                    <a:pt x="16" y="7"/>
                  </a:cubicBezTo>
                  <a:cubicBezTo>
                    <a:pt x="17" y="3"/>
                    <a:pt x="13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moveTo>
                    <a:pt x="10" y="1"/>
                  </a:moveTo>
                  <a:cubicBezTo>
                    <a:pt x="10" y="1"/>
                    <a:pt x="11" y="1"/>
                    <a:pt x="11" y="1"/>
                  </a:cubicBezTo>
                  <a:cubicBezTo>
                    <a:pt x="12" y="2"/>
                    <a:pt x="12" y="2"/>
                    <a:pt x="13" y="2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4" y="4"/>
                    <a:pt x="15" y="4"/>
                    <a:pt x="15" y="5"/>
                  </a:cubicBezTo>
                  <a:cubicBezTo>
                    <a:pt x="15" y="5"/>
                    <a:pt x="15" y="6"/>
                    <a:pt x="15" y="6"/>
                  </a:cubicBezTo>
                  <a:cubicBezTo>
                    <a:pt x="15" y="7"/>
                    <a:pt x="15" y="7"/>
                    <a:pt x="15" y="8"/>
                  </a:cubicBezTo>
                  <a:cubicBezTo>
                    <a:pt x="15" y="8"/>
                    <a:pt x="15" y="9"/>
                    <a:pt x="15" y="9"/>
                  </a:cubicBezTo>
                  <a:cubicBezTo>
                    <a:pt x="14" y="10"/>
                    <a:pt x="14" y="10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2" y="12"/>
                    <a:pt x="12" y="13"/>
                  </a:cubicBezTo>
                  <a:cubicBezTo>
                    <a:pt x="11" y="13"/>
                    <a:pt x="11" y="13"/>
                    <a:pt x="10" y="13"/>
                  </a:cubicBezTo>
                  <a:cubicBezTo>
                    <a:pt x="9" y="13"/>
                    <a:pt x="9" y="13"/>
                    <a:pt x="8" y="13"/>
                  </a:cubicBezTo>
                  <a:cubicBezTo>
                    <a:pt x="7" y="13"/>
                    <a:pt x="7" y="13"/>
                    <a:pt x="6" y="12"/>
                  </a:cubicBezTo>
                  <a:cubicBezTo>
                    <a:pt x="5" y="12"/>
                    <a:pt x="5" y="12"/>
                    <a:pt x="4" y="11"/>
                  </a:cubicBezTo>
                  <a:cubicBezTo>
                    <a:pt x="4" y="11"/>
                    <a:pt x="4" y="11"/>
                    <a:pt x="3" y="10"/>
                  </a:cubicBezTo>
                  <a:cubicBezTo>
                    <a:pt x="3" y="10"/>
                    <a:pt x="3" y="9"/>
                    <a:pt x="2" y="9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2" y="7"/>
                    <a:pt x="2" y="7"/>
                    <a:pt x="2" y="6"/>
                  </a:cubicBezTo>
                  <a:cubicBezTo>
                    <a:pt x="2" y="6"/>
                    <a:pt x="2" y="5"/>
                    <a:pt x="2" y="5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5" y="2"/>
                    <a:pt x="5" y="2"/>
                    <a:pt x="6" y="2"/>
                  </a:cubicBezTo>
                  <a:cubicBezTo>
                    <a:pt x="6" y="1"/>
                    <a:pt x="7" y="1"/>
                    <a:pt x="7" y="1"/>
                  </a:cubicBezTo>
                  <a:cubicBezTo>
                    <a:pt x="8" y="1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0" y="1"/>
                    <a:pt x="10" y="1"/>
                  </a:cubicBezTo>
                  <a:moveTo>
                    <a:pt x="10" y="13"/>
                  </a:move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386"/>
            <p:cNvSpPr>
              <a:spLocks noEditPoints="1"/>
            </p:cNvSpPr>
            <p:nvPr/>
          </p:nvSpPr>
          <p:spPr bwMode="auto">
            <a:xfrm>
              <a:off x="2760" y="1685"/>
              <a:ext cx="43" cy="72"/>
            </a:xfrm>
            <a:custGeom>
              <a:avLst/>
              <a:gdLst>
                <a:gd name="T0" fmla="*/ 12 w 18"/>
                <a:gd name="T1" fmla="*/ 8 h 30"/>
                <a:gd name="T2" fmla="*/ 12 w 18"/>
                <a:gd name="T3" fmla="*/ 8 h 30"/>
                <a:gd name="T4" fmla="*/ 12 w 18"/>
                <a:gd name="T5" fmla="*/ 9 h 30"/>
                <a:gd name="T6" fmla="*/ 12 w 18"/>
                <a:gd name="T7" fmla="*/ 8 h 30"/>
                <a:gd name="T8" fmla="*/ 11 w 18"/>
                <a:gd name="T9" fmla="*/ 8 h 30"/>
                <a:gd name="T10" fmla="*/ 12 w 18"/>
                <a:gd name="T11" fmla="*/ 8 h 30"/>
                <a:gd name="T12" fmla="*/ 11 w 18"/>
                <a:gd name="T13" fmla="*/ 8 h 30"/>
                <a:gd name="T14" fmla="*/ 13 w 18"/>
                <a:gd name="T15" fmla="*/ 8 h 30"/>
                <a:gd name="T16" fmla="*/ 12 w 18"/>
                <a:gd name="T17" fmla="*/ 8 h 30"/>
                <a:gd name="T18" fmla="*/ 13 w 18"/>
                <a:gd name="T19" fmla="*/ 8 h 30"/>
                <a:gd name="T20" fmla="*/ 0 w 18"/>
                <a:gd name="T21" fmla="*/ 5 h 30"/>
                <a:gd name="T22" fmla="*/ 4 w 18"/>
                <a:gd name="T23" fmla="*/ 27 h 30"/>
                <a:gd name="T24" fmla="*/ 8 w 18"/>
                <a:gd name="T25" fmla="*/ 27 h 30"/>
                <a:gd name="T26" fmla="*/ 9 w 18"/>
                <a:gd name="T27" fmla="*/ 19 h 30"/>
                <a:gd name="T28" fmla="*/ 11 w 18"/>
                <a:gd name="T29" fmla="*/ 10 h 30"/>
                <a:gd name="T30" fmla="*/ 12 w 18"/>
                <a:gd name="T31" fmla="*/ 8 h 30"/>
                <a:gd name="T32" fmla="*/ 13 w 18"/>
                <a:gd name="T33" fmla="*/ 9 h 30"/>
                <a:gd name="T34" fmla="*/ 16 w 18"/>
                <a:gd name="T35" fmla="*/ 6 h 30"/>
                <a:gd name="T36" fmla="*/ 6 w 18"/>
                <a:gd name="T37" fmla="*/ 11 h 30"/>
                <a:gd name="T38" fmla="*/ 5 w 18"/>
                <a:gd name="T39" fmla="*/ 5 h 30"/>
                <a:gd name="T40" fmla="*/ 3 w 18"/>
                <a:gd name="T41" fmla="*/ 2 h 30"/>
                <a:gd name="T42" fmla="*/ 0 w 18"/>
                <a:gd name="T43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" h="30">
                  <a:moveTo>
                    <a:pt x="12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8"/>
                    <a:pt x="12" y="8"/>
                    <a:pt x="12" y="8"/>
                  </a:cubicBezTo>
                  <a:moveTo>
                    <a:pt x="11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1" y="8"/>
                    <a:pt x="11" y="8"/>
                    <a:pt x="11" y="8"/>
                  </a:cubicBezTo>
                  <a:moveTo>
                    <a:pt x="13" y="8"/>
                  </a:move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3" y="8"/>
                    <a:pt x="13" y="8"/>
                  </a:cubicBezTo>
                  <a:moveTo>
                    <a:pt x="0" y="5"/>
                  </a:moveTo>
                  <a:cubicBezTo>
                    <a:pt x="1" y="12"/>
                    <a:pt x="2" y="20"/>
                    <a:pt x="4" y="27"/>
                  </a:cubicBezTo>
                  <a:cubicBezTo>
                    <a:pt x="4" y="30"/>
                    <a:pt x="8" y="29"/>
                    <a:pt x="8" y="27"/>
                  </a:cubicBezTo>
                  <a:cubicBezTo>
                    <a:pt x="8" y="24"/>
                    <a:pt x="9" y="22"/>
                    <a:pt x="9" y="19"/>
                  </a:cubicBezTo>
                  <a:cubicBezTo>
                    <a:pt x="9" y="16"/>
                    <a:pt x="10" y="13"/>
                    <a:pt x="11" y="10"/>
                  </a:cubicBezTo>
                  <a:cubicBezTo>
                    <a:pt x="11" y="9"/>
                    <a:pt x="12" y="9"/>
                    <a:pt x="12" y="8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5" y="11"/>
                    <a:pt x="18" y="8"/>
                    <a:pt x="16" y="6"/>
                  </a:cubicBezTo>
                  <a:cubicBezTo>
                    <a:pt x="11" y="0"/>
                    <a:pt x="8" y="5"/>
                    <a:pt x="6" y="11"/>
                  </a:cubicBezTo>
                  <a:cubicBezTo>
                    <a:pt x="6" y="9"/>
                    <a:pt x="5" y="7"/>
                    <a:pt x="5" y="5"/>
                  </a:cubicBezTo>
                  <a:cubicBezTo>
                    <a:pt x="5" y="3"/>
                    <a:pt x="4" y="2"/>
                    <a:pt x="3" y="2"/>
                  </a:cubicBezTo>
                  <a:cubicBezTo>
                    <a:pt x="2" y="2"/>
                    <a:pt x="0" y="3"/>
                    <a:pt x="0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387"/>
            <p:cNvSpPr>
              <a:spLocks noEditPoints="1"/>
            </p:cNvSpPr>
            <p:nvPr/>
          </p:nvSpPr>
          <p:spPr bwMode="auto">
            <a:xfrm>
              <a:off x="2798" y="1692"/>
              <a:ext cx="47" cy="70"/>
            </a:xfrm>
            <a:custGeom>
              <a:avLst/>
              <a:gdLst>
                <a:gd name="T0" fmla="*/ 11 w 20"/>
                <a:gd name="T1" fmla="*/ 19 h 29"/>
                <a:gd name="T2" fmla="*/ 12 w 20"/>
                <a:gd name="T3" fmla="*/ 19 h 29"/>
                <a:gd name="T4" fmla="*/ 12 w 20"/>
                <a:gd name="T5" fmla="*/ 19 h 29"/>
                <a:gd name="T6" fmla="*/ 12 w 20"/>
                <a:gd name="T7" fmla="*/ 19 h 29"/>
                <a:gd name="T8" fmla="*/ 9 w 20"/>
                <a:gd name="T9" fmla="*/ 19 h 29"/>
                <a:gd name="T10" fmla="*/ 9 w 20"/>
                <a:gd name="T11" fmla="*/ 18 h 29"/>
                <a:gd name="T12" fmla="*/ 9 w 20"/>
                <a:gd name="T13" fmla="*/ 18 h 29"/>
                <a:gd name="T14" fmla="*/ 6 w 20"/>
                <a:gd name="T15" fmla="*/ 14 h 29"/>
                <a:gd name="T16" fmla="*/ 14 w 20"/>
                <a:gd name="T17" fmla="*/ 6 h 29"/>
                <a:gd name="T18" fmla="*/ 14 w 20"/>
                <a:gd name="T19" fmla="*/ 6 h 29"/>
                <a:gd name="T20" fmla="*/ 8 w 20"/>
                <a:gd name="T21" fmla="*/ 6 h 29"/>
                <a:gd name="T22" fmla="*/ 8 w 20"/>
                <a:gd name="T23" fmla="*/ 6 h 29"/>
                <a:gd name="T24" fmla="*/ 10 w 20"/>
                <a:gd name="T25" fmla="*/ 5 h 29"/>
                <a:gd name="T26" fmla="*/ 11 w 20"/>
                <a:gd name="T27" fmla="*/ 4 h 29"/>
                <a:gd name="T28" fmla="*/ 12 w 20"/>
                <a:gd name="T29" fmla="*/ 4 h 29"/>
                <a:gd name="T30" fmla="*/ 13 w 20"/>
                <a:gd name="T31" fmla="*/ 5 h 29"/>
                <a:gd name="T32" fmla="*/ 13 w 20"/>
                <a:gd name="T33" fmla="*/ 5 h 29"/>
                <a:gd name="T34" fmla="*/ 14 w 20"/>
                <a:gd name="T35" fmla="*/ 7 h 29"/>
                <a:gd name="T36" fmla="*/ 11 w 20"/>
                <a:gd name="T37" fmla="*/ 7 h 29"/>
                <a:gd name="T38" fmla="*/ 10 w 20"/>
                <a:gd name="T39" fmla="*/ 5 h 29"/>
                <a:gd name="T40" fmla="*/ 10 w 20"/>
                <a:gd name="T41" fmla="*/ 5 h 29"/>
                <a:gd name="T42" fmla="*/ 12 w 20"/>
                <a:gd name="T43" fmla="*/ 4 h 29"/>
                <a:gd name="T44" fmla="*/ 11 w 20"/>
                <a:gd name="T45" fmla="*/ 4 h 29"/>
                <a:gd name="T46" fmla="*/ 1 w 20"/>
                <a:gd name="T47" fmla="*/ 11 h 29"/>
                <a:gd name="T48" fmla="*/ 14 w 20"/>
                <a:gd name="T49" fmla="*/ 17 h 29"/>
                <a:gd name="T50" fmla="*/ 13 w 20"/>
                <a:gd name="T51" fmla="*/ 19 h 29"/>
                <a:gd name="T52" fmla="*/ 12 w 20"/>
                <a:gd name="T53" fmla="*/ 19 h 29"/>
                <a:gd name="T54" fmla="*/ 11 w 20"/>
                <a:gd name="T55" fmla="*/ 19 h 29"/>
                <a:gd name="T56" fmla="*/ 11 w 20"/>
                <a:gd name="T57" fmla="*/ 19 h 29"/>
                <a:gd name="T58" fmla="*/ 12 w 20"/>
                <a:gd name="T59" fmla="*/ 19 h 29"/>
                <a:gd name="T60" fmla="*/ 9 w 20"/>
                <a:gd name="T61" fmla="*/ 18 h 29"/>
                <a:gd name="T62" fmla="*/ 6 w 20"/>
                <a:gd name="T63" fmla="*/ 15 h 29"/>
                <a:gd name="T64" fmla="*/ 6 w 20"/>
                <a:gd name="T65" fmla="*/ 11 h 29"/>
                <a:gd name="T66" fmla="*/ 16 w 20"/>
                <a:gd name="T67" fmla="*/ 12 h 29"/>
                <a:gd name="T68" fmla="*/ 12 w 20"/>
                <a:gd name="T6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" h="29">
                  <a:moveTo>
                    <a:pt x="12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12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9"/>
                    <a:pt x="12" y="19"/>
                    <a:pt x="12" y="19"/>
                  </a:cubicBezTo>
                  <a:moveTo>
                    <a:pt x="9" y="19"/>
                  </a:move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6" y="13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4" y="6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2" y="7"/>
                    <a:pt x="11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7"/>
                    <a:pt x="9" y="7"/>
                    <a:pt x="8" y="6"/>
                  </a:cubicBezTo>
                  <a:cubicBezTo>
                    <a:pt x="8" y="6"/>
                    <a:pt x="9" y="5"/>
                    <a:pt x="10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4"/>
                    <a:pt x="11" y="4"/>
                    <a:pt x="11" y="4"/>
                  </a:cubicBezTo>
                  <a:moveTo>
                    <a:pt x="12" y="4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moveTo>
                    <a:pt x="1" y="11"/>
                  </a:moveTo>
                  <a:cubicBezTo>
                    <a:pt x="0" y="20"/>
                    <a:pt x="11" y="29"/>
                    <a:pt x="18" y="20"/>
                  </a:cubicBezTo>
                  <a:cubicBezTo>
                    <a:pt x="20" y="17"/>
                    <a:pt x="16" y="15"/>
                    <a:pt x="14" y="17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10" y="19"/>
                    <a:pt x="9" y="19"/>
                    <a:pt x="9" y="18"/>
                  </a:cubicBezTo>
                  <a:cubicBezTo>
                    <a:pt x="8" y="18"/>
                    <a:pt x="8" y="18"/>
                    <a:pt x="8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9" y="11"/>
                    <a:pt x="13" y="12"/>
                    <a:pt x="16" y="12"/>
                  </a:cubicBezTo>
                  <a:cubicBezTo>
                    <a:pt x="17" y="12"/>
                    <a:pt x="18" y="11"/>
                    <a:pt x="19" y="9"/>
                  </a:cubicBezTo>
                  <a:cubicBezTo>
                    <a:pt x="19" y="3"/>
                    <a:pt x="16" y="0"/>
                    <a:pt x="12" y="0"/>
                  </a:cubicBezTo>
                  <a:cubicBezTo>
                    <a:pt x="7" y="0"/>
                    <a:pt x="2" y="4"/>
                    <a:pt x="1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Freeform 388"/>
            <p:cNvSpPr>
              <a:spLocks noEditPoints="1"/>
            </p:cNvSpPr>
            <p:nvPr/>
          </p:nvSpPr>
          <p:spPr bwMode="auto">
            <a:xfrm>
              <a:off x="2843" y="1695"/>
              <a:ext cx="50" cy="64"/>
            </a:xfrm>
            <a:custGeom>
              <a:avLst/>
              <a:gdLst>
                <a:gd name="T0" fmla="*/ 15 w 21"/>
                <a:gd name="T1" fmla="*/ 16 h 27"/>
                <a:gd name="T2" fmla="*/ 15 w 21"/>
                <a:gd name="T3" fmla="*/ 16 h 27"/>
                <a:gd name="T4" fmla="*/ 8 w 21"/>
                <a:gd name="T5" fmla="*/ 20 h 27"/>
                <a:gd name="T6" fmla="*/ 8 w 21"/>
                <a:gd name="T7" fmla="*/ 20 h 27"/>
                <a:gd name="T8" fmla="*/ 8 w 21"/>
                <a:gd name="T9" fmla="*/ 20 h 27"/>
                <a:gd name="T10" fmla="*/ 7 w 21"/>
                <a:gd name="T11" fmla="*/ 19 h 27"/>
                <a:gd name="T12" fmla="*/ 15 w 21"/>
                <a:gd name="T13" fmla="*/ 18 h 27"/>
                <a:gd name="T14" fmla="*/ 15 w 21"/>
                <a:gd name="T15" fmla="*/ 18 h 27"/>
                <a:gd name="T16" fmla="*/ 15 w 21"/>
                <a:gd name="T17" fmla="*/ 18 h 27"/>
                <a:gd name="T18" fmla="*/ 15 w 21"/>
                <a:gd name="T19" fmla="*/ 17 h 27"/>
                <a:gd name="T20" fmla="*/ 15 w 21"/>
                <a:gd name="T21" fmla="*/ 14 h 27"/>
                <a:gd name="T22" fmla="*/ 10 w 21"/>
                <a:gd name="T23" fmla="*/ 9 h 27"/>
                <a:gd name="T24" fmla="*/ 10 w 21"/>
                <a:gd name="T25" fmla="*/ 9 h 27"/>
                <a:gd name="T26" fmla="*/ 9 w 21"/>
                <a:gd name="T27" fmla="*/ 9 h 27"/>
                <a:gd name="T28" fmla="*/ 8 w 21"/>
                <a:gd name="T29" fmla="*/ 7 h 27"/>
                <a:gd name="T30" fmla="*/ 8 w 21"/>
                <a:gd name="T31" fmla="*/ 8 h 27"/>
                <a:gd name="T32" fmla="*/ 8 w 21"/>
                <a:gd name="T33" fmla="*/ 8 h 27"/>
                <a:gd name="T34" fmla="*/ 8 w 21"/>
                <a:gd name="T35" fmla="*/ 7 h 27"/>
                <a:gd name="T36" fmla="*/ 8 w 21"/>
                <a:gd name="T37" fmla="*/ 7 h 27"/>
                <a:gd name="T38" fmla="*/ 8 w 21"/>
                <a:gd name="T39" fmla="*/ 7 h 27"/>
                <a:gd name="T40" fmla="*/ 8 w 21"/>
                <a:gd name="T41" fmla="*/ 7 h 27"/>
                <a:gd name="T42" fmla="*/ 9 w 21"/>
                <a:gd name="T43" fmla="*/ 7 h 27"/>
                <a:gd name="T44" fmla="*/ 8 w 21"/>
                <a:gd name="T45" fmla="*/ 7 h 27"/>
                <a:gd name="T46" fmla="*/ 9 w 21"/>
                <a:gd name="T47" fmla="*/ 6 h 27"/>
                <a:gd name="T48" fmla="*/ 9 w 21"/>
                <a:gd name="T49" fmla="*/ 6 h 27"/>
                <a:gd name="T50" fmla="*/ 13 w 21"/>
                <a:gd name="T51" fmla="*/ 14 h 27"/>
                <a:gd name="T52" fmla="*/ 14 w 21"/>
                <a:gd name="T53" fmla="*/ 14 h 27"/>
                <a:gd name="T54" fmla="*/ 15 w 21"/>
                <a:gd name="T55" fmla="*/ 16 h 27"/>
                <a:gd name="T56" fmla="*/ 15 w 21"/>
                <a:gd name="T57" fmla="*/ 16 h 27"/>
                <a:gd name="T58" fmla="*/ 15 w 21"/>
                <a:gd name="T59" fmla="*/ 16 h 27"/>
                <a:gd name="T60" fmla="*/ 15 w 21"/>
                <a:gd name="T61" fmla="*/ 16 h 27"/>
                <a:gd name="T62" fmla="*/ 15 w 21"/>
                <a:gd name="T63" fmla="*/ 16 h 27"/>
                <a:gd name="T64" fmla="*/ 15 w 21"/>
                <a:gd name="T65" fmla="*/ 17 h 27"/>
                <a:gd name="T66" fmla="*/ 14 w 21"/>
                <a:gd name="T67" fmla="*/ 19 h 27"/>
                <a:gd name="T68" fmla="*/ 11 w 21"/>
                <a:gd name="T69" fmla="*/ 20 h 27"/>
                <a:gd name="T70" fmla="*/ 8 w 21"/>
                <a:gd name="T71" fmla="*/ 20 h 27"/>
                <a:gd name="T72" fmla="*/ 8 w 21"/>
                <a:gd name="T73" fmla="*/ 20 h 27"/>
                <a:gd name="T74" fmla="*/ 8 w 21"/>
                <a:gd name="T75" fmla="*/ 19 h 27"/>
                <a:gd name="T76" fmla="*/ 18 w 21"/>
                <a:gd name="T77" fmla="*/ 22 h 27"/>
                <a:gd name="T78" fmla="*/ 10 w 21"/>
                <a:gd name="T79" fmla="*/ 9 h 27"/>
                <a:gd name="T80" fmla="*/ 9 w 21"/>
                <a:gd name="T81" fmla="*/ 8 h 27"/>
                <a:gd name="T82" fmla="*/ 8 w 21"/>
                <a:gd name="T83" fmla="*/ 8 h 27"/>
                <a:gd name="T84" fmla="*/ 8 w 21"/>
                <a:gd name="T85" fmla="*/ 7 h 27"/>
                <a:gd name="T86" fmla="*/ 9 w 21"/>
                <a:gd name="T87" fmla="*/ 7 h 27"/>
                <a:gd name="T88" fmla="*/ 10 w 21"/>
                <a:gd name="T89" fmla="*/ 6 h 27"/>
                <a:gd name="T90" fmla="*/ 16 w 21"/>
                <a:gd name="T91" fmla="*/ 5 h 27"/>
                <a:gd name="T92" fmla="*/ 17 w 21"/>
                <a:gd name="T93" fmla="*/ 0 h 27"/>
                <a:gd name="T94" fmla="*/ 4 w 21"/>
                <a:gd name="T9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" h="27"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8" y="20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moveTo>
                    <a:pt x="7" y="19"/>
                  </a:move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7" y="19"/>
                    <a:pt x="7" y="19"/>
                    <a:pt x="7" y="19"/>
                  </a:cubicBezTo>
                  <a:moveTo>
                    <a:pt x="15" y="18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moveTo>
                    <a:pt x="15" y="17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5" y="14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moveTo>
                    <a:pt x="10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moveTo>
                    <a:pt x="8" y="8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8" y="8"/>
                    <a:pt x="8" y="8"/>
                    <a:pt x="8" y="8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8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moveTo>
                    <a:pt x="9" y="7"/>
                  </a:move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moveTo>
                    <a:pt x="9" y="6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moveTo>
                    <a:pt x="4" y="5"/>
                  </a:moveTo>
                  <a:cubicBezTo>
                    <a:pt x="0" y="11"/>
                    <a:pt x="9" y="13"/>
                    <a:pt x="13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14" y="19"/>
                    <a:pt x="13" y="19"/>
                    <a:pt x="13" y="19"/>
                  </a:cubicBezTo>
                  <a:cubicBezTo>
                    <a:pt x="12" y="20"/>
                    <a:pt x="12" y="20"/>
                    <a:pt x="11" y="20"/>
                  </a:cubicBezTo>
                  <a:cubicBezTo>
                    <a:pt x="10" y="20"/>
                    <a:pt x="10" y="20"/>
                    <a:pt x="9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" y="16"/>
                    <a:pt x="2" y="18"/>
                    <a:pt x="3" y="21"/>
                  </a:cubicBezTo>
                  <a:cubicBezTo>
                    <a:pt x="5" y="27"/>
                    <a:pt x="14" y="25"/>
                    <a:pt x="18" y="22"/>
                  </a:cubicBezTo>
                  <a:cubicBezTo>
                    <a:pt x="20" y="20"/>
                    <a:pt x="21" y="16"/>
                    <a:pt x="20" y="14"/>
                  </a:cubicBezTo>
                  <a:cubicBezTo>
                    <a:pt x="18" y="9"/>
                    <a:pt x="14" y="9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10" y="6"/>
                    <a:pt x="10" y="6"/>
                  </a:cubicBezTo>
                  <a:cubicBezTo>
                    <a:pt x="11" y="5"/>
                    <a:pt x="12" y="5"/>
                    <a:pt x="14" y="5"/>
                  </a:cubicBezTo>
                  <a:cubicBezTo>
                    <a:pt x="14" y="5"/>
                    <a:pt x="15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5"/>
                    <a:pt x="20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1" y="0"/>
                    <a:pt x="6" y="2"/>
                    <a:pt x="4" y="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Freeform 389"/>
            <p:cNvSpPr>
              <a:spLocks noEditPoints="1"/>
            </p:cNvSpPr>
            <p:nvPr/>
          </p:nvSpPr>
          <p:spPr bwMode="auto">
            <a:xfrm>
              <a:off x="2895" y="1692"/>
              <a:ext cx="45" cy="70"/>
            </a:xfrm>
            <a:custGeom>
              <a:avLst/>
              <a:gdLst>
                <a:gd name="T0" fmla="*/ 9 w 19"/>
                <a:gd name="T1" fmla="*/ 18 h 29"/>
                <a:gd name="T2" fmla="*/ 9 w 19"/>
                <a:gd name="T3" fmla="*/ 18 h 29"/>
                <a:gd name="T4" fmla="*/ 9 w 19"/>
                <a:gd name="T5" fmla="*/ 18 h 29"/>
                <a:gd name="T6" fmla="*/ 9 w 19"/>
                <a:gd name="T7" fmla="*/ 18 h 29"/>
                <a:gd name="T8" fmla="*/ 9 w 19"/>
                <a:gd name="T9" fmla="*/ 18 h 29"/>
                <a:gd name="T10" fmla="*/ 9 w 19"/>
                <a:gd name="T11" fmla="*/ 18 h 29"/>
                <a:gd name="T12" fmla="*/ 9 w 19"/>
                <a:gd name="T13" fmla="*/ 18 h 29"/>
                <a:gd name="T14" fmla="*/ 12 w 19"/>
                <a:gd name="T15" fmla="*/ 5 h 29"/>
                <a:gd name="T16" fmla="*/ 12 w 19"/>
                <a:gd name="T17" fmla="*/ 5 h 29"/>
                <a:gd name="T18" fmla="*/ 12 w 19"/>
                <a:gd name="T19" fmla="*/ 5 h 29"/>
                <a:gd name="T20" fmla="*/ 10 w 19"/>
                <a:gd name="T21" fmla="*/ 5 h 29"/>
                <a:gd name="T22" fmla="*/ 9 w 19"/>
                <a:gd name="T23" fmla="*/ 5 h 29"/>
                <a:gd name="T24" fmla="*/ 10 w 19"/>
                <a:gd name="T25" fmla="*/ 5 h 29"/>
                <a:gd name="T26" fmla="*/ 10 w 19"/>
                <a:gd name="T27" fmla="*/ 5 h 29"/>
                <a:gd name="T28" fmla="*/ 10 w 19"/>
                <a:gd name="T29" fmla="*/ 5 h 29"/>
                <a:gd name="T30" fmla="*/ 10 w 19"/>
                <a:gd name="T31" fmla="*/ 5 h 29"/>
                <a:gd name="T32" fmla="*/ 10 w 19"/>
                <a:gd name="T33" fmla="*/ 5 h 29"/>
                <a:gd name="T34" fmla="*/ 10 w 19"/>
                <a:gd name="T35" fmla="*/ 5 h 29"/>
                <a:gd name="T36" fmla="*/ 11 w 19"/>
                <a:gd name="T37" fmla="*/ 5 h 29"/>
                <a:gd name="T38" fmla="*/ 10 w 19"/>
                <a:gd name="T39" fmla="*/ 5 h 29"/>
                <a:gd name="T40" fmla="*/ 12 w 19"/>
                <a:gd name="T41" fmla="*/ 5 h 29"/>
                <a:gd name="T42" fmla="*/ 12 w 19"/>
                <a:gd name="T43" fmla="*/ 5 h 29"/>
                <a:gd name="T44" fmla="*/ 12 w 19"/>
                <a:gd name="T45" fmla="*/ 5 h 29"/>
                <a:gd name="T46" fmla="*/ 13 w 19"/>
                <a:gd name="T47" fmla="*/ 6 h 29"/>
                <a:gd name="T48" fmla="*/ 12 w 19"/>
                <a:gd name="T49" fmla="*/ 5 h 29"/>
                <a:gd name="T50" fmla="*/ 13 w 19"/>
                <a:gd name="T51" fmla="*/ 7 h 29"/>
                <a:gd name="T52" fmla="*/ 13 w 19"/>
                <a:gd name="T53" fmla="*/ 7 h 29"/>
                <a:gd name="T54" fmla="*/ 13 w 19"/>
                <a:gd name="T55" fmla="*/ 7 h 29"/>
                <a:gd name="T56" fmla="*/ 13 w 19"/>
                <a:gd name="T57" fmla="*/ 7 h 29"/>
                <a:gd name="T58" fmla="*/ 7 w 19"/>
                <a:gd name="T59" fmla="*/ 7 h 29"/>
                <a:gd name="T60" fmla="*/ 8 w 19"/>
                <a:gd name="T61" fmla="*/ 6 h 29"/>
                <a:gd name="T62" fmla="*/ 8 w 19"/>
                <a:gd name="T63" fmla="*/ 6 h 29"/>
                <a:gd name="T64" fmla="*/ 8 w 19"/>
                <a:gd name="T65" fmla="*/ 6 h 29"/>
                <a:gd name="T66" fmla="*/ 8 w 19"/>
                <a:gd name="T67" fmla="*/ 6 h 29"/>
                <a:gd name="T68" fmla="*/ 9 w 19"/>
                <a:gd name="T69" fmla="*/ 5 h 29"/>
                <a:gd name="T70" fmla="*/ 10 w 19"/>
                <a:gd name="T71" fmla="*/ 5 h 29"/>
                <a:gd name="T72" fmla="*/ 11 w 19"/>
                <a:gd name="T73" fmla="*/ 5 h 29"/>
                <a:gd name="T74" fmla="*/ 2 w 19"/>
                <a:gd name="T75" fmla="*/ 8 h 29"/>
                <a:gd name="T76" fmla="*/ 1 w 19"/>
                <a:gd name="T77" fmla="*/ 10 h 29"/>
                <a:gd name="T78" fmla="*/ 17 w 19"/>
                <a:gd name="T79" fmla="*/ 18 h 29"/>
                <a:gd name="T80" fmla="*/ 12 w 19"/>
                <a:gd name="T81" fmla="*/ 15 h 29"/>
                <a:gd name="T82" fmla="*/ 11 w 19"/>
                <a:gd name="T83" fmla="*/ 18 h 29"/>
                <a:gd name="T84" fmla="*/ 11 w 19"/>
                <a:gd name="T85" fmla="*/ 18 h 29"/>
                <a:gd name="T86" fmla="*/ 11 w 19"/>
                <a:gd name="T87" fmla="*/ 18 h 29"/>
                <a:gd name="T88" fmla="*/ 11 w 19"/>
                <a:gd name="T89" fmla="*/ 17 h 29"/>
                <a:gd name="T90" fmla="*/ 11 w 19"/>
                <a:gd name="T91" fmla="*/ 18 h 29"/>
                <a:gd name="T92" fmla="*/ 10 w 19"/>
                <a:gd name="T93" fmla="*/ 18 h 29"/>
                <a:gd name="T94" fmla="*/ 10 w 19"/>
                <a:gd name="T95" fmla="*/ 18 h 29"/>
                <a:gd name="T96" fmla="*/ 11 w 19"/>
                <a:gd name="T97" fmla="*/ 18 h 29"/>
                <a:gd name="T98" fmla="*/ 9 w 19"/>
                <a:gd name="T99" fmla="*/ 18 h 29"/>
                <a:gd name="T100" fmla="*/ 10 w 19"/>
                <a:gd name="T101" fmla="*/ 18 h 29"/>
                <a:gd name="T102" fmla="*/ 9 w 19"/>
                <a:gd name="T103" fmla="*/ 18 h 29"/>
                <a:gd name="T104" fmla="*/ 9 w 19"/>
                <a:gd name="T105" fmla="*/ 18 h 29"/>
                <a:gd name="T106" fmla="*/ 8 w 19"/>
                <a:gd name="T107" fmla="*/ 17 h 29"/>
                <a:gd name="T108" fmla="*/ 7 w 19"/>
                <a:gd name="T109" fmla="*/ 15 h 29"/>
                <a:gd name="T110" fmla="*/ 6 w 19"/>
                <a:gd name="T111" fmla="*/ 13 h 29"/>
                <a:gd name="T112" fmla="*/ 6 w 19"/>
                <a:gd name="T113" fmla="*/ 12 h 29"/>
                <a:gd name="T114" fmla="*/ 15 w 19"/>
                <a:gd name="T115" fmla="*/ 12 h 29"/>
                <a:gd name="T116" fmla="*/ 17 w 19"/>
                <a:gd name="T117" fmla="*/ 10 h 29"/>
                <a:gd name="T118" fmla="*/ 11 w 19"/>
                <a:gd name="T119" fmla="*/ 0 h 29"/>
                <a:gd name="T120" fmla="*/ 2 w 19"/>
                <a:gd name="T121" fmla="*/ 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9" h="29"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9" y="18"/>
                  </a:move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moveTo>
                    <a:pt x="12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moveTo>
                    <a:pt x="10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6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1" y="7"/>
                    <a:pt x="9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2" y="8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0" y="19"/>
                    <a:pt x="11" y="29"/>
                    <a:pt x="17" y="18"/>
                  </a:cubicBezTo>
                  <a:cubicBezTo>
                    <a:pt x="18" y="15"/>
                    <a:pt x="14" y="13"/>
                    <a:pt x="12" y="15"/>
                  </a:cubicBezTo>
                  <a:cubicBezTo>
                    <a:pt x="12" y="16"/>
                    <a:pt x="12" y="17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0" y="18"/>
                    <a:pt x="9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6"/>
                    <a:pt x="7" y="16"/>
                    <a:pt x="7" y="15"/>
                  </a:cubicBezTo>
                  <a:cubicBezTo>
                    <a:pt x="6" y="14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9" y="12"/>
                    <a:pt x="12" y="12"/>
                    <a:pt x="15" y="12"/>
                  </a:cubicBezTo>
                  <a:cubicBezTo>
                    <a:pt x="16" y="12"/>
                    <a:pt x="17" y="11"/>
                    <a:pt x="17" y="10"/>
                  </a:cubicBezTo>
                  <a:cubicBezTo>
                    <a:pt x="19" y="4"/>
                    <a:pt x="15" y="0"/>
                    <a:pt x="11" y="0"/>
                  </a:cubicBezTo>
                  <a:cubicBezTo>
                    <a:pt x="7" y="0"/>
                    <a:pt x="3" y="3"/>
                    <a:pt x="2" y="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390"/>
            <p:cNvSpPr>
              <a:spLocks noEditPoints="1"/>
            </p:cNvSpPr>
            <p:nvPr/>
          </p:nvSpPr>
          <p:spPr bwMode="auto">
            <a:xfrm>
              <a:off x="2928" y="1692"/>
              <a:ext cx="57" cy="65"/>
            </a:xfrm>
            <a:custGeom>
              <a:avLst/>
              <a:gdLst>
                <a:gd name="T0" fmla="*/ 10 w 24"/>
                <a:gd name="T1" fmla="*/ 21 h 27"/>
                <a:gd name="T2" fmla="*/ 10 w 24"/>
                <a:gd name="T3" fmla="*/ 21 h 27"/>
                <a:gd name="T4" fmla="*/ 10 w 24"/>
                <a:gd name="T5" fmla="*/ 21 h 27"/>
                <a:gd name="T6" fmla="*/ 10 w 24"/>
                <a:gd name="T7" fmla="*/ 21 h 27"/>
                <a:gd name="T8" fmla="*/ 10 w 24"/>
                <a:gd name="T9" fmla="*/ 21 h 27"/>
                <a:gd name="T10" fmla="*/ 10 w 24"/>
                <a:gd name="T11" fmla="*/ 21 h 27"/>
                <a:gd name="T12" fmla="*/ 10 w 24"/>
                <a:gd name="T13" fmla="*/ 22 h 27"/>
                <a:gd name="T14" fmla="*/ 10 w 24"/>
                <a:gd name="T15" fmla="*/ 21 h 27"/>
                <a:gd name="T16" fmla="*/ 10 w 24"/>
                <a:gd name="T17" fmla="*/ 21 h 27"/>
                <a:gd name="T18" fmla="*/ 10 w 24"/>
                <a:gd name="T19" fmla="*/ 21 h 27"/>
                <a:gd name="T20" fmla="*/ 10 w 24"/>
                <a:gd name="T21" fmla="*/ 21 h 27"/>
                <a:gd name="T22" fmla="*/ 11 w 24"/>
                <a:gd name="T23" fmla="*/ 21 h 27"/>
                <a:gd name="T24" fmla="*/ 11 w 24"/>
                <a:gd name="T25" fmla="*/ 21 h 27"/>
                <a:gd name="T26" fmla="*/ 9 w 24"/>
                <a:gd name="T27" fmla="*/ 21 h 27"/>
                <a:gd name="T28" fmla="*/ 9 w 24"/>
                <a:gd name="T29" fmla="*/ 21 h 27"/>
                <a:gd name="T30" fmla="*/ 21 w 24"/>
                <a:gd name="T31" fmla="*/ 18 h 27"/>
                <a:gd name="T32" fmla="*/ 15 w 24"/>
                <a:gd name="T33" fmla="*/ 7 h 27"/>
                <a:gd name="T34" fmla="*/ 15 w 24"/>
                <a:gd name="T35" fmla="*/ 7 h 27"/>
                <a:gd name="T36" fmla="*/ 15 w 24"/>
                <a:gd name="T37" fmla="*/ 7 h 27"/>
                <a:gd name="T38" fmla="*/ 15 w 24"/>
                <a:gd name="T39" fmla="*/ 10 h 27"/>
                <a:gd name="T40" fmla="*/ 12 w 24"/>
                <a:gd name="T41" fmla="*/ 20 h 27"/>
                <a:gd name="T42" fmla="*/ 11 w 24"/>
                <a:gd name="T43" fmla="*/ 21 h 27"/>
                <a:gd name="T44" fmla="*/ 10 w 24"/>
                <a:gd name="T45" fmla="*/ 21 h 27"/>
                <a:gd name="T46" fmla="*/ 9 w 24"/>
                <a:gd name="T47" fmla="*/ 21 h 27"/>
                <a:gd name="T48" fmla="*/ 9 w 24"/>
                <a:gd name="T49" fmla="*/ 21 h 27"/>
                <a:gd name="T50" fmla="*/ 8 w 24"/>
                <a:gd name="T51" fmla="*/ 18 h 27"/>
                <a:gd name="T52" fmla="*/ 9 w 24"/>
                <a:gd name="T53" fmla="*/ 10 h 27"/>
                <a:gd name="T54" fmla="*/ 11 w 24"/>
                <a:gd name="T55" fmla="*/ 7 h 27"/>
                <a:gd name="T56" fmla="*/ 13 w 24"/>
                <a:gd name="T57" fmla="*/ 7 h 27"/>
                <a:gd name="T58" fmla="*/ 13 w 24"/>
                <a:gd name="T59" fmla="*/ 6 h 27"/>
                <a:gd name="T60" fmla="*/ 13 w 24"/>
                <a:gd name="T61" fmla="*/ 6 h 27"/>
                <a:gd name="T62" fmla="*/ 4 w 24"/>
                <a:gd name="T63" fmla="*/ 23 h 27"/>
                <a:gd name="T64" fmla="*/ 17 w 24"/>
                <a:gd name="T65" fmla="*/ 21 h 27"/>
                <a:gd name="T66" fmla="*/ 22 w 24"/>
                <a:gd name="T67" fmla="*/ 19 h 27"/>
                <a:gd name="T68" fmla="*/ 21 w 24"/>
                <a:gd name="T69" fmla="*/ 15 h 27"/>
                <a:gd name="T70" fmla="*/ 20 w 24"/>
                <a:gd name="T71" fmla="*/ 4 h 27"/>
                <a:gd name="T72" fmla="*/ 16 w 24"/>
                <a:gd name="T73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" h="27"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0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moveTo>
                    <a:pt x="11" y="21"/>
                  </a:move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9" y="21"/>
                  </a:move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moveTo>
                    <a:pt x="21" y="17"/>
                  </a:move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7"/>
                    <a:pt x="21" y="17"/>
                  </a:cubicBezTo>
                  <a:moveTo>
                    <a:pt x="15" y="7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moveTo>
                    <a:pt x="14" y="7"/>
                  </a:moveTo>
                  <a:cubicBezTo>
                    <a:pt x="14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8"/>
                    <a:pt x="15" y="9"/>
                    <a:pt x="15" y="10"/>
                  </a:cubicBezTo>
                  <a:cubicBezTo>
                    <a:pt x="15" y="12"/>
                    <a:pt x="14" y="15"/>
                    <a:pt x="13" y="18"/>
                  </a:cubicBezTo>
                  <a:cubicBezTo>
                    <a:pt x="13" y="19"/>
                    <a:pt x="12" y="19"/>
                    <a:pt x="12" y="20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19"/>
                    <a:pt x="8" y="18"/>
                    <a:pt x="8" y="18"/>
                  </a:cubicBezTo>
                  <a:cubicBezTo>
                    <a:pt x="7" y="16"/>
                    <a:pt x="7" y="15"/>
                    <a:pt x="8" y="14"/>
                  </a:cubicBezTo>
                  <a:cubicBezTo>
                    <a:pt x="8" y="13"/>
                    <a:pt x="8" y="12"/>
                    <a:pt x="9" y="10"/>
                  </a:cubicBezTo>
                  <a:cubicBezTo>
                    <a:pt x="9" y="10"/>
                    <a:pt x="9" y="9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11" y="7"/>
                    <a:pt x="12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4" y="7"/>
                  </a:cubicBezTo>
                  <a:moveTo>
                    <a:pt x="13" y="6"/>
                  </a:moveTo>
                  <a:cubicBezTo>
                    <a:pt x="13" y="7"/>
                    <a:pt x="13" y="7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moveTo>
                    <a:pt x="16" y="2"/>
                  </a:moveTo>
                  <a:cubicBezTo>
                    <a:pt x="5" y="0"/>
                    <a:pt x="0" y="13"/>
                    <a:pt x="4" y="23"/>
                  </a:cubicBezTo>
                  <a:cubicBezTo>
                    <a:pt x="6" y="27"/>
                    <a:pt x="13" y="27"/>
                    <a:pt x="16" y="23"/>
                  </a:cubicBezTo>
                  <a:cubicBezTo>
                    <a:pt x="16" y="22"/>
                    <a:pt x="17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24"/>
                    <a:pt x="24" y="21"/>
                    <a:pt x="22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7"/>
                    <a:pt x="21" y="16"/>
                    <a:pt x="21" y="15"/>
                  </a:cubicBezTo>
                  <a:cubicBezTo>
                    <a:pt x="20" y="12"/>
                    <a:pt x="20" y="10"/>
                    <a:pt x="20" y="7"/>
                  </a:cubicBezTo>
                  <a:cubicBezTo>
                    <a:pt x="20" y="6"/>
                    <a:pt x="20" y="5"/>
                    <a:pt x="20" y="4"/>
                  </a:cubicBezTo>
                  <a:cubicBezTo>
                    <a:pt x="20" y="2"/>
                    <a:pt x="19" y="2"/>
                    <a:pt x="18" y="2"/>
                  </a:cubicBezTo>
                  <a:cubicBezTo>
                    <a:pt x="17" y="2"/>
                    <a:pt x="17" y="2"/>
                    <a:pt x="16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391"/>
            <p:cNvSpPr>
              <a:spLocks noEditPoints="1"/>
            </p:cNvSpPr>
            <p:nvPr/>
          </p:nvSpPr>
          <p:spPr bwMode="auto">
            <a:xfrm>
              <a:off x="2978" y="1692"/>
              <a:ext cx="52" cy="62"/>
            </a:xfrm>
            <a:custGeom>
              <a:avLst/>
              <a:gdLst>
                <a:gd name="T0" fmla="*/ 11 w 22"/>
                <a:gd name="T1" fmla="*/ 21 h 26"/>
                <a:gd name="T2" fmla="*/ 11 w 22"/>
                <a:gd name="T3" fmla="*/ 21 h 26"/>
                <a:gd name="T4" fmla="*/ 11 w 22"/>
                <a:gd name="T5" fmla="*/ 21 h 26"/>
                <a:gd name="T6" fmla="*/ 16 w 22"/>
                <a:gd name="T7" fmla="*/ 6 h 26"/>
                <a:gd name="T8" fmla="*/ 16 w 22"/>
                <a:gd name="T9" fmla="*/ 6 h 26"/>
                <a:gd name="T10" fmla="*/ 16 w 22"/>
                <a:gd name="T11" fmla="*/ 6 h 26"/>
                <a:gd name="T12" fmla="*/ 16 w 22"/>
                <a:gd name="T13" fmla="*/ 6 h 26"/>
                <a:gd name="T14" fmla="*/ 16 w 22"/>
                <a:gd name="T15" fmla="*/ 6 h 26"/>
                <a:gd name="T16" fmla="*/ 16 w 22"/>
                <a:gd name="T17" fmla="*/ 6 h 26"/>
                <a:gd name="T18" fmla="*/ 16 w 22"/>
                <a:gd name="T19" fmla="*/ 6 h 26"/>
                <a:gd name="T20" fmla="*/ 16 w 22"/>
                <a:gd name="T21" fmla="*/ 5 h 26"/>
                <a:gd name="T22" fmla="*/ 16 w 22"/>
                <a:gd name="T23" fmla="*/ 5 h 26"/>
                <a:gd name="T24" fmla="*/ 9 w 22"/>
                <a:gd name="T25" fmla="*/ 11 h 26"/>
                <a:gd name="T26" fmla="*/ 6 w 22"/>
                <a:gd name="T27" fmla="*/ 4 h 26"/>
                <a:gd name="T28" fmla="*/ 2 w 22"/>
                <a:gd name="T29" fmla="*/ 5 h 26"/>
                <a:gd name="T30" fmla="*/ 6 w 22"/>
                <a:gd name="T31" fmla="*/ 21 h 26"/>
                <a:gd name="T32" fmla="*/ 6 w 22"/>
                <a:gd name="T33" fmla="*/ 23 h 26"/>
                <a:gd name="T34" fmla="*/ 11 w 22"/>
                <a:gd name="T35" fmla="*/ 23 h 26"/>
                <a:gd name="T36" fmla="*/ 11 w 22"/>
                <a:gd name="T37" fmla="*/ 22 h 26"/>
                <a:gd name="T38" fmla="*/ 15 w 22"/>
                <a:gd name="T39" fmla="*/ 8 h 26"/>
                <a:gd name="T40" fmla="*/ 16 w 22"/>
                <a:gd name="T41" fmla="*/ 6 h 26"/>
                <a:gd name="T42" fmla="*/ 16 w 22"/>
                <a:gd name="T43" fmla="*/ 6 h 26"/>
                <a:gd name="T44" fmla="*/ 20 w 22"/>
                <a:gd name="T45" fmla="*/ 3 h 26"/>
                <a:gd name="T46" fmla="*/ 16 w 22"/>
                <a:gd name="T47" fmla="*/ 0 h 26"/>
                <a:gd name="T48" fmla="*/ 9 w 22"/>
                <a:gd name="T49" fmla="*/ 1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" h="26">
                  <a:moveTo>
                    <a:pt x="11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moveTo>
                    <a:pt x="16" y="5"/>
                  </a:moveTo>
                  <a:cubicBezTo>
                    <a:pt x="16" y="5"/>
                    <a:pt x="16" y="5"/>
                    <a:pt x="16" y="5"/>
                  </a:cubicBezTo>
                  <a:moveTo>
                    <a:pt x="9" y="11"/>
                  </a:moveTo>
                  <a:cubicBezTo>
                    <a:pt x="8" y="8"/>
                    <a:pt x="7" y="6"/>
                    <a:pt x="6" y="4"/>
                  </a:cubicBezTo>
                  <a:cubicBezTo>
                    <a:pt x="5" y="1"/>
                    <a:pt x="0" y="2"/>
                    <a:pt x="2" y="5"/>
                  </a:cubicBezTo>
                  <a:cubicBezTo>
                    <a:pt x="4" y="10"/>
                    <a:pt x="5" y="16"/>
                    <a:pt x="6" y="21"/>
                  </a:cubicBezTo>
                  <a:cubicBezTo>
                    <a:pt x="6" y="22"/>
                    <a:pt x="6" y="22"/>
                    <a:pt x="6" y="23"/>
                  </a:cubicBezTo>
                  <a:cubicBezTo>
                    <a:pt x="7" y="26"/>
                    <a:pt x="11" y="26"/>
                    <a:pt x="11" y="23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12" y="17"/>
                    <a:pt x="13" y="12"/>
                    <a:pt x="15" y="8"/>
                  </a:cubicBezTo>
                  <a:cubicBezTo>
                    <a:pt x="15" y="7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8" y="8"/>
                    <a:pt x="22" y="6"/>
                    <a:pt x="20" y="3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3" y="0"/>
                    <a:pt x="11" y="5"/>
                    <a:pt x="9" y="1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392"/>
            <p:cNvSpPr>
              <a:spLocks noEditPoints="1"/>
            </p:cNvSpPr>
            <p:nvPr/>
          </p:nvSpPr>
          <p:spPr bwMode="auto">
            <a:xfrm>
              <a:off x="3028" y="1697"/>
              <a:ext cx="49" cy="60"/>
            </a:xfrm>
            <a:custGeom>
              <a:avLst/>
              <a:gdLst>
                <a:gd name="T0" fmla="*/ 13 w 21"/>
                <a:gd name="T1" fmla="*/ 17 h 25"/>
                <a:gd name="T2" fmla="*/ 13 w 21"/>
                <a:gd name="T3" fmla="*/ 17 h 25"/>
                <a:gd name="T4" fmla="*/ 13 w 21"/>
                <a:gd name="T5" fmla="*/ 17 h 25"/>
                <a:gd name="T6" fmla="*/ 8 w 21"/>
                <a:gd name="T7" fmla="*/ 6 h 25"/>
                <a:gd name="T8" fmla="*/ 8 w 21"/>
                <a:gd name="T9" fmla="*/ 6 h 25"/>
                <a:gd name="T10" fmla="*/ 8 w 21"/>
                <a:gd name="T11" fmla="*/ 6 h 25"/>
                <a:gd name="T12" fmla="*/ 9 w 21"/>
                <a:gd name="T13" fmla="*/ 5 h 25"/>
                <a:gd name="T14" fmla="*/ 9 w 21"/>
                <a:gd name="T15" fmla="*/ 6 h 25"/>
                <a:gd name="T16" fmla="*/ 9 w 21"/>
                <a:gd name="T17" fmla="*/ 5 h 25"/>
                <a:gd name="T18" fmla="*/ 10 w 21"/>
                <a:gd name="T19" fmla="*/ 5 h 25"/>
                <a:gd name="T20" fmla="*/ 10 w 21"/>
                <a:gd name="T21" fmla="*/ 5 h 25"/>
                <a:gd name="T22" fmla="*/ 10 w 21"/>
                <a:gd name="T23" fmla="*/ 5 h 25"/>
                <a:gd name="T24" fmla="*/ 11 w 21"/>
                <a:gd name="T25" fmla="*/ 5 h 25"/>
                <a:gd name="T26" fmla="*/ 12 w 21"/>
                <a:gd name="T27" fmla="*/ 5 h 25"/>
                <a:gd name="T28" fmla="*/ 11 w 21"/>
                <a:gd name="T29" fmla="*/ 5 h 25"/>
                <a:gd name="T30" fmla="*/ 1 w 21"/>
                <a:gd name="T31" fmla="*/ 13 h 25"/>
                <a:gd name="T32" fmla="*/ 8 w 21"/>
                <a:gd name="T33" fmla="*/ 24 h 25"/>
                <a:gd name="T34" fmla="*/ 19 w 21"/>
                <a:gd name="T35" fmla="*/ 16 h 25"/>
                <a:gd name="T36" fmla="*/ 15 w 21"/>
                <a:gd name="T37" fmla="*/ 14 h 25"/>
                <a:gd name="T38" fmla="*/ 14 w 21"/>
                <a:gd name="T39" fmla="*/ 15 h 25"/>
                <a:gd name="T40" fmla="*/ 13 w 21"/>
                <a:gd name="T41" fmla="*/ 17 h 25"/>
                <a:gd name="T42" fmla="*/ 12 w 21"/>
                <a:gd name="T43" fmla="*/ 18 h 25"/>
                <a:gd name="T44" fmla="*/ 11 w 21"/>
                <a:gd name="T45" fmla="*/ 19 h 25"/>
                <a:gd name="T46" fmla="*/ 11 w 21"/>
                <a:gd name="T47" fmla="*/ 19 h 25"/>
                <a:gd name="T48" fmla="*/ 10 w 21"/>
                <a:gd name="T49" fmla="*/ 19 h 25"/>
                <a:gd name="T50" fmla="*/ 10 w 21"/>
                <a:gd name="T51" fmla="*/ 19 h 25"/>
                <a:gd name="T52" fmla="*/ 9 w 21"/>
                <a:gd name="T53" fmla="*/ 18 h 25"/>
                <a:gd name="T54" fmla="*/ 9 w 21"/>
                <a:gd name="T55" fmla="*/ 19 h 25"/>
                <a:gd name="T56" fmla="*/ 7 w 21"/>
                <a:gd name="T57" fmla="*/ 17 h 25"/>
                <a:gd name="T58" fmla="*/ 6 w 21"/>
                <a:gd name="T59" fmla="*/ 15 h 25"/>
                <a:gd name="T60" fmla="*/ 6 w 21"/>
                <a:gd name="T61" fmla="*/ 13 h 25"/>
                <a:gd name="T62" fmla="*/ 6 w 21"/>
                <a:gd name="T63" fmla="*/ 11 h 25"/>
                <a:gd name="T64" fmla="*/ 6 w 21"/>
                <a:gd name="T65" fmla="*/ 9 h 25"/>
                <a:gd name="T66" fmla="*/ 7 w 21"/>
                <a:gd name="T67" fmla="*/ 7 h 25"/>
                <a:gd name="T68" fmla="*/ 8 w 21"/>
                <a:gd name="T69" fmla="*/ 6 h 25"/>
                <a:gd name="T70" fmla="*/ 9 w 21"/>
                <a:gd name="T71" fmla="*/ 5 h 25"/>
                <a:gd name="T72" fmla="*/ 11 w 21"/>
                <a:gd name="T73" fmla="*/ 5 h 25"/>
                <a:gd name="T74" fmla="*/ 12 w 21"/>
                <a:gd name="T75" fmla="*/ 5 h 25"/>
                <a:gd name="T76" fmla="*/ 13 w 21"/>
                <a:gd name="T77" fmla="*/ 5 h 25"/>
                <a:gd name="T78" fmla="*/ 14 w 21"/>
                <a:gd name="T79" fmla="*/ 6 h 25"/>
                <a:gd name="T80" fmla="*/ 16 w 21"/>
                <a:gd name="T81" fmla="*/ 1 h 25"/>
                <a:gd name="T82" fmla="*/ 11 w 21"/>
                <a:gd name="T83" fmla="*/ 0 h 25"/>
                <a:gd name="T84" fmla="*/ 1 w 21"/>
                <a:gd name="T85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" h="25">
                  <a:moveTo>
                    <a:pt x="13" y="17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moveTo>
                    <a:pt x="8" y="6"/>
                  </a:move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moveTo>
                    <a:pt x="9" y="5"/>
                  </a:moveTo>
                  <a:cubicBezTo>
                    <a:pt x="9" y="6"/>
                    <a:pt x="9" y="6"/>
                    <a:pt x="9" y="6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" y="13"/>
                  </a:moveTo>
                  <a:cubicBezTo>
                    <a:pt x="1" y="17"/>
                    <a:pt x="4" y="23"/>
                    <a:pt x="8" y="24"/>
                  </a:cubicBezTo>
                  <a:cubicBezTo>
                    <a:pt x="14" y="25"/>
                    <a:pt x="17" y="21"/>
                    <a:pt x="19" y="16"/>
                  </a:cubicBezTo>
                  <a:cubicBezTo>
                    <a:pt x="21" y="13"/>
                    <a:pt x="16" y="11"/>
                    <a:pt x="15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4" y="17"/>
                    <a:pt x="13" y="17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8"/>
                    <a:pt x="8" y="18"/>
                    <a:pt x="7" y="17"/>
                  </a:cubicBezTo>
                  <a:cubicBezTo>
                    <a:pt x="7" y="17"/>
                    <a:pt x="7" y="16"/>
                    <a:pt x="6" y="15"/>
                  </a:cubicBezTo>
                  <a:cubicBezTo>
                    <a:pt x="6" y="15"/>
                    <a:pt x="6" y="14"/>
                    <a:pt x="6" y="13"/>
                  </a:cubicBezTo>
                  <a:cubicBezTo>
                    <a:pt x="6" y="12"/>
                    <a:pt x="6" y="12"/>
                    <a:pt x="6" y="11"/>
                  </a:cubicBezTo>
                  <a:cubicBezTo>
                    <a:pt x="6" y="10"/>
                    <a:pt x="6" y="9"/>
                    <a:pt x="6" y="9"/>
                  </a:cubicBezTo>
                  <a:cubicBezTo>
                    <a:pt x="7" y="8"/>
                    <a:pt x="7" y="7"/>
                    <a:pt x="7" y="7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5"/>
                    <a:pt x="13" y="5"/>
                    <a:pt x="13" y="5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7" y="7"/>
                    <a:pt x="19" y="3"/>
                    <a:pt x="16" y="1"/>
                  </a:cubicBezTo>
                  <a:cubicBezTo>
                    <a:pt x="15" y="1"/>
                    <a:pt x="13" y="0"/>
                    <a:pt x="11" y="0"/>
                  </a:cubicBezTo>
                  <a:cubicBezTo>
                    <a:pt x="5" y="0"/>
                    <a:pt x="0" y="6"/>
                    <a:pt x="1" y="1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393"/>
            <p:cNvSpPr>
              <a:spLocks noEditPoints="1"/>
            </p:cNvSpPr>
            <p:nvPr/>
          </p:nvSpPr>
          <p:spPr bwMode="auto">
            <a:xfrm>
              <a:off x="3075" y="1669"/>
              <a:ext cx="54" cy="90"/>
            </a:xfrm>
            <a:custGeom>
              <a:avLst/>
              <a:gdLst>
                <a:gd name="T0" fmla="*/ 14 w 23"/>
                <a:gd name="T1" fmla="*/ 15 h 38"/>
                <a:gd name="T2" fmla="*/ 14 w 23"/>
                <a:gd name="T3" fmla="*/ 15 h 38"/>
                <a:gd name="T4" fmla="*/ 8 w 23"/>
                <a:gd name="T5" fmla="*/ 31 h 38"/>
                <a:gd name="T6" fmla="*/ 10 w 23"/>
                <a:gd name="T7" fmla="*/ 20 h 38"/>
                <a:gd name="T8" fmla="*/ 10 w 23"/>
                <a:gd name="T9" fmla="*/ 20 h 38"/>
                <a:gd name="T10" fmla="*/ 15 w 23"/>
                <a:gd name="T11" fmla="*/ 17 h 38"/>
                <a:gd name="T12" fmla="*/ 13 w 23"/>
                <a:gd name="T13" fmla="*/ 16 h 38"/>
                <a:gd name="T14" fmla="*/ 13 w 23"/>
                <a:gd name="T15" fmla="*/ 16 h 38"/>
                <a:gd name="T16" fmla="*/ 15 w 23"/>
                <a:gd name="T17" fmla="*/ 16 h 38"/>
                <a:gd name="T18" fmla="*/ 14 w 23"/>
                <a:gd name="T19" fmla="*/ 16 h 38"/>
                <a:gd name="T20" fmla="*/ 14 w 23"/>
                <a:gd name="T21" fmla="*/ 16 h 38"/>
                <a:gd name="T22" fmla="*/ 14 w 23"/>
                <a:gd name="T23" fmla="*/ 15 h 38"/>
                <a:gd name="T24" fmla="*/ 14 w 23"/>
                <a:gd name="T25" fmla="*/ 15 h 38"/>
                <a:gd name="T26" fmla="*/ 14 w 23"/>
                <a:gd name="T27" fmla="*/ 15 h 38"/>
                <a:gd name="T28" fmla="*/ 14 w 23"/>
                <a:gd name="T29" fmla="*/ 16 h 38"/>
                <a:gd name="T30" fmla="*/ 14 w 23"/>
                <a:gd name="T31" fmla="*/ 15 h 38"/>
                <a:gd name="T32" fmla="*/ 14 w 23"/>
                <a:gd name="T33" fmla="*/ 15 h 38"/>
                <a:gd name="T34" fmla="*/ 14 w 23"/>
                <a:gd name="T35" fmla="*/ 15 h 38"/>
                <a:gd name="T36" fmla="*/ 14 w 23"/>
                <a:gd name="T37" fmla="*/ 15 h 38"/>
                <a:gd name="T38" fmla="*/ 14 w 23"/>
                <a:gd name="T39" fmla="*/ 15 h 38"/>
                <a:gd name="T40" fmla="*/ 14 w 23"/>
                <a:gd name="T41" fmla="*/ 15 h 38"/>
                <a:gd name="T42" fmla="*/ 14 w 23"/>
                <a:gd name="T43" fmla="*/ 15 h 38"/>
                <a:gd name="T44" fmla="*/ 14 w 23"/>
                <a:gd name="T45" fmla="*/ 15 h 38"/>
                <a:gd name="T46" fmla="*/ 14 w 23"/>
                <a:gd name="T47" fmla="*/ 15 h 38"/>
                <a:gd name="T48" fmla="*/ 3 w 23"/>
                <a:gd name="T49" fmla="*/ 35 h 38"/>
                <a:gd name="T50" fmla="*/ 8 w 23"/>
                <a:gd name="T51" fmla="*/ 31 h 38"/>
                <a:gd name="T52" fmla="*/ 13 w 23"/>
                <a:gd name="T53" fmla="*/ 16 h 38"/>
                <a:gd name="T54" fmla="*/ 14 w 23"/>
                <a:gd name="T55" fmla="*/ 16 h 38"/>
                <a:gd name="T56" fmla="*/ 14 w 23"/>
                <a:gd name="T57" fmla="*/ 16 h 38"/>
                <a:gd name="T58" fmla="*/ 14 w 23"/>
                <a:gd name="T59" fmla="*/ 16 h 38"/>
                <a:gd name="T60" fmla="*/ 14 w 23"/>
                <a:gd name="T61" fmla="*/ 16 h 38"/>
                <a:gd name="T62" fmla="*/ 15 w 23"/>
                <a:gd name="T63" fmla="*/ 17 h 38"/>
                <a:gd name="T64" fmla="*/ 16 w 23"/>
                <a:gd name="T65" fmla="*/ 35 h 38"/>
                <a:gd name="T66" fmla="*/ 14 w 23"/>
                <a:gd name="T67" fmla="*/ 11 h 38"/>
                <a:gd name="T68" fmla="*/ 6 w 23"/>
                <a:gd name="T69" fmla="*/ 3 h 38"/>
                <a:gd name="T70" fmla="*/ 1 w 23"/>
                <a:gd name="T71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3" h="38"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8" y="31"/>
                  </a:moveTo>
                  <a:cubicBezTo>
                    <a:pt x="8" y="31"/>
                    <a:pt x="8" y="31"/>
                    <a:pt x="8" y="31"/>
                  </a:cubicBezTo>
                  <a:cubicBezTo>
                    <a:pt x="8" y="31"/>
                    <a:pt x="8" y="31"/>
                    <a:pt x="8" y="31"/>
                  </a:cubicBezTo>
                  <a:moveTo>
                    <a:pt x="10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10" y="20"/>
                    <a:pt x="10" y="20"/>
                    <a:pt x="10" y="20"/>
                  </a:cubicBezTo>
                  <a:moveTo>
                    <a:pt x="15" y="17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moveTo>
                    <a:pt x="13" y="16"/>
                  </a:move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moveTo>
                    <a:pt x="15" y="16"/>
                  </a:move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moveTo>
                    <a:pt x="14" y="16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4" y="15"/>
                  </a:move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5"/>
                    <a:pt x="14" y="15"/>
                  </a:cubicBezTo>
                  <a:moveTo>
                    <a:pt x="1" y="3"/>
                  </a:moveTo>
                  <a:cubicBezTo>
                    <a:pt x="2" y="14"/>
                    <a:pt x="0" y="25"/>
                    <a:pt x="3" y="35"/>
                  </a:cubicBezTo>
                  <a:cubicBezTo>
                    <a:pt x="3" y="38"/>
                    <a:pt x="7" y="38"/>
                    <a:pt x="7" y="35"/>
                  </a:cubicBezTo>
                  <a:cubicBezTo>
                    <a:pt x="7" y="34"/>
                    <a:pt x="8" y="32"/>
                    <a:pt x="8" y="31"/>
                  </a:cubicBezTo>
                  <a:cubicBezTo>
                    <a:pt x="8" y="27"/>
                    <a:pt x="9" y="24"/>
                    <a:pt x="11" y="20"/>
                  </a:cubicBezTo>
                  <a:cubicBezTo>
                    <a:pt x="11" y="19"/>
                    <a:pt x="12" y="18"/>
                    <a:pt x="13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6" y="20"/>
                    <a:pt x="16" y="21"/>
                  </a:cubicBezTo>
                  <a:cubicBezTo>
                    <a:pt x="16" y="26"/>
                    <a:pt x="16" y="30"/>
                    <a:pt x="16" y="35"/>
                  </a:cubicBezTo>
                  <a:cubicBezTo>
                    <a:pt x="16" y="38"/>
                    <a:pt x="21" y="38"/>
                    <a:pt x="21" y="35"/>
                  </a:cubicBezTo>
                  <a:cubicBezTo>
                    <a:pt x="21" y="29"/>
                    <a:pt x="23" y="11"/>
                    <a:pt x="14" y="11"/>
                  </a:cubicBezTo>
                  <a:cubicBezTo>
                    <a:pt x="10" y="11"/>
                    <a:pt x="8" y="13"/>
                    <a:pt x="6" y="17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2" y="0"/>
                    <a:pt x="1" y="1"/>
                    <a:pt x="1" y="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9" name="组合 198"/>
          <p:cNvGrpSpPr/>
          <p:nvPr/>
        </p:nvGrpSpPr>
        <p:grpSpPr>
          <a:xfrm>
            <a:off x="5755443" y="1912616"/>
            <a:ext cx="359990" cy="359990"/>
            <a:chOff x="2387600" y="2311381"/>
            <a:chExt cx="1219603" cy="1219603"/>
          </a:xfrm>
        </p:grpSpPr>
        <p:sp>
          <p:nvSpPr>
            <p:cNvPr id="200" name="泪滴形 199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1" name="椭圆 200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01ACBE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8615792" y="3405667"/>
            <a:ext cx="359990" cy="359990"/>
            <a:chOff x="2387600" y="2311381"/>
            <a:chExt cx="1219603" cy="1219603"/>
          </a:xfrm>
        </p:grpSpPr>
        <p:sp>
          <p:nvSpPr>
            <p:cNvPr id="203" name="泪滴形 202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" name="椭圆 203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E87071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87071"/>
                </a:solidFill>
              </a:endParaRPr>
            </a:p>
          </p:txBody>
        </p:sp>
      </p:grpSp>
      <p:grpSp>
        <p:nvGrpSpPr>
          <p:cNvPr id="205" name="组合 204"/>
          <p:cNvGrpSpPr/>
          <p:nvPr/>
        </p:nvGrpSpPr>
        <p:grpSpPr>
          <a:xfrm>
            <a:off x="2519685" y="2904163"/>
            <a:ext cx="2159286" cy="997038"/>
            <a:chOff x="2519685" y="2551738"/>
            <a:chExt cx="2159286" cy="997038"/>
          </a:xfrm>
        </p:grpSpPr>
        <p:grpSp>
          <p:nvGrpSpPr>
            <p:cNvPr id="206" name="组合 205"/>
            <p:cNvGrpSpPr/>
            <p:nvPr/>
          </p:nvGrpSpPr>
          <p:grpSpPr>
            <a:xfrm>
              <a:off x="2519685" y="2916626"/>
              <a:ext cx="1979276" cy="632150"/>
              <a:chOff x="7115248" y="3233174"/>
              <a:chExt cx="1979276" cy="632150"/>
            </a:xfrm>
          </p:grpSpPr>
          <p:sp>
            <p:nvSpPr>
              <p:cNvPr id="208" name="文本框 207"/>
              <p:cNvSpPr txBox="1"/>
              <p:nvPr/>
            </p:nvSpPr>
            <p:spPr>
              <a:xfrm>
                <a:off x="7122027" y="3233174"/>
                <a:ext cx="192312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09" name="文本框 208"/>
              <p:cNvSpPr txBox="1"/>
              <p:nvPr/>
            </p:nvSpPr>
            <p:spPr>
              <a:xfrm>
                <a:off x="7115248" y="3465214"/>
                <a:ext cx="1979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10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  <p:sp>
          <p:nvSpPr>
            <p:cNvPr id="207" name="文本框 206"/>
            <p:cNvSpPr txBox="1"/>
            <p:nvPr/>
          </p:nvSpPr>
          <p:spPr>
            <a:xfrm>
              <a:off x="3727342" y="2551738"/>
              <a:ext cx="9516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CDCD3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600" dirty="0">
                <a:solidFill>
                  <a:srgbClr val="CDCD3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5225011" y="2210743"/>
            <a:ext cx="2159286" cy="895438"/>
            <a:chOff x="5187968" y="2551738"/>
            <a:chExt cx="2159286" cy="895438"/>
          </a:xfrm>
        </p:grpSpPr>
        <p:grpSp>
          <p:nvGrpSpPr>
            <p:cNvPr id="211" name="组合 210"/>
            <p:cNvGrpSpPr/>
            <p:nvPr/>
          </p:nvGrpSpPr>
          <p:grpSpPr>
            <a:xfrm>
              <a:off x="5187968" y="2815026"/>
              <a:ext cx="1979276" cy="632150"/>
              <a:chOff x="7115248" y="3233174"/>
              <a:chExt cx="1979276" cy="632150"/>
            </a:xfrm>
          </p:grpSpPr>
          <p:sp>
            <p:nvSpPr>
              <p:cNvPr id="213" name="文本框 212"/>
              <p:cNvSpPr txBox="1"/>
              <p:nvPr/>
            </p:nvSpPr>
            <p:spPr>
              <a:xfrm>
                <a:off x="7122027" y="3233174"/>
                <a:ext cx="192312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4" name="文本框 213"/>
              <p:cNvSpPr txBox="1"/>
              <p:nvPr/>
            </p:nvSpPr>
            <p:spPr>
              <a:xfrm>
                <a:off x="7115248" y="3465214"/>
                <a:ext cx="1979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10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  <p:sp>
          <p:nvSpPr>
            <p:cNvPr id="212" name="文本框 211"/>
            <p:cNvSpPr txBox="1"/>
            <p:nvPr/>
          </p:nvSpPr>
          <p:spPr>
            <a:xfrm>
              <a:off x="6395625" y="2551738"/>
              <a:ext cx="9516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600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8093103" y="3658669"/>
            <a:ext cx="2159286" cy="895438"/>
            <a:chOff x="5187968" y="2551738"/>
            <a:chExt cx="2159286" cy="895438"/>
          </a:xfrm>
        </p:grpSpPr>
        <p:grpSp>
          <p:nvGrpSpPr>
            <p:cNvPr id="216" name="组合 215"/>
            <p:cNvGrpSpPr/>
            <p:nvPr/>
          </p:nvGrpSpPr>
          <p:grpSpPr>
            <a:xfrm>
              <a:off x="5187968" y="2815026"/>
              <a:ext cx="1979276" cy="632150"/>
              <a:chOff x="7115248" y="3233174"/>
              <a:chExt cx="1979276" cy="632150"/>
            </a:xfrm>
          </p:grpSpPr>
          <p:sp>
            <p:nvSpPr>
              <p:cNvPr id="218" name="文本框 217"/>
              <p:cNvSpPr txBox="1"/>
              <p:nvPr/>
            </p:nvSpPr>
            <p:spPr>
              <a:xfrm>
                <a:off x="7122027" y="3233174"/>
                <a:ext cx="192312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7115248" y="3465214"/>
                <a:ext cx="1979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10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  <p:sp>
          <p:nvSpPr>
            <p:cNvPr id="217" name="文本框 216"/>
            <p:cNvSpPr txBox="1"/>
            <p:nvPr/>
          </p:nvSpPr>
          <p:spPr>
            <a:xfrm>
              <a:off x="6395625" y="2551738"/>
              <a:ext cx="9516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600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9368309" y="1454117"/>
            <a:ext cx="359990" cy="359990"/>
            <a:chOff x="2387600" y="2311381"/>
            <a:chExt cx="1219603" cy="1219603"/>
          </a:xfrm>
        </p:grpSpPr>
        <p:sp>
          <p:nvSpPr>
            <p:cNvPr id="221" name="泪滴形 220"/>
            <p:cNvSpPr/>
            <p:nvPr/>
          </p:nvSpPr>
          <p:spPr>
            <a:xfrm rot="18900000" flipH="1" flipV="1">
              <a:off x="2387600" y="2311381"/>
              <a:ext cx="1219603" cy="1219603"/>
            </a:xfrm>
            <a:prstGeom prst="teardrop">
              <a:avLst/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127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778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2" name="椭圆 221"/>
            <p:cNvSpPr/>
            <p:nvPr/>
          </p:nvSpPr>
          <p:spPr>
            <a:xfrm>
              <a:off x="2565783" y="2489564"/>
              <a:ext cx="863236" cy="863236"/>
            </a:xfrm>
            <a:prstGeom prst="ellipse">
              <a:avLst/>
            </a:prstGeom>
            <a:solidFill>
              <a:srgbClr val="74A492"/>
            </a:solidFill>
            <a:ln w="9525">
              <a:gradFill flip="none" rotWithShape="1">
                <a:gsLst>
                  <a:gs pos="0">
                    <a:schemeClr val="bg1">
                      <a:lumMod val="70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87071"/>
                </a:solidFill>
              </a:endParaRPr>
            </a:p>
          </p:txBody>
        </p:sp>
      </p:grpSp>
      <p:grpSp>
        <p:nvGrpSpPr>
          <p:cNvPr id="223" name="组合 222"/>
          <p:cNvGrpSpPr/>
          <p:nvPr/>
        </p:nvGrpSpPr>
        <p:grpSpPr>
          <a:xfrm>
            <a:off x="8856563" y="1711356"/>
            <a:ext cx="2159286" cy="895438"/>
            <a:chOff x="5187968" y="2551738"/>
            <a:chExt cx="2159286" cy="895438"/>
          </a:xfrm>
        </p:grpSpPr>
        <p:grpSp>
          <p:nvGrpSpPr>
            <p:cNvPr id="224" name="组合 223"/>
            <p:cNvGrpSpPr/>
            <p:nvPr/>
          </p:nvGrpSpPr>
          <p:grpSpPr>
            <a:xfrm>
              <a:off x="5187968" y="2815026"/>
              <a:ext cx="1979276" cy="632150"/>
              <a:chOff x="7115248" y="3233174"/>
              <a:chExt cx="1979276" cy="632150"/>
            </a:xfrm>
          </p:grpSpPr>
          <p:sp>
            <p:nvSpPr>
              <p:cNvPr id="226" name="文本框 225"/>
              <p:cNvSpPr txBox="1"/>
              <p:nvPr/>
            </p:nvSpPr>
            <p:spPr>
              <a:xfrm>
                <a:off x="7122027" y="3233174"/>
                <a:ext cx="192312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  <a:sym typeface="Arial" panose="020B0604020202020204" pitchFamily="34" charset="0"/>
                  </a:rPr>
                  <a:t>在此添加标题</a:t>
                </a:r>
              </a:p>
            </p:txBody>
          </p:sp>
          <p:sp>
            <p:nvSpPr>
              <p:cNvPr id="227" name="文本框 226"/>
              <p:cNvSpPr txBox="1"/>
              <p:nvPr/>
            </p:nvSpPr>
            <p:spPr>
              <a:xfrm>
                <a:off x="7115248" y="3465214"/>
                <a:ext cx="197927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10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  <p:sp>
          <p:nvSpPr>
            <p:cNvPr id="225" name="文本框 224"/>
            <p:cNvSpPr txBox="1"/>
            <p:nvPr/>
          </p:nvSpPr>
          <p:spPr>
            <a:xfrm>
              <a:off x="6395625" y="2551738"/>
              <a:ext cx="9516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74A492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3600" dirty="0">
                <a:solidFill>
                  <a:srgbClr val="74A49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28" name="Group 720"/>
          <p:cNvGrpSpPr>
            <a:grpSpLocks noChangeAspect="1"/>
          </p:cNvGrpSpPr>
          <p:nvPr/>
        </p:nvGrpSpPr>
        <p:grpSpPr bwMode="auto">
          <a:xfrm>
            <a:off x="8139313" y="1848791"/>
            <a:ext cx="767670" cy="679502"/>
            <a:chOff x="2828" y="1267"/>
            <a:chExt cx="2020" cy="1788"/>
          </a:xfrm>
        </p:grpSpPr>
        <p:sp>
          <p:nvSpPr>
            <p:cNvPr id="229" name="Freeform 721"/>
            <p:cNvSpPr/>
            <p:nvPr/>
          </p:nvSpPr>
          <p:spPr bwMode="auto">
            <a:xfrm>
              <a:off x="3145" y="245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722"/>
            <p:cNvSpPr/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Oval 723"/>
            <p:cNvSpPr>
              <a:spLocks noChangeArrowheads="1"/>
            </p:cNvSpPr>
            <p:nvPr/>
          </p:nvSpPr>
          <p:spPr bwMode="auto">
            <a:xfrm>
              <a:off x="4475" y="2000"/>
              <a:ext cx="1" cy="1"/>
            </a:xfrm>
            <a:prstGeom prst="ellipse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724"/>
            <p:cNvSpPr/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725"/>
            <p:cNvSpPr/>
            <p:nvPr/>
          </p:nvSpPr>
          <p:spPr bwMode="auto">
            <a:xfrm>
              <a:off x="4473" y="2000"/>
              <a:ext cx="2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726"/>
            <p:cNvSpPr/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727"/>
            <p:cNvSpPr/>
            <p:nvPr/>
          </p:nvSpPr>
          <p:spPr bwMode="auto">
            <a:xfrm>
              <a:off x="4475" y="20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728"/>
            <p:cNvSpPr>
              <a:spLocks noEditPoints="1"/>
            </p:cNvSpPr>
            <p:nvPr/>
          </p:nvSpPr>
          <p:spPr bwMode="auto">
            <a:xfrm>
              <a:off x="3769" y="1673"/>
              <a:ext cx="792" cy="782"/>
            </a:xfrm>
            <a:custGeom>
              <a:avLst/>
              <a:gdLst>
                <a:gd name="T0" fmla="*/ 333 w 334"/>
                <a:gd name="T1" fmla="*/ 283 h 330"/>
                <a:gd name="T2" fmla="*/ 329 w 334"/>
                <a:gd name="T3" fmla="*/ 224 h 330"/>
                <a:gd name="T4" fmla="*/ 314 w 334"/>
                <a:gd name="T5" fmla="*/ 166 h 330"/>
                <a:gd name="T6" fmla="*/ 292 w 334"/>
                <a:gd name="T7" fmla="*/ 113 h 330"/>
                <a:gd name="T8" fmla="*/ 234 w 334"/>
                <a:gd name="T9" fmla="*/ 49 h 330"/>
                <a:gd name="T10" fmla="*/ 163 w 334"/>
                <a:gd name="T11" fmla="*/ 0 h 330"/>
                <a:gd name="T12" fmla="*/ 162 w 334"/>
                <a:gd name="T13" fmla="*/ 0 h 330"/>
                <a:gd name="T14" fmla="*/ 159 w 334"/>
                <a:gd name="T15" fmla="*/ 3 h 330"/>
                <a:gd name="T16" fmla="*/ 157 w 334"/>
                <a:gd name="T17" fmla="*/ 5 h 330"/>
                <a:gd name="T18" fmla="*/ 89 w 334"/>
                <a:gd name="T19" fmla="*/ 109 h 330"/>
                <a:gd name="T20" fmla="*/ 29 w 334"/>
                <a:gd name="T21" fmla="*/ 215 h 330"/>
                <a:gd name="T22" fmla="*/ 4 w 334"/>
                <a:gd name="T23" fmla="*/ 256 h 330"/>
                <a:gd name="T24" fmla="*/ 4 w 334"/>
                <a:gd name="T25" fmla="*/ 257 h 330"/>
                <a:gd name="T26" fmla="*/ 2 w 334"/>
                <a:gd name="T27" fmla="*/ 259 h 330"/>
                <a:gd name="T28" fmla="*/ 2 w 334"/>
                <a:gd name="T29" fmla="*/ 259 h 330"/>
                <a:gd name="T30" fmla="*/ 2 w 334"/>
                <a:gd name="T31" fmla="*/ 260 h 330"/>
                <a:gd name="T32" fmla="*/ 2 w 334"/>
                <a:gd name="T33" fmla="*/ 261 h 330"/>
                <a:gd name="T34" fmla="*/ 2 w 334"/>
                <a:gd name="T35" fmla="*/ 261 h 330"/>
                <a:gd name="T36" fmla="*/ 0 w 334"/>
                <a:gd name="T37" fmla="*/ 263 h 330"/>
                <a:gd name="T38" fmla="*/ 3 w 334"/>
                <a:gd name="T39" fmla="*/ 265 h 330"/>
                <a:gd name="T40" fmla="*/ 16 w 334"/>
                <a:gd name="T41" fmla="*/ 266 h 330"/>
                <a:gd name="T42" fmla="*/ 137 w 334"/>
                <a:gd name="T43" fmla="*/ 295 h 330"/>
                <a:gd name="T44" fmla="*/ 262 w 334"/>
                <a:gd name="T45" fmla="*/ 317 h 330"/>
                <a:gd name="T46" fmla="*/ 327 w 334"/>
                <a:gd name="T47" fmla="*/ 330 h 330"/>
                <a:gd name="T48" fmla="*/ 327 w 334"/>
                <a:gd name="T49" fmla="*/ 330 h 330"/>
                <a:gd name="T50" fmla="*/ 327 w 334"/>
                <a:gd name="T51" fmla="*/ 329 h 330"/>
                <a:gd name="T52" fmla="*/ 329 w 334"/>
                <a:gd name="T53" fmla="*/ 324 h 330"/>
                <a:gd name="T54" fmla="*/ 328 w 334"/>
                <a:gd name="T55" fmla="*/ 324 h 330"/>
                <a:gd name="T56" fmla="*/ 333 w 334"/>
                <a:gd name="T57" fmla="*/ 283 h 330"/>
                <a:gd name="T58" fmla="*/ 213 w 334"/>
                <a:gd name="T59" fmla="*/ 303 h 330"/>
                <a:gd name="T60" fmla="*/ 150 w 334"/>
                <a:gd name="T61" fmla="*/ 291 h 330"/>
                <a:gd name="T62" fmla="*/ 88 w 334"/>
                <a:gd name="T63" fmla="*/ 276 h 330"/>
                <a:gd name="T64" fmla="*/ 46 w 334"/>
                <a:gd name="T65" fmla="*/ 266 h 330"/>
                <a:gd name="T66" fmla="*/ 9 w 334"/>
                <a:gd name="T67" fmla="*/ 260 h 330"/>
                <a:gd name="T68" fmla="*/ 65 w 334"/>
                <a:gd name="T69" fmla="*/ 163 h 330"/>
                <a:gd name="T70" fmla="*/ 129 w 334"/>
                <a:gd name="T71" fmla="*/ 58 h 330"/>
                <a:gd name="T72" fmla="*/ 162 w 334"/>
                <a:gd name="T73" fmla="*/ 8 h 330"/>
                <a:gd name="T74" fmla="*/ 163 w 334"/>
                <a:gd name="T75" fmla="*/ 6 h 330"/>
                <a:gd name="T76" fmla="*/ 171 w 334"/>
                <a:gd name="T77" fmla="*/ 9 h 330"/>
                <a:gd name="T78" fmla="*/ 198 w 334"/>
                <a:gd name="T79" fmla="*/ 25 h 330"/>
                <a:gd name="T80" fmla="*/ 238 w 334"/>
                <a:gd name="T81" fmla="*/ 61 h 330"/>
                <a:gd name="T82" fmla="*/ 276 w 334"/>
                <a:gd name="T83" fmla="*/ 100 h 330"/>
                <a:gd name="T84" fmla="*/ 297 w 334"/>
                <a:gd name="T85" fmla="*/ 138 h 330"/>
                <a:gd name="T86" fmla="*/ 297 w 334"/>
                <a:gd name="T87" fmla="*/ 138 h 330"/>
                <a:gd name="T88" fmla="*/ 298 w 334"/>
                <a:gd name="T89" fmla="*/ 138 h 330"/>
                <a:gd name="T90" fmla="*/ 298 w 334"/>
                <a:gd name="T91" fmla="*/ 138 h 330"/>
                <a:gd name="T92" fmla="*/ 298 w 334"/>
                <a:gd name="T93" fmla="*/ 138 h 330"/>
                <a:gd name="T94" fmla="*/ 298 w 334"/>
                <a:gd name="T95" fmla="*/ 138 h 330"/>
                <a:gd name="T96" fmla="*/ 298 w 334"/>
                <a:gd name="T97" fmla="*/ 138 h 330"/>
                <a:gd name="T98" fmla="*/ 298 w 334"/>
                <a:gd name="T99" fmla="*/ 138 h 330"/>
                <a:gd name="T100" fmla="*/ 298 w 334"/>
                <a:gd name="T101" fmla="*/ 138 h 330"/>
                <a:gd name="T102" fmla="*/ 298 w 334"/>
                <a:gd name="T103" fmla="*/ 138 h 330"/>
                <a:gd name="T104" fmla="*/ 298 w 334"/>
                <a:gd name="T105" fmla="*/ 138 h 330"/>
                <a:gd name="T106" fmla="*/ 298 w 334"/>
                <a:gd name="T107" fmla="*/ 138 h 330"/>
                <a:gd name="T108" fmla="*/ 298 w 334"/>
                <a:gd name="T109" fmla="*/ 138 h 330"/>
                <a:gd name="T110" fmla="*/ 298 w 334"/>
                <a:gd name="T111" fmla="*/ 138 h 330"/>
                <a:gd name="T112" fmla="*/ 298 w 334"/>
                <a:gd name="T113" fmla="*/ 138 h 330"/>
                <a:gd name="T114" fmla="*/ 298 w 334"/>
                <a:gd name="T115" fmla="*/ 138 h 330"/>
                <a:gd name="T116" fmla="*/ 325 w 334"/>
                <a:gd name="T117" fmla="*/ 236 h 330"/>
                <a:gd name="T118" fmla="*/ 326 w 334"/>
                <a:gd name="T119" fmla="*/ 310 h 330"/>
                <a:gd name="T120" fmla="*/ 323 w 334"/>
                <a:gd name="T121" fmla="*/ 323 h 330"/>
                <a:gd name="T122" fmla="*/ 275 w 334"/>
                <a:gd name="T123" fmla="*/ 313 h 330"/>
                <a:gd name="T124" fmla="*/ 213 w 334"/>
                <a:gd name="T125" fmla="*/ 303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4" h="330">
                  <a:moveTo>
                    <a:pt x="333" y="283"/>
                  </a:moveTo>
                  <a:cubicBezTo>
                    <a:pt x="334" y="263"/>
                    <a:pt x="332" y="243"/>
                    <a:pt x="329" y="224"/>
                  </a:cubicBezTo>
                  <a:cubicBezTo>
                    <a:pt x="326" y="204"/>
                    <a:pt x="321" y="185"/>
                    <a:pt x="314" y="166"/>
                  </a:cubicBezTo>
                  <a:cubicBezTo>
                    <a:pt x="308" y="148"/>
                    <a:pt x="302" y="130"/>
                    <a:pt x="292" y="113"/>
                  </a:cubicBezTo>
                  <a:cubicBezTo>
                    <a:pt x="277" y="88"/>
                    <a:pt x="255" y="68"/>
                    <a:pt x="234" y="49"/>
                  </a:cubicBezTo>
                  <a:cubicBezTo>
                    <a:pt x="213" y="30"/>
                    <a:pt x="191" y="7"/>
                    <a:pt x="163" y="0"/>
                  </a:cubicBezTo>
                  <a:cubicBezTo>
                    <a:pt x="163" y="0"/>
                    <a:pt x="162" y="0"/>
                    <a:pt x="162" y="0"/>
                  </a:cubicBezTo>
                  <a:cubicBezTo>
                    <a:pt x="160" y="0"/>
                    <a:pt x="159" y="2"/>
                    <a:pt x="159" y="3"/>
                  </a:cubicBezTo>
                  <a:cubicBezTo>
                    <a:pt x="159" y="3"/>
                    <a:pt x="158" y="4"/>
                    <a:pt x="157" y="5"/>
                  </a:cubicBezTo>
                  <a:cubicBezTo>
                    <a:pt x="135" y="40"/>
                    <a:pt x="111" y="74"/>
                    <a:pt x="89" y="109"/>
                  </a:cubicBezTo>
                  <a:cubicBezTo>
                    <a:pt x="68" y="144"/>
                    <a:pt x="50" y="180"/>
                    <a:pt x="29" y="215"/>
                  </a:cubicBezTo>
                  <a:cubicBezTo>
                    <a:pt x="21" y="229"/>
                    <a:pt x="13" y="243"/>
                    <a:pt x="4" y="256"/>
                  </a:cubicBezTo>
                  <a:cubicBezTo>
                    <a:pt x="4" y="257"/>
                    <a:pt x="4" y="257"/>
                    <a:pt x="4" y="257"/>
                  </a:cubicBezTo>
                  <a:cubicBezTo>
                    <a:pt x="3" y="258"/>
                    <a:pt x="3" y="259"/>
                    <a:pt x="2" y="259"/>
                  </a:cubicBezTo>
                  <a:cubicBezTo>
                    <a:pt x="2" y="259"/>
                    <a:pt x="2" y="259"/>
                    <a:pt x="2" y="259"/>
                  </a:cubicBezTo>
                  <a:cubicBezTo>
                    <a:pt x="2" y="259"/>
                    <a:pt x="2" y="260"/>
                    <a:pt x="2" y="260"/>
                  </a:cubicBezTo>
                  <a:cubicBezTo>
                    <a:pt x="2" y="260"/>
                    <a:pt x="2" y="260"/>
                    <a:pt x="2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" y="261"/>
                    <a:pt x="1" y="262"/>
                    <a:pt x="0" y="263"/>
                  </a:cubicBezTo>
                  <a:cubicBezTo>
                    <a:pt x="1" y="264"/>
                    <a:pt x="2" y="265"/>
                    <a:pt x="3" y="265"/>
                  </a:cubicBezTo>
                  <a:cubicBezTo>
                    <a:pt x="7" y="265"/>
                    <a:pt x="11" y="266"/>
                    <a:pt x="16" y="266"/>
                  </a:cubicBezTo>
                  <a:cubicBezTo>
                    <a:pt x="57" y="272"/>
                    <a:pt x="97" y="285"/>
                    <a:pt x="137" y="295"/>
                  </a:cubicBezTo>
                  <a:cubicBezTo>
                    <a:pt x="179" y="304"/>
                    <a:pt x="221" y="311"/>
                    <a:pt x="262" y="317"/>
                  </a:cubicBezTo>
                  <a:cubicBezTo>
                    <a:pt x="284" y="321"/>
                    <a:pt x="306" y="324"/>
                    <a:pt x="327" y="330"/>
                  </a:cubicBezTo>
                  <a:cubicBezTo>
                    <a:pt x="327" y="330"/>
                    <a:pt x="327" y="330"/>
                    <a:pt x="327" y="330"/>
                  </a:cubicBezTo>
                  <a:cubicBezTo>
                    <a:pt x="327" y="329"/>
                    <a:pt x="327" y="329"/>
                    <a:pt x="327" y="329"/>
                  </a:cubicBezTo>
                  <a:cubicBezTo>
                    <a:pt x="328" y="327"/>
                    <a:pt x="328" y="326"/>
                    <a:pt x="329" y="324"/>
                  </a:cubicBezTo>
                  <a:cubicBezTo>
                    <a:pt x="329" y="324"/>
                    <a:pt x="328" y="324"/>
                    <a:pt x="328" y="324"/>
                  </a:cubicBezTo>
                  <a:cubicBezTo>
                    <a:pt x="332" y="311"/>
                    <a:pt x="333" y="297"/>
                    <a:pt x="333" y="283"/>
                  </a:cubicBezTo>
                  <a:close/>
                  <a:moveTo>
                    <a:pt x="213" y="303"/>
                  </a:moveTo>
                  <a:cubicBezTo>
                    <a:pt x="192" y="300"/>
                    <a:pt x="171" y="296"/>
                    <a:pt x="150" y="291"/>
                  </a:cubicBezTo>
                  <a:cubicBezTo>
                    <a:pt x="129" y="287"/>
                    <a:pt x="109" y="281"/>
                    <a:pt x="88" y="276"/>
                  </a:cubicBezTo>
                  <a:cubicBezTo>
                    <a:pt x="74" y="272"/>
                    <a:pt x="60" y="269"/>
                    <a:pt x="46" y="266"/>
                  </a:cubicBezTo>
                  <a:cubicBezTo>
                    <a:pt x="34" y="263"/>
                    <a:pt x="21" y="261"/>
                    <a:pt x="9" y="260"/>
                  </a:cubicBezTo>
                  <a:cubicBezTo>
                    <a:pt x="29" y="228"/>
                    <a:pt x="47" y="196"/>
                    <a:pt x="65" y="163"/>
                  </a:cubicBezTo>
                  <a:cubicBezTo>
                    <a:pt x="85" y="127"/>
                    <a:pt x="107" y="92"/>
                    <a:pt x="129" y="58"/>
                  </a:cubicBezTo>
                  <a:cubicBezTo>
                    <a:pt x="141" y="41"/>
                    <a:pt x="152" y="25"/>
                    <a:pt x="162" y="8"/>
                  </a:cubicBezTo>
                  <a:cubicBezTo>
                    <a:pt x="163" y="7"/>
                    <a:pt x="163" y="6"/>
                    <a:pt x="163" y="6"/>
                  </a:cubicBezTo>
                  <a:cubicBezTo>
                    <a:pt x="166" y="7"/>
                    <a:pt x="168" y="7"/>
                    <a:pt x="171" y="9"/>
                  </a:cubicBezTo>
                  <a:cubicBezTo>
                    <a:pt x="181" y="13"/>
                    <a:pt x="190" y="19"/>
                    <a:pt x="198" y="25"/>
                  </a:cubicBezTo>
                  <a:cubicBezTo>
                    <a:pt x="212" y="36"/>
                    <a:pt x="225" y="49"/>
                    <a:pt x="238" y="61"/>
                  </a:cubicBezTo>
                  <a:cubicBezTo>
                    <a:pt x="252" y="73"/>
                    <a:pt x="264" y="85"/>
                    <a:pt x="276" y="100"/>
                  </a:cubicBezTo>
                  <a:cubicBezTo>
                    <a:pt x="285" y="111"/>
                    <a:pt x="292" y="124"/>
                    <a:pt x="297" y="138"/>
                  </a:cubicBezTo>
                  <a:cubicBezTo>
                    <a:pt x="297" y="138"/>
                    <a:pt x="297" y="138"/>
                    <a:pt x="297" y="138"/>
                  </a:cubicBezTo>
                  <a:cubicBezTo>
                    <a:pt x="297" y="138"/>
                    <a:pt x="297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298" y="138"/>
                    <a:pt x="298" y="138"/>
                    <a:pt x="298" y="138"/>
                  </a:cubicBezTo>
                  <a:cubicBezTo>
                    <a:pt x="311" y="170"/>
                    <a:pt x="320" y="202"/>
                    <a:pt x="325" y="236"/>
                  </a:cubicBezTo>
                  <a:cubicBezTo>
                    <a:pt x="328" y="260"/>
                    <a:pt x="329" y="285"/>
                    <a:pt x="326" y="310"/>
                  </a:cubicBezTo>
                  <a:cubicBezTo>
                    <a:pt x="325" y="314"/>
                    <a:pt x="324" y="318"/>
                    <a:pt x="323" y="323"/>
                  </a:cubicBezTo>
                  <a:cubicBezTo>
                    <a:pt x="307" y="318"/>
                    <a:pt x="291" y="316"/>
                    <a:pt x="275" y="313"/>
                  </a:cubicBezTo>
                  <a:cubicBezTo>
                    <a:pt x="254" y="310"/>
                    <a:pt x="233" y="307"/>
                    <a:pt x="213" y="30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729"/>
            <p:cNvSpPr>
              <a:spLocks noEditPoints="1"/>
            </p:cNvSpPr>
            <p:nvPr/>
          </p:nvSpPr>
          <p:spPr bwMode="auto">
            <a:xfrm>
              <a:off x="2828" y="2218"/>
              <a:ext cx="56" cy="90"/>
            </a:xfrm>
            <a:custGeom>
              <a:avLst/>
              <a:gdLst>
                <a:gd name="T0" fmla="*/ 6 w 24"/>
                <a:gd name="T1" fmla="*/ 3 h 38"/>
                <a:gd name="T2" fmla="*/ 6 w 24"/>
                <a:gd name="T3" fmla="*/ 5 h 38"/>
                <a:gd name="T4" fmla="*/ 6 w 24"/>
                <a:gd name="T5" fmla="*/ 34 h 38"/>
                <a:gd name="T6" fmla="*/ 19 w 24"/>
                <a:gd name="T7" fmla="*/ 35 h 38"/>
                <a:gd name="T8" fmla="*/ 22 w 24"/>
                <a:gd name="T9" fmla="*/ 19 h 38"/>
                <a:gd name="T10" fmla="*/ 20 w 24"/>
                <a:gd name="T11" fmla="*/ 17 h 38"/>
                <a:gd name="T12" fmla="*/ 10 w 24"/>
                <a:gd name="T13" fmla="*/ 17 h 38"/>
                <a:gd name="T14" fmla="*/ 12 w 24"/>
                <a:gd name="T15" fmla="*/ 3 h 38"/>
                <a:gd name="T16" fmla="*/ 9 w 24"/>
                <a:gd name="T17" fmla="*/ 0 h 38"/>
                <a:gd name="T18" fmla="*/ 6 w 24"/>
                <a:gd name="T19" fmla="*/ 3 h 38"/>
                <a:gd name="T20" fmla="*/ 16 w 24"/>
                <a:gd name="T21" fmla="*/ 22 h 38"/>
                <a:gd name="T22" fmla="*/ 17 w 24"/>
                <a:gd name="T23" fmla="*/ 22 h 38"/>
                <a:gd name="T24" fmla="*/ 17 w 24"/>
                <a:gd name="T25" fmla="*/ 26 h 38"/>
                <a:gd name="T26" fmla="*/ 16 w 24"/>
                <a:gd name="T27" fmla="*/ 29 h 38"/>
                <a:gd name="T28" fmla="*/ 16 w 24"/>
                <a:gd name="T29" fmla="*/ 30 h 38"/>
                <a:gd name="T30" fmla="*/ 15 w 24"/>
                <a:gd name="T31" fmla="*/ 31 h 38"/>
                <a:gd name="T32" fmla="*/ 15 w 24"/>
                <a:gd name="T33" fmla="*/ 31 h 38"/>
                <a:gd name="T34" fmla="*/ 14 w 24"/>
                <a:gd name="T35" fmla="*/ 31 h 38"/>
                <a:gd name="T36" fmla="*/ 12 w 24"/>
                <a:gd name="T37" fmla="*/ 31 h 38"/>
                <a:gd name="T38" fmla="*/ 11 w 24"/>
                <a:gd name="T39" fmla="*/ 31 h 38"/>
                <a:gd name="T40" fmla="*/ 11 w 24"/>
                <a:gd name="T41" fmla="*/ 31 h 38"/>
                <a:gd name="T42" fmla="*/ 10 w 24"/>
                <a:gd name="T43" fmla="*/ 30 h 38"/>
                <a:gd name="T44" fmla="*/ 10 w 24"/>
                <a:gd name="T45" fmla="*/ 29 h 38"/>
                <a:gd name="T46" fmla="*/ 9 w 24"/>
                <a:gd name="T47" fmla="*/ 27 h 38"/>
                <a:gd name="T48" fmla="*/ 9 w 24"/>
                <a:gd name="T49" fmla="*/ 24 h 38"/>
                <a:gd name="T50" fmla="*/ 9 w 24"/>
                <a:gd name="T51" fmla="*/ 24 h 38"/>
                <a:gd name="T52" fmla="*/ 10 w 24"/>
                <a:gd name="T53" fmla="*/ 23 h 38"/>
                <a:gd name="T54" fmla="*/ 12 w 24"/>
                <a:gd name="T55" fmla="*/ 22 h 38"/>
                <a:gd name="T56" fmla="*/ 13 w 24"/>
                <a:gd name="T57" fmla="*/ 22 h 38"/>
                <a:gd name="T58" fmla="*/ 16 w 24"/>
                <a:gd name="T5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4" h="38">
                  <a:moveTo>
                    <a:pt x="6" y="3"/>
                  </a:moveTo>
                  <a:cubicBezTo>
                    <a:pt x="6" y="4"/>
                    <a:pt x="6" y="4"/>
                    <a:pt x="6" y="5"/>
                  </a:cubicBezTo>
                  <a:cubicBezTo>
                    <a:pt x="4" y="13"/>
                    <a:pt x="0" y="27"/>
                    <a:pt x="6" y="34"/>
                  </a:cubicBezTo>
                  <a:cubicBezTo>
                    <a:pt x="9" y="38"/>
                    <a:pt x="15" y="38"/>
                    <a:pt x="19" y="35"/>
                  </a:cubicBezTo>
                  <a:cubicBezTo>
                    <a:pt x="24" y="31"/>
                    <a:pt x="23" y="24"/>
                    <a:pt x="22" y="19"/>
                  </a:cubicBezTo>
                  <a:cubicBezTo>
                    <a:pt x="22" y="18"/>
                    <a:pt x="21" y="17"/>
                    <a:pt x="20" y="17"/>
                  </a:cubicBezTo>
                  <a:cubicBezTo>
                    <a:pt x="17" y="16"/>
                    <a:pt x="13" y="15"/>
                    <a:pt x="10" y="17"/>
                  </a:cubicBezTo>
                  <a:cubicBezTo>
                    <a:pt x="10" y="12"/>
                    <a:pt x="12" y="8"/>
                    <a:pt x="12" y="3"/>
                  </a:cubicBezTo>
                  <a:cubicBezTo>
                    <a:pt x="12" y="1"/>
                    <a:pt x="10" y="0"/>
                    <a:pt x="9" y="0"/>
                  </a:cubicBezTo>
                  <a:cubicBezTo>
                    <a:pt x="7" y="0"/>
                    <a:pt x="6" y="1"/>
                    <a:pt x="6" y="3"/>
                  </a:cubicBezTo>
                  <a:moveTo>
                    <a:pt x="16" y="22"/>
                  </a:moveTo>
                  <a:cubicBezTo>
                    <a:pt x="16" y="22"/>
                    <a:pt x="17" y="22"/>
                    <a:pt x="17" y="22"/>
                  </a:cubicBezTo>
                  <a:cubicBezTo>
                    <a:pt x="17" y="23"/>
                    <a:pt x="17" y="25"/>
                    <a:pt x="17" y="26"/>
                  </a:cubicBezTo>
                  <a:cubicBezTo>
                    <a:pt x="17" y="27"/>
                    <a:pt x="17" y="28"/>
                    <a:pt x="16" y="29"/>
                  </a:cubicBezTo>
                  <a:cubicBezTo>
                    <a:pt x="16" y="29"/>
                    <a:pt x="16" y="30"/>
                    <a:pt x="16" y="30"/>
                  </a:cubicBezTo>
                  <a:cubicBezTo>
                    <a:pt x="15" y="30"/>
                    <a:pt x="15" y="31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3" y="31"/>
                    <a:pt x="13" y="31"/>
                    <a:pt x="12" y="31"/>
                  </a:cubicBezTo>
                  <a:cubicBezTo>
                    <a:pt x="12" y="31"/>
                    <a:pt x="12" y="31"/>
                    <a:pt x="11" y="31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0" y="30"/>
                    <a:pt x="10" y="30"/>
                  </a:cubicBezTo>
                  <a:cubicBezTo>
                    <a:pt x="10" y="30"/>
                    <a:pt x="10" y="30"/>
                    <a:pt x="10" y="29"/>
                  </a:cubicBezTo>
                  <a:cubicBezTo>
                    <a:pt x="9" y="29"/>
                    <a:pt x="9" y="28"/>
                    <a:pt x="9" y="27"/>
                  </a:cubicBezTo>
                  <a:cubicBezTo>
                    <a:pt x="9" y="26"/>
                    <a:pt x="9" y="25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24"/>
                    <a:pt x="10" y="23"/>
                    <a:pt x="10" y="23"/>
                  </a:cubicBezTo>
                  <a:cubicBezTo>
                    <a:pt x="11" y="23"/>
                    <a:pt x="11" y="22"/>
                    <a:pt x="12" y="22"/>
                  </a:cubicBezTo>
                  <a:cubicBezTo>
                    <a:pt x="12" y="22"/>
                    <a:pt x="13" y="22"/>
                    <a:pt x="13" y="22"/>
                  </a:cubicBezTo>
                  <a:cubicBezTo>
                    <a:pt x="14" y="22"/>
                    <a:pt x="15" y="22"/>
                    <a:pt x="16" y="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730"/>
            <p:cNvSpPr/>
            <p:nvPr/>
          </p:nvSpPr>
          <p:spPr bwMode="auto">
            <a:xfrm>
              <a:off x="2989" y="2197"/>
              <a:ext cx="59" cy="135"/>
            </a:xfrm>
            <a:custGeom>
              <a:avLst/>
              <a:gdLst>
                <a:gd name="T0" fmla="*/ 19 w 25"/>
                <a:gd name="T1" fmla="*/ 2 h 57"/>
                <a:gd name="T2" fmla="*/ 1 w 25"/>
                <a:gd name="T3" fmla="*/ 52 h 57"/>
                <a:gd name="T4" fmla="*/ 7 w 25"/>
                <a:gd name="T5" fmla="*/ 54 h 57"/>
                <a:gd name="T6" fmla="*/ 25 w 25"/>
                <a:gd name="T7" fmla="*/ 3 h 57"/>
                <a:gd name="T8" fmla="*/ 22 w 25"/>
                <a:gd name="T9" fmla="*/ 0 h 57"/>
                <a:gd name="T10" fmla="*/ 19 w 25"/>
                <a:gd name="T11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57">
                  <a:moveTo>
                    <a:pt x="19" y="2"/>
                  </a:moveTo>
                  <a:cubicBezTo>
                    <a:pt x="15" y="19"/>
                    <a:pt x="8" y="36"/>
                    <a:pt x="1" y="52"/>
                  </a:cubicBezTo>
                  <a:cubicBezTo>
                    <a:pt x="0" y="56"/>
                    <a:pt x="6" y="57"/>
                    <a:pt x="7" y="54"/>
                  </a:cubicBezTo>
                  <a:cubicBezTo>
                    <a:pt x="13" y="37"/>
                    <a:pt x="21" y="21"/>
                    <a:pt x="25" y="3"/>
                  </a:cubicBezTo>
                  <a:cubicBezTo>
                    <a:pt x="25" y="1"/>
                    <a:pt x="23" y="0"/>
                    <a:pt x="22" y="0"/>
                  </a:cubicBezTo>
                  <a:cubicBezTo>
                    <a:pt x="20" y="0"/>
                    <a:pt x="19" y="0"/>
                    <a:pt x="19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731"/>
            <p:cNvSpPr/>
            <p:nvPr/>
          </p:nvSpPr>
          <p:spPr bwMode="auto">
            <a:xfrm>
              <a:off x="2991" y="2232"/>
              <a:ext cx="19" cy="15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732"/>
            <p:cNvSpPr/>
            <p:nvPr/>
          </p:nvSpPr>
          <p:spPr bwMode="auto">
            <a:xfrm>
              <a:off x="3027" y="2273"/>
              <a:ext cx="16" cy="14"/>
            </a:xfrm>
            <a:custGeom>
              <a:avLst/>
              <a:gdLst>
                <a:gd name="T0" fmla="*/ 4 w 7"/>
                <a:gd name="T1" fmla="*/ 6 h 6"/>
                <a:gd name="T2" fmla="*/ 4 w 7"/>
                <a:gd name="T3" fmla="*/ 0 h 6"/>
                <a:gd name="T4" fmla="*/ 4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7" y="6"/>
                    <a:pt x="7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733"/>
            <p:cNvSpPr/>
            <p:nvPr/>
          </p:nvSpPr>
          <p:spPr bwMode="auto">
            <a:xfrm>
              <a:off x="4592" y="2021"/>
              <a:ext cx="71" cy="90"/>
            </a:xfrm>
            <a:custGeom>
              <a:avLst/>
              <a:gdLst>
                <a:gd name="T0" fmla="*/ 7 w 30"/>
                <a:gd name="T1" fmla="*/ 3 h 38"/>
                <a:gd name="T2" fmla="*/ 0 w 30"/>
                <a:gd name="T3" fmla="*/ 19 h 38"/>
                <a:gd name="T4" fmla="*/ 6 w 30"/>
                <a:gd name="T5" fmla="*/ 19 h 38"/>
                <a:gd name="T6" fmla="*/ 6 w 30"/>
                <a:gd name="T7" fmla="*/ 18 h 38"/>
                <a:gd name="T8" fmla="*/ 8 w 30"/>
                <a:gd name="T9" fmla="*/ 12 h 38"/>
                <a:gd name="T10" fmla="*/ 9 w 30"/>
                <a:gd name="T11" fmla="*/ 9 h 38"/>
                <a:gd name="T12" fmla="*/ 11 w 30"/>
                <a:gd name="T13" fmla="*/ 8 h 38"/>
                <a:gd name="T14" fmla="*/ 13 w 30"/>
                <a:gd name="T15" fmla="*/ 7 h 38"/>
                <a:gd name="T16" fmla="*/ 15 w 30"/>
                <a:gd name="T17" fmla="*/ 6 h 38"/>
                <a:gd name="T18" fmla="*/ 18 w 30"/>
                <a:gd name="T19" fmla="*/ 6 h 38"/>
                <a:gd name="T20" fmla="*/ 20 w 30"/>
                <a:gd name="T21" fmla="*/ 6 h 38"/>
                <a:gd name="T22" fmla="*/ 20 w 30"/>
                <a:gd name="T23" fmla="*/ 7 h 38"/>
                <a:gd name="T24" fmla="*/ 20 w 30"/>
                <a:gd name="T25" fmla="*/ 13 h 38"/>
                <a:gd name="T26" fmla="*/ 18 w 30"/>
                <a:gd name="T27" fmla="*/ 19 h 38"/>
                <a:gd name="T28" fmla="*/ 11 w 30"/>
                <a:gd name="T29" fmla="*/ 31 h 38"/>
                <a:gd name="T30" fmla="*/ 10 w 30"/>
                <a:gd name="T31" fmla="*/ 32 h 38"/>
                <a:gd name="T32" fmla="*/ 12 w 30"/>
                <a:gd name="T33" fmla="*/ 37 h 38"/>
                <a:gd name="T34" fmla="*/ 26 w 30"/>
                <a:gd name="T35" fmla="*/ 37 h 38"/>
                <a:gd name="T36" fmla="*/ 25 w 30"/>
                <a:gd name="T37" fmla="*/ 31 h 38"/>
                <a:gd name="T38" fmla="*/ 24 w 30"/>
                <a:gd name="T39" fmla="*/ 32 h 38"/>
                <a:gd name="T40" fmla="*/ 17 w 30"/>
                <a:gd name="T41" fmla="*/ 32 h 38"/>
                <a:gd name="T42" fmla="*/ 25 w 30"/>
                <a:gd name="T43" fmla="*/ 3 h 38"/>
                <a:gd name="T44" fmla="*/ 23 w 30"/>
                <a:gd name="T45" fmla="*/ 1 h 38"/>
                <a:gd name="T46" fmla="*/ 16 w 30"/>
                <a:gd name="T47" fmla="*/ 0 h 38"/>
                <a:gd name="T48" fmla="*/ 7 w 30"/>
                <a:gd name="T49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0" h="38">
                  <a:moveTo>
                    <a:pt x="7" y="3"/>
                  </a:moveTo>
                  <a:cubicBezTo>
                    <a:pt x="2" y="7"/>
                    <a:pt x="1" y="13"/>
                    <a:pt x="0" y="19"/>
                  </a:cubicBezTo>
                  <a:cubicBezTo>
                    <a:pt x="0" y="23"/>
                    <a:pt x="6" y="23"/>
                    <a:pt x="6" y="19"/>
                  </a:cubicBezTo>
                  <a:cubicBezTo>
                    <a:pt x="6" y="19"/>
                    <a:pt x="6" y="18"/>
                    <a:pt x="6" y="18"/>
                  </a:cubicBezTo>
                  <a:cubicBezTo>
                    <a:pt x="7" y="16"/>
                    <a:pt x="7" y="14"/>
                    <a:pt x="8" y="12"/>
                  </a:cubicBezTo>
                  <a:cubicBezTo>
                    <a:pt x="8" y="11"/>
                    <a:pt x="9" y="10"/>
                    <a:pt x="9" y="9"/>
                  </a:cubicBezTo>
                  <a:cubicBezTo>
                    <a:pt x="10" y="9"/>
                    <a:pt x="10" y="8"/>
                    <a:pt x="11" y="8"/>
                  </a:cubicBezTo>
                  <a:cubicBezTo>
                    <a:pt x="11" y="7"/>
                    <a:pt x="12" y="7"/>
                    <a:pt x="13" y="7"/>
                  </a:cubicBezTo>
                  <a:cubicBezTo>
                    <a:pt x="13" y="6"/>
                    <a:pt x="14" y="6"/>
                    <a:pt x="15" y="6"/>
                  </a:cubicBezTo>
                  <a:cubicBezTo>
                    <a:pt x="16" y="6"/>
                    <a:pt x="17" y="6"/>
                    <a:pt x="18" y="6"/>
                  </a:cubicBezTo>
                  <a:cubicBezTo>
                    <a:pt x="19" y="6"/>
                    <a:pt x="19" y="6"/>
                    <a:pt x="20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9"/>
                    <a:pt x="20" y="11"/>
                    <a:pt x="20" y="13"/>
                  </a:cubicBezTo>
                  <a:cubicBezTo>
                    <a:pt x="19" y="15"/>
                    <a:pt x="19" y="17"/>
                    <a:pt x="18" y="19"/>
                  </a:cubicBezTo>
                  <a:cubicBezTo>
                    <a:pt x="16" y="23"/>
                    <a:pt x="13" y="27"/>
                    <a:pt x="11" y="31"/>
                  </a:cubicBezTo>
                  <a:cubicBezTo>
                    <a:pt x="10" y="31"/>
                    <a:pt x="10" y="32"/>
                    <a:pt x="10" y="32"/>
                  </a:cubicBezTo>
                  <a:cubicBezTo>
                    <a:pt x="8" y="34"/>
                    <a:pt x="9" y="37"/>
                    <a:pt x="12" y="37"/>
                  </a:cubicBezTo>
                  <a:cubicBezTo>
                    <a:pt x="17" y="37"/>
                    <a:pt x="21" y="38"/>
                    <a:pt x="26" y="37"/>
                  </a:cubicBezTo>
                  <a:cubicBezTo>
                    <a:pt x="30" y="37"/>
                    <a:pt x="28" y="31"/>
                    <a:pt x="25" y="31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2"/>
                    <a:pt x="17" y="32"/>
                  </a:cubicBezTo>
                  <a:cubicBezTo>
                    <a:pt x="23" y="23"/>
                    <a:pt x="28" y="14"/>
                    <a:pt x="25" y="3"/>
                  </a:cubicBezTo>
                  <a:cubicBezTo>
                    <a:pt x="25" y="2"/>
                    <a:pt x="24" y="1"/>
                    <a:pt x="23" y="1"/>
                  </a:cubicBezTo>
                  <a:cubicBezTo>
                    <a:pt x="21" y="0"/>
                    <a:pt x="19" y="0"/>
                    <a:pt x="16" y="0"/>
                  </a:cubicBezTo>
                  <a:cubicBezTo>
                    <a:pt x="13" y="0"/>
                    <a:pt x="10" y="1"/>
                    <a:pt x="7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734"/>
            <p:cNvSpPr/>
            <p:nvPr/>
          </p:nvSpPr>
          <p:spPr bwMode="auto">
            <a:xfrm>
              <a:off x="4750" y="2059"/>
              <a:ext cx="8" cy="29"/>
            </a:xfrm>
            <a:custGeom>
              <a:avLst/>
              <a:gdLst>
                <a:gd name="T0" fmla="*/ 1 w 3"/>
                <a:gd name="T1" fmla="*/ 12 h 12"/>
                <a:gd name="T2" fmla="*/ 1 w 3"/>
                <a:gd name="T3" fmla="*/ 1 h 12"/>
                <a:gd name="T4" fmla="*/ 0 w 3"/>
                <a:gd name="T5" fmla="*/ 0 h 12"/>
                <a:gd name="T6" fmla="*/ 1 w 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2">
                  <a:moveTo>
                    <a:pt x="1" y="12"/>
                  </a:moveTo>
                  <a:cubicBezTo>
                    <a:pt x="2" y="9"/>
                    <a:pt x="3" y="6"/>
                    <a:pt x="1" y="1"/>
                  </a:cubicBezTo>
                  <a:cubicBezTo>
                    <a:pt x="1" y="1"/>
                    <a:pt x="0" y="1"/>
                    <a:pt x="0" y="0"/>
                  </a:cubicBezTo>
                  <a:cubicBezTo>
                    <a:pt x="0" y="4"/>
                    <a:pt x="1" y="8"/>
                    <a:pt x="1" y="1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735"/>
            <p:cNvSpPr>
              <a:spLocks noEditPoints="1"/>
            </p:cNvSpPr>
            <p:nvPr/>
          </p:nvSpPr>
          <p:spPr bwMode="auto">
            <a:xfrm>
              <a:off x="4781" y="1986"/>
              <a:ext cx="55" cy="130"/>
            </a:xfrm>
            <a:custGeom>
              <a:avLst/>
              <a:gdLst>
                <a:gd name="T0" fmla="*/ 16 w 23"/>
                <a:gd name="T1" fmla="*/ 2 h 55"/>
                <a:gd name="T2" fmla="*/ 3 w 23"/>
                <a:gd name="T3" fmla="*/ 45 h 55"/>
                <a:gd name="T4" fmla="*/ 2 w 23"/>
                <a:gd name="T5" fmla="*/ 48 h 55"/>
                <a:gd name="T6" fmla="*/ 7 w 23"/>
                <a:gd name="T7" fmla="*/ 51 h 55"/>
                <a:gd name="T8" fmla="*/ 22 w 23"/>
                <a:gd name="T9" fmla="*/ 4 h 55"/>
                <a:gd name="T10" fmla="*/ 19 w 23"/>
                <a:gd name="T11" fmla="*/ 0 h 55"/>
                <a:gd name="T12" fmla="*/ 16 w 23"/>
                <a:gd name="T13" fmla="*/ 2 h 55"/>
                <a:gd name="T14" fmla="*/ 3 w 23"/>
                <a:gd name="T15" fmla="*/ 45 h 55"/>
                <a:gd name="T16" fmla="*/ 3 w 23"/>
                <a:gd name="T17" fmla="*/ 45 h 55"/>
                <a:gd name="T18" fmla="*/ 3 w 23"/>
                <a:gd name="T19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55">
                  <a:moveTo>
                    <a:pt x="16" y="2"/>
                  </a:moveTo>
                  <a:cubicBezTo>
                    <a:pt x="12" y="16"/>
                    <a:pt x="9" y="31"/>
                    <a:pt x="3" y="45"/>
                  </a:cubicBezTo>
                  <a:cubicBezTo>
                    <a:pt x="3" y="46"/>
                    <a:pt x="2" y="47"/>
                    <a:pt x="2" y="48"/>
                  </a:cubicBezTo>
                  <a:cubicBezTo>
                    <a:pt x="0" y="52"/>
                    <a:pt x="5" y="55"/>
                    <a:pt x="7" y="51"/>
                  </a:cubicBezTo>
                  <a:cubicBezTo>
                    <a:pt x="14" y="36"/>
                    <a:pt x="17" y="20"/>
                    <a:pt x="22" y="4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8" y="0"/>
                    <a:pt x="17" y="1"/>
                    <a:pt x="16" y="2"/>
                  </a:cubicBezTo>
                  <a:moveTo>
                    <a:pt x="3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3" y="45"/>
                    <a:pt x="3" y="45"/>
                    <a:pt x="3" y="4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736"/>
            <p:cNvSpPr/>
            <p:nvPr/>
          </p:nvSpPr>
          <p:spPr bwMode="auto">
            <a:xfrm>
              <a:off x="4777" y="2019"/>
              <a:ext cx="18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737"/>
            <p:cNvSpPr/>
            <p:nvPr/>
          </p:nvSpPr>
          <p:spPr bwMode="auto">
            <a:xfrm>
              <a:off x="4829" y="2069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738"/>
            <p:cNvSpPr/>
            <p:nvPr/>
          </p:nvSpPr>
          <p:spPr bwMode="auto">
            <a:xfrm>
              <a:off x="4343" y="2925"/>
              <a:ext cx="14" cy="95"/>
            </a:xfrm>
            <a:custGeom>
              <a:avLst/>
              <a:gdLst>
                <a:gd name="T0" fmla="*/ 0 w 6"/>
                <a:gd name="T1" fmla="*/ 2 h 40"/>
                <a:gd name="T2" fmla="*/ 0 w 6"/>
                <a:gd name="T3" fmla="*/ 36 h 40"/>
                <a:gd name="T4" fmla="*/ 6 w 6"/>
                <a:gd name="T5" fmla="*/ 36 h 40"/>
                <a:gd name="T6" fmla="*/ 6 w 6"/>
                <a:gd name="T7" fmla="*/ 2 h 40"/>
                <a:gd name="T8" fmla="*/ 3 w 6"/>
                <a:gd name="T9" fmla="*/ 0 h 40"/>
                <a:gd name="T10" fmla="*/ 0 w 6"/>
                <a:gd name="T11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0">
                  <a:moveTo>
                    <a:pt x="0" y="2"/>
                  </a:moveTo>
                  <a:cubicBezTo>
                    <a:pt x="0" y="14"/>
                    <a:pt x="1" y="25"/>
                    <a:pt x="0" y="36"/>
                  </a:cubicBezTo>
                  <a:cubicBezTo>
                    <a:pt x="0" y="40"/>
                    <a:pt x="6" y="40"/>
                    <a:pt x="6" y="36"/>
                  </a:cubicBezTo>
                  <a:cubicBezTo>
                    <a:pt x="6" y="25"/>
                    <a:pt x="6" y="14"/>
                    <a:pt x="6" y="2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739"/>
            <p:cNvSpPr/>
            <p:nvPr/>
          </p:nvSpPr>
          <p:spPr bwMode="auto">
            <a:xfrm>
              <a:off x="4326" y="2922"/>
              <a:ext cx="36" cy="55"/>
            </a:xfrm>
            <a:custGeom>
              <a:avLst/>
              <a:gdLst>
                <a:gd name="T0" fmla="*/ 10 w 15"/>
                <a:gd name="T1" fmla="*/ 1 h 23"/>
                <a:gd name="T2" fmla="*/ 6 w 15"/>
                <a:gd name="T3" fmla="*/ 8 h 23"/>
                <a:gd name="T4" fmla="*/ 2 w 15"/>
                <a:gd name="T5" fmla="*/ 16 h 23"/>
                <a:gd name="T6" fmla="*/ 7 w 15"/>
                <a:gd name="T7" fmla="*/ 19 h 23"/>
                <a:gd name="T8" fmla="*/ 14 w 15"/>
                <a:gd name="T9" fmla="*/ 5 h 23"/>
                <a:gd name="T10" fmla="*/ 15 w 15"/>
                <a:gd name="T11" fmla="*/ 4 h 23"/>
                <a:gd name="T12" fmla="*/ 15 w 15"/>
                <a:gd name="T13" fmla="*/ 1 h 23"/>
                <a:gd name="T14" fmla="*/ 12 w 15"/>
                <a:gd name="T15" fmla="*/ 0 h 23"/>
                <a:gd name="T16" fmla="*/ 10 w 15"/>
                <a:gd name="T1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23">
                  <a:moveTo>
                    <a:pt x="10" y="1"/>
                  </a:moveTo>
                  <a:cubicBezTo>
                    <a:pt x="8" y="3"/>
                    <a:pt x="7" y="6"/>
                    <a:pt x="6" y="8"/>
                  </a:cubicBezTo>
                  <a:cubicBezTo>
                    <a:pt x="5" y="11"/>
                    <a:pt x="3" y="14"/>
                    <a:pt x="2" y="16"/>
                  </a:cubicBezTo>
                  <a:cubicBezTo>
                    <a:pt x="0" y="20"/>
                    <a:pt x="5" y="23"/>
                    <a:pt x="7" y="19"/>
                  </a:cubicBezTo>
                  <a:cubicBezTo>
                    <a:pt x="9" y="15"/>
                    <a:pt x="11" y="10"/>
                    <a:pt x="14" y="5"/>
                  </a:cubicBezTo>
                  <a:cubicBezTo>
                    <a:pt x="14" y="5"/>
                    <a:pt x="14" y="5"/>
                    <a:pt x="15" y="4"/>
                  </a:cubicBezTo>
                  <a:cubicBezTo>
                    <a:pt x="15" y="3"/>
                    <a:pt x="15" y="2"/>
                    <a:pt x="15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1" y="0"/>
                    <a:pt x="10" y="0"/>
                    <a:pt x="10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740"/>
            <p:cNvSpPr/>
            <p:nvPr/>
          </p:nvSpPr>
          <p:spPr bwMode="auto">
            <a:xfrm>
              <a:off x="4509" y="2887"/>
              <a:ext cx="85" cy="168"/>
            </a:xfrm>
            <a:custGeom>
              <a:avLst/>
              <a:gdLst>
                <a:gd name="T0" fmla="*/ 30 w 36"/>
                <a:gd name="T1" fmla="*/ 2 h 71"/>
                <a:gd name="T2" fmla="*/ 20 w 36"/>
                <a:gd name="T3" fmla="*/ 35 h 71"/>
                <a:gd name="T4" fmla="*/ 6 w 36"/>
                <a:gd name="T5" fmla="*/ 60 h 71"/>
                <a:gd name="T6" fmla="*/ 2 w 36"/>
                <a:gd name="T7" fmla="*/ 64 h 71"/>
                <a:gd name="T8" fmla="*/ 6 w 36"/>
                <a:gd name="T9" fmla="*/ 68 h 71"/>
                <a:gd name="T10" fmla="*/ 35 w 36"/>
                <a:gd name="T11" fmla="*/ 4 h 71"/>
                <a:gd name="T12" fmla="*/ 32 w 36"/>
                <a:gd name="T13" fmla="*/ 0 h 71"/>
                <a:gd name="T14" fmla="*/ 30 w 36"/>
                <a:gd name="T15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71">
                  <a:moveTo>
                    <a:pt x="30" y="2"/>
                  </a:moveTo>
                  <a:cubicBezTo>
                    <a:pt x="28" y="13"/>
                    <a:pt x="24" y="24"/>
                    <a:pt x="20" y="35"/>
                  </a:cubicBezTo>
                  <a:cubicBezTo>
                    <a:pt x="16" y="44"/>
                    <a:pt x="12" y="52"/>
                    <a:pt x="6" y="60"/>
                  </a:cubicBezTo>
                  <a:cubicBezTo>
                    <a:pt x="5" y="61"/>
                    <a:pt x="4" y="63"/>
                    <a:pt x="2" y="64"/>
                  </a:cubicBezTo>
                  <a:cubicBezTo>
                    <a:pt x="0" y="67"/>
                    <a:pt x="4" y="71"/>
                    <a:pt x="6" y="68"/>
                  </a:cubicBezTo>
                  <a:cubicBezTo>
                    <a:pt x="22" y="51"/>
                    <a:pt x="31" y="26"/>
                    <a:pt x="35" y="4"/>
                  </a:cubicBezTo>
                  <a:cubicBezTo>
                    <a:pt x="36" y="1"/>
                    <a:pt x="34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741"/>
            <p:cNvSpPr/>
            <p:nvPr/>
          </p:nvSpPr>
          <p:spPr bwMode="auto">
            <a:xfrm>
              <a:off x="4528" y="2944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742"/>
            <p:cNvSpPr/>
            <p:nvPr/>
          </p:nvSpPr>
          <p:spPr bwMode="auto">
            <a:xfrm>
              <a:off x="4575" y="3013"/>
              <a:ext cx="19" cy="14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1" name="Freeform 743"/>
            <p:cNvSpPr/>
            <p:nvPr/>
          </p:nvSpPr>
          <p:spPr bwMode="auto">
            <a:xfrm>
              <a:off x="3966" y="28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2" name="Freeform 744"/>
            <p:cNvSpPr/>
            <p:nvPr/>
          </p:nvSpPr>
          <p:spPr bwMode="auto">
            <a:xfrm>
              <a:off x="3759" y="2353"/>
              <a:ext cx="102" cy="71"/>
            </a:xfrm>
            <a:custGeom>
              <a:avLst/>
              <a:gdLst>
                <a:gd name="T0" fmla="*/ 36 w 43"/>
                <a:gd name="T1" fmla="*/ 1 h 30"/>
                <a:gd name="T2" fmla="*/ 29 w 43"/>
                <a:gd name="T3" fmla="*/ 7 h 30"/>
                <a:gd name="T4" fmla="*/ 4 w 43"/>
                <a:gd name="T5" fmla="*/ 22 h 30"/>
                <a:gd name="T6" fmla="*/ 3 w 43"/>
                <a:gd name="T7" fmla="*/ 23 h 30"/>
                <a:gd name="T8" fmla="*/ 5 w 43"/>
                <a:gd name="T9" fmla="*/ 28 h 30"/>
                <a:gd name="T10" fmla="*/ 41 w 43"/>
                <a:gd name="T11" fmla="*/ 5 h 30"/>
                <a:gd name="T12" fmla="*/ 38 w 43"/>
                <a:gd name="T13" fmla="*/ 0 h 30"/>
                <a:gd name="T14" fmla="*/ 36 w 43"/>
                <a:gd name="T1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6" y="1"/>
                  </a:moveTo>
                  <a:cubicBezTo>
                    <a:pt x="34" y="3"/>
                    <a:pt x="32" y="5"/>
                    <a:pt x="29" y="7"/>
                  </a:cubicBezTo>
                  <a:cubicBezTo>
                    <a:pt x="21" y="13"/>
                    <a:pt x="13" y="19"/>
                    <a:pt x="4" y="22"/>
                  </a:cubicBezTo>
                  <a:cubicBezTo>
                    <a:pt x="4" y="23"/>
                    <a:pt x="4" y="23"/>
                    <a:pt x="3" y="23"/>
                  </a:cubicBezTo>
                  <a:cubicBezTo>
                    <a:pt x="0" y="24"/>
                    <a:pt x="1" y="30"/>
                    <a:pt x="5" y="28"/>
                  </a:cubicBezTo>
                  <a:cubicBezTo>
                    <a:pt x="18" y="23"/>
                    <a:pt x="30" y="15"/>
                    <a:pt x="41" y="5"/>
                  </a:cubicBezTo>
                  <a:cubicBezTo>
                    <a:pt x="43" y="3"/>
                    <a:pt x="41" y="0"/>
                    <a:pt x="38" y="0"/>
                  </a:cubicBezTo>
                  <a:cubicBezTo>
                    <a:pt x="38" y="0"/>
                    <a:pt x="37" y="0"/>
                    <a:pt x="36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Freeform 745"/>
            <p:cNvSpPr/>
            <p:nvPr/>
          </p:nvSpPr>
          <p:spPr bwMode="auto">
            <a:xfrm>
              <a:off x="3774" y="2394"/>
              <a:ext cx="189" cy="111"/>
            </a:xfrm>
            <a:custGeom>
              <a:avLst/>
              <a:gdLst>
                <a:gd name="T0" fmla="*/ 75 w 80"/>
                <a:gd name="T1" fmla="*/ 1 h 47"/>
                <a:gd name="T2" fmla="*/ 4 w 80"/>
                <a:gd name="T3" fmla="*/ 40 h 47"/>
                <a:gd name="T4" fmla="*/ 7 w 80"/>
                <a:gd name="T5" fmla="*/ 45 h 47"/>
                <a:gd name="T6" fmla="*/ 78 w 80"/>
                <a:gd name="T7" fmla="*/ 6 h 47"/>
                <a:gd name="T8" fmla="*/ 76 w 80"/>
                <a:gd name="T9" fmla="*/ 0 h 47"/>
                <a:gd name="T10" fmla="*/ 75 w 80"/>
                <a:gd name="T11" fmla="*/ 1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47">
                  <a:moveTo>
                    <a:pt x="75" y="1"/>
                  </a:moveTo>
                  <a:cubicBezTo>
                    <a:pt x="53" y="17"/>
                    <a:pt x="28" y="28"/>
                    <a:pt x="4" y="40"/>
                  </a:cubicBezTo>
                  <a:cubicBezTo>
                    <a:pt x="0" y="42"/>
                    <a:pt x="3" y="47"/>
                    <a:pt x="7" y="45"/>
                  </a:cubicBezTo>
                  <a:cubicBezTo>
                    <a:pt x="31" y="33"/>
                    <a:pt x="56" y="22"/>
                    <a:pt x="78" y="6"/>
                  </a:cubicBezTo>
                  <a:cubicBezTo>
                    <a:pt x="80" y="4"/>
                    <a:pt x="79" y="0"/>
                    <a:pt x="76" y="0"/>
                  </a:cubicBezTo>
                  <a:cubicBezTo>
                    <a:pt x="76" y="0"/>
                    <a:pt x="75" y="1"/>
                    <a:pt x="75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746"/>
            <p:cNvSpPr/>
            <p:nvPr/>
          </p:nvSpPr>
          <p:spPr bwMode="auto">
            <a:xfrm>
              <a:off x="3802" y="2460"/>
              <a:ext cx="339" cy="138"/>
            </a:xfrm>
            <a:custGeom>
              <a:avLst/>
              <a:gdLst>
                <a:gd name="T0" fmla="*/ 137 w 143"/>
                <a:gd name="T1" fmla="*/ 1 h 58"/>
                <a:gd name="T2" fmla="*/ 136 w 143"/>
                <a:gd name="T3" fmla="*/ 2 h 58"/>
                <a:gd name="T4" fmla="*/ 126 w 143"/>
                <a:gd name="T5" fmla="*/ 7 h 58"/>
                <a:gd name="T6" fmla="*/ 102 w 143"/>
                <a:gd name="T7" fmla="*/ 15 h 58"/>
                <a:gd name="T8" fmla="*/ 70 w 143"/>
                <a:gd name="T9" fmla="*/ 27 h 58"/>
                <a:gd name="T10" fmla="*/ 3 w 143"/>
                <a:gd name="T11" fmla="*/ 51 h 58"/>
                <a:gd name="T12" fmla="*/ 5 w 143"/>
                <a:gd name="T13" fmla="*/ 57 h 58"/>
                <a:gd name="T14" fmla="*/ 82 w 143"/>
                <a:gd name="T15" fmla="*/ 29 h 58"/>
                <a:gd name="T16" fmla="*/ 116 w 143"/>
                <a:gd name="T17" fmla="*/ 17 h 58"/>
                <a:gd name="T18" fmla="*/ 141 w 143"/>
                <a:gd name="T19" fmla="*/ 5 h 58"/>
                <a:gd name="T20" fmla="*/ 139 w 143"/>
                <a:gd name="T21" fmla="*/ 0 h 58"/>
                <a:gd name="T22" fmla="*/ 137 w 143"/>
                <a:gd name="T23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3" h="58">
                  <a:moveTo>
                    <a:pt x="137" y="1"/>
                  </a:moveTo>
                  <a:cubicBezTo>
                    <a:pt x="137" y="1"/>
                    <a:pt x="136" y="1"/>
                    <a:pt x="136" y="2"/>
                  </a:cubicBezTo>
                  <a:cubicBezTo>
                    <a:pt x="133" y="4"/>
                    <a:pt x="130" y="5"/>
                    <a:pt x="126" y="7"/>
                  </a:cubicBezTo>
                  <a:cubicBezTo>
                    <a:pt x="118" y="10"/>
                    <a:pt x="110" y="12"/>
                    <a:pt x="102" y="15"/>
                  </a:cubicBezTo>
                  <a:cubicBezTo>
                    <a:pt x="91" y="19"/>
                    <a:pt x="81" y="23"/>
                    <a:pt x="70" y="27"/>
                  </a:cubicBezTo>
                  <a:cubicBezTo>
                    <a:pt x="48" y="35"/>
                    <a:pt x="25" y="43"/>
                    <a:pt x="3" y="51"/>
                  </a:cubicBezTo>
                  <a:cubicBezTo>
                    <a:pt x="0" y="53"/>
                    <a:pt x="1" y="58"/>
                    <a:pt x="5" y="57"/>
                  </a:cubicBezTo>
                  <a:cubicBezTo>
                    <a:pt x="31" y="48"/>
                    <a:pt x="56" y="38"/>
                    <a:pt x="82" y="29"/>
                  </a:cubicBezTo>
                  <a:cubicBezTo>
                    <a:pt x="93" y="25"/>
                    <a:pt x="104" y="21"/>
                    <a:pt x="116" y="17"/>
                  </a:cubicBezTo>
                  <a:cubicBezTo>
                    <a:pt x="124" y="14"/>
                    <a:pt x="134" y="11"/>
                    <a:pt x="141" y="5"/>
                  </a:cubicBezTo>
                  <a:cubicBezTo>
                    <a:pt x="143" y="3"/>
                    <a:pt x="141" y="0"/>
                    <a:pt x="139" y="0"/>
                  </a:cubicBezTo>
                  <a:cubicBezTo>
                    <a:pt x="138" y="0"/>
                    <a:pt x="138" y="0"/>
                    <a:pt x="137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747"/>
            <p:cNvSpPr/>
            <p:nvPr/>
          </p:nvSpPr>
          <p:spPr bwMode="auto">
            <a:xfrm>
              <a:off x="3835" y="2519"/>
              <a:ext cx="491" cy="199"/>
            </a:xfrm>
            <a:custGeom>
              <a:avLst/>
              <a:gdLst>
                <a:gd name="T0" fmla="*/ 183 w 207"/>
                <a:gd name="T1" fmla="*/ 8 h 84"/>
                <a:gd name="T2" fmla="*/ 184 w 207"/>
                <a:gd name="T3" fmla="*/ 8 h 84"/>
                <a:gd name="T4" fmla="*/ 3 w 207"/>
                <a:gd name="T5" fmla="*/ 77 h 84"/>
                <a:gd name="T6" fmla="*/ 5 w 207"/>
                <a:gd name="T7" fmla="*/ 83 h 84"/>
                <a:gd name="T8" fmla="*/ 206 w 207"/>
                <a:gd name="T9" fmla="*/ 4 h 84"/>
                <a:gd name="T10" fmla="*/ 207 w 207"/>
                <a:gd name="T11" fmla="*/ 3 h 84"/>
                <a:gd name="T12" fmla="*/ 201 w 207"/>
                <a:gd name="T13" fmla="*/ 0 h 84"/>
                <a:gd name="T14" fmla="*/ 201 w 207"/>
                <a:gd name="T15" fmla="*/ 0 h 84"/>
                <a:gd name="T16" fmla="*/ 183 w 207"/>
                <a:gd name="T17" fmla="*/ 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84">
                  <a:moveTo>
                    <a:pt x="183" y="8"/>
                  </a:moveTo>
                  <a:cubicBezTo>
                    <a:pt x="183" y="8"/>
                    <a:pt x="183" y="8"/>
                    <a:pt x="184" y="8"/>
                  </a:cubicBezTo>
                  <a:cubicBezTo>
                    <a:pt x="124" y="33"/>
                    <a:pt x="62" y="52"/>
                    <a:pt x="3" y="77"/>
                  </a:cubicBezTo>
                  <a:cubicBezTo>
                    <a:pt x="0" y="79"/>
                    <a:pt x="1" y="84"/>
                    <a:pt x="5" y="83"/>
                  </a:cubicBezTo>
                  <a:cubicBezTo>
                    <a:pt x="71" y="55"/>
                    <a:pt x="140" y="34"/>
                    <a:pt x="206" y="4"/>
                  </a:cubicBezTo>
                  <a:cubicBezTo>
                    <a:pt x="207" y="4"/>
                    <a:pt x="207" y="3"/>
                    <a:pt x="207" y="3"/>
                  </a:cubicBezTo>
                  <a:cubicBezTo>
                    <a:pt x="205" y="2"/>
                    <a:pt x="203" y="1"/>
                    <a:pt x="201" y="0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5" y="3"/>
                    <a:pt x="189" y="5"/>
                    <a:pt x="183" y="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748"/>
            <p:cNvSpPr/>
            <p:nvPr/>
          </p:nvSpPr>
          <p:spPr bwMode="auto">
            <a:xfrm>
              <a:off x="3866" y="2564"/>
              <a:ext cx="602" cy="287"/>
            </a:xfrm>
            <a:custGeom>
              <a:avLst/>
              <a:gdLst>
                <a:gd name="T0" fmla="*/ 206 w 254"/>
                <a:gd name="T1" fmla="*/ 18 h 121"/>
                <a:gd name="T2" fmla="*/ 160 w 254"/>
                <a:gd name="T3" fmla="*/ 43 h 121"/>
                <a:gd name="T4" fmla="*/ 50 w 254"/>
                <a:gd name="T5" fmla="*/ 98 h 121"/>
                <a:gd name="T6" fmla="*/ 40 w 254"/>
                <a:gd name="T7" fmla="*/ 102 h 121"/>
                <a:gd name="T8" fmla="*/ 41 w 254"/>
                <a:gd name="T9" fmla="*/ 102 h 121"/>
                <a:gd name="T10" fmla="*/ 4 w 254"/>
                <a:gd name="T11" fmla="*/ 114 h 121"/>
                <a:gd name="T12" fmla="*/ 5 w 254"/>
                <a:gd name="T13" fmla="*/ 120 h 121"/>
                <a:gd name="T14" fmla="*/ 60 w 254"/>
                <a:gd name="T15" fmla="*/ 100 h 121"/>
                <a:gd name="T16" fmla="*/ 114 w 254"/>
                <a:gd name="T17" fmla="*/ 73 h 121"/>
                <a:gd name="T18" fmla="*/ 170 w 254"/>
                <a:gd name="T19" fmla="*/ 45 h 121"/>
                <a:gd name="T20" fmla="*/ 215 w 254"/>
                <a:gd name="T21" fmla="*/ 20 h 121"/>
                <a:gd name="T22" fmla="*/ 234 w 254"/>
                <a:gd name="T23" fmla="*/ 10 h 121"/>
                <a:gd name="T24" fmla="*/ 252 w 254"/>
                <a:gd name="T25" fmla="*/ 5 h 121"/>
                <a:gd name="T26" fmla="*/ 254 w 254"/>
                <a:gd name="T27" fmla="*/ 1 h 121"/>
                <a:gd name="T28" fmla="*/ 248 w 254"/>
                <a:gd name="T29" fmla="*/ 0 h 121"/>
                <a:gd name="T30" fmla="*/ 247 w 254"/>
                <a:gd name="T31" fmla="*/ 0 h 121"/>
                <a:gd name="T32" fmla="*/ 206 w 254"/>
                <a:gd name="T33" fmla="*/ 1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4" h="121">
                  <a:moveTo>
                    <a:pt x="206" y="18"/>
                  </a:moveTo>
                  <a:cubicBezTo>
                    <a:pt x="191" y="27"/>
                    <a:pt x="176" y="36"/>
                    <a:pt x="160" y="43"/>
                  </a:cubicBezTo>
                  <a:cubicBezTo>
                    <a:pt x="124" y="62"/>
                    <a:pt x="87" y="81"/>
                    <a:pt x="50" y="98"/>
                  </a:cubicBezTo>
                  <a:cubicBezTo>
                    <a:pt x="47" y="99"/>
                    <a:pt x="44" y="101"/>
                    <a:pt x="40" y="102"/>
                  </a:cubicBezTo>
                  <a:cubicBezTo>
                    <a:pt x="40" y="102"/>
                    <a:pt x="41" y="102"/>
                    <a:pt x="41" y="102"/>
                  </a:cubicBezTo>
                  <a:cubicBezTo>
                    <a:pt x="29" y="107"/>
                    <a:pt x="16" y="112"/>
                    <a:pt x="4" y="114"/>
                  </a:cubicBezTo>
                  <a:cubicBezTo>
                    <a:pt x="0" y="115"/>
                    <a:pt x="2" y="121"/>
                    <a:pt x="5" y="120"/>
                  </a:cubicBezTo>
                  <a:cubicBezTo>
                    <a:pt x="24" y="116"/>
                    <a:pt x="42" y="108"/>
                    <a:pt x="60" y="100"/>
                  </a:cubicBezTo>
                  <a:cubicBezTo>
                    <a:pt x="78" y="91"/>
                    <a:pt x="96" y="82"/>
                    <a:pt x="114" y="73"/>
                  </a:cubicBezTo>
                  <a:cubicBezTo>
                    <a:pt x="133" y="64"/>
                    <a:pt x="151" y="54"/>
                    <a:pt x="170" y="45"/>
                  </a:cubicBezTo>
                  <a:cubicBezTo>
                    <a:pt x="185" y="37"/>
                    <a:pt x="200" y="29"/>
                    <a:pt x="215" y="20"/>
                  </a:cubicBezTo>
                  <a:cubicBezTo>
                    <a:pt x="221" y="17"/>
                    <a:pt x="228" y="13"/>
                    <a:pt x="234" y="10"/>
                  </a:cubicBezTo>
                  <a:cubicBezTo>
                    <a:pt x="240" y="8"/>
                    <a:pt x="246" y="6"/>
                    <a:pt x="252" y="5"/>
                  </a:cubicBezTo>
                  <a:cubicBezTo>
                    <a:pt x="254" y="4"/>
                    <a:pt x="254" y="3"/>
                    <a:pt x="254" y="1"/>
                  </a:cubicBezTo>
                  <a:cubicBezTo>
                    <a:pt x="252" y="1"/>
                    <a:pt x="250" y="0"/>
                    <a:pt x="248" y="0"/>
                  </a:cubicBezTo>
                  <a:cubicBezTo>
                    <a:pt x="248" y="0"/>
                    <a:pt x="248" y="0"/>
                    <a:pt x="247" y="0"/>
                  </a:cubicBezTo>
                  <a:cubicBezTo>
                    <a:pt x="233" y="3"/>
                    <a:pt x="219" y="11"/>
                    <a:pt x="206" y="18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749"/>
            <p:cNvSpPr>
              <a:spLocks noEditPoints="1"/>
            </p:cNvSpPr>
            <p:nvPr/>
          </p:nvSpPr>
          <p:spPr bwMode="auto">
            <a:xfrm>
              <a:off x="3887" y="2783"/>
              <a:ext cx="451" cy="173"/>
            </a:xfrm>
            <a:custGeom>
              <a:avLst/>
              <a:gdLst>
                <a:gd name="T0" fmla="*/ 185 w 190"/>
                <a:gd name="T1" fmla="*/ 1 h 73"/>
                <a:gd name="T2" fmla="*/ 174 w 190"/>
                <a:gd name="T3" fmla="*/ 6 h 73"/>
                <a:gd name="T4" fmla="*/ 129 w 190"/>
                <a:gd name="T5" fmla="*/ 29 h 73"/>
                <a:gd name="T6" fmla="*/ 88 w 190"/>
                <a:gd name="T7" fmla="*/ 43 h 73"/>
                <a:gd name="T8" fmla="*/ 48 w 190"/>
                <a:gd name="T9" fmla="*/ 55 h 73"/>
                <a:gd name="T10" fmla="*/ 10 w 190"/>
                <a:gd name="T11" fmla="*/ 66 h 73"/>
                <a:gd name="T12" fmla="*/ 4 w 190"/>
                <a:gd name="T13" fmla="*/ 67 h 73"/>
                <a:gd name="T14" fmla="*/ 4 w 190"/>
                <a:gd name="T15" fmla="*/ 73 h 73"/>
                <a:gd name="T16" fmla="*/ 46 w 190"/>
                <a:gd name="T17" fmla="*/ 62 h 73"/>
                <a:gd name="T18" fmla="*/ 92 w 190"/>
                <a:gd name="T19" fmla="*/ 48 h 73"/>
                <a:gd name="T20" fmla="*/ 133 w 190"/>
                <a:gd name="T21" fmla="*/ 35 h 73"/>
                <a:gd name="T22" fmla="*/ 188 w 190"/>
                <a:gd name="T23" fmla="*/ 6 h 73"/>
                <a:gd name="T24" fmla="*/ 186 w 190"/>
                <a:gd name="T25" fmla="*/ 0 h 73"/>
                <a:gd name="T26" fmla="*/ 185 w 190"/>
                <a:gd name="T27" fmla="*/ 1 h 73"/>
                <a:gd name="T28" fmla="*/ 10 w 190"/>
                <a:gd name="T29" fmla="*/ 66 h 73"/>
                <a:gd name="T30" fmla="*/ 9 w 190"/>
                <a:gd name="T31" fmla="*/ 66 h 73"/>
                <a:gd name="T32" fmla="*/ 10 w 190"/>
                <a:gd name="T33" fmla="*/ 6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0" h="73">
                  <a:moveTo>
                    <a:pt x="185" y="1"/>
                  </a:moveTo>
                  <a:cubicBezTo>
                    <a:pt x="183" y="2"/>
                    <a:pt x="176" y="5"/>
                    <a:pt x="174" y="6"/>
                  </a:cubicBezTo>
                  <a:cubicBezTo>
                    <a:pt x="165" y="10"/>
                    <a:pt x="139" y="26"/>
                    <a:pt x="129" y="29"/>
                  </a:cubicBezTo>
                  <a:cubicBezTo>
                    <a:pt x="116" y="32"/>
                    <a:pt x="101" y="40"/>
                    <a:pt x="88" y="43"/>
                  </a:cubicBezTo>
                  <a:cubicBezTo>
                    <a:pt x="75" y="47"/>
                    <a:pt x="61" y="51"/>
                    <a:pt x="48" y="55"/>
                  </a:cubicBezTo>
                  <a:cubicBezTo>
                    <a:pt x="35" y="59"/>
                    <a:pt x="23" y="64"/>
                    <a:pt x="10" y="66"/>
                  </a:cubicBezTo>
                  <a:cubicBezTo>
                    <a:pt x="8" y="67"/>
                    <a:pt x="6" y="67"/>
                    <a:pt x="4" y="67"/>
                  </a:cubicBezTo>
                  <a:cubicBezTo>
                    <a:pt x="0" y="67"/>
                    <a:pt x="0" y="73"/>
                    <a:pt x="4" y="73"/>
                  </a:cubicBezTo>
                  <a:cubicBezTo>
                    <a:pt x="19" y="72"/>
                    <a:pt x="32" y="67"/>
                    <a:pt x="46" y="62"/>
                  </a:cubicBezTo>
                  <a:cubicBezTo>
                    <a:pt x="61" y="57"/>
                    <a:pt x="77" y="52"/>
                    <a:pt x="92" y="48"/>
                  </a:cubicBezTo>
                  <a:cubicBezTo>
                    <a:pt x="106" y="44"/>
                    <a:pt x="119" y="39"/>
                    <a:pt x="133" y="35"/>
                  </a:cubicBezTo>
                  <a:cubicBezTo>
                    <a:pt x="143" y="32"/>
                    <a:pt x="179" y="12"/>
                    <a:pt x="188" y="6"/>
                  </a:cubicBezTo>
                  <a:cubicBezTo>
                    <a:pt x="190" y="4"/>
                    <a:pt x="189" y="0"/>
                    <a:pt x="186" y="0"/>
                  </a:cubicBezTo>
                  <a:cubicBezTo>
                    <a:pt x="186" y="0"/>
                    <a:pt x="185" y="0"/>
                    <a:pt x="185" y="1"/>
                  </a:cubicBezTo>
                  <a:moveTo>
                    <a:pt x="10" y="66"/>
                  </a:moveTo>
                  <a:cubicBezTo>
                    <a:pt x="10" y="66"/>
                    <a:pt x="9" y="66"/>
                    <a:pt x="9" y="66"/>
                  </a:cubicBezTo>
                  <a:cubicBezTo>
                    <a:pt x="9" y="66"/>
                    <a:pt x="10" y="66"/>
                    <a:pt x="10" y="6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750"/>
            <p:cNvSpPr>
              <a:spLocks noEditPoints="1"/>
            </p:cNvSpPr>
            <p:nvPr/>
          </p:nvSpPr>
          <p:spPr bwMode="auto">
            <a:xfrm>
              <a:off x="3743" y="2315"/>
              <a:ext cx="766" cy="726"/>
            </a:xfrm>
            <a:custGeom>
              <a:avLst/>
              <a:gdLst>
                <a:gd name="T0" fmla="*/ 322 w 323"/>
                <a:gd name="T1" fmla="*/ 107 h 306"/>
                <a:gd name="T2" fmla="*/ 321 w 323"/>
                <a:gd name="T3" fmla="*/ 107 h 306"/>
                <a:gd name="T4" fmla="*/ 318 w 323"/>
                <a:gd name="T5" fmla="*/ 106 h 306"/>
                <a:gd name="T6" fmla="*/ 318 w 323"/>
                <a:gd name="T7" fmla="*/ 107 h 306"/>
                <a:gd name="T8" fmla="*/ 318 w 323"/>
                <a:gd name="T9" fmla="*/ 107 h 306"/>
                <a:gd name="T10" fmla="*/ 305 w 323"/>
                <a:gd name="T11" fmla="*/ 103 h 306"/>
                <a:gd name="T12" fmla="*/ 301 w 323"/>
                <a:gd name="T13" fmla="*/ 102 h 306"/>
                <a:gd name="T14" fmla="*/ 299 w 323"/>
                <a:gd name="T15" fmla="*/ 101 h 306"/>
                <a:gd name="T16" fmla="*/ 253 w 323"/>
                <a:gd name="T17" fmla="*/ 87 h 306"/>
                <a:gd name="T18" fmla="*/ 245 w 323"/>
                <a:gd name="T19" fmla="*/ 85 h 306"/>
                <a:gd name="T20" fmla="*/ 76 w 323"/>
                <a:gd name="T21" fmla="*/ 26 h 306"/>
                <a:gd name="T22" fmla="*/ 6 w 323"/>
                <a:gd name="T23" fmla="*/ 1 h 306"/>
                <a:gd name="T24" fmla="*/ 6 w 323"/>
                <a:gd name="T25" fmla="*/ 1 h 306"/>
                <a:gd name="T26" fmla="*/ 6 w 323"/>
                <a:gd name="T27" fmla="*/ 1 h 306"/>
                <a:gd name="T28" fmla="*/ 0 w 323"/>
                <a:gd name="T29" fmla="*/ 0 h 306"/>
                <a:gd name="T30" fmla="*/ 0 w 323"/>
                <a:gd name="T31" fmla="*/ 0 h 306"/>
                <a:gd name="T32" fmla="*/ 25 w 323"/>
                <a:gd name="T33" fmla="*/ 120 h 306"/>
                <a:gd name="T34" fmla="*/ 40 w 323"/>
                <a:gd name="T35" fmla="*/ 180 h 306"/>
                <a:gd name="T36" fmla="*/ 54 w 323"/>
                <a:gd name="T37" fmla="*/ 241 h 306"/>
                <a:gd name="T38" fmla="*/ 61 w 323"/>
                <a:gd name="T39" fmla="*/ 271 h 306"/>
                <a:gd name="T40" fmla="*/ 60 w 323"/>
                <a:gd name="T41" fmla="*/ 273 h 306"/>
                <a:gd name="T42" fmla="*/ 67 w 323"/>
                <a:gd name="T43" fmla="*/ 301 h 306"/>
                <a:gd name="T44" fmla="*/ 71 w 323"/>
                <a:gd name="T45" fmla="*/ 302 h 306"/>
                <a:gd name="T46" fmla="*/ 167 w 323"/>
                <a:gd name="T47" fmla="*/ 270 h 306"/>
                <a:gd name="T48" fmla="*/ 211 w 323"/>
                <a:gd name="T49" fmla="*/ 241 h 306"/>
                <a:gd name="T50" fmla="*/ 254 w 323"/>
                <a:gd name="T51" fmla="*/ 203 h 306"/>
                <a:gd name="T52" fmla="*/ 323 w 323"/>
                <a:gd name="T53" fmla="*/ 110 h 306"/>
                <a:gd name="T54" fmla="*/ 322 w 323"/>
                <a:gd name="T55" fmla="*/ 107 h 306"/>
                <a:gd name="T56" fmla="*/ 295 w 323"/>
                <a:gd name="T57" fmla="*/ 152 h 306"/>
                <a:gd name="T58" fmla="*/ 255 w 323"/>
                <a:gd name="T59" fmla="*/ 193 h 306"/>
                <a:gd name="T60" fmla="*/ 209 w 323"/>
                <a:gd name="T61" fmla="*/ 235 h 306"/>
                <a:gd name="T62" fmla="*/ 168 w 323"/>
                <a:gd name="T63" fmla="*/ 262 h 306"/>
                <a:gd name="T64" fmla="*/ 124 w 323"/>
                <a:gd name="T65" fmla="*/ 287 h 306"/>
                <a:gd name="T66" fmla="*/ 90 w 323"/>
                <a:gd name="T67" fmla="*/ 296 h 306"/>
                <a:gd name="T68" fmla="*/ 72 w 323"/>
                <a:gd name="T69" fmla="*/ 297 h 306"/>
                <a:gd name="T70" fmla="*/ 72 w 323"/>
                <a:gd name="T71" fmla="*/ 293 h 306"/>
                <a:gd name="T72" fmla="*/ 72 w 323"/>
                <a:gd name="T73" fmla="*/ 291 h 306"/>
                <a:gd name="T74" fmla="*/ 44 w 323"/>
                <a:gd name="T75" fmla="*/ 169 h 306"/>
                <a:gd name="T76" fmla="*/ 13 w 323"/>
                <a:gd name="T77" fmla="*/ 48 h 306"/>
                <a:gd name="T78" fmla="*/ 7 w 323"/>
                <a:gd name="T79" fmla="*/ 12 h 306"/>
                <a:gd name="T80" fmla="*/ 6 w 323"/>
                <a:gd name="T81" fmla="*/ 7 h 306"/>
                <a:gd name="T82" fmla="*/ 245 w 323"/>
                <a:gd name="T83" fmla="*/ 91 h 306"/>
                <a:gd name="T84" fmla="*/ 316 w 323"/>
                <a:gd name="T85" fmla="*/ 112 h 306"/>
                <a:gd name="T86" fmla="*/ 312 w 323"/>
                <a:gd name="T87" fmla="*/ 123 h 306"/>
                <a:gd name="T88" fmla="*/ 295 w 323"/>
                <a:gd name="T89" fmla="*/ 15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3" h="306">
                  <a:moveTo>
                    <a:pt x="322" y="107"/>
                  </a:moveTo>
                  <a:cubicBezTo>
                    <a:pt x="321" y="107"/>
                    <a:pt x="321" y="107"/>
                    <a:pt x="321" y="107"/>
                  </a:cubicBezTo>
                  <a:cubicBezTo>
                    <a:pt x="320" y="107"/>
                    <a:pt x="319" y="107"/>
                    <a:pt x="318" y="106"/>
                  </a:cubicBezTo>
                  <a:cubicBezTo>
                    <a:pt x="318" y="106"/>
                    <a:pt x="318" y="107"/>
                    <a:pt x="318" y="107"/>
                  </a:cubicBezTo>
                  <a:cubicBezTo>
                    <a:pt x="318" y="107"/>
                    <a:pt x="318" y="107"/>
                    <a:pt x="318" y="107"/>
                  </a:cubicBezTo>
                  <a:cubicBezTo>
                    <a:pt x="314" y="105"/>
                    <a:pt x="309" y="104"/>
                    <a:pt x="305" y="103"/>
                  </a:cubicBezTo>
                  <a:cubicBezTo>
                    <a:pt x="304" y="103"/>
                    <a:pt x="302" y="102"/>
                    <a:pt x="301" y="102"/>
                  </a:cubicBezTo>
                  <a:cubicBezTo>
                    <a:pt x="300" y="102"/>
                    <a:pt x="299" y="102"/>
                    <a:pt x="299" y="101"/>
                  </a:cubicBezTo>
                  <a:cubicBezTo>
                    <a:pt x="284" y="97"/>
                    <a:pt x="268" y="92"/>
                    <a:pt x="253" y="87"/>
                  </a:cubicBezTo>
                  <a:cubicBezTo>
                    <a:pt x="250" y="87"/>
                    <a:pt x="247" y="86"/>
                    <a:pt x="245" y="85"/>
                  </a:cubicBezTo>
                  <a:cubicBezTo>
                    <a:pt x="189" y="66"/>
                    <a:pt x="133" y="46"/>
                    <a:pt x="76" y="26"/>
                  </a:cubicBezTo>
                  <a:cubicBezTo>
                    <a:pt x="53" y="17"/>
                    <a:pt x="29" y="9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4" y="1"/>
                    <a:pt x="2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41"/>
                    <a:pt x="15" y="80"/>
                    <a:pt x="25" y="120"/>
                  </a:cubicBezTo>
                  <a:cubicBezTo>
                    <a:pt x="31" y="140"/>
                    <a:pt x="36" y="160"/>
                    <a:pt x="40" y="180"/>
                  </a:cubicBezTo>
                  <a:cubicBezTo>
                    <a:pt x="45" y="200"/>
                    <a:pt x="49" y="221"/>
                    <a:pt x="54" y="241"/>
                  </a:cubicBezTo>
                  <a:cubicBezTo>
                    <a:pt x="56" y="251"/>
                    <a:pt x="58" y="261"/>
                    <a:pt x="61" y="271"/>
                  </a:cubicBezTo>
                  <a:cubicBezTo>
                    <a:pt x="60" y="271"/>
                    <a:pt x="60" y="272"/>
                    <a:pt x="60" y="273"/>
                  </a:cubicBezTo>
                  <a:cubicBezTo>
                    <a:pt x="64" y="282"/>
                    <a:pt x="65" y="291"/>
                    <a:pt x="67" y="301"/>
                  </a:cubicBezTo>
                  <a:cubicBezTo>
                    <a:pt x="67" y="303"/>
                    <a:pt x="69" y="303"/>
                    <a:pt x="71" y="302"/>
                  </a:cubicBezTo>
                  <a:cubicBezTo>
                    <a:pt x="105" y="306"/>
                    <a:pt x="138" y="288"/>
                    <a:pt x="167" y="270"/>
                  </a:cubicBezTo>
                  <a:cubicBezTo>
                    <a:pt x="182" y="261"/>
                    <a:pt x="197" y="252"/>
                    <a:pt x="211" y="241"/>
                  </a:cubicBezTo>
                  <a:cubicBezTo>
                    <a:pt x="226" y="230"/>
                    <a:pt x="240" y="217"/>
                    <a:pt x="254" y="203"/>
                  </a:cubicBezTo>
                  <a:cubicBezTo>
                    <a:pt x="282" y="176"/>
                    <a:pt x="313" y="149"/>
                    <a:pt x="323" y="110"/>
                  </a:cubicBezTo>
                  <a:cubicBezTo>
                    <a:pt x="323" y="109"/>
                    <a:pt x="323" y="108"/>
                    <a:pt x="322" y="107"/>
                  </a:cubicBezTo>
                  <a:close/>
                  <a:moveTo>
                    <a:pt x="295" y="152"/>
                  </a:moveTo>
                  <a:cubicBezTo>
                    <a:pt x="283" y="167"/>
                    <a:pt x="269" y="180"/>
                    <a:pt x="255" y="193"/>
                  </a:cubicBezTo>
                  <a:cubicBezTo>
                    <a:pt x="241" y="208"/>
                    <a:pt x="226" y="222"/>
                    <a:pt x="209" y="235"/>
                  </a:cubicBezTo>
                  <a:cubicBezTo>
                    <a:pt x="196" y="245"/>
                    <a:pt x="182" y="254"/>
                    <a:pt x="168" y="262"/>
                  </a:cubicBezTo>
                  <a:cubicBezTo>
                    <a:pt x="154" y="271"/>
                    <a:pt x="139" y="280"/>
                    <a:pt x="124" y="287"/>
                  </a:cubicBezTo>
                  <a:cubicBezTo>
                    <a:pt x="113" y="291"/>
                    <a:pt x="102" y="295"/>
                    <a:pt x="90" y="296"/>
                  </a:cubicBezTo>
                  <a:cubicBezTo>
                    <a:pt x="84" y="297"/>
                    <a:pt x="78" y="297"/>
                    <a:pt x="72" y="297"/>
                  </a:cubicBezTo>
                  <a:cubicBezTo>
                    <a:pt x="72" y="295"/>
                    <a:pt x="72" y="294"/>
                    <a:pt x="72" y="293"/>
                  </a:cubicBezTo>
                  <a:cubicBezTo>
                    <a:pt x="72" y="292"/>
                    <a:pt x="72" y="292"/>
                    <a:pt x="72" y="291"/>
                  </a:cubicBezTo>
                  <a:cubicBezTo>
                    <a:pt x="61" y="251"/>
                    <a:pt x="54" y="210"/>
                    <a:pt x="44" y="169"/>
                  </a:cubicBezTo>
                  <a:cubicBezTo>
                    <a:pt x="34" y="128"/>
                    <a:pt x="22" y="89"/>
                    <a:pt x="13" y="48"/>
                  </a:cubicBezTo>
                  <a:cubicBezTo>
                    <a:pt x="11" y="36"/>
                    <a:pt x="9" y="24"/>
                    <a:pt x="7" y="12"/>
                  </a:cubicBezTo>
                  <a:cubicBezTo>
                    <a:pt x="7" y="10"/>
                    <a:pt x="7" y="9"/>
                    <a:pt x="6" y="7"/>
                  </a:cubicBezTo>
                  <a:cubicBezTo>
                    <a:pt x="86" y="35"/>
                    <a:pt x="165" y="65"/>
                    <a:pt x="245" y="91"/>
                  </a:cubicBezTo>
                  <a:cubicBezTo>
                    <a:pt x="268" y="98"/>
                    <a:pt x="292" y="105"/>
                    <a:pt x="316" y="112"/>
                  </a:cubicBezTo>
                  <a:cubicBezTo>
                    <a:pt x="315" y="116"/>
                    <a:pt x="313" y="120"/>
                    <a:pt x="312" y="123"/>
                  </a:cubicBezTo>
                  <a:cubicBezTo>
                    <a:pt x="308" y="133"/>
                    <a:pt x="302" y="143"/>
                    <a:pt x="295" y="152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9" name="Freeform 751"/>
            <p:cNvSpPr/>
            <p:nvPr/>
          </p:nvSpPr>
          <p:spPr bwMode="auto">
            <a:xfrm>
              <a:off x="3119" y="1635"/>
              <a:ext cx="837" cy="1411"/>
            </a:xfrm>
            <a:custGeom>
              <a:avLst/>
              <a:gdLst>
                <a:gd name="T0" fmla="*/ 292 w 353"/>
                <a:gd name="T1" fmla="*/ 163 h 595"/>
                <a:gd name="T2" fmla="*/ 313 w 353"/>
                <a:gd name="T3" fmla="*/ 102 h 595"/>
                <a:gd name="T4" fmla="*/ 331 w 353"/>
                <a:gd name="T5" fmla="*/ 49 h 595"/>
                <a:gd name="T6" fmla="*/ 335 w 353"/>
                <a:gd name="T7" fmla="*/ 39 h 595"/>
                <a:gd name="T8" fmla="*/ 338 w 353"/>
                <a:gd name="T9" fmla="*/ 33 h 595"/>
                <a:gd name="T10" fmla="*/ 343 w 353"/>
                <a:gd name="T11" fmla="*/ 20 h 595"/>
                <a:gd name="T12" fmla="*/ 346 w 353"/>
                <a:gd name="T13" fmla="*/ 15 h 595"/>
                <a:gd name="T14" fmla="*/ 346 w 353"/>
                <a:gd name="T15" fmla="*/ 14 h 595"/>
                <a:gd name="T16" fmla="*/ 351 w 353"/>
                <a:gd name="T17" fmla="*/ 8 h 595"/>
                <a:gd name="T18" fmla="*/ 351 w 353"/>
                <a:gd name="T19" fmla="*/ 6 h 595"/>
                <a:gd name="T20" fmla="*/ 353 w 353"/>
                <a:gd name="T21" fmla="*/ 2 h 595"/>
                <a:gd name="T22" fmla="*/ 351 w 353"/>
                <a:gd name="T23" fmla="*/ 2 h 595"/>
                <a:gd name="T24" fmla="*/ 349 w 353"/>
                <a:gd name="T25" fmla="*/ 1 h 595"/>
                <a:gd name="T26" fmla="*/ 348 w 353"/>
                <a:gd name="T27" fmla="*/ 1 h 595"/>
                <a:gd name="T28" fmla="*/ 322 w 353"/>
                <a:gd name="T29" fmla="*/ 0 h 595"/>
                <a:gd name="T30" fmla="*/ 134 w 353"/>
                <a:gd name="T31" fmla="*/ 57 h 595"/>
                <a:gd name="T32" fmla="*/ 9 w 353"/>
                <a:gd name="T33" fmla="*/ 217 h 595"/>
                <a:gd name="T34" fmla="*/ 0 w 353"/>
                <a:gd name="T35" fmla="*/ 276 h 595"/>
                <a:gd name="T36" fmla="*/ 4 w 353"/>
                <a:gd name="T37" fmla="*/ 337 h 595"/>
                <a:gd name="T38" fmla="*/ 36 w 353"/>
                <a:gd name="T39" fmla="*/ 450 h 595"/>
                <a:gd name="T40" fmla="*/ 98 w 353"/>
                <a:gd name="T41" fmla="*/ 534 h 595"/>
                <a:gd name="T42" fmla="*/ 195 w 353"/>
                <a:gd name="T43" fmla="*/ 583 h 595"/>
                <a:gd name="T44" fmla="*/ 300 w 353"/>
                <a:gd name="T45" fmla="*/ 589 h 595"/>
                <a:gd name="T46" fmla="*/ 299 w 353"/>
                <a:gd name="T47" fmla="*/ 584 h 595"/>
                <a:gd name="T48" fmla="*/ 299 w 353"/>
                <a:gd name="T49" fmla="*/ 584 h 595"/>
                <a:gd name="T50" fmla="*/ 299 w 353"/>
                <a:gd name="T51" fmla="*/ 583 h 595"/>
                <a:gd name="T52" fmla="*/ 288 w 353"/>
                <a:gd name="T53" fmla="*/ 533 h 595"/>
                <a:gd name="T54" fmla="*/ 278 w 353"/>
                <a:gd name="T55" fmla="*/ 479 h 595"/>
                <a:gd name="T56" fmla="*/ 260 w 353"/>
                <a:gd name="T57" fmla="*/ 370 h 595"/>
                <a:gd name="T58" fmla="*/ 260 w 353"/>
                <a:gd name="T59" fmla="*/ 371 h 595"/>
                <a:gd name="T60" fmla="*/ 252 w 353"/>
                <a:gd name="T61" fmla="*/ 288 h 595"/>
                <a:gd name="T62" fmla="*/ 252 w 353"/>
                <a:gd name="T63" fmla="*/ 287 h 595"/>
                <a:gd name="T64" fmla="*/ 292 w 353"/>
                <a:gd name="T65" fmla="*/ 163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95">
                  <a:moveTo>
                    <a:pt x="292" y="163"/>
                  </a:moveTo>
                  <a:cubicBezTo>
                    <a:pt x="298" y="142"/>
                    <a:pt x="305" y="122"/>
                    <a:pt x="313" y="102"/>
                  </a:cubicBezTo>
                  <a:cubicBezTo>
                    <a:pt x="319" y="84"/>
                    <a:pt x="325" y="66"/>
                    <a:pt x="331" y="49"/>
                  </a:cubicBezTo>
                  <a:cubicBezTo>
                    <a:pt x="332" y="46"/>
                    <a:pt x="334" y="42"/>
                    <a:pt x="335" y="39"/>
                  </a:cubicBezTo>
                  <a:cubicBezTo>
                    <a:pt x="336" y="37"/>
                    <a:pt x="337" y="35"/>
                    <a:pt x="338" y="33"/>
                  </a:cubicBezTo>
                  <a:cubicBezTo>
                    <a:pt x="339" y="29"/>
                    <a:pt x="341" y="24"/>
                    <a:pt x="343" y="20"/>
                  </a:cubicBezTo>
                  <a:cubicBezTo>
                    <a:pt x="344" y="18"/>
                    <a:pt x="345" y="16"/>
                    <a:pt x="346" y="15"/>
                  </a:cubicBezTo>
                  <a:cubicBezTo>
                    <a:pt x="346" y="14"/>
                    <a:pt x="346" y="14"/>
                    <a:pt x="346" y="14"/>
                  </a:cubicBezTo>
                  <a:cubicBezTo>
                    <a:pt x="348" y="12"/>
                    <a:pt x="349" y="10"/>
                    <a:pt x="351" y="8"/>
                  </a:cubicBezTo>
                  <a:cubicBezTo>
                    <a:pt x="351" y="7"/>
                    <a:pt x="351" y="7"/>
                    <a:pt x="351" y="6"/>
                  </a:cubicBezTo>
                  <a:cubicBezTo>
                    <a:pt x="352" y="5"/>
                    <a:pt x="352" y="3"/>
                    <a:pt x="353" y="2"/>
                  </a:cubicBezTo>
                  <a:cubicBezTo>
                    <a:pt x="352" y="2"/>
                    <a:pt x="352" y="2"/>
                    <a:pt x="351" y="2"/>
                  </a:cubicBezTo>
                  <a:cubicBezTo>
                    <a:pt x="351" y="1"/>
                    <a:pt x="350" y="1"/>
                    <a:pt x="349" y="1"/>
                  </a:cubicBezTo>
                  <a:cubicBezTo>
                    <a:pt x="349" y="1"/>
                    <a:pt x="349" y="1"/>
                    <a:pt x="348" y="1"/>
                  </a:cubicBezTo>
                  <a:cubicBezTo>
                    <a:pt x="339" y="1"/>
                    <a:pt x="331" y="0"/>
                    <a:pt x="322" y="0"/>
                  </a:cubicBezTo>
                  <a:cubicBezTo>
                    <a:pt x="256" y="0"/>
                    <a:pt x="189" y="21"/>
                    <a:pt x="134" y="57"/>
                  </a:cubicBezTo>
                  <a:cubicBezTo>
                    <a:pt x="76" y="94"/>
                    <a:pt x="32" y="152"/>
                    <a:pt x="9" y="217"/>
                  </a:cubicBezTo>
                  <a:cubicBezTo>
                    <a:pt x="2" y="236"/>
                    <a:pt x="0" y="256"/>
                    <a:pt x="0" y="276"/>
                  </a:cubicBezTo>
                  <a:cubicBezTo>
                    <a:pt x="0" y="296"/>
                    <a:pt x="2" y="317"/>
                    <a:pt x="4" y="337"/>
                  </a:cubicBezTo>
                  <a:cubicBezTo>
                    <a:pt x="8" y="376"/>
                    <a:pt x="19" y="414"/>
                    <a:pt x="36" y="450"/>
                  </a:cubicBezTo>
                  <a:cubicBezTo>
                    <a:pt x="51" y="481"/>
                    <a:pt x="72" y="511"/>
                    <a:pt x="98" y="534"/>
                  </a:cubicBezTo>
                  <a:cubicBezTo>
                    <a:pt x="125" y="558"/>
                    <a:pt x="160" y="574"/>
                    <a:pt x="195" y="583"/>
                  </a:cubicBezTo>
                  <a:cubicBezTo>
                    <a:pt x="229" y="592"/>
                    <a:pt x="265" y="595"/>
                    <a:pt x="300" y="589"/>
                  </a:cubicBezTo>
                  <a:cubicBezTo>
                    <a:pt x="300" y="588"/>
                    <a:pt x="299" y="586"/>
                    <a:pt x="299" y="584"/>
                  </a:cubicBezTo>
                  <a:cubicBezTo>
                    <a:pt x="299" y="584"/>
                    <a:pt x="299" y="584"/>
                    <a:pt x="299" y="584"/>
                  </a:cubicBezTo>
                  <a:cubicBezTo>
                    <a:pt x="299" y="583"/>
                    <a:pt x="299" y="583"/>
                    <a:pt x="299" y="583"/>
                  </a:cubicBezTo>
                  <a:cubicBezTo>
                    <a:pt x="294" y="566"/>
                    <a:pt x="291" y="549"/>
                    <a:pt x="288" y="533"/>
                  </a:cubicBezTo>
                  <a:cubicBezTo>
                    <a:pt x="285" y="515"/>
                    <a:pt x="281" y="497"/>
                    <a:pt x="278" y="479"/>
                  </a:cubicBezTo>
                  <a:cubicBezTo>
                    <a:pt x="271" y="443"/>
                    <a:pt x="265" y="407"/>
                    <a:pt x="260" y="370"/>
                  </a:cubicBezTo>
                  <a:cubicBezTo>
                    <a:pt x="260" y="370"/>
                    <a:pt x="260" y="371"/>
                    <a:pt x="260" y="371"/>
                  </a:cubicBezTo>
                  <a:cubicBezTo>
                    <a:pt x="256" y="343"/>
                    <a:pt x="254" y="316"/>
                    <a:pt x="252" y="288"/>
                  </a:cubicBezTo>
                  <a:cubicBezTo>
                    <a:pt x="252" y="288"/>
                    <a:pt x="252" y="287"/>
                    <a:pt x="252" y="287"/>
                  </a:cubicBezTo>
                  <a:cubicBezTo>
                    <a:pt x="266" y="246"/>
                    <a:pt x="278" y="204"/>
                    <a:pt x="292" y="163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0" name="Freeform 752"/>
            <p:cNvSpPr/>
            <p:nvPr/>
          </p:nvSpPr>
          <p:spPr bwMode="auto">
            <a:xfrm>
              <a:off x="3131" y="1646"/>
              <a:ext cx="804" cy="1381"/>
            </a:xfrm>
            <a:custGeom>
              <a:avLst/>
              <a:gdLst>
                <a:gd name="T0" fmla="*/ 256 w 339"/>
                <a:gd name="T1" fmla="*/ 409 h 582"/>
                <a:gd name="T2" fmla="*/ 279 w 339"/>
                <a:gd name="T3" fmla="*/ 538 h 582"/>
                <a:gd name="T4" fmla="*/ 288 w 339"/>
                <a:gd name="T5" fmla="*/ 579 h 582"/>
                <a:gd name="T6" fmla="*/ 288 w 339"/>
                <a:gd name="T7" fmla="*/ 579 h 582"/>
                <a:gd name="T8" fmla="*/ 225 w 339"/>
                <a:gd name="T9" fmla="*/ 579 h 582"/>
                <a:gd name="T10" fmla="*/ 154 w 339"/>
                <a:gd name="T11" fmla="*/ 560 h 582"/>
                <a:gd name="T12" fmla="*/ 107 w 339"/>
                <a:gd name="T13" fmla="*/ 533 h 582"/>
                <a:gd name="T14" fmla="*/ 67 w 339"/>
                <a:gd name="T15" fmla="*/ 493 h 582"/>
                <a:gd name="T16" fmla="*/ 28 w 339"/>
                <a:gd name="T17" fmla="*/ 425 h 582"/>
                <a:gd name="T18" fmla="*/ 6 w 339"/>
                <a:gd name="T19" fmla="*/ 342 h 582"/>
                <a:gd name="T20" fmla="*/ 6 w 339"/>
                <a:gd name="T21" fmla="*/ 342 h 582"/>
                <a:gd name="T22" fmla="*/ 6 w 339"/>
                <a:gd name="T23" fmla="*/ 342 h 582"/>
                <a:gd name="T24" fmla="*/ 6 w 339"/>
                <a:gd name="T25" fmla="*/ 342 h 582"/>
                <a:gd name="T26" fmla="*/ 2 w 339"/>
                <a:gd name="T27" fmla="*/ 292 h 582"/>
                <a:gd name="T28" fmla="*/ 3 w 339"/>
                <a:gd name="T29" fmla="*/ 241 h 582"/>
                <a:gd name="T30" fmla="*/ 15 w 339"/>
                <a:gd name="T31" fmla="*/ 199 h 582"/>
                <a:gd name="T32" fmla="*/ 57 w 339"/>
                <a:gd name="T33" fmla="*/ 126 h 582"/>
                <a:gd name="T34" fmla="*/ 113 w 339"/>
                <a:gd name="T35" fmla="*/ 70 h 582"/>
                <a:gd name="T36" fmla="*/ 185 w 339"/>
                <a:gd name="T37" fmla="*/ 29 h 582"/>
                <a:gd name="T38" fmla="*/ 276 w 339"/>
                <a:gd name="T39" fmla="*/ 4 h 582"/>
                <a:gd name="T40" fmla="*/ 339 w 339"/>
                <a:gd name="T41" fmla="*/ 2 h 582"/>
                <a:gd name="T42" fmla="*/ 333 w 339"/>
                <a:gd name="T43" fmla="*/ 12 h 582"/>
                <a:gd name="T44" fmla="*/ 333 w 339"/>
                <a:gd name="T45" fmla="*/ 14 h 582"/>
                <a:gd name="T46" fmla="*/ 315 w 339"/>
                <a:gd name="T47" fmla="*/ 58 h 582"/>
                <a:gd name="T48" fmla="*/ 296 w 339"/>
                <a:gd name="T49" fmla="*/ 113 h 582"/>
                <a:gd name="T50" fmla="*/ 256 w 339"/>
                <a:gd name="T51" fmla="*/ 237 h 582"/>
                <a:gd name="T52" fmla="*/ 244 w 339"/>
                <a:gd name="T53" fmla="*/ 275 h 582"/>
                <a:gd name="T54" fmla="*/ 243 w 339"/>
                <a:gd name="T55" fmla="*/ 275 h 582"/>
                <a:gd name="T56" fmla="*/ 241 w 339"/>
                <a:gd name="T57" fmla="*/ 277 h 582"/>
                <a:gd name="T58" fmla="*/ 256 w 339"/>
                <a:gd name="T59" fmla="*/ 409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" h="582">
                  <a:moveTo>
                    <a:pt x="256" y="409"/>
                  </a:moveTo>
                  <a:cubicBezTo>
                    <a:pt x="263" y="452"/>
                    <a:pt x="272" y="495"/>
                    <a:pt x="279" y="538"/>
                  </a:cubicBezTo>
                  <a:cubicBezTo>
                    <a:pt x="282" y="552"/>
                    <a:pt x="284" y="566"/>
                    <a:pt x="288" y="579"/>
                  </a:cubicBezTo>
                  <a:cubicBezTo>
                    <a:pt x="288" y="579"/>
                    <a:pt x="288" y="579"/>
                    <a:pt x="288" y="579"/>
                  </a:cubicBezTo>
                  <a:cubicBezTo>
                    <a:pt x="267" y="582"/>
                    <a:pt x="246" y="582"/>
                    <a:pt x="225" y="579"/>
                  </a:cubicBezTo>
                  <a:cubicBezTo>
                    <a:pt x="201" y="576"/>
                    <a:pt x="177" y="569"/>
                    <a:pt x="154" y="560"/>
                  </a:cubicBezTo>
                  <a:cubicBezTo>
                    <a:pt x="137" y="553"/>
                    <a:pt x="121" y="544"/>
                    <a:pt x="107" y="533"/>
                  </a:cubicBezTo>
                  <a:cubicBezTo>
                    <a:pt x="92" y="521"/>
                    <a:pt x="79" y="508"/>
                    <a:pt x="67" y="493"/>
                  </a:cubicBezTo>
                  <a:cubicBezTo>
                    <a:pt x="51" y="472"/>
                    <a:pt x="38" y="449"/>
                    <a:pt x="28" y="425"/>
                  </a:cubicBezTo>
                  <a:cubicBezTo>
                    <a:pt x="17" y="398"/>
                    <a:pt x="10" y="370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6" y="342"/>
                    <a:pt x="6" y="342"/>
                    <a:pt x="6" y="342"/>
                  </a:cubicBezTo>
                  <a:cubicBezTo>
                    <a:pt x="4" y="325"/>
                    <a:pt x="2" y="308"/>
                    <a:pt x="2" y="292"/>
                  </a:cubicBezTo>
                  <a:cubicBezTo>
                    <a:pt x="1" y="275"/>
                    <a:pt x="0" y="258"/>
                    <a:pt x="3" y="241"/>
                  </a:cubicBezTo>
                  <a:cubicBezTo>
                    <a:pt x="5" y="226"/>
                    <a:pt x="9" y="212"/>
                    <a:pt x="15" y="199"/>
                  </a:cubicBezTo>
                  <a:cubicBezTo>
                    <a:pt x="26" y="173"/>
                    <a:pt x="40" y="149"/>
                    <a:pt x="57" y="126"/>
                  </a:cubicBezTo>
                  <a:cubicBezTo>
                    <a:pt x="73" y="105"/>
                    <a:pt x="92" y="86"/>
                    <a:pt x="113" y="70"/>
                  </a:cubicBezTo>
                  <a:cubicBezTo>
                    <a:pt x="135" y="53"/>
                    <a:pt x="159" y="40"/>
                    <a:pt x="185" y="29"/>
                  </a:cubicBezTo>
                  <a:cubicBezTo>
                    <a:pt x="214" y="17"/>
                    <a:pt x="245" y="8"/>
                    <a:pt x="276" y="4"/>
                  </a:cubicBezTo>
                  <a:cubicBezTo>
                    <a:pt x="297" y="1"/>
                    <a:pt x="318" y="0"/>
                    <a:pt x="339" y="2"/>
                  </a:cubicBezTo>
                  <a:cubicBezTo>
                    <a:pt x="338" y="5"/>
                    <a:pt x="336" y="9"/>
                    <a:pt x="333" y="12"/>
                  </a:cubicBezTo>
                  <a:cubicBezTo>
                    <a:pt x="333" y="13"/>
                    <a:pt x="333" y="13"/>
                    <a:pt x="333" y="14"/>
                  </a:cubicBezTo>
                  <a:cubicBezTo>
                    <a:pt x="325" y="28"/>
                    <a:pt x="320" y="43"/>
                    <a:pt x="315" y="58"/>
                  </a:cubicBezTo>
                  <a:cubicBezTo>
                    <a:pt x="309" y="77"/>
                    <a:pt x="302" y="95"/>
                    <a:pt x="296" y="113"/>
                  </a:cubicBezTo>
                  <a:cubicBezTo>
                    <a:pt x="281" y="154"/>
                    <a:pt x="268" y="196"/>
                    <a:pt x="256" y="237"/>
                  </a:cubicBezTo>
                  <a:cubicBezTo>
                    <a:pt x="252" y="250"/>
                    <a:pt x="248" y="262"/>
                    <a:pt x="244" y="275"/>
                  </a:cubicBezTo>
                  <a:cubicBezTo>
                    <a:pt x="244" y="275"/>
                    <a:pt x="243" y="275"/>
                    <a:pt x="243" y="275"/>
                  </a:cubicBezTo>
                  <a:cubicBezTo>
                    <a:pt x="242" y="275"/>
                    <a:pt x="241" y="276"/>
                    <a:pt x="241" y="277"/>
                  </a:cubicBezTo>
                  <a:cubicBezTo>
                    <a:pt x="243" y="322"/>
                    <a:pt x="249" y="365"/>
                    <a:pt x="256" y="409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Freeform 753"/>
            <p:cNvSpPr/>
            <p:nvPr/>
          </p:nvSpPr>
          <p:spPr bwMode="auto">
            <a:xfrm>
              <a:off x="3830" y="1632"/>
              <a:ext cx="98" cy="81"/>
            </a:xfrm>
            <a:custGeom>
              <a:avLst/>
              <a:gdLst>
                <a:gd name="T0" fmla="*/ 2 w 41"/>
                <a:gd name="T1" fmla="*/ 6 h 34"/>
                <a:gd name="T2" fmla="*/ 18 w 41"/>
                <a:gd name="T3" fmla="*/ 17 h 34"/>
                <a:gd name="T4" fmla="*/ 17 w 41"/>
                <a:gd name="T5" fmla="*/ 17 h 34"/>
                <a:gd name="T6" fmla="*/ 34 w 41"/>
                <a:gd name="T7" fmla="*/ 32 h 34"/>
                <a:gd name="T8" fmla="*/ 39 w 41"/>
                <a:gd name="T9" fmla="*/ 28 h 34"/>
                <a:gd name="T10" fmla="*/ 5 w 41"/>
                <a:gd name="T11" fmla="*/ 1 h 34"/>
                <a:gd name="T12" fmla="*/ 4 w 41"/>
                <a:gd name="T13" fmla="*/ 0 h 34"/>
                <a:gd name="T14" fmla="*/ 2 w 41"/>
                <a:gd name="T15" fmla="*/ 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34">
                  <a:moveTo>
                    <a:pt x="2" y="6"/>
                  </a:moveTo>
                  <a:cubicBezTo>
                    <a:pt x="8" y="10"/>
                    <a:pt x="13" y="13"/>
                    <a:pt x="18" y="17"/>
                  </a:cubicBezTo>
                  <a:cubicBezTo>
                    <a:pt x="18" y="17"/>
                    <a:pt x="18" y="17"/>
                    <a:pt x="17" y="17"/>
                  </a:cubicBezTo>
                  <a:cubicBezTo>
                    <a:pt x="23" y="22"/>
                    <a:pt x="29" y="26"/>
                    <a:pt x="34" y="32"/>
                  </a:cubicBezTo>
                  <a:cubicBezTo>
                    <a:pt x="37" y="34"/>
                    <a:pt x="41" y="30"/>
                    <a:pt x="39" y="28"/>
                  </a:cubicBezTo>
                  <a:cubicBezTo>
                    <a:pt x="29" y="17"/>
                    <a:pt x="17" y="9"/>
                    <a:pt x="5" y="1"/>
                  </a:cubicBezTo>
                  <a:cubicBezTo>
                    <a:pt x="5" y="0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754"/>
            <p:cNvSpPr/>
            <p:nvPr/>
          </p:nvSpPr>
          <p:spPr bwMode="auto">
            <a:xfrm>
              <a:off x="3712" y="1656"/>
              <a:ext cx="185" cy="147"/>
            </a:xfrm>
            <a:custGeom>
              <a:avLst/>
              <a:gdLst>
                <a:gd name="T0" fmla="*/ 3 w 78"/>
                <a:gd name="T1" fmla="*/ 5 h 62"/>
                <a:gd name="T2" fmla="*/ 41 w 78"/>
                <a:gd name="T3" fmla="*/ 33 h 62"/>
                <a:gd name="T4" fmla="*/ 40 w 78"/>
                <a:gd name="T5" fmla="*/ 32 h 62"/>
                <a:gd name="T6" fmla="*/ 70 w 78"/>
                <a:gd name="T7" fmla="*/ 58 h 62"/>
                <a:gd name="T8" fmla="*/ 70 w 78"/>
                <a:gd name="T9" fmla="*/ 58 h 62"/>
                <a:gd name="T10" fmla="*/ 71 w 78"/>
                <a:gd name="T11" fmla="*/ 59 h 62"/>
                <a:gd name="T12" fmla="*/ 76 w 78"/>
                <a:gd name="T13" fmla="*/ 56 h 62"/>
                <a:gd name="T14" fmla="*/ 44 w 78"/>
                <a:gd name="T15" fmla="*/ 28 h 62"/>
                <a:gd name="T16" fmla="*/ 6 w 78"/>
                <a:gd name="T17" fmla="*/ 0 h 62"/>
                <a:gd name="T18" fmla="*/ 4 w 78"/>
                <a:gd name="T19" fmla="*/ 0 h 62"/>
                <a:gd name="T20" fmla="*/ 3 w 78"/>
                <a:gd name="T21" fmla="*/ 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62">
                  <a:moveTo>
                    <a:pt x="3" y="5"/>
                  </a:moveTo>
                  <a:cubicBezTo>
                    <a:pt x="16" y="14"/>
                    <a:pt x="28" y="23"/>
                    <a:pt x="41" y="33"/>
                  </a:cubicBezTo>
                  <a:cubicBezTo>
                    <a:pt x="40" y="33"/>
                    <a:pt x="40" y="32"/>
                    <a:pt x="40" y="32"/>
                  </a:cubicBezTo>
                  <a:cubicBezTo>
                    <a:pt x="50" y="40"/>
                    <a:pt x="62" y="4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1" y="59"/>
                    <a:pt x="71" y="59"/>
                  </a:cubicBezTo>
                  <a:cubicBezTo>
                    <a:pt x="73" y="62"/>
                    <a:pt x="78" y="59"/>
                    <a:pt x="76" y="56"/>
                  </a:cubicBezTo>
                  <a:cubicBezTo>
                    <a:pt x="68" y="45"/>
                    <a:pt x="55" y="36"/>
                    <a:pt x="44" y="28"/>
                  </a:cubicBezTo>
                  <a:cubicBezTo>
                    <a:pt x="31" y="18"/>
                    <a:pt x="19" y="9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755"/>
            <p:cNvSpPr/>
            <p:nvPr/>
          </p:nvSpPr>
          <p:spPr bwMode="auto">
            <a:xfrm>
              <a:off x="3570" y="1701"/>
              <a:ext cx="289" cy="211"/>
            </a:xfrm>
            <a:custGeom>
              <a:avLst/>
              <a:gdLst>
                <a:gd name="T0" fmla="*/ 3 w 122"/>
                <a:gd name="T1" fmla="*/ 5 h 89"/>
                <a:gd name="T2" fmla="*/ 64 w 122"/>
                <a:gd name="T3" fmla="*/ 46 h 89"/>
                <a:gd name="T4" fmla="*/ 88 w 122"/>
                <a:gd name="T5" fmla="*/ 65 h 89"/>
                <a:gd name="T6" fmla="*/ 109 w 122"/>
                <a:gd name="T7" fmla="*/ 80 h 89"/>
                <a:gd name="T8" fmla="*/ 113 w 122"/>
                <a:gd name="T9" fmla="*/ 84 h 89"/>
                <a:gd name="T10" fmla="*/ 114 w 122"/>
                <a:gd name="T11" fmla="*/ 86 h 89"/>
                <a:gd name="T12" fmla="*/ 120 w 122"/>
                <a:gd name="T13" fmla="*/ 83 h 89"/>
                <a:gd name="T14" fmla="*/ 99 w 122"/>
                <a:gd name="T15" fmla="*/ 66 h 89"/>
                <a:gd name="T16" fmla="*/ 6 w 122"/>
                <a:gd name="T17" fmla="*/ 0 h 89"/>
                <a:gd name="T18" fmla="*/ 5 w 122"/>
                <a:gd name="T19" fmla="*/ 0 h 89"/>
                <a:gd name="T20" fmla="*/ 3 w 122"/>
                <a:gd name="T21" fmla="*/ 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89">
                  <a:moveTo>
                    <a:pt x="3" y="5"/>
                  </a:moveTo>
                  <a:cubicBezTo>
                    <a:pt x="25" y="17"/>
                    <a:pt x="45" y="31"/>
                    <a:pt x="64" y="46"/>
                  </a:cubicBezTo>
                  <a:cubicBezTo>
                    <a:pt x="72" y="52"/>
                    <a:pt x="80" y="59"/>
                    <a:pt x="88" y="65"/>
                  </a:cubicBezTo>
                  <a:cubicBezTo>
                    <a:pt x="95" y="71"/>
                    <a:pt x="102" y="75"/>
                    <a:pt x="109" y="80"/>
                  </a:cubicBezTo>
                  <a:cubicBezTo>
                    <a:pt x="110" y="81"/>
                    <a:pt x="112" y="83"/>
                    <a:pt x="113" y="84"/>
                  </a:cubicBezTo>
                  <a:cubicBezTo>
                    <a:pt x="114" y="85"/>
                    <a:pt x="114" y="85"/>
                    <a:pt x="114" y="86"/>
                  </a:cubicBezTo>
                  <a:cubicBezTo>
                    <a:pt x="116" y="89"/>
                    <a:pt x="122" y="86"/>
                    <a:pt x="120" y="83"/>
                  </a:cubicBezTo>
                  <a:cubicBezTo>
                    <a:pt x="115" y="75"/>
                    <a:pt x="106" y="72"/>
                    <a:pt x="99" y="66"/>
                  </a:cubicBezTo>
                  <a:cubicBezTo>
                    <a:pt x="69" y="43"/>
                    <a:pt x="40" y="18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756"/>
            <p:cNvSpPr/>
            <p:nvPr/>
          </p:nvSpPr>
          <p:spPr bwMode="auto">
            <a:xfrm>
              <a:off x="3439" y="1777"/>
              <a:ext cx="384" cy="244"/>
            </a:xfrm>
            <a:custGeom>
              <a:avLst/>
              <a:gdLst>
                <a:gd name="T0" fmla="*/ 3 w 162"/>
                <a:gd name="T1" fmla="*/ 5 h 103"/>
                <a:gd name="T2" fmla="*/ 83 w 162"/>
                <a:gd name="T3" fmla="*/ 54 h 103"/>
                <a:gd name="T4" fmla="*/ 116 w 162"/>
                <a:gd name="T5" fmla="*/ 73 h 103"/>
                <a:gd name="T6" fmla="*/ 145 w 162"/>
                <a:gd name="T7" fmla="*/ 91 h 103"/>
                <a:gd name="T8" fmla="*/ 153 w 162"/>
                <a:gd name="T9" fmla="*/ 99 h 103"/>
                <a:gd name="T10" fmla="*/ 154 w 162"/>
                <a:gd name="T11" fmla="*/ 100 h 103"/>
                <a:gd name="T12" fmla="*/ 159 w 162"/>
                <a:gd name="T13" fmla="*/ 97 h 103"/>
                <a:gd name="T14" fmla="*/ 132 w 162"/>
                <a:gd name="T15" fmla="*/ 75 h 103"/>
                <a:gd name="T16" fmla="*/ 98 w 162"/>
                <a:gd name="T17" fmla="*/ 56 h 103"/>
                <a:gd name="T18" fmla="*/ 6 w 162"/>
                <a:gd name="T19" fmla="*/ 0 h 103"/>
                <a:gd name="T20" fmla="*/ 4 w 162"/>
                <a:gd name="T21" fmla="*/ 0 h 103"/>
                <a:gd name="T22" fmla="*/ 3 w 162"/>
                <a:gd name="T23" fmla="*/ 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3">
                  <a:moveTo>
                    <a:pt x="3" y="5"/>
                  </a:moveTo>
                  <a:cubicBezTo>
                    <a:pt x="30" y="21"/>
                    <a:pt x="57" y="37"/>
                    <a:pt x="83" y="54"/>
                  </a:cubicBezTo>
                  <a:cubicBezTo>
                    <a:pt x="94" y="60"/>
                    <a:pt x="104" y="67"/>
                    <a:pt x="116" y="73"/>
                  </a:cubicBezTo>
                  <a:cubicBezTo>
                    <a:pt x="126" y="79"/>
                    <a:pt x="136" y="84"/>
                    <a:pt x="145" y="91"/>
                  </a:cubicBezTo>
                  <a:cubicBezTo>
                    <a:pt x="148" y="94"/>
                    <a:pt x="151" y="96"/>
                    <a:pt x="153" y="99"/>
                  </a:cubicBezTo>
                  <a:cubicBezTo>
                    <a:pt x="154" y="99"/>
                    <a:pt x="154" y="100"/>
                    <a:pt x="154" y="100"/>
                  </a:cubicBezTo>
                  <a:cubicBezTo>
                    <a:pt x="156" y="103"/>
                    <a:pt x="162" y="100"/>
                    <a:pt x="159" y="97"/>
                  </a:cubicBezTo>
                  <a:cubicBezTo>
                    <a:pt x="153" y="87"/>
                    <a:pt x="142" y="81"/>
                    <a:pt x="132" y="75"/>
                  </a:cubicBezTo>
                  <a:cubicBezTo>
                    <a:pt x="120" y="69"/>
                    <a:pt x="109" y="63"/>
                    <a:pt x="98" y="56"/>
                  </a:cubicBezTo>
                  <a:cubicBezTo>
                    <a:pt x="68" y="37"/>
                    <a:pt x="37" y="18"/>
                    <a:pt x="6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2" y="0"/>
                    <a:pt x="0" y="4"/>
                    <a:pt x="3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757"/>
            <p:cNvSpPr/>
            <p:nvPr/>
          </p:nvSpPr>
          <p:spPr bwMode="auto">
            <a:xfrm>
              <a:off x="3285" y="1914"/>
              <a:ext cx="484" cy="257"/>
            </a:xfrm>
            <a:custGeom>
              <a:avLst/>
              <a:gdLst>
                <a:gd name="T0" fmla="*/ 3 w 204"/>
                <a:gd name="T1" fmla="*/ 6 h 108"/>
                <a:gd name="T2" fmla="*/ 118 w 204"/>
                <a:gd name="T3" fmla="*/ 65 h 108"/>
                <a:gd name="T4" fmla="*/ 145 w 204"/>
                <a:gd name="T5" fmla="*/ 79 h 108"/>
                <a:gd name="T6" fmla="*/ 156 w 204"/>
                <a:gd name="T7" fmla="*/ 84 h 108"/>
                <a:gd name="T8" fmla="*/ 161 w 204"/>
                <a:gd name="T9" fmla="*/ 86 h 108"/>
                <a:gd name="T10" fmla="*/ 169 w 204"/>
                <a:gd name="T11" fmla="*/ 89 h 108"/>
                <a:gd name="T12" fmla="*/ 191 w 204"/>
                <a:gd name="T13" fmla="*/ 101 h 108"/>
                <a:gd name="T14" fmla="*/ 193 w 204"/>
                <a:gd name="T15" fmla="*/ 103 h 108"/>
                <a:gd name="T16" fmla="*/ 197 w 204"/>
                <a:gd name="T17" fmla="*/ 106 h 108"/>
                <a:gd name="T18" fmla="*/ 201 w 204"/>
                <a:gd name="T19" fmla="*/ 102 h 108"/>
                <a:gd name="T20" fmla="*/ 181 w 204"/>
                <a:gd name="T21" fmla="*/ 89 h 108"/>
                <a:gd name="T22" fmla="*/ 170 w 204"/>
                <a:gd name="T23" fmla="*/ 83 h 108"/>
                <a:gd name="T24" fmla="*/ 160 w 204"/>
                <a:gd name="T25" fmla="*/ 79 h 108"/>
                <a:gd name="T26" fmla="*/ 157 w 204"/>
                <a:gd name="T27" fmla="*/ 78 h 108"/>
                <a:gd name="T28" fmla="*/ 133 w 204"/>
                <a:gd name="T29" fmla="*/ 66 h 108"/>
                <a:gd name="T30" fmla="*/ 17 w 204"/>
                <a:gd name="T31" fmla="*/ 6 h 108"/>
                <a:gd name="T32" fmla="*/ 6 w 204"/>
                <a:gd name="T33" fmla="*/ 0 h 108"/>
                <a:gd name="T34" fmla="*/ 5 w 204"/>
                <a:gd name="T35" fmla="*/ 0 h 108"/>
                <a:gd name="T36" fmla="*/ 3 w 204"/>
                <a:gd name="T37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4" h="108">
                  <a:moveTo>
                    <a:pt x="3" y="6"/>
                  </a:moveTo>
                  <a:cubicBezTo>
                    <a:pt x="41" y="25"/>
                    <a:pt x="80" y="45"/>
                    <a:pt x="118" y="65"/>
                  </a:cubicBezTo>
                  <a:cubicBezTo>
                    <a:pt x="127" y="70"/>
                    <a:pt x="136" y="75"/>
                    <a:pt x="145" y="79"/>
                  </a:cubicBezTo>
                  <a:cubicBezTo>
                    <a:pt x="149" y="81"/>
                    <a:pt x="152" y="82"/>
                    <a:pt x="156" y="84"/>
                  </a:cubicBezTo>
                  <a:cubicBezTo>
                    <a:pt x="157" y="84"/>
                    <a:pt x="159" y="85"/>
                    <a:pt x="161" y="86"/>
                  </a:cubicBezTo>
                  <a:cubicBezTo>
                    <a:pt x="163" y="87"/>
                    <a:pt x="167" y="89"/>
                    <a:pt x="169" y="89"/>
                  </a:cubicBezTo>
                  <a:cubicBezTo>
                    <a:pt x="177" y="93"/>
                    <a:pt x="184" y="96"/>
                    <a:pt x="191" y="101"/>
                  </a:cubicBezTo>
                  <a:cubicBezTo>
                    <a:pt x="192" y="102"/>
                    <a:pt x="193" y="102"/>
                    <a:pt x="193" y="103"/>
                  </a:cubicBezTo>
                  <a:cubicBezTo>
                    <a:pt x="195" y="104"/>
                    <a:pt x="196" y="105"/>
                    <a:pt x="197" y="106"/>
                  </a:cubicBezTo>
                  <a:cubicBezTo>
                    <a:pt x="200" y="108"/>
                    <a:pt x="204" y="104"/>
                    <a:pt x="201" y="102"/>
                  </a:cubicBezTo>
                  <a:cubicBezTo>
                    <a:pt x="195" y="96"/>
                    <a:pt x="188" y="92"/>
                    <a:pt x="181" y="89"/>
                  </a:cubicBezTo>
                  <a:cubicBezTo>
                    <a:pt x="178" y="87"/>
                    <a:pt x="174" y="85"/>
                    <a:pt x="170" y="83"/>
                  </a:cubicBezTo>
                  <a:cubicBezTo>
                    <a:pt x="168" y="83"/>
                    <a:pt x="164" y="80"/>
                    <a:pt x="160" y="79"/>
                  </a:cubicBezTo>
                  <a:cubicBezTo>
                    <a:pt x="159" y="79"/>
                    <a:pt x="158" y="78"/>
                    <a:pt x="157" y="78"/>
                  </a:cubicBezTo>
                  <a:cubicBezTo>
                    <a:pt x="149" y="74"/>
                    <a:pt x="141" y="70"/>
                    <a:pt x="133" y="66"/>
                  </a:cubicBezTo>
                  <a:cubicBezTo>
                    <a:pt x="94" y="46"/>
                    <a:pt x="56" y="26"/>
                    <a:pt x="17" y="6"/>
                  </a:cubicBezTo>
                  <a:cubicBezTo>
                    <a:pt x="14" y="4"/>
                    <a:pt x="10" y="2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4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758"/>
            <p:cNvSpPr>
              <a:spLocks noEditPoints="1"/>
            </p:cNvSpPr>
            <p:nvPr/>
          </p:nvSpPr>
          <p:spPr bwMode="auto">
            <a:xfrm>
              <a:off x="3176" y="2052"/>
              <a:ext cx="557" cy="247"/>
            </a:xfrm>
            <a:custGeom>
              <a:avLst/>
              <a:gdLst>
                <a:gd name="T0" fmla="*/ 2 w 235"/>
                <a:gd name="T1" fmla="*/ 6 h 104"/>
                <a:gd name="T2" fmla="*/ 134 w 235"/>
                <a:gd name="T3" fmla="*/ 61 h 104"/>
                <a:gd name="T4" fmla="*/ 134 w 235"/>
                <a:gd name="T5" fmla="*/ 61 h 104"/>
                <a:gd name="T6" fmla="*/ 173 w 235"/>
                <a:gd name="T7" fmla="*/ 79 h 104"/>
                <a:gd name="T8" fmla="*/ 211 w 235"/>
                <a:gd name="T9" fmla="*/ 92 h 104"/>
                <a:gd name="T10" fmla="*/ 227 w 235"/>
                <a:gd name="T11" fmla="*/ 102 h 104"/>
                <a:gd name="T12" fmla="*/ 228 w 235"/>
                <a:gd name="T13" fmla="*/ 102 h 104"/>
                <a:gd name="T14" fmla="*/ 232 w 235"/>
                <a:gd name="T15" fmla="*/ 98 h 104"/>
                <a:gd name="T16" fmla="*/ 172 w 235"/>
                <a:gd name="T17" fmla="*/ 72 h 104"/>
                <a:gd name="T18" fmla="*/ 143 w 235"/>
                <a:gd name="T19" fmla="*/ 58 h 104"/>
                <a:gd name="T20" fmla="*/ 111 w 235"/>
                <a:gd name="T21" fmla="*/ 45 h 104"/>
                <a:gd name="T22" fmla="*/ 45 w 235"/>
                <a:gd name="T23" fmla="*/ 21 h 104"/>
                <a:gd name="T24" fmla="*/ 5 w 235"/>
                <a:gd name="T25" fmla="*/ 1 h 104"/>
                <a:gd name="T26" fmla="*/ 4 w 235"/>
                <a:gd name="T27" fmla="*/ 0 h 104"/>
                <a:gd name="T28" fmla="*/ 2 w 235"/>
                <a:gd name="T29" fmla="*/ 6 h 104"/>
                <a:gd name="T30" fmla="*/ 134 w 235"/>
                <a:gd name="T31" fmla="*/ 61 h 104"/>
                <a:gd name="T32" fmla="*/ 134 w 235"/>
                <a:gd name="T33" fmla="*/ 61 h 104"/>
                <a:gd name="T34" fmla="*/ 134 w 235"/>
                <a:gd name="T35" fmla="*/ 6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" h="104">
                  <a:moveTo>
                    <a:pt x="2" y="6"/>
                  </a:moveTo>
                  <a:cubicBezTo>
                    <a:pt x="43" y="31"/>
                    <a:pt x="90" y="43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  <a:cubicBezTo>
                    <a:pt x="147" y="66"/>
                    <a:pt x="159" y="74"/>
                    <a:pt x="173" y="79"/>
                  </a:cubicBezTo>
                  <a:cubicBezTo>
                    <a:pt x="185" y="84"/>
                    <a:pt x="199" y="87"/>
                    <a:pt x="211" y="92"/>
                  </a:cubicBezTo>
                  <a:cubicBezTo>
                    <a:pt x="217" y="95"/>
                    <a:pt x="222" y="98"/>
                    <a:pt x="227" y="102"/>
                  </a:cubicBezTo>
                  <a:cubicBezTo>
                    <a:pt x="228" y="102"/>
                    <a:pt x="228" y="102"/>
                    <a:pt x="228" y="102"/>
                  </a:cubicBezTo>
                  <a:cubicBezTo>
                    <a:pt x="231" y="104"/>
                    <a:pt x="235" y="100"/>
                    <a:pt x="232" y="98"/>
                  </a:cubicBezTo>
                  <a:cubicBezTo>
                    <a:pt x="214" y="84"/>
                    <a:pt x="192" y="80"/>
                    <a:pt x="172" y="72"/>
                  </a:cubicBezTo>
                  <a:cubicBezTo>
                    <a:pt x="162" y="68"/>
                    <a:pt x="153" y="63"/>
                    <a:pt x="143" y="58"/>
                  </a:cubicBezTo>
                  <a:cubicBezTo>
                    <a:pt x="132" y="54"/>
                    <a:pt x="121" y="49"/>
                    <a:pt x="111" y="45"/>
                  </a:cubicBezTo>
                  <a:cubicBezTo>
                    <a:pt x="89" y="37"/>
                    <a:pt x="67" y="30"/>
                    <a:pt x="45" y="21"/>
                  </a:cubicBezTo>
                  <a:cubicBezTo>
                    <a:pt x="31" y="15"/>
                    <a:pt x="18" y="9"/>
                    <a:pt x="5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1" y="0"/>
                    <a:pt x="0" y="4"/>
                    <a:pt x="2" y="6"/>
                  </a:cubicBezTo>
                  <a:moveTo>
                    <a:pt x="134" y="61"/>
                  </a:moveTo>
                  <a:cubicBezTo>
                    <a:pt x="134" y="61"/>
                    <a:pt x="134" y="61"/>
                    <a:pt x="134" y="61"/>
                  </a:cubicBezTo>
                  <a:cubicBezTo>
                    <a:pt x="134" y="61"/>
                    <a:pt x="134" y="61"/>
                    <a:pt x="134" y="6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7" name="Freeform 759"/>
            <p:cNvSpPr>
              <a:spLocks noEditPoints="1"/>
            </p:cNvSpPr>
            <p:nvPr/>
          </p:nvSpPr>
          <p:spPr bwMode="auto">
            <a:xfrm>
              <a:off x="3133" y="2209"/>
              <a:ext cx="598" cy="211"/>
            </a:xfrm>
            <a:custGeom>
              <a:avLst/>
              <a:gdLst>
                <a:gd name="T0" fmla="*/ 3 w 252"/>
                <a:gd name="T1" fmla="*/ 6 h 89"/>
                <a:gd name="T2" fmla="*/ 123 w 252"/>
                <a:gd name="T3" fmla="*/ 43 h 89"/>
                <a:gd name="T4" fmla="*/ 153 w 252"/>
                <a:gd name="T5" fmla="*/ 53 h 89"/>
                <a:gd name="T6" fmla="*/ 178 w 252"/>
                <a:gd name="T7" fmla="*/ 62 h 89"/>
                <a:gd name="T8" fmla="*/ 224 w 252"/>
                <a:gd name="T9" fmla="*/ 75 h 89"/>
                <a:gd name="T10" fmla="*/ 229 w 252"/>
                <a:gd name="T11" fmla="*/ 77 h 89"/>
                <a:gd name="T12" fmla="*/ 243 w 252"/>
                <a:gd name="T13" fmla="*/ 85 h 89"/>
                <a:gd name="T14" fmla="*/ 245 w 252"/>
                <a:gd name="T15" fmla="*/ 87 h 89"/>
                <a:gd name="T16" fmla="*/ 249 w 252"/>
                <a:gd name="T17" fmla="*/ 83 h 89"/>
                <a:gd name="T18" fmla="*/ 209 w 252"/>
                <a:gd name="T19" fmla="*/ 64 h 89"/>
                <a:gd name="T20" fmla="*/ 163 w 252"/>
                <a:gd name="T21" fmla="*/ 50 h 89"/>
                <a:gd name="T22" fmla="*/ 43 w 252"/>
                <a:gd name="T23" fmla="*/ 12 h 89"/>
                <a:gd name="T24" fmla="*/ 5 w 252"/>
                <a:gd name="T25" fmla="*/ 0 h 89"/>
                <a:gd name="T26" fmla="*/ 4 w 252"/>
                <a:gd name="T27" fmla="*/ 0 h 89"/>
                <a:gd name="T28" fmla="*/ 3 w 252"/>
                <a:gd name="T29" fmla="*/ 6 h 89"/>
                <a:gd name="T30" fmla="*/ 229 w 252"/>
                <a:gd name="T31" fmla="*/ 77 h 89"/>
                <a:gd name="T32" fmla="*/ 229 w 252"/>
                <a:gd name="T33" fmla="*/ 77 h 89"/>
                <a:gd name="T34" fmla="*/ 229 w 252"/>
                <a:gd name="T35" fmla="*/ 7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2" h="89">
                  <a:moveTo>
                    <a:pt x="3" y="6"/>
                  </a:moveTo>
                  <a:cubicBezTo>
                    <a:pt x="43" y="18"/>
                    <a:pt x="84" y="29"/>
                    <a:pt x="123" y="43"/>
                  </a:cubicBezTo>
                  <a:cubicBezTo>
                    <a:pt x="133" y="46"/>
                    <a:pt x="143" y="49"/>
                    <a:pt x="153" y="53"/>
                  </a:cubicBezTo>
                  <a:cubicBezTo>
                    <a:pt x="162" y="56"/>
                    <a:pt x="170" y="60"/>
                    <a:pt x="178" y="62"/>
                  </a:cubicBezTo>
                  <a:cubicBezTo>
                    <a:pt x="193" y="67"/>
                    <a:pt x="209" y="70"/>
                    <a:pt x="224" y="75"/>
                  </a:cubicBezTo>
                  <a:cubicBezTo>
                    <a:pt x="225" y="75"/>
                    <a:pt x="227" y="76"/>
                    <a:pt x="229" y="77"/>
                  </a:cubicBezTo>
                  <a:cubicBezTo>
                    <a:pt x="234" y="79"/>
                    <a:pt x="238" y="81"/>
                    <a:pt x="243" y="85"/>
                  </a:cubicBezTo>
                  <a:cubicBezTo>
                    <a:pt x="243" y="85"/>
                    <a:pt x="244" y="86"/>
                    <a:pt x="245" y="87"/>
                  </a:cubicBezTo>
                  <a:cubicBezTo>
                    <a:pt x="248" y="89"/>
                    <a:pt x="252" y="85"/>
                    <a:pt x="249" y="83"/>
                  </a:cubicBezTo>
                  <a:cubicBezTo>
                    <a:pt x="238" y="73"/>
                    <a:pt x="223" y="68"/>
                    <a:pt x="209" y="64"/>
                  </a:cubicBezTo>
                  <a:cubicBezTo>
                    <a:pt x="193" y="60"/>
                    <a:pt x="178" y="56"/>
                    <a:pt x="163" y="50"/>
                  </a:cubicBezTo>
                  <a:cubicBezTo>
                    <a:pt x="124" y="35"/>
                    <a:pt x="83" y="24"/>
                    <a:pt x="43" y="12"/>
                  </a:cubicBezTo>
                  <a:cubicBezTo>
                    <a:pt x="30" y="8"/>
                    <a:pt x="17" y="4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5"/>
                    <a:pt x="3" y="6"/>
                  </a:cubicBezTo>
                  <a:moveTo>
                    <a:pt x="229" y="77"/>
                  </a:moveTo>
                  <a:cubicBezTo>
                    <a:pt x="229" y="77"/>
                    <a:pt x="229" y="77"/>
                    <a:pt x="229" y="77"/>
                  </a:cubicBezTo>
                  <a:cubicBezTo>
                    <a:pt x="229" y="77"/>
                    <a:pt x="229" y="77"/>
                    <a:pt x="229" y="7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Freeform 760"/>
            <p:cNvSpPr/>
            <p:nvPr/>
          </p:nvSpPr>
          <p:spPr bwMode="auto">
            <a:xfrm>
              <a:off x="3129" y="2375"/>
              <a:ext cx="607" cy="144"/>
            </a:xfrm>
            <a:custGeom>
              <a:avLst/>
              <a:gdLst>
                <a:gd name="T0" fmla="*/ 4 w 256"/>
                <a:gd name="T1" fmla="*/ 0 h 61"/>
                <a:gd name="T2" fmla="*/ 4 w 256"/>
                <a:gd name="T3" fmla="*/ 5 h 61"/>
                <a:gd name="T4" fmla="*/ 20 w 256"/>
                <a:gd name="T5" fmla="*/ 6 h 61"/>
                <a:gd name="T6" fmla="*/ 77 w 256"/>
                <a:gd name="T7" fmla="*/ 20 h 61"/>
                <a:gd name="T8" fmla="*/ 138 w 256"/>
                <a:gd name="T9" fmla="*/ 35 h 61"/>
                <a:gd name="T10" fmla="*/ 195 w 256"/>
                <a:gd name="T11" fmla="*/ 47 h 61"/>
                <a:gd name="T12" fmla="*/ 251 w 256"/>
                <a:gd name="T13" fmla="*/ 60 h 61"/>
                <a:gd name="T14" fmla="*/ 252 w 256"/>
                <a:gd name="T15" fmla="*/ 54 h 61"/>
                <a:gd name="T16" fmla="*/ 197 w 256"/>
                <a:gd name="T17" fmla="*/ 41 h 61"/>
                <a:gd name="T18" fmla="*/ 139 w 256"/>
                <a:gd name="T19" fmla="*/ 29 h 61"/>
                <a:gd name="T20" fmla="*/ 79 w 256"/>
                <a:gd name="T21" fmla="*/ 14 h 61"/>
                <a:gd name="T22" fmla="*/ 21 w 256"/>
                <a:gd name="T23" fmla="*/ 1 h 61"/>
                <a:gd name="T24" fmla="*/ 4 w 256"/>
                <a:gd name="T25" fmla="*/ 0 h 61"/>
                <a:gd name="T26" fmla="*/ 4 w 256"/>
                <a:gd name="T2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6" h="61">
                  <a:moveTo>
                    <a:pt x="4" y="0"/>
                  </a:moveTo>
                  <a:cubicBezTo>
                    <a:pt x="0" y="0"/>
                    <a:pt x="0" y="5"/>
                    <a:pt x="4" y="5"/>
                  </a:cubicBezTo>
                  <a:cubicBezTo>
                    <a:pt x="9" y="5"/>
                    <a:pt x="14" y="6"/>
                    <a:pt x="20" y="6"/>
                  </a:cubicBezTo>
                  <a:cubicBezTo>
                    <a:pt x="39" y="9"/>
                    <a:pt x="58" y="16"/>
                    <a:pt x="77" y="20"/>
                  </a:cubicBezTo>
                  <a:cubicBezTo>
                    <a:pt x="98" y="24"/>
                    <a:pt x="118" y="30"/>
                    <a:pt x="138" y="35"/>
                  </a:cubicBezTo>
                  <a:cubicBezTo>
                    <a:pt x="157" y="40"/>
                    <a:pt x="176" y="43"/>
                    <a:pt x="195" y="47"/>
                  </a:cubicBezTo>
                  <a:cubicBezTo>
                    <a:pt x="214" y="50"/>
                    <a:pt x="233" y="53"/>
                    <a:pt x="251" y="60"/>
                  </a:cubicBezTo>
                  <a:cubicBezTo>
                    <a:pt x="254" y="61"/>
                    <a:pt x="256" y="55"/>
                    <a:pt x="252" y="54"/>
                  </a:cubicBezTo>
                  <a:cubicBezTo>
                    <a:pt x="234" y="47"/>
                    <a:pt x="216" y="44"/>
                    <a:pt x="197" y="41"/>
                  </a:cubicBezTo>
                  <a:cubicBezTo>
                    <a:pt x="178" y="38"/>
                    <a:pt x="158" y="34"/>
                    <a:pt x="139" y="29"/>
                  </a:cubicBezTo>
                  <a:cubicBezTo>
                    <a:pt x="119" y="24"/>
                    <a:pt x="99" y="18"/>
                    <a:pt x="79" y="14"/>
                  </a:cubicBezTo>
                  <a:cubicBezTo>
                    <a:pt x="59" y="10"/>
                    <a:pt x="41" y="4"/>
                    <a:pt x="21" y="1"/>
                  </a:cubicBezTo>
                  <a:cubicBezTo>
                    <a:pt x="15" y="0"/>
                    <a:pt x="10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9" name="Freeform 761"/>
            <p:cNvSpPr/>
            <p:nvPr/>
          </p:nvSpPr>
          <p:spPr bwMode="auto">
            <a:xfrm>
              <a:off x="3155" y="2552"/>
              <a:ext cx="609" cy="121"/>
            </a:xfrm>
            <a:custGeom>
              <a:avLst/>
              <a:gdLst>
                <a:gd name="T0" fmla="*/ 3 w 257"/>
                <a:gd name="T1" fmla="*/ 6 h 51"/>
                <a:gd name="T2" fmla="*/ 130 w 257"/>
                <a:gd name="T3" fmla="*/ 28 h 51"/>
                <a:gd name="T4" fmla="*/ 192 w 257"/>
                <a:gd name="T5" fmla="*/ 40 h 51"/>
                <a:gd name="T6" fmla="*/ 251 w 257"/>
                <a:gd name="T7" fmla="*/ 50 h 51"/>
                <a:gd name="T8" fmla="*/ 252 w 257"/>
                <a:gd name="T9" fmla="*/ 50 h 51"/>
                <a:gd name="T10" fmla="*/ 253 w 257"/>
                <a:gd name="T11" fmla="*/ 45 h 51"/>
                <a:gd name="T12" fmla="*/ 194 w 257"/>
                <a:gd name="T13" fmla="*/ 35 h 51"/>
                <a:gd name="T14" fmla="*/ 132 w 257"/>
                <a:gd name="T15" fmla="*/ 23 h 51"/>
                <a:gd name="T16" fmla="*/ 6 w 257"/>
                <a:gd name="T17" fmla="*/ 1 h 51"/>
                <a:gd name="T18" fmla="*/ 5 w 257"/>
                <a:gd name="T19" fmla="*/ 0 h 51"/>
                <a:gd name="T20" fmla="*/ 4 w 257"/>
                <a:gd name="T21" fmla="*/ 0 h 51"/>
                <a:gd name="T22" fmla="*/ 3 w 257"/>
                <a:gd name="T23" fmla="*/ 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7" h="51">
                  <a:moveTo>
                    <a:pt x="3" y="6"/>
                  </a:moveTo>
                  <a:cubicBezTo>
                    <a:pt x="46" y="12"/>
                    <a:pt x="88" y="20"/>
                    <a:pt x="130" y="28"/>
                  </a:cubicBezTo>
                  <a:cubicBezTo>
                    <a:pt x="150" y="32"/>
                    <a:pt x="171" y="37"/>
                    <a:pt x="192" y="40"/>
                  </a:cubicBezTo>
                  <a:cubicBezTo>
                    <a:pt x="211" y="44"/>
                    <a:pt x="231" y="45"/>
                    <a:pt x="251" y="50"/>
                  </a:cubicBezTo>
                  <a:cubicBezTo>
                    <a:pt x="251" y="50"/>
                    <a:pt x="251" y="50"/>
                    <a:pt x="252" y="50"/>
                  </a:cubicBezTo>
                  <a:cubicBezTo>
                    <a:pt x="256" y="51"/>
                    <a:pt x="257" y="46"/>
                    <a:pt x="253" y="45"/>
                  </a:cubicBezTo>
                  <a:cubicBezTo>
                    <a:pt x="234" y="40"/>
                    <a:pt x="214" y="38"/>
                    <a:pt x="194" y="35"/>
                  </a:cubicBezTo>
                  <a:cubicBezTo>
                    <a:pt x="174" y="32"/>
                    <a:pt x="153" y="27"/>
                    <a:pt x="132" y="23"/>
                  </a:cubicBezTo>
                  <a:cubicBezTo>
                    <a:pt x="91" y="15"/>
                    <a:pt x="49" y="6"/>
                    <a:pt x="6" y="1"/>
                  </a:cubicBezTo>
                  <a:cubicBezTo>
                    <a:pt x="6" y="1"/>
                    <a:pt x="5" y="1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1" y="0"/>
                    <a:pt x="0" y="6"/>
                    <a:pt x="3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0" name="Freeform 762"/>
            <p:cNvSpPr>
              <a:spLocks noEditPoints="1"/>
            </p:cNvSpPr>
            <p:nvPr/>
          </p:nvSpPr>
          <p:spPr bwMode="auto">
            <a:xfrm>
              <a:off x="3223" y="2721"/>
              <a:ext cx="562" cy="73"/>
            </a:xfrm>
            <a:custGeom>
              <a:avLst/>
              <a:gdLst>
                <a:gd name="T0" fmla="*/ 4 w 237"/>
                <a:gd name="T1" fmla="*/ 6 h 31"/>
                <a:gd name="T2" fmla="*/ 130 w 237"/>
                <a:gd name="T3" fmla="*/ 18 h 31"/>
                <a:gd name="T4" fmla="*/ 181 w 237"/>
                <a:gd name="T5" fmla="*/ 23 h 31"/>
                <a:gd name="T6" fmla="*/ 217 w 237"/>
                <a:gd name="T7" fmla="*/ 25 h 31"/>
                <a:gd name="T8" fmla="*/ 220 w 237"/>
                <a:gd name="T9" fmla="*/ 25 h 31"/>
                <a:gd name="T10" fmla="*/ 229 w 237"/>
                <a:gd name="T11" fmla="*/ 27 h 31"/>
                <a:gd name="T12" fmla="*/ 230 w 237"/>
                <a:gd name="T13" fmla="*/ 28 h 31"/>
                <a:gd name="T14" fmla="*/ 230 w 237"/>
                <a:gd name="T15" fmla="*/ 28 h 31"/>
                <a:gd name="T16" fmla="*/ 235 w 237"/>
                <a:gd name="T17" fmla="*/ 24 h 31"/>
                <a:gd name="T18" fmla="*/ 224 w 237"/>
                <a:gd name="T19" fmla="*/ 20 h 31"/>
                <a:gd name="T20" fmla="*/ 207 w 237"/>
                <a:gd name="T21" fmla="*/ 18 h 31"/>
                <a:gd name="T22" fmla="*/ 174 w 237"/>
                <a:gd name="T23" fmla="*/ 17 h 31"/>
                <a:gd name="T24" fmla="*/ 49 w 237"/>
                <a:gd name="T25" fmla="*/ 6 h 31"/>
                <a:gd name="T26" fmla="*/ 24 w 237"/>
                <a:gd name="T27" fmla="*/ 3 h 31"/>
                <a:gd name="T28" fmla="*/ 24 w 237"/>
                <a:gd name="T29" fmla="*/ 3 h 31"/>
                <a:gd name="T30" fmla="*/ 6 w 237"/>
                <a:gd name="T31" fmla="*/ 0 h 31"/>
                <a:gd name="T32" fmla="*/ 5 w 237"/>
                <a:gd name="T33" fmla="*/ 0 h 31"/>
                <a:gd name="T34" fmla="*/ 4 w 237"/>
                <a:gd name="T35" fmla="*/ 6 h 31"/>
                <a:gd name="T36" fmla="*/ 219 w 237"/>
                <a:gd name="T37" fmla="*/ 25 h 31"/>
                <a:gd name="T38" fmla="*/ 220 w 237"/>
                <a:gd name="T39" fmla="*/ 25 h 31"/>
                <a:gd name="T40" fmla="*/ 219 w 237"/>
                <a:gd name="T41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7" h="31">
                  <a:moveTo>
                    <a:pt x="4" y="6"/>
                  </a:moveTo>
                  <a:cubicBezTo>
                    <a:pt x="46" y="12"/>
                    <a:pt x="88" y="15"/>
                    <a:pt x="130" y="18"/>
                  </a:cubicBezTo>
                  <a:cubicBezTo>
                    <a:pt x="147" y="20"/>
                    <a:pt x="164" y="22"/>
                    <a:pt x="181" y="23"/>
                  </a:cubicBezTo>
                  <a:cubicBezTo>
                    <a:pt x="193" y="24"/>
                    <a:pt x="205" y="24"/>
                    <a:pt x="217" y="25"/>
                  </a:cubicBezTo>
                  <a:cubicBezTo>
                    <a:pt x="218" y="25"/>
                    <a:pt x="219" y="25"/>
                    <a:pt x="220" y="25"/>
                  </a:cubicBezTo>
                  <a:cubicBezTo>
                    <a:pt x="223" y="26"/>
                    <a:pt x="226" y="26"/>
                    <a:pt x="229" y="27"/>
                  </a:cubicBezTo>
                  <a:cubicBezTo>
                    <a:pt x="229" y="28"/>
                    <a:pt x="230" y="28"/>
                    <a:pt x="230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33" y="31"/>
                    <a:pt x="237" y="27"/>
                    <a:pt x="235" y="24"/>
                  </a:cubicBezTo>
                  <a:cubicBezTo>
                    <a:pt x="232" y="21"/>
                    <a:pt x="228" y="21"/>
                    <a:pt x="224" y="20"/>
                  </a:cubicBezTo>
                  <a:cubicBezTo>
                    <a:pt x="218" y="19"/>
                    <a:pt x="213" y="19"/>
                    <a:pt x="207" y="18"/>
                  </a:cubicBezTo>
                  <a:cubicBezTo>
                    <a:pt x="196" y="18"/>
                    <a:pt x="185" y="18"/>
                    <a:pt x="174" y="17"/>
                  </a:cubicBezTo>
                  <a:cubicBezTo>
                    <a:pt x="132" y="13"/>
                    <a:pt x="91" y="10"/>
                    <a:pt x="49" y="6"/>
                  </a:cubicBezTo>
                  <a:cubicBezTo>
                    <a:pt x="40" y="5"/>
                    <a:pt x="32" y="4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18" y="2"/>
                    <a:pt x="12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5"/>
                    <a:pt x="4" y="6"/>
                  </a:cubicBezTo>
                  <a:moveTo>
                    <a:pt x="219" y="25"/>
                  </a:moveTo>
                  <a:cubicBezTo>
                    <a:pt x="220" y="25"/>
                    <a:pt x="220" y="25"/>
                    <a:pt x="220" y="25"/>
                  </a:cubicBezTo>
                  <a:cubicBezTo>
                    <a:pt x="220" y="25"/>
                    <a:pt x="220" y="25"/>
                    <a:pt x="219" y="2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1" name="Freeform 763"/>
            <p:cNvSpPr/>
            <p:nvPr/>
          </p:nvSpPr>
          <p:spPr bwMode="auto">
            <a:xfrm>
              <a:off x="3344" y="2877"/>
              <a:ext cx="467" cy="34"/>
            </a:xfrm>
            <a:custGeom>
              <a:avLst/>
              <a:gdLst>
                <a:gd name="T0" fmla="*/ 3 w 197"/>
                <a:gd name="T1" fmla="*/ 1 h 14"/>
                <a:gd name="T2" fmla="*/ 3 w 197"/>
                <a:gd name="T3" fmla="*/ 7 h 14"/>
                <a:gd name="T4" fmla="*/ 48 w 197"/>
                <a:gd name="T5" fmla="*/ 8 h 14"/>
                <a:gd name="T6" fmla="*/ 96 w 197"/>
                <a:gd name="T7" fmla="*/ 11 h 14"/>
                <a:gd name="T8" fmla="*/ 193 w 197"/>
                <a:gd name="T9" fmla="*/ 14 h 14"/>
                <a:gd name="T10" fmla="*/ 193 w 197"/>
                <a:gd name="T11" fmla="*/ 8 h 14"/>
                <a:gd name="T12" fmla="*/ 97 w 197"/>
                <a:gd name="T13" fmla="*/ 5 h 14"/>
                <a:gd name="T14" fmla="*/ 50 w 197"/>
                <a:gd name="T15" fmla="*/ 3 h 14"/>
                <a:gd name="T16" fmla="*/ 17 w 197"/>
                <a:gd name="T17" fmla="*/ 0 h 14"/>
                <a:gd name="T18" fmla="*/ 3 w 197"/>
                <a:gd name="T19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7" h="14">
                  <a:moveTo>
                    <a:pt x="3" y="1"/>
                  </a:moveTo>
                  <a:cubicBezTo>
                    <a:pt x="0" y="2"/>
                    <a:pt x="0" y="7"/>
                    <a:pt x="3" y="7"/>
                  </a:cubicBezTo>
                  <a:cubicBezTo>
                    <a:pt x="18" y="5"/>
                    <a:pt x="33" y="7"/>
                    <a:pt x="48" y="8"/>
                  </a:cubicBezTo>
                  <a:cubicBezTo>
                    <a:pt x="64" y="10"/>
                    <a:pt x="80" y="10"/>
                    <a:pt x="96" y="11"/>
                  </a:cubicBezTo>
                  <a:cubicBezTo>
                    <a:pt x="128" y="12"/>
                    <a:pt x="161" y="14"/>
                    <a:pt x="193" y="14"/>
                  </a:cubicBezTo>
                  <a:cubicBezTo>
                    <a:pt x="197" y="14"/>
                    <a:pt x="197" y="8"/>
                    <a:pt x="193" y="8"/>
                  </a:cubicBezTo>
                  <a:cubicBezTo>
                    <a:pt x="161" y="8"/>
                    <a:pt x="129" y="6"/>
                    <a:pt x="97" y="5"/>
                  </a:cubicBezTo>
                  <a:cubicBezTo>
                    <a:pt x="81" y="5"/>
                    <a:pt x="65" y="4"/>
                    <a:pt x="50" y="3"/>
                  </a:cubicBezTo>
                  <a:cubicBezTo>
                    <a:pt x="39" y="2"/>
                    <a:pt x="28" y="0"/>
                    <a:pt x="17" y="0"/>
                  </a:cubicBezTo>
                  <a:cubicBezTo>
                    <a:pt x="13" y="0"/>
                    <a:pt x="8" y="0"/>
                    <a:pt x="3" y="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764"/>
            <p:cNvSpPr/>
            <p:nvPr/>
          </p:nvSpPr>
          <p:spPr bwMode="auto">
            <a:xfrm>
              <a:off x="2894" y="2209"/>
              <a:ext cx="47" cy="14"/>
            </a:xfrm>
            <a:custGeom>
              <a:avLst/>
              <a:gdLst>
                <a:gd name="T0" fmla="*/ 17 w 20"/>
                <a:gd name="T1" fmla="*/ 0 h 6"/>
                <a:gd name="T2" fmla="*/ 3 w 20"/>
                <a:gd name="T3" fmla="*/ 0 h 6"/>
                <a:gd name="T4" fmla="*/ 3 w 20"/>
                <a:gd name="T5" fmla="*/ 6 h 6"/>
                <a:gd name="T6" fmla="*/ 17 w 20"/>
                <a:gd name="T7" fmla="*/ 6 h 6"/>
                <a:gd name="T8" fmla="*/ 17 w 20"/>
                <a:gd name="T9" fmla="*/ 0 h 6"/>
                <a:gd name="T10" fmla="*/ 17 w 20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6">
                  <a:moveTo>
                    <a:pt x="17" y="0"/>
                  </a:moveTo>
                  <a:cubicBezTo>
                    <a:pt x="12" y="0"/>
                    <a:pt x="8" y="0"/>
                    <a:pt x="3" y="0"/>
                  </a:cubicBezTo>
                  <a:cubicBezTo>
                    <a:pt x="0" y="0"/>
                    <a:pt x="0" y="6"/>
                    <a:pt x="3" y="6"/>
                  </a:cubicBezTo>
                  <a:cubicBezTo>
                    <a:pt x="8" y="6"/>
                    <a:pt x="12" y="6"/>
                    <a:pt x="17" y="6"/>
                  </a:cubicBezTo>
                  <a:cubicBezTo>
                    <a:pt x="20" y="5"/>
                    <a:pt x="20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3" name="Freeform 765"/>
            <p:cNvSpPr/>
            <p:nvPr/>
          </p:nvSpPr>
          <p:spPr bwMode="auto">
            <a:xfrm>
              <a:off x="2889" y="2211"/>
              <a:ext cx="64" cy="116"/>
            </a:xfrm>
            <a:custGeom>
              <a:avLst/>
              <a:gdLst>
                <a:gd name="T0" fmla="*/ 2 w 27"/>
                <a:gd name="T1" fmla="*/ 3 h 49"/>
                <a:gd name="T2" fmla="*/ 3 w 27"/>
                <a:gd name="T3" fmla="*/ 22 h 49"/>
                <a:gd name="T4" fmla="*/ 9 w 27"/>
                <a:gd name="T5" fmla="*/ 22 h 49"/>
                <a:gd name="T6" fmla="*/ 9 w 27"/>
                <a:gd name="T7" fmla="*/ 20 h 49"/>
                <a:gd name="T8" fmla="*/ 10 w 27"/>
                <a:gd name="T9" fmla="*/ 18 h 49"/>
                <a:gd name="T10" fmla="*/ 11 w 27"/>
                <a:gd name="T11" fmla="*/ 17 h 49"/>
                <a:gd name="T12" fmla="*/ 13 w 27"/>
                <a:gd name="T13" fmla="*/ 17 h 49"/>
                <a:gd name="T14" fmla="*/ 14 w 27"/>
                <a:gd name="T15" fmla="*/ 16 h 49"/>
                <a:gd name="T16" fmla="*/ 15 w 27"/>
                <a:gd name="T17" fmla="*/ 16 h 49"/>
                <a:gd name="T18" fmla="*/ 17 w 27"/>
                <a:gd name="T19" fmla="*/ 17 h 49"/>
                <a:gd name="T20" fmla="*/ 18 w 27"/>
                <a:gd name="T21" fmla="*/ 17 h 49"/>
                <a:gd name="T22" fmla="*/ 19 w 27"/>
                <a:gd name="T23" fmla="*/ 18 h 49"/>
                <a:gd name="T24" fmla="*/ 19 w 27"/>
                <a:gd name="T25" fmla="*/ 19 h 49"/>
                <a:gd name="T26" fmla="*/ 20 w 27"/>
                <a:gd name="T27" fmla="*/ 21 h 49"/>
                <a:gd name="T28" fmla="*/ 20 w 27"/>
                <a:gd name="T29" fmla="*/ 22 h 49"/>
                <a:gd name="T30" fmla="*/ 19 w 27"/>
                <a:gd name="T31" fmla="*/ 25 h 49"/>
                <a:gd name="T32" fmla="*/ 17 w 27"/>
                <a:gd name="T33" fmla="*/ 29 h 49"/>
                <a:gd name="T34" fmla="*/ 12 w 27"/>
                <a:gd name="T35" fmla="*/ 34 h 49"/>
                <a:gd name="T36" fmla="*/ 10 w 27"/>
                <a:gd name="T37" fmla="*/ 35 h 49"/>
                <a:gd name="T38" fmla="*/ 8 w 27"/>
                <a:gd name="T39" fmla="*/ 36 h 49"/>
                <a:gd name="T40" fmla="*/ 8 w 27"/>
                <a:gd name="T41" fmla="*/ 36 h 49"/>
                <a:gd name="T42" fmla="*/ 7 w 27"/>
                <a:gd name="T43" fmla="*/ 36 h 49"/>
                <a:gd name="T44" fmla="*/ 7 w 27"/>
                <a:gd name="T45" fmla="*/ 35 h 49"/>
                <a:gd name="T46" fmla="*/ 6 w 27"/>
                <a:gd name="T47" fmla="*/ 35 h 49"/>
                <a:gd name="T48" fmla="*/ 2 w 27"/>
                <a:gd name="T49" fmla="*/ 39 h 49"/>
                <a:gd name="T50" fmla="*/ 26 w 27"/>
                <a:gd name="T51" fmla="*/ 23 h 49"/>
                <a:gd name="T52" fmla="*/ 8 w 27"/>
                <a:gd name="T53" fmla="*/ 13 h 49"/>
                <a:gd name="T54" fmla="*/ 8 w 27"/>
                <a:gd name="T55" fmla="*/ 3 h 49"/>
                <a:gd name="T56" fmla="*/ 5 w 27"/>
                <a:gd name="T57" fmla="*/ 0 h 49"/>
                <a:gd name="T58" fmla="*/ 2 w 27"/>
                <a:gd name="T5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7" h="49">
                  <a:moveTo>
                    <a:pt x="2" y="3"/>
                  </a:moveTo>
                  <a:cubicBezTo>
                    <a:pt x="2" y="9"/>
                    <a:pt x="2" y="15"/>
                    <a:pt x="3" y="22"/>
                  </a:cubicBezTo>
                  <a:cubicBezTo>
                    <a:pt x="4" y="25"/>
                    <a:pt x="8" y="25"/>
                    <a:pt x="9" y="22"/>
                  </a:cubicBezTo>
                  <a:cubicBezTo>
                    <a:pt x="9" y="21"/>
                    <a:pt x="9" y="21"/>
                    <a:pt x="9" y="20"/>
                  </a:cubicBezTo>
                  <a:cubicBezTo>
                    <a:pt x="10" y="19"/>
                    <a:pt x="10" y="19"/>
                    <a:pt x="10" y="18"/>
                  </a:cubicBezTo>
                  <a:cubicBezTo>
                    <a:pt x="11" y="18"/>
                    <a:pt x="11" y="18"/>
                    <a:pt x="11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3" y="16"/>
                    <a:pt x="14" y="16"/>
                  </a:cubicBezTo>
                  <a:cubicBezTo>
                    <a:pt x="14" y="16"/>
                    <a:pt x="15" y="16"/>
                    <a:pt x="15" y="16"/>
                  </a:cubicBezTo>
                  <a:cubicBezTo>
                    <a:pt x="16" y="16"/>
                    <a:pt x="16" y="16"/>
                    <a:pt x="17" y="17"/>
                  </a:cubicBezTo>
                  <a:cubicBezTo>
                    <a:pt x="17" y="17"/>
                    <a:pt x="18" y="17"/>
                    <a:pt x="18" y="17"/>
                  </a:cubicBezTo>
                  <a:cubicBezTo>
                    <a:pt x="18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20" y="20"/>
                    <a:pt x="20" y="21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0" y="23"/>
                    <a:pt x="20" y="24"/>
                    <a:pt x="19" y="25"/>
                  </a:cubicBezTo>
                  <a:cubicBezTo>
                    <a:pt x="19" y="26"/>
                    <a:pt x="18" y="28"/>
                    <a:pt x="17" y="29"/>
                  </a:cubicBezTo>
                  <a:cubicBezTo>
                    <a:pt x="15" y="31"/>
                    <a:pt x="14" y="32"/>
                    <a:pt x="12" y="34"/>
                  </a:cubicBezTo>
                  <a:cubicBezTo>
                    <a:pt x="12" y="34"/>
                    <a:pt x="11" y="35"/>
                    <a:pt x="10" y="35"/>
                  </a:cubicBezTo>
                  <a:cubicBezTo>
                    <a:pt x="9" y="35"/>
                    <a:pt x="9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7" y="36"/>
                    <a:pt x="7" y="36"/>
                  </a:cubicBezTo>
                  <a:cubicBezTo>
                    <a:pt x="7" y="36"/>
                    <a:pt x="7" y="35"/>
                    <a:pt x="7" y="35"/>
                  </a:cubicBezTo>
                  <a:cubicBezTo>
                    <a:pt x="7" y="35"/>
                    <a:pt x="7" y="35"/>
                    <a:pt x="6" y="35"/>
                  </a:cubicBezTo>
                  <a:cubicBezTo>
                    <a:pt x="4" y="32"/>
                    <a:pt x="0" y="36"/>
                    <a:pt x="2" y="39"/>
                  </a:cubicBezTo>
                  <a:cubicBezTo>
                    <a:pt x="11" y="49"/>
                    <a:pt x="25" y="31"/>
                    <a:pt x="26" y="23"/>
                  </a:cubicBezTo>
                  <a:cubicBezTo>
                    <a:pt x="27" y="12"/>
                    <a:pt x="15" y="8"/>
                    <a:pt x="8" y="13"/>
                  </a:cubicBezTo>
                  <a:cubicBezTo>
                    <a:pt x="8" y="9"/>
                    <a:pt x="8" y="6"/>
                    <a:pt x="8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2" y="1"/>
                    <a:pt x="2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4" name="Freeform 766"/>
            <p:cNvSpPr>
              <a:spLocks noEditPoints="1"/>
            </p:cNvSpPr>
            <p:nvPr/>
          </p:nvSpPr>
          <p:spPr bwMode="auto">
            <a:xfrm>
              <a:off x="4667" y="2019"/>
              <a:ext cx="100" cy="102"/>
            </a:xfrm>
            <a:custGeom>
              <a:avLst/>
              <a:gdLst>
                <a:gd name="T0" fmla="*/ 12 w 42"/>
                <a:gd name="T1" fmla="*/ 1 h 43"/>
                <a:gd name="T2" fmla="*/ 10 w 42"/>
                <a:gd name="T3" fmla="*/ 3 h 43"/>
                <a:gd name="T4" fmla="*/ 2 w 42"/>
                <a:gd name="T5" fmla="*/ 28 h 43"/>
                <a:gd name="T6" fmla="*/ 28 w 42"/>
                <a:gd name="T7" fmla="*/ 39 h 43"/>
                <a:gd name="T8" fmla="*/ 38 w 42"/>
                <a:gd name="T9" fmla="*/ 14 h 43"/>
                <a:gd name="T10" fmla="*/ 18 w 42"/>
                <a:gd name="T11" fmla="*/ 0 h 43"/>
                <a:gd name="T12" fmla="*/ 12 w 42"/>
                <a:gd name="T13" fmla="*/ 1 h 43"/>
                <a:gd name="T14" fmla="*/ 20 w 42"/>
                <a:gd name="T15" fmla="*/ 6 h 43"/>
                <a:gd name="T16" fmla="*/ 24 w 42"/>
                <a:gd name="T17" fmla="*/ 7 h 43"/>
                <a:gd name="T18" fmla="*/ 27 w 42"/>
                <a:gd name="T19" fmla="*/ 9 h 43"/>
                <a:gd name="T20" fmla="*/ 30 w 42"/>
                <a:gd name="T21" fmla="*/ 12 h 43"/>
                <a:gd name="T22" fmla="*/ 33 w 42"/>
                <a:gd name="T23" fmla="*/ 16 h 43"/>
                <a:gd name="T24" fmla="*/ 34 w 42"/>
                <a:gd name="T25" fmla="*/ 21 h 43"/>
                <a:gd name="T26" fmla="*/ 34 w 42"/>
                <a:gd name="T27" fmla="*/ 24 h 43"/>
                <a:gd name="T28" fmla="*/ 33 w 42"/>
                <a:gd name="T29" fmla="*/ 28 h 43"/>
                <a:gd name="T30" fmla="*/ 31 w 42"/>
                <a:gd name="T31" fmla="*/ 31 h 43"/>
                <a:gd name="T32" fmla="*/ 30 w 42"/>
                <a:gd name="T33" fmla="*/ 32 h 43"/>
                <a:gd name="T34" fmla="*/ 27 w 42"/>
                <a:gd name="T35" fmla="*/ 34 h 43"/>
                <a:gd name="T36" fmla="*/ 24 w 42"/>
                <a:gd name="T37" fmla="*/ 35 h 43"/>
                <a:gd name="T38" fmla="*/ 18 w 42"/>
                <a:gd name="T39" fmla="*/ 35 h 43"/>
                <a:gd name="T40" fmla="*/ 14 w 42"/>
                <a:gd name="T41" fmla="*/ 33 h 43"/>
                <a:gd name="T42" fmla="*/ 11 w 42"/>
                <a:gd name="T43" fmla="*/ 32 h 43"/>
                <a:gd name="T44" fmla="*/ 9 w 42"/>
                <a:gd name="T45" fmla="*/ 30 h 43"/>
                <a:gd name="T46" fmla="*/ 8 w 42"/>
                <a:gd name="T47" fmla="*/ 28 h 43"/>
                <a:gd name="T48" fmla="*/ 7 w 42"/>
                <a:gd name="T49" fmla="*/ 24 h 43"/>
                <a:gd name="T50" fmla="*/ 7 w 42"/>
                <a:gd name="T51" fmla="*/ 20 h 43"/>
                <a:gd name="T52" fmla="*/ 9 w 42"/>
                <a:gd name="T53" fmla="*/ 15 h 43"/>
                <a:gd name="T54" fmla="*/ 12 w 42"/>
                <a:gd name="T55" fmla="*/ 10 h 43"/>
                <a:gd name="T56" fmla="*/ 15 w 42"/>
                <a:gd name="T57" fmla="*/ 7 h 43"/>
                <a:gd name="T58" fmla="*/ 16 w 42"/>
                <a:gd name="T59" fmla="*/ 6 h 43"/>
                <a:gd name="T60" fmla="*/ 16 w 42"/>
                <a:gd name="T61" fmla="*/ 6 h 43"/>
                <a:gd name="T62" fmla="*/ 20 w 42"/>
                <a:gd name="T63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2" h="43">
                  <a:moveTo>
                    <a:pt x="12" y="1"/>
                  </a:moveTo>
                  <a:cubicBezTo>
                    <a:pt x="11" y="1"/>
                    <a:pt x="11" y="2"/>
                    <a:pt x="10" y="3"/>
                  </a:cubicBezTo>
                  <a:cubicBezTo>
                    <a:pt x="3" y="9"/>
                    <a:pt x="0" y="19"/>
                    <a:pt x="2" y="28"/>
                  </a:cubicBezTo>
                  <a:cubicBezTo>
                    <a:pt x="5" y="39"/>
                    <a:pt x="18" y="43"/>
                    <a:pt x="28" y="39"/>
                  </a:cubicBezTo>
                  <a:cubicBezTo>
                    <a:pt x="39" y="36"/>
                    <a:pt x="42" y="23"/>
                    <a:pt x="38" y="14"/>
                  </a:cubicBezTo>
                  <a:cubicBezTo>
                    <a:pt x="35" y="6"/>
                    <a:pt x="27" y="0"/>
                    <a:pt x="18" y="0"/>
                  </a:cubicBezTo>
                  <a:cubicBezTo>
                    <a:pt x="16" y="0"/>
                    <a:pt x="14" y="0"/>
                    <a:pt x="12" y="1"/>
                  </a:cubicBezTo>
                  <a:moveTo>
                    <a:pt x="20" y="6"/>
                  </a:moveTo>
                  <a:cubicBezTo>
                    <a:pt x="21" y="6"/>
                    <a:pt x="22" y="6"/>
                    <a:pt x="24" y="7"/>
                  </a:cubicBezTo>
                  <a:cubicBezTo>
                    <a:pt x="25" y="7"/>
                    <a:pt x="26" y="8"/>
                    <a:pt x="27" y="9"/>
                  </a:cubicBezTo>
                  <a:cubicBezTo>
                    <a:pt x="28" y="10"/>
                    <a:pt x="29" y="11"/>
                    <a:pt x="30" y="12"/>
                  </a:cubicBezTo>
                  <a:cubicBezTo>
                    <a:pt x="31" y="14"/>
                    <a:pt x="32" y="15"/>
                    <a:pt x="33" y="16"/>
                  </a:cubicBezTo>
                  <a:cubicBezTo>
                    <a:pt x="33" y="18"/>
                    <a:pt x="34" y="19"/>
                    <a:pt x="34" y="21"/>
                  </a:cubicBezTo>
                  <a:cubicBezTo>
                    <a:pt x="34" y="22"/>
                    <a:pt x="34" y="23"/>
                    <a:pt x="34" y="24"/>
                  </a:cubicBezTo>
                  <a:cubicBezTo>
                    <a:pt x="34" y="26"/>
                    <a:pt x="34" y="27"/>
                    <a:pt x="33" y="28"/>
                  </a:cubicBezTo>
                  <a:cubicBezTo>
                    <a:pt x="33" y="29"/>
                    <a:pt x="32" y="30"/>
                    <a:pt x="31" y="31"/>
                  </a:cubicBezTo>
                  <a:cubicBezTo>
                    <a:pt x="31" y="31"/>
                    <a:pt x="30" y="32"/>
                    <a:pt x="30" y="32"/>
                  </a:cubicBezTo>
                  <a:cubicBezTo>
                    <a:pt x="29" y="33"/>
                    <a:pt x="28" y="33"/>
                    <a:pt x="27" y="34"/>
                  </a:cubicBezTo>
                  <a:cubicBezTo>
                    <a:pt x="26" y="34"/>
                    <a:pt x="25" y="34"/>
                    <a:pt x="24" y="35"/>
                  </a:cubicBezTo>
                  <a:cubicBezTo>
                    <a:pt x="22" y="35"/>
                    <a:pt x="20" y="35"/>
                    <a:pt x="18" y="35"/>
                  </a:cubicBezTo>
                  <a:cubicBezTo>
                    <a:pt x="17" y="34"/>
                    <a:pt x="15" y="34"/>
                    <a:pt x="14" y="33"/>
                  </a:cubicBezTo>
                  <a:cubicBezTo>
                    <a:pt x="13" y="33"/>
                    <a:pt x="12" y="32"/>
                    <a:pt x="11" y="32"/>
                  </a:cubicBezTo>
                  <a:cubicBezTo>
                    <a:pt x="11" y="31"/>
                    <a:pt x="10" y="31"/>
                    <a:pt x="9" y="30"/>
                  </a:cubicBezTo>
                  <a:cubicBezTo>
                    <a:pt x="9" y="29"/>
                    <a:pt x="8" y="29"/>
                    <a:pt x="8" y="28"/>
                  </a:cubicBezTo>
                  <a:cubicBezTo>
                    <a:pt x="8" y="27"/>
                    <a:pt x="7" y="26"/>
                    <a:pt x="7" y="24"/>
                  </a:cubicBezTo>
                  <a:cubicBezTo>
                    <a:pt x="7" y="23"/>
                    <a:pt x="7" y="22"/>
                    <a:pt x="7" y="20"/>
                  </a:cubicBezTo>
                  <a:cubicBezTo>
                    <a:pt x="8" y="18"/>
                    <a:pt x="8" y="17"/>
                    <a:pt x="9" y="15"/>
                  </a:cubicBezTo>
                  <a:cubicBezTo>
                    <a:pt x="10" y="13"/>
                    <a:pt x="11" y="11"/>
                    <a:pt x="12" y="10"/>
                  </a:cubicBezTo>
                  <a:cubicBezTo>
                    <a:pt x="13" y="9"/>
                    <a:pt x="14" y="8"/>
                    <a:pt x="15" y="7"/>
                  </a:cubicBezTo>
                  <a:cubicBezTo>
                    <a:pt x="15" y="6"/>
                    <a:pt x="16" y="6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7" y="6"/>
                    <a:pt x="19" y="6"/>
                    <a:pt x="2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5" name="Freeform 767"/>
            <p:cNvSpPr/>
            <p:nvPr/>
          </p:nvSpPr>
          <p:spPr bwMode="auto">
            <a:xfrm>
              <a:off x="4376" y="2920"/>
              <a:ext cx="54" cy="14"/>
            </a:xfrm>
            <a:custGeom>
              <a:avLst/>
              <a:gdLst>
                <a:gd name="T0" fmla="*/ 4 w 23"/>
                <a:gd name="T1" fmla="*/ 6 h 6"/>
                <a:gd name="T2" fmla="*/ 19 w 23"/>
                <a:gd name="T3" fmla="*/ 6 h 6"/>
                <a:gd name="T4" fmla="*/ 19 w 23"/>
                <a:gd name="T5" fmla="*/ 0 h 6"/>
                <a:gd name="T6" fmla="*/ 4 w 23"/>
                <a:gd name="T7" fmla="*/ 0 h 6"/>
                <a:gd name="T8" fmla="*/ 3 w 23"/>
                <a:gd name="T9" fmla="*/ 0 h 6"/>
                <a:gd name="T10" fmla="*/ 4 w 23"/>
                <a:gd name="T11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">
                  <a:moveTo>
                    <a:pt x="4" y="6"/>
                  </a:moveTo>
                  <a:cubicBezTo>
                    <a:pt x="9" y="6"/>
                    <a:pt x="14" y="6"/>
                    <a:pt x="19" y="6"/>
                  </a:cubicBezTo>
                  <a:cubicBezTo>
                    <a:pt x="23" y="6"/>
                    <a:pt x="23" y="0"/>
                    <a:pt x="19" y="0"/>
                  </a:cubicBezTo>
                  <a:cubicBezTo>
                    <a:pt x="14" y="0"/>
                    <a:pt x="9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0" y="0"/>
                    <a:pt x="0" y="5"/>
                    <a:pt x="4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6" name="Freeform 768"/>
            <p:cNvSpPr>
              <a:spLocks noEditPoints="1"/>
            </p:cNvSpPr>
            <p:nvPr/>
          </p:nvSpPr>
          <p:spPr bwMode="auto">
            <a:xfrm>
              <a:off x="4371" y="2932"/>
              <a:ext cx="88" cy="114"/>
            </a:xfrm>
            <a:custGeom>
              <a:avLst/>
              <a:gdLst>
                <a:gd name="T0" fmla="*/ 3 w 37"/>
                <a:gd name="T1" fmla="*/ 3 h 48"/>
                <a:gd name="T2" fmla="*/ 3 w 37"/>
                <a:gd name="T3" fmla="*/ 16 h 48"/>
                <a:gd name="T4" fmla="*/ 9 w 37"/>
                <a:gd name="T5" fmla="*/ 17 h 48"/>
                <a:gd name="T6" fmla="*/ 9 w 37"/>
                <a:gd name="T7" fmla="*/ 17 h 48"/>
                <a:gd name="T8" fmla="*/ 12 w 37"/>
                <a:gd name="T9" fmla="*/ 13 h 48"/>
                <a:gd name="T10" fmla="*/ 16 w 37"/>
                <a:gd name="T11" fmla="*/ 11 h 48"/>
                <a:gd name="T12" fmla="*/ 20 w 37"/>
                <a:gd name="T13" fmla="*/ 10 h 48"/>
                <a:gd name="T14" fmla="*/ 23 w 37"/>
                <a:gd name="T15" fmla="*/ 10 h 48"/>
                <a:gd name="T16" fmla="*/ 25 w 37"/>
                <a:gd name="T17" fmla="*/ 11 h 48"/>
                <a:gd name="T18" fmla="*/ 27 w 37"/>
                <a:gd name="T19" fmla="*/ 12 h 48"/>
                <a:gd name="T20" fmla="*/ 28 w 37"/>
                <a:gd name="T21" fmla="*/ 13 h 48"/>
                <a:gd name="T22" fmla="*/ 29 w 37"/>
                <a:gd name="T23" fmla="*/ 16 h 48"/>
                <a:gd name="T24" fmla="*/ 30 w 37"/>
                <a:gd name="T25" fmla="*/ 19 h 48"/>
                <a:gd name="T26" fmla="*/ 30 w 37"/>
                <a:gd name="T27" fmla="*/ 21 h 48"/>
                <a:gd name="T28" fmla="*/ 30 w 37"/>
                <a:gd name="T29" fmla="*/ 23 h 48"/>
                <a:gd name="T30" fmla="*/ 28 w 37"/>
                <a:gd name="T31" fmla="*/ 26 h 48"/>
                <a:gd name="T32" fmla="*/ 25 w 37"/>
                <a:gd name="T33" fmla="*/ 30 h 48"/>
                <a:gd name="T34" fmla="*/ 20 w 37"/>
                <a:gd name="T35" fmla="*/ 33 h 48"/>
                <a:gd name="T36" fmla="*/ 15 w 37"/>
                <a:gd name="T37" fmla="*/ 34 h 48"/>
                <a:gd name="T38" fmla="*/ 12 w 37"/>
                <a:gd name="T39" fmla="*/ 34 h 48"/>
                <a:gd name="T40" fmla="*/ 10 w 37"/>
                <a:gd name="T41" fmla="*/ 33 h 48"/>
                <a:gd name="T42" fmla="*/ 9 w 37"/>
                <a:gd name="T43" fmla="*/ 33 h 48"/>
                <a:gd name="T44" fmla="*/ 8 w 37"/>
                <a:gd name="T45" fmla="*/ 31 h 48"/>
                <a:gd name="T46" fmla="*/ 7 w 37"/>
                <a:gd name="T47" fmla="*/ 31 h 48"/>
                <a:gd name="T48" fmla="*/ 2 w 37"/>
                <a:gd name="T49" fmla="*/ 34 h 48"/>
                <a:gd name="T50" fmla="*/ 36 w 37"/>
                <a:gd name="T51" fmla="*/ 22 h 48"/>
                <a:gd name="T52" fmla="*/ 24 w 37"/>
                <a:gd name="T53" fmla="*/ 5 h 48"/>
                <a:gd name="T54" fmla="*/ 9 w 37"/>
                <a:gd name="T55" fmla="*/ 9 h 48"/>
                <a:gd name="T56" fmla="*/ 9 w 37"/>
                <a:gd name="T57" fmla="*/ 3 h 48"/>
                <a:gd name="T58" fmla="*/ 5 w 37"/>
                <a:gd name="T59" fmla="*/ 0 h 48"/>
                <a:gd name="T60" fmla="*/ 3 w 37"/>
                <a:gd name="T61" fmla="*/ 3 h 48"/>
                <a:gd name="T62" fmla="*/ 29 w 37"/>
                <a:gd name="T63" fmla="*/ 15 h 48"/>
                <a:gd name="T64" fmla="*/ 29 w 37"/>
                <a:gd name="T65" fmla="*/ 15 h 48"/>
                <a:gd name="T66" fmla="*/ 29 w 37"/>
                <a:gd name="T67" fmla="*/ 1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" h="48">
                  <a:moveTo>
                    <a:pt x="3" y="3"/>
                  </a:moveTo>
                  <a:cubicBezTo>
                    <a:pt x="3" y="7"/>
                    <a:pt x="3" y="12"/>
                    <a:pt x="3" y="16"/>
                  </a:cubicBezTo>
                  <a:cubicBezTo>
                    <a:pt x="3" y="19"/>
                    <a:pt x="7" y="19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0" y="16"/>
                    <a:pt x="11" y="14"/>
                    <a:pt x="12" y="13"/>
                  </a:cubicBezTo>
                  <a:cubicBezTo>
                    <a:pt x="13" y="13"/>
                    <a:pt x="15" y="12"/>
                    <a:pt x="16" y="11"/>
                  </a:cubicBezTo>
                  <a:cubicBezTo>
                    <a:pt x="17" y="11"/>
                    <a:pt x="18" y="10"/>
                    <a:pt x="20" y="10"/>
                  </a:cubicBezTo>
                  <a:cubicBezTo>
                    <a:pt x="21" y="10"/>
                    <a:pt x="22" y="10"/>
                    <a:pt x="23" y="10"/>
                  </a:cubicBezTo>
                  <a:cubicBezTo>
                    <a:pt x="23" y="10"/>
                    <a:pt x="24" y="11"/>
                    <a:pt x="25" y="11"/>
                  </a:cubicBezTo>
                  <a:cubicBezTo>
                    <a:pt x="25" y="11"/>
                    <a:pt x="26" y="12"/>
                    <a:pt x="27" y="12"/>
                  </a:cubicBezTo>
                  <a:cubicBezTo>
                    <a:pt x="27" y="12"/>
                    <a:pt x="28" y="13"/>
                    <a:pt x="28" y="13"/>
                  </a:cubicBezTo>
                  <a:cubicBezTo>
                    <a:pt x="28" y="14"/>
                    <a:pt x="29" y="15"/>
                    <a:pt x="29" y="16"/>
                  </a:cubicBezTo>
                  <a:cubicBezTo>
                    <a:pt x="30" y="17"/>
                    <a:pt x="30" y="18"/>
                    <a:pt x="30" y="19"/>
                  </a:cubicBezTo>
                  <a:cubicBezTo>
                    <a:pt x="30" y="20"/>
                    <a:pt x="30" y="21"/>
                    <a:pt x="30" y="21"/>
                  </a:cubicBezTo>
                  <a:cubicBezTo>
                    <a:pt x="30" y="22"/>
                    <a:pt x="30" y="23"/>
                    <a:pt x="30" y="23"/>
                  </a:cubicBezTo>
                  <a:cubicBezTo>
                    <a:pt x="29" y="25"/>
                    <a:pt x="29" y="26"/>
                    <a:pt x="28" y="26"/>
                  </a:cubicBezTo>
                  <a:cubicBezTo>
                    <a:pt x="27" y="28"/>
                    <a:pt x="26" y="29"/>
                    <a:pt x="25" y="30"/>
                  </a:cubicBezTo>
                  <a:cubicBezTo>
                    <a:pt x="23" y="31"/>
                    <a:pt x="21" y="32"/>
                    <a:pt x="20" y="33"/>
                  </a:cubicBezTo>
                  <a:cubicBezTo>
                    <a:pt x="18" y="33"/>
                    <a:pt x="17" y="34"/>
                    <a:pt x="15" y="34"/>
                  </a:cubicBezTo>
                  <a:cubicBezTo>
                    <a:pt x="14" y="34"/>
                    <a:pt x="13" y="34"/>
                    <a:pt x="12" y="34"/>
                  </a:cubicBezTo>
                  <a:cubicBezTo>
                    <a:pt x="11" y="34"/>
                    <a:pt x="11" y="34"/>
                    <a:pt x="10" y="33"/>
                  </a:cubicBezTo>
                  <a:cubicBezTo>
                    <a:pt x="10" y="33"/>
                    <a:pt x="9" y="33"/>
                    <a:pt x="9" y="33"/>
                  </a:cubicBezTo>
                  <a:cubicBezTo>
                    <a:pt x="8" y="32"/>
                    <a:pt x="8" y="32"/>
                    <a:pt x="8" y="31"/>
                  </a:cubicBezTo>
                  <a:cubicBezTo>
                    <a:pt x="8" y="31"/>
                    <a:pt x="7" y="31"/>
                    <a:pt x="7" y="31"/>
                  </a:cubicBezTo>
                  <a:cubicBezTo>
                    <a:pt x="5" y="28"/>
                    <a:pt x="0" y="31"/>
                    <a:pt x="2" y="34"/>
                  </a:cubicBezTo>
                  <a:cubicBezTo>
                    <a:pt x="11" y="48"/>
                    <a:pt x="35" y="35"/>
                    <a:pt x="36" y="22"/>
                  </a:cubicBezTo>
                  <a:cubicBezTo>
                    <a:pt x="37" y="14"/>
                    <a:pt x="32" y="6"/>
                    <a:pt x="24" y="5"/>
                  </a:cubicBezTo>
                  <a:cubicBezTo>
                    <a:pt x="18" y="4"/>
                    <a:pt x="13" y="5"/>
                    <a:pt x="9" y="9"/>
                  </a:cubicBezTo>
                  <a:cubicBezTo>
                    <a:pt x="9" y="7"/>
                    <a:pt x="9" y="5"/>
                    <a:pt x="9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0"/>
                    <a:pt x="3" y="1"/>
                    <a:pt x="3" y="3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7" name="Freeform 769"/>
            <p:cNvSpPr/>
            <p:nvPr/>
          </p:nvSpPr>
          <p:spPr bwMode="auto">
            <a:xfrm>
              <a:off x="3830" y="2197"/>
              <a:ext cx="31" cy="109"/>
            </a:xfrm>
            <a:custGeom>
              <a:avLst/>
              <a:gdLst>
                <a:gd name="T0" fmla="*/ 0 w 13"/>
                <a:gd name="T1" fmla="*/ 3 h 46"/>
                <a:gd name="T2" fmla="*/ 6 w 13"/>
                <a:gd name="T3" fmla="*/ 42 h 46"/>
                <a:gd name="T4" fmla="*/ 12 w 13"/>
                <a:gd name="T5" fmla="*/ 41 h 46"/>
                <a:gd name="T6" fmla="*/ 7 w 13"/>
                <a:gd name="T7" fmla="*/ 14 h 46"/>
                <a:gd name="T8" fmla="*/ 6 w 13"/>
                <a:gd name="T9" fmla="*/ 3 h 46"/>
                <a:gd name="T10" fmla="*/ 3 w 13"/>
                <a:gd name="T11" fmla="*/ 0 h 46"/>
                <a:gd name="T12" fmla="*/ 0 w 13"/>
                <a:gd name="T13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1" y="16"/>
                    <a:pt x="4" y="29"/>
                    <a:pt x="6" y="42"/>
                  </a:cubicBezTo>
                  <a:cubicBezTo>
                    <a:pt x="7" y="46"/>
                    <a:pt x="13" y="45"/>
                    <a:pt x="12" y="41"/>
                  </a:cubicBezTo>
                  <a:cubicBezTo>
                    <a:pt x="10" y="32"/>
                    <a:pt x="8" y="23"/>
                    <a:pt x="7" y="14"/>
                  </a:cubicBezTo>
                  <a:cubicBezTo>
                    <a:pt x="6" y="11"/>
                    <a:pt x="6" y="7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Freeform 770"/>
            <p:cNvSpPr/>
            <p:nvPr/>
          </p:nvSpPr>
          <p:spPr bwMode="auto">
            <a:xfrm>
              <a:off x="3876" y="2121"/>
              <a:ext cx="64" cy="206"/>
            </a:xfrm>
            <a:custGeom>
              <a:avLst/>
              <a:gdLst>
                <a:gd name="T0" fmla="*/ 0 w 27"/>
                <a:gd name="T1" fmla="*/ 3 h 87"/>
                <a:gd name="T2" fmla="*/ 20 w 27"/>
                <a:gd name="T3" fmla="*/ 83 h 87"/>
                <a:gd name="T4" fmla="*/ 26 w 27"/>
                <a:gd name="T5" fmla="*/ 81 h 87"/>
                <a:gd name="T6" fmla="*/ 7 w 27"/>
                <a:gd name="T7" fmla="*/ 16 h 87"/>
                <a:gd name="T8" fmla="*/ 6 w 27"/>
                <a:gd name="T9" fmla="*/ 3 h 87"/>
                <a:gd name="T10" fmla="*/ 3 w 27"/>
                <a:gd name="T11" fmla="*/ 0 h 87"/>
                <a:gd name="T12" fmla="*/ 0 w 27"/>
                <a:gd name="T13" fmla="*/ 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87">
                  <a:moveTo>
                    <a:pt x="0" y="3"/>
                  </a:moveTo>
                  <a:cubicBezTo>
                    <a:pt x="0" y="31"/>
                    <a:pt x="12" y="57"/>
                    <a:pt x="20" y="83"/>
                  </a:cubicBezTo>
                  <a:cubicBezTo>
                    <a:pt x="21" y="87"/>
                    <a:pt x="27" y="85"/>
                    <a:pt x="26" y="81"/>
                  </a:cubicBezTo>
                  <a:cubicBezTo>
                    <a:pt x="19" y="60"/>
                    <a:pt x="10" y="39"/>
                    <a:pt x="7" y="16"/>
                  </a:cubicBezTo>
                  <a:cubicBezTo>
                    <a:pt x="6" y="12"/>
                    <a:pt x="6" y="7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771"/>
            <p:cNvSpPr>
              <a:spLocks noEditPoints="1"/>
            </p:cNvSpPr>
            <p:nvPr/>
          </p:nvSpPr>
          <p:spPr bwMode="auto">
            <a:xfrm>
              <a:off x="3930" y="2026"/>
              <a:ext cx="121" cy="322"/>
            </a:xfrm>
            <a:custGeom>
              <a:avLst/>
              <a:gdLst>
                <a:gd name="T0" fmla="*/ 0 w 51"/>
                <a:gd name="T1" fmla="*/ 3 h 136"/>
                <a:gd name="T2" fmla="*/ 7 w 51"/>
                <a:gd name="T3" fmla="*/ 34 h 136"/>
                <a:gd name="T4" fmla="*/ 18 w 51"/>
                <a:gd name="T5" fmla="*/ 66 h 136"/>
                <a:gd name="T6" fmla="*/ 32 w 51"/>
                <a:gd name="T7" fmla="*/ 101 h 136"/>
                <a:gd name="T8" fmla="*/ 44 w 51"/>
                <a:gd name="T9" fmla="*/ 133 h 136"/>
                <a:gd name="T10" fmla="*/ 49 w 51"/>
                <a:gd name="T11" fmla="*/ 130 h 136"/>
                <a:gd name="T12" fmla="*/ 46 w 51"/>
                <a:gd name="T13" fmla="*/ 122 h 136"/>
                <a:gd name="T14" fmla="*/ 24 w 51"/>
                <a:gd name="T15" fmla="*/ 65 h 136"/>
                <a:gd name="T16" fmla="*/ 7 w 51"/>
                <a:gd name="T17" fmla="*/ 10 h 136"/>
                <a:gd name="T18" fmla="*/ 6 w 51"/>
                <a:gd name="T19" fmla="*/ 3 h 136"/>
                <a:gd name="T20" fmla="*/ 3 w 51"/>
                <a:gd name="T21" fmla="*/ 0 h 136"/>
                <a:gd name="T22" fmla="*/ 0 w 51"/>
                <a:gd name="T23" fmla="*/ 3 h 136"/>
                <a:gd name="T24" fmla="*/ 46 w 51"/>
                <a:gd name="T25" fmla="*/ 122 h 136"/>
                <a:gd name="T26" fmla="*/ 46 w 51"/>
                <a:gd name="T27" fmla="*/ 122 h 136"/>
                <a:gd name="T28" fmla="*/ 46 w 51"/>
                <a:gd name="T29" fmla="*/ 12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136">
                  <a:moveTo>
                    <a:pt x="0" y="3"/>
                  </a:moveTo>
                  <a:cubicBezTo>
                    <a:pt x="0" y="14"/>
                    <a:pt x="4" y="24"/>
                    <a:pt x="7" y="34"/>
                  </a:cubicBezTo>
                  <a:cubicBezTo>
                    <a:pt x="11" y="45"/>
                    <a:pt x="15" y="56"/>
                    <a:pt x="18" y="66"/>
                  </a:cubicBezTo>
                  <a:cubicBezTo>
                    <a:pt x="22" y="78"/>
                    <a:pt x="27" y="90"/>
                    <a:pt x="32" y="101"/>
                  </a:cubicBezTo>
                  <a:cubicBezTo>
                    <a:pt x="36" y="112"/>
                    <a:pt x="39" y="123"/>
                    <a:pt x="44" y="133"/>
                  </a:cubicBezTo>
                  <a:cubicBezTo>
                    <a:pt x="46" y="136"/>
                    <a:pt x="51" y="133"/>
                    <a:pt x="49" y="130"/>
                  </a:cubicBezTo>
                  <a:cubicBezTo>
                    <a:pt x="48" y="127"/>
                    <a:pt x="47" y="124"/>
                    <a:pt x="46" y="122"/>
                  </a:cubicBezTo>
                  <a:cubicBezTo>
                    <a:pt x="38" y="103"/>
                    <a:pt x="31" y="84"/>
                    <a:pt x="24" y="65"/>
                  </a:cubicBezTo>
                  <a:cubicBezTo>
                    <a:pt x="18" y="47"/>
                    <a:pt x="9" y="29"/>
                    <a:pt x="7" y="10"/>
                  </a:cubicBezTo>
                  <a:cubicBezTo>
                    <a:pt x="6" y="8"/>
                    <a:pt x="6" y="5"/>
                    <a:pt x="6" y="3"/>
                  </a:cubicBezTo>
                  <a:cubicBezTo>
                    <a:pt x="6" y="1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moveTo>
                    <a:pt x="46" y="122"/>
                  </a:moveTo>
                  <a:cubicBezTo>
                    <a:pt x="46" y="122"/>
                    <a:pt x="46" y="122"/>
                    <a:pt x="46" y="122"/>
                  </a:cubicBezTo>
                  <a:cubicBezTo>
                    <a:pt x="46" y="122"/>
                    <a:pt x="46" y="122"/>
                    <a:pt x="46" y="122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772"/>
            <p:cNvSpPr/>
            <p:nvPr/>
          </p:nvSpPr>
          <p:spPr bwMode="auto">
            <a:xfrm>
              <a:off x="3996" y="1912"/>
              <a:ext cx="195" cy="474"/>
            </a:xfrm>
            <a:custGeom>
              <a:avLst/>
              <a:gdLst>
                <a:gd name="T0" fmla="*/ 0 w 82"/>
                <a:gd name="T1" fmla="*/ 3 h 200"/>
                <a:gd name="T2" fmla="*/ 15 w 82"/>
                <a:gd name="T3" fmla="*/ 53 h 200"/>
                <a:gd name="T4" fmla="*/ 32 w 82"/>
                <a:gd name="T5" fmla="*/ 103 h 200"/>
                <a:gd name="T6" fmla="*/ 52 w 82"/>
                <a:gd name="T7" fmla="*/ 152 h 200"/>
                <a:gd name="T8" fmla="*/ 74 w 82"/>
                <a:gd name="T9" fmla="*/ 197 h 200"/>
                <a:gd name="T10" fmla="*/ 79 w 82"/>
                <a:gd name="T11" fmla="*/ 194 h 200"/>
                <a:gd name="T12" fmla="*/ 50 w 82"/>
                <a:gd name="T13" fmla="*/ 132 h 200"/>
                <a:gd name="T14" fmla="*/ 26 w 82"/>
                <a:gd name="T15" fmla="*/ 67 h 200"/>
                <a:gd name="T16" fmla="*/ 6 w 82"/>
                <a:gd name="T17" fmla="*/ 2 h 200"/>
                <a:gd name="T18" fmla="*/ 3 w 82"/>
                <a:gd name="T19" fmla="*/ 0 h 200"/>
                <a:gd name="T20" fmla="*/ 0 w 82"/>
                <a:gd name="T21" fmla="*/ 3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2" h="200">
                  <a:moveTo>
                    <a:pt x="0" y="3"/>
                  </a:moveTo>
                  <a:cubicBezTo>
                    <a:pt x="3" y="20"/>
                    <a:pt x="9" y="37"/>
                    <a:pt x="15" y="53"/>
                  </a:cubicBezTo>
                  <a:cubicBezTo>
                    <a:pt x="21" y="70"/>
                    <a:pt x="26" y="86"/>
                    <a:pt x="32" y="103"/>
                  </a:cubicBezTo>
                  <a:cubicBezTo>
                    <a:pt x="38" y="120"/>
                    <a:pt x="45" y="136"/>
                    <a:pt x="52" y="152"/>
                  </a:cubicBezTo>
                  <a:cubicBezTo>
                    <a:pt x="59" y="167"/>
                    <a:pt x="65" y="183"/>
                    <a:pt x="74" y="197"/>
                  </a:cubicBezTo>
                  <a:cubicBezTo>
                    <a:pt x="76" y="200"/>
                    <a:pt x="82" y="197"/>
                    <a:pt x="79" y="194"/>
                  </a:cubicBezTo>
                  <a:cubicBezTo>
                    <a:pt x="67" y="174"/>
                    <a:pt x="58" y="153"/>
                    <a:pt x="50" y="132"/>
                  </a:cubicBezTo>
                  <a:cubicBezTo>
                    <a:pt x="41" y="110"/>
                    <a:pt x="34" y="88"/>
                    <a:pt x="26" y="67"/>
                  </a:cubicBezTo>
                  <a:cubicBezTo>
                    <a:pt x="18" y="45"/>
                    <a:pt x="10" y="24"/>
                    <a:pt x="6" y="2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773"/>
            <p:cNvSpPr>
              <a:spLocks noEditPoints="1"/>
            </p:cNvSpPr>
            <p:nvPr/>
          </p:nvSpPr>
          <p:spPr bwMode="auto">
            <a:xfrm>
              <a:off x="4065" y="1810"/>
              <a:ext cx="278" cy="598"/>
            </a:xfrm>
            <a:custGeom>
              <a:avLst/>
              <a:gdLst>
                <a:gd name="T0" fmla="*/ 1 w 117"/>
                <a:gd name="T1" fmla="*/ 4 h 252"/>
                <a:gd name="T2" fmla="*/ 20 w 117"/>
                <a:gd name="T3" fmla="*/ 44 h 252"/>
                <a:gd name="T4" fmla="*/ 38 w 117"/>
                <a:gd name="T5" fmla="*/ 84 h 252"/>
                <a:gd name="T6" fmla="*/ 70 w 117"/>
                <a:gd name="T7" fmla="*/ 166 h 252"/>
                <a:gd name="T8" fmla="*/ 109 w 117"/>
                <a:gd name="T9" fmla="*/ 248 h 252"/>
                <a:gd name="T10" fmla="*/ 109 w 117"/>
                <a:gd name="T11" fmla="*/ 248 h 252"/>
                <a:gd name="T12" fmla="*/ 109 w 117"/>
                <a:gd name="T13" fmla="*/ 248 h 252"/>
                <a:gd name="T14" fmla="*/ 115 w 117"/>
                <a:gd name="T15" fmla="*/ 247 h 252"/>
                <a:gd name="T16" fmla="*/ 71 w 117"/>
                <a:gd name="T17" fmla="*/ 153 h 252"/>
                <a:gd name="T18" fmla="*/ 42 w 117"/>
                <a:gd name="T19" fmla="*/ 78 h 252"/>
                <a:gd name="T20" fmla="*/ 24 w 117"/>
                <a:gd name="T21" fmla="*/ 40 h 252"/>
                <a:gd name="T22" fmla="*/ 6 w 117"/>
                <a:gd name="T23" fmla="*/ 1 h 252"/>
                <a:gd name="T24" fmla="*/ 4 w 117"/>
                <a:gd name="T25" fmla="*/ 0 h 252"/>
                <a:gd name="T26" fmla="*/ 1 w 117"/>
                <a:gd name="T27" fmla="*/ 4 h 252"/>
                <a:gd name="T28" fmla="*/ 71 w 117"/>
                <a:gd name="T29" fmla="*/ 153 h 252"/>
                <a:gd name="T30" fmla="*/ 71 w 117"/>
                <a:gd name="T31" fmla="*/ 153 h 252"/>
                <a:gd name="T32" fmla="*/ 71 w 117"/>
                <a:gd name="T33" fmla="*/ 153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7" h="252">
                  <a:moveTo>
                    <a:pt x="1" y="4"/>
                  </a:moveTo>
                  <a:cubicBezTo>
                    <a:pt x="7" y="17"/>
                    <a:pt x="13" y="31"/>
                    <a:pt x="20" y="44"/>
                  </a:cubicBezTo>
                  <a:cubicBezTo>
                    <a:pt x="26" y="57"/>
                    <a:pt x="33" y="70"/>
                    <a:pt x="38" y="84"/>
                  </a:cubicBezTo>
                  <a:cubicBezTo>
                    <a:pt x="50" y="111"/>
                    <a:pt x="58" y="139"/>
                    <a:pt x="70" y="166"/>
                  </a:cubicBezTo>
                  <a:cubicBezTo>
                    <a:pt x="83" y="194"/>
                    <a:pt x="97" y="220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09" y="248"/>
                    <a:pt x="109" y="248"/>
                    <a:pt x="109" y="248"/>
                  </a:cubicBezTo>
                  <a:cubicBezTo>
                    <a:pt x="111" y="252"/>
                    <a:pt x="117" y="250"/>
                    <a:pt x="115" y="247"/>
                  </a:cubicBezTo>
                  <a:cubicBezTo>
                    <a:pt x="102" y="215"/>
                    <a:pt x="85" y="185"/>
                    <a:pt x="71" y="153"/>
                  </a:cubicBezTo>
                  <a:cubicBezTo>
                    <a:pt x="61" y="128"/>
                    <a:pt x="53" y="103"/>
                    <a:pt x="42" y="78"/>
                  </a:cubicBezTo>
                  <a:cubicBezTo>
                    <a:pt x="37" y="65"/>
                    <a:pt x="30" y="53"/>
                    <a:pt x="24" y="40"/>
                  </a:cubicBezTo>
                  <a:cubicBezTo>
                    <a:pt x="18" y="27"/>
                    <a:pt x="12" y="14"/>
                    <a:pt x="6" y="1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moveTo>
                    <a:pt x="71" y="153"/>
                  </a:moveTo>
                  <a:cubicBezTo>
                    <a:pt x="71" y="153"/>
                    <a:pt x="71" y="153"/>
                    <a:pt x="71" y="153"/>
                  </a:cubicBezTo>
                  <a:cubicBezTo>
                    <a:pt x="71" y="153"/>
                    <a:pt x="71" y="153"/>
                    <a:pt x="71" y="153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774"/>
            <p:cNvSpPr/>
            <p:nvPr/>
          </p:nvSpPr>
          <p:spPr bwMode="auto">
            <a:xfrm>
              <a:off x="4129" y="1710"/>
              <a:ext cx="418" cy="743"/>
            </a:xfrm>
            <a:custGeom>
              <a:avLst/>
              <a:gdLst>
                <a:gd name="T0" fmla="*/ 1 w 176"/>
                <a:gd name="T1" fmla="*/ 5 h 313"/>
                <a:gd name="T2" fmla="*/ 30 w 176"/>
                <a:gd name="T3" fmla="*/ 58 h 313"/>
                <a:gd name="T4" fmla="*/ 62 w 176"/>
                <a:gd name="T5" fmla="*/ 114 h 313"/>
                <a:gd name="T6" fmla="*/ 121 w 176"/>
                <a:gd name="T7" fmla="*/ 227 h 313"/>
                <a:gd name="T8" fmla="*/ 142 w 176"/>
                <a:gd name="T9" fmla="*/ 269 h 313"/>
                <a:gd name="T10" fmla="*/ 153 w 176"/>
                <a:gd name="T11" fmla="*/ 289 h 313"/>
                <a:gd name="T12" fmla="*/ 166 w 176"/>
                <a:gd name="T13" fmla="*/ 305 h 313"/>
                <a:gd name="T14" fmla="*/ 169 w 176"/>
                <a:gd name="T15" fmla="*/ 310 h 313"/>
                <a:gd name="T16" fmla="*/ 175 w 176"/>
                <a:gd name="T17" fmla="*/ 307 h 313"/>
                <a:gd name="T18" fmla="*/ 161 w 176"/>
                <a:gd name="T19" fmla="*/ 290 h 313"/>
                <a:gd name="T20" fmla="*/ 133 w 176"/>
                <a:gd name="T21" fmla="*/ 238 h 313"/>
                <a:gd name="T22" fmla="*/ 106 w 176"/>
                <a:gd name="T23" fmla="*/ 182 h 313"/>
                <a:gd name="T24" fmla="*/ 76 w 176"/>
                <a:gd name="T25" fmla="*/ 126 h 313"/>
                <a:gd name="T26" fmla="*/ 43 w 176"/>
                <a:gd name="T27" fmla="*/ 70 h 313"/>
                <a:gd name="T28" fmla="*/ 24 w 176"/>
                <a:gd name="T29" fmla="*/ 36 h 313"/>
                <a:gd name="T30" fmla="*/ 6 w 176"/>
                <a:gd name="T31" fmla="*/ 2 h 313"/>
                <a:gd name="T32" fmla="*/ 4 w 176"/>
                <a:gd name="T33" fmla="*/ 0 h 313"/>
                <a:gd name="T34" fmla="*/ 1 w 176"/>
                <a:gd name="T35" fmla="*/ 5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313">
                  <a:moveTo>
                    <a:pt x="1" y="5"/>
                  </a:moveTo>
                  <a:cubicBezTo>
                    <a:pt x="8" y="23"/>
                    <a:pt x="21" y="40"/>
                    <a:pt x="30" y="58"/>
                  </a:cubicBezTo>
                  <a:cubicBezTo>
                    <a:pt x="40" y="77"/>
                    <a:pt x="51" y="96"/>
                    <a:pt x="62" y="114"/>
                  </a:cubicBezTo>
                  <a:cubicBezTo>
                    <a:pt x="84" y="151"/>
                    <a:pt x="103" y="189"/>
                    <a:pt x="121" y="227"/>
                  </a:cubicBezTo>
                  <a:cubicBezTo>
                    <a:pt x="128" y="241"/>
                    <a:pt x="134" y="256"/>
                    <a:pt x="142" y="269"/>
                  </a:cubicBezTo>
                  <a:cubicBezTo>
                    <a:pt x="145" y="276"/>
                    <a:pt x="149" y="282"/>
                    <a:pt x="153" y="289"/>
                  </a:cubicBezTo>
                  <a:cubicBezTo>
                    <a:pt x="157" y="294"/>
                    <a:pt x="162" y="299"/>
                    <a:pt x="166" y="305"/>
                  </a:cubicBezTo>
                  <a:cubicBezTo>
                    <a:pt x="167" y="306"/>
                    <a:pt x="169" y="308"/>
                    <a:pt x="169" y="310"/>
                  </a:cubicBezTo>
                  <a:cubicBezTo>
                    <a:pt x="171" y="313"/>
                    <a:pt x="176" y="310"/>
                    <a:pt x="175" y="307"/>
                  </a:cubicBezTo>
                  <a:cubicBezTo>
                    <a:pt x="172" y="300"/>
                    <a:pt x="166" y="295"/>
                    <a:pt x="161" y="290"/>
                  </a:cubicBezTo>
                  <a:cubicBezTo>
                    <a:pt x="150" y="274"/>
                    <a:pt x="141" y="256"/>
                    <a:pt x="133" y="238"/>
                  </a:cubicBezTo>
                  <a:cubicBezTo>
                    <a:pt x="124" y="220"/>
                    <a:pt x="116" y="201"/>
                    <a:pt x="106" y="182"/>
                  </a:cubicBezTo>
                  <a:cubicBezTo>
                    <a:pt x="97" y="163"/>
                    <a:pt x="87" y="144"/>
                    <a:pt x="76" y="126"/>
                  </a:cubicBezTo>
                  <a:cubicBezTo>
                    <a:pt x="65" y="107"/>
                    <a:pt x="54" y="89"/>
                    <a:pt x="43" y="70"/>
                  </a:cubicBezTo>
                  <a:cubicBezTo>
                    <a:pt x="37" y="58"/>
                    <a:pt x="31" y="47"/>
                    <a:pt x="24" y="36"/>
                  </a:cubicBezTo>
                  <a:cubicBezTo>
                    <a:pt x="18" y="25"/>
                    <a:pt x="11" y="14"/>
                    <a:pt x="6" y="2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775"/>
            <p:cNvSpPr/>
            <p:nvPr/>
          </p:nvSpPr>
          <p:spPr bwMode="auto">
            <a:xfrm>
              <a:off x="4362" y="1848"/>
              <a:ext cx="177" cy="323"/>
            </a:xfrm>
            <a:custGeom>
              <a:avLst/>
              <a:gdLst>
                <a:gd name="T0" fmla="*/ 1 w 75"/>
                <a:gd name="T1" fmla="*/ 5 h 136"/>
                <a:gd name="T2" fmla="*/ 33 w 75"/>
                <a:gd name="T3" fmla="*/ 67 h 136"/>
                <a:gd name="T4" fmla="*/ 50 w 75"/>
                <a:gd name="T5" fmla="*/ 98 h 136"/>
                <a:gd name="T6" fmla="*/ 66 w 75"/>
                <a:gd name="T7" fmla="*/ 126 h 136"/>
                <a:gd name="T8" fmla="*/ 68 w 75"/>
                <a:gd name="T9" fmla="*/ 132 h 136"/>
                <a:gd name="T10" fmla="*/ 74 w 75"/>
                <a:gd name="T11" fmla="*/ 131 h 136"/>
                <a:gd name="T12" fmla="*/ 59 w 75"/>
                <a:gd name="T13" fmla="*/ 102 h 136"/>
                <a:gd name="T14" fmla="*/ 41 w 75"/>
                <a:gd name="T15" fmla="*/ 69 h 136"/>
                <a:gd name="T16" fmla="*/ 6 w 75"/>
                <a:gd name="T17" fmla="*/ 2 h 136"/>
                <a:gd name="T18" fmla="*/ 4 w 75"/>
                <a:gd name="T19" fmla="*/ 0 h 136"/>
                <a:gd name="T20" fmla="*/ 1 w 75"/>
                <a:gd name="T21" fmla="*/ 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136">
                  <a:moveTo>
                    <a:pt x="1" y="5"/>
                  </a:moveTo>
                  <a:cubicBezTo>
                    <a:pt x="11" y="26"/>
                    <a:pt x="22" y="46"/>
                    <a:pt x="33" y="67"/>
                  </a:cubicBezTo>
                  <a:cubicBezTo>
                    <a:pt x="39" y="77"/>
                    <a:pt x="44" y="87"/>
                    <a:pt x="50" y="98"/>
                  </a:cubicBezTo>
                  <a:cubicBezTo>
                    <a:pt x="55" y="107"/>
                    <a:pt x="62" y="116"/>
                    <a:pt x="66" y="126"/>
                  </a:cubicBezTo>
                  <a:cubicBezTo>
                    <a:pt x="67" y="128"/>
                    <a:pt x="67" y="130"/>
                    <a:pt x="68" y="132"/>
                  </a:cubicBezTo>
                  <a:cubicBezTo>
                    <a:pt x="69" y="136"/>
                    <a:pt x="75" y="134"/>
                    <a:pt x="74" y="131"/>
                  </a:cubicBezTo>
                  <a:cubicBezTo>
                    <a:pt x="71" y="120"/>
                    <a:pt x="65" y="111"/>
                    <a:pt x="59" y="102"/>
                  </a:cubicBezTo>
                  <a:cubicBezTo>
                    <a:pt x="53" y="91"/>
                    <a:pt x="47" y="80"/>
                    <a:pt x="41" y="69"/>
                  </a:cubicBezTo>
                  <a:cubicBezTo>
                    <a:pt x="29" y="47"/>
                    <a:pt x="17" y="25"/>
                    <a:pt x="6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4" name="Freeform 776"/>
            <p:cNvSpPr/>
            <p:nvPr/>
          </p:nvSpPr>
          <p:spPr bwMode="auto">
            <a:xfrm>
              <a:off x="4352" y="1829"/>
              <a:ext cx="38" cy="59"/>
            </a:xfrm>
            <a:custGeom>
              <a:avLst/>
              <a:gdLst>
                <a:gd name="T0" fmla="*/ 1 w 16"/>
                <a:gd name="T1" fmla="*/ 4 h 25"/>
                <a:gd name="T2" fmla="*/ 9 w 16"/>
                <a:gd name="T3" fmla="*/ 18 h 25"/>
                <a:gd name="T4" fmla="*/ 10 w 16"/>
                <a:gd name="T5" fmla="*/ 21 h 25"/>
                <a:gd name="T6" fmla="*/ 10 w 16"/>
                <a:gd name="T7" fmla="*/ 21 h 25"/>
                <a:gd name="T8" fmla="*/ 16 w 16"/>
                <a:gd name="T9" fmla="*/ 21 h 25"/>
                <a:gd name="T10" fmla="*/ 7 w 16"/>
                <a:gd name="T11" fmla="*/ 3 h 25"/>
                <a:gd name="T12" fmla="*/ 7 w 16"/>
                <a:gd name="T13" fmla="*/ 2 h 25"/>
                <a:gd name="T14" fmla="*/ 4 w 16"/>
                <a:gd name="T15" fmla="*/ 0 h 25"/>
                <a:gd name="T16" fmla="*/ 1 w 16"/>
                <a:gd name="T17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5">
                  <a:moveTo>
                    <a:pt x="1" y="4"/>
                  </a:moveTo>
                  <a:cubicBezTo>
                    <a:pt x="3" y="9"/>
                    <a:pt x="7" y="13"/>
                    <a:pt x="9" y="18"/>
                  </a:cubicBezTo>
                  <a:cubicBezTo>
                    <a:pt x="9" y="19"/>
                    <a:pt x="9" y="20"/>
                    <a:pt x="10" y="21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5"/>
                    <a:pt x="16" y="25"/>
                    <a:pt x="16" y="21"/>
                  </a:cubicBezTo>
                  <a:cubicBezTo>
                    <a:pt x="15" y="14"/>
                    <a:pt x="10" y="9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5" name="Freeform 777"/>
            <p:cNvSpPr>
              <a:spLocks noEditPoints="1"/>
            </p:cNvSpPr>
            <p:nvPr/>
          </p:nvSpPr>
          <p:spPr bwMode="auto">
            <a:xfrm>
              <a:off x="3309" y="1364"/>
              <a:ext cx="171" cy="150"/>
            </a:xfrm>
            <a:custGeom>
              <a:avLst/>
              <a:gdLst>
                <a:gd name="T0" fmla="*/ 30 w 72"/>
                <a:gd name="T1" fmla="*/ 18 h 63"/>
                <a:gd name="T2" fmla="*/ 28 w 72"/>
                <a:gd name="T3" fmla="*/ 16 h 63"/>
                <a:gd name="T4" fmla="*/ 28 w 72"/>
                <a:gd name="T5" fmla="*/ 16 h 63"/>
                <a:gd name="T6" fmla="*/ 29 w 72"/>
                <a:gd name="T7" fmla="*/ 16 h 63"/>
                <a:gd name="T8" fmla="*/ 29 w 72"/>
                <a:gd name="T9" fmla="*/ 16 h 63"/>
                <a:gd name="T10" fmla="*/ 29 w 72"/>
                <a:gd name="T11" fmla="*/ 15 h 63"/>
                <a:gd name="T12" fmla="*/ 52 w 72"/>
                <a:gd name="T13" fmla="*/ 15 h 63"/>
                <a:gd name="T14" fmla="*/ 52 w 72"/>
                <a:gd name="T15" fmla="*/ 15 h 63"/>
                <a:gd name="T16" fmla="*/ 52 w 72"/>
                <a:gd name="T17" fmla="*/ 15 h 63"/>
                <a:gd name="T18" fmla="*/ 52 w 72"/>
                <a:gd name="T19" fmla="*/ 15 h 63"/>
                <a:gd name="T20" fmla="*/ 52 w 72"/>
                <a:gd name="T21" fmla="*/ 15 h 63"/>
                <a:gd name="T22" fmla="*/ 52 w 72"/>
                <a:gd name="T23" fmla="*/ 15 h 63"/>
                <a:gd name="T24" fmla="*/ 28 w 72"/>
                <a:gd name="T25" fmla="*/ 14 h 63"/>
                <a:gd name="T26" fmla="*/ 28 w 72"/>
                <a:gd name="T27" fmla="*/ 14 h 63"/>
                <a:gd name="T28" fmla="*/ 49 w 72"/>
                <a:gd name="T29" fmla="*/ 15 h 63"/>
                <a:gd name="T30" fmla="*/ 50 w 72"/>
                <a:gd name="T31" fmla="*/ 14 h 63"/>
                <a:gd name="T32" fmla="*/ 50 w 72"/>
                <a:gd name="T33" fmla="*/ 14 h 63"/>
                <a:gd name="T34" fmla="*/ 51 w 72"/>
                <a:gd name="T35" fmla="*/ 14 h 63"/>
                <a:gd name="T36" fmla="*/ 52 w 72"/>
                <a:gd name="T37" fmla="*/ 15 h 63"/>
                <a:gd name="T38" fmla="*/ 51 w 72"/>
                <a:gd name="T39" fmla="*/ 14 h 63"/>
                <a:gd name="T40" fmla="*/ 51 w 72"/>
                <a:gd name="T41" fmla="*/ 14 h 63"/>
                <a:gd name="T42" fmla="*/ 50 w 72"/>
                <a:gd name="T43" fmla="*/ 14 h 63"/>
                <a:gd name="T44" fmla="*/ 50 w 72"/>
                <a:gd name="T45" fmla="*/ 14 h 63"/>
                <a:gd name="T46" fmla="*/ 38 w 72"/>
                <a:gd name="T47" fmla="*/ 9 h 63"/>
                <a:gd name="T48" fmla="*/ 17 w 72"/>
                <a:gd name="T49" fmla="*/ 13 h 63"/>
                <a:gd name="T50" fmla="*/ 4 w 72"/>
                <a:gd name="T51" fmla="*/ 12 h 63"/>
                <a:gd name="T52" fmla="*/ 10 w 72"/>
                <a:gd name="T53" fmla="*/ 25 h 63"/>
                <a:gd name="T54" fmla="*/ 24 w 72"/>
                <a:gd name="T55" fmla="*/ 54 h 63"/>
                <a:gd name="T56" fmla="*/ 27 w 72"/>
                <a:gd name="T57" fmla="*/ 18 h 63"/>
                <a:gd name="T58" fmla="*/ 29 w 72"/>
                <a:gd name="T59" fmla="*/ 16 h 63"/>
                <a:gd name="T60" fmla="*/ 29 w 72"/>
                <a:gd name="T61" fmla="*/ 17 h 63"/>
                <a:gd name="T62" fmla="*/ 32 w 72"/>
                <a:gd name="T63" fmla="*/ 39 h 63"/>
                <a:gd name="T64" fmla="*/ 33 w 72"/>
                <a:gd name="T65" fmla="*/ 56 h 63"/>
                <a:gd name="T66" fmla="*/ 44 w 72"/>
                <a:gd name="T67" fmla="*/ 55 h 63"/>
                <a:gd name="T68" fmla="*/ 45 w 72"/>
                <a:gd name="T69" fmla="*/ 29 h 63"/>
                <a:gd name="T70" fmla="*/ 49 w 72"/>
                <a:gd name="T71" fmla="*/ 15 h 63"/>
                <a:gd name="T72" fmla="*/ 50 w 72"/>
                <a:gd name="T73" fmla="*/ 14 h 63"/>
                <a:gd name="T74" fmla="*/ 50 w 72"/>
                <a:gd name="T75" fmla="*/ 14 h 63"/>
                <a:gd name="T76" fmla="*/ 52 w 72"/>
                <a:gd name="T77" fmla="*/ 15 h 63"/>
                <a:gd name="T78" fmla="*/ 53 w 72"/>
                <a:gd name="T79" fmla="*/ 16 h 63"/>
                <a:gd name="T80" fmla="*/ 53 w 72"/>
                <a:gd name="T81" fmla="*/ 56 h 63"/>
                <a:gd name="T82" fmla="*/ 50 w 72"/>
                <a:gd name="T83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" h="63">
                  <a:moveTo>
                    <a:pt x="29" y="17"/>
                  </a:moveTo>
                  <a:cubicBezTo>
                    <a:pt x="30" y="17"/>
                    <a:pt x="30" y="17"/>
                    <a:pt x="30" y="18"/>
                  </a:cubicBezTo>
                  <a:cubicBezTo>
                    <a:pt x="30" y="18"/>
                    <a:pt x="30" y="17"/>
                    <a:pt x="29" y="17"/>
                  </a:cubicBezTo>
                  <a:moveTo>
                    <a:pt x="28" y="16"/>
                  </a:moveTo>
                  <a:cubicBezTo>
                    <a:pt x="28" y="16"/>
                    <a:pt x="28" y="17"/>
                    <a:pt x="28" y="17"/>
                  </a:cubicBezTo>
                  <a:cubicBezTo>
                    <a:pt x="28" y="17"/>
                    <a:pt x="28" y="16"/>
                    <a:pt x="28" y="16"/>
                  </a:cubicBezTo>
                  <a:moveTo>
                    <a:pt x="29" y="16"/>
                  </a:move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moveTo>
                    <a:pt x="29" y="15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52" y="15"/>
                  </a:move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moveTo>
                    <a:pt x="28" y="14"/>
                  </a:moveTo>
                  <a:cubicBezTo>
                    <a:pt x="28" y="15"/>
                    <a:pt x="28" y="15"/>
                    <a:pt x="28" y="15"/>
                  </a:cubicBezTo>
                  <a:cubicBezTo>
                    <a:pt x="28" y="15"/>
                    <a:pt x="28" y="15"/>
                    <a:pt x="28" y="14"/>
                  </a:cubicBezTo>
                  <a:moveTo>
                    <a:pt x="49" y="14"/>
                  </a:moveTo>
                  <a:cubicBezTo>
                    <a:pt x="49" y="14"/>
                    <a:pt x="49" y="15"/>
                    <a:pt x="49" y="15"/>
                  </a:cubicBezTo>
                  <a:cubicBezTo>
                    <a:pt x="49" y="15"/>
                    <a:pt x="49" y="14"/>
                    <a:pt x="49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51" y="14"/>
                  </a:moveTo>
                  <a:cubicBezTo>
                    <a:pt x="52" y="14"/>
                    <a:pt x="52" y="14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4"/>
                    <a:pt x="52" y="14"/>
                    <a:pt x="51" y="14"/>
                  </a:cubicBezTo>
                  <a:moveTo>
                    <a:pt x="51" y="14"/>
                  </a:moveTo>
                  <a:cubicBezTo>
                    <a:pt x="51" y="14"/>
                    <a:pt x="50" y="14"/>
                    <a:pt x="50" y="14"/>
                  </a:cubicBezTo>
                  <a:cubicBezTo>
                    <a:pt x="50" y="14"/>
                    <a:pt x="51" y="14"/>
                    <a:pt x="51" y="14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47" y="4"/>
                  </a:moveTo>
                  <a:cubicBezTo>
                    <a:pt x="43" y="4"/>
                    <a:pt x="40" y="6"/>
                    <a:pt x="38" y="9"/>
                  </a:cubicBezTo>
                  <a:cubicBezTo>
                    <a:pt x="36" y="6"/>
                    <a:pt x="33" y="4"/>
                    <a:pt x="29" y="4"/>
                  </a:cubicBezTo>
                  <a:cubicBezTo>
                    <a:pt x="24" y="5"/>
                    <a:pt x="20" y="8"/>
                    <a:pt x="17" y="13"/>
                  </a:cubicBezTo>
                  <a:cubicBezTo>
                    <a:pt x="16" y="10"/>
                    <a:pt x="15" y="8"/>
                    <a:pt x="13" y="6"/>
                  </a:cubicBezTo>
                  <a:cubicBezTo>
                    <a:pt x="9" y="0"/>
                    <a:pt x="0" y="6"/>
                    <a:pt x="4" y="12"/>
                  </a:cubicBezTo>
                  <a:cubicBezTo>
                    <a:pt x="5" y="13"/>
                    <a:pt x="6" y="15"/>
                    <a:pt x="7" y="17"/>
                  </a:cubicBezTo>
                  <a:cubicBezTo>
                    <a:pt x="9" y="20"/>
                    <a:pt x="9" y="22"/>
                    <a:pt x="10" y="25"/>
                  </a:cubicBezTo>
                  <a:cubicBezTo>
                    <a:pt x="11" y="35"/>
                    <a:pt x="11" y="45"/>
                    <a:pt x="13" y="55"/>
                  </a:cubicBezTo>
                  <a:cubicBezTo>
                    <a:pt x="15" y="61"/>
                    <a:pt x="24" y="60"/>
                    <a:pt x="24" y="54"/>
                  </a:cubicBezTo>
                  <a:cubicBezTo>
                    <a:pt x="24" y="45"/>
                    <a:pt x="24" y="37"/>
                    <a:pt x="25" y="28"/>
                  </a:cubicBezTo>
                  <a:cubicBezTo>
                    <a:pt x="25" y="25"/>
                    <a:pt x="26" y="21"/>
                    <a:pt x="27" y="18"/>
                  </a:cubicBezTo>
                  <a:cubicBezTo>
                    <a:pt x="27" y="17"/>
                    <a:pt x="28" y="17"/>
                    <a:pt x="28" y="16"/>
                  </a:cubicBezTo>
                  <a:cubicBezTo>
                    <a:pt x="28" y="16"/>
                    <a:pt x="28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7"/>
                  </a:cubicBezTo>
                  <a:cubicBezTo>
                    <a:pt x="30" y="20"/>
                    <a:pt x="31" y="23"/>
                    <a:pt x="31" y="26"/>
                  </a:cubicBezTo>
                  <a:cubicBezTo>
                    <a:pt x="32" y="30"/>
                    <a:pt x="32" y="35"/>
                    <a:pt x="32" y="39"/>
                  </a:cubicBezTo>
                  <a:cubicBezTo>
                    <a:pt x="32" y="44"/>
                    <a:pt x="33" y="49"/>
                    <a:pt x="33" y="53"/>
                  </a:cubicBezTo>
                  <a:cubicBezTo>
                    <a:pt x="33" y="54"/>
                    <a:pt x="33" y="55"/>
                    <a:pt x="33" y="56"/>
                  </a:cubicBezTo>
                  <a:cubicBezTo>
                    <a:pt x="33" y="63"/>
                    <a:pt x="44" y="63"/>
                    <a:pt x="44" y="56"/>
                  </a:cubicBezTo>
                  <a:cubicBezTo>
                    <a:pt x="44" y="56"/>
                    <a:pt x="44" y="55"/>
                    <a:pt x="44" y="55"/>
                  </a:cubicBezTo>
                  <a:cubicBezTo>
                    <a:pt x="44" y="51"/>
                    <a:pt x="44" y="44"/>
                    <a:pt x="44" y="38"/>
                  </a:cubicBezTo>
                  <a:cubicBezTo>
                    <a:pt x="44" y="35"/>
                    <a:pt x="44" y="32"/>
                    <a:pt x="45" y="29"/>
                  </a:cubicBezTo>
                  <a:cubicBezTo>
                    <a:pt x="45" y="25"/>
                    <a:pt x="46" y="21"/>
                    <a:pt x="47" y="18"/>
                  </a:cubicBezTo>
                  <a:cubicBezTo>
                    <a:pt x="48" y="17"/>
                    <a:pt x="48" y="16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3" y="16"/>
                    <a:pt x="53" y="16"/>
                  </a:cubicBezTo>
                  <a:cubicBezTo>
                    <a:pt x="53" y="18"/>
                    <a:pt x="54" y="20"/>
                    <a:pt x="54" y="22"/>
                  </a:cubicBezTo>
                  <a:cubicBezTo>
                    <a:pt x="55" y="33"/>
                    <a:pt x="54" y="44"/>
                    <a:pt x="53" y="56"/>
                  </a:cubicBezTo>
                  <a:cubicBezTo>
                    <a:pt x="53" y="63"/>
                    <a:pt x="64" y="63"/>
                    <a:pt x="64" y="56"/>
                  </a:cubicBezTo>
                  <a:cubicBezTo>
                    <a:pt x="65" y="42"/>
                    <a:pt x="72" y="3"/>
                    <a:pt x="50" y="3"/>
                  </a:cubicBezTo>
                  <a:cubicBezTo>
                    <a:pt x="49" y="3"/>
                    <a:pt x="48" y="3"/>
                    <a:pt x="47" y="4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Freeform 778"/>
            <p:cNvSpPr>
              <a:spLocks noEditPoints="1"/>
            </p:cNvSpPr>
            <p:nvPr/>
          </p:nvSpPr>
          <p:spPr bwMode="auto">
            <a:xfrm>
              <a:off x="3461" y="1369"/>
              <a:ext cx="121" cy="147"/>
            </a:xfrm>
            <a:custGeom>
              <a:avLst/>
              <a:gdLst>
                <a:gd name="T0" fmla="*/ 21 w 51"/>
                <a:gd name="T1" fmla="*/ 48 h 62"/>
                <a:gd name="T2" fmla="*/ 20 w 51"/>
                <a:gd name="T3" fmla="*/ 48 h 62"/>
                <a:gd name="T4" fmla="*/ 21 w 51"/>
                <a:gd name="T5" fmla="*/ 49 h 62"/>
                <a:gd name="T6" fmla="*/ 20 w 51"/>
                <a:gd name="T7" fmla="*/ 48 h 62"/>
                <a:gd name="T8" fmla="*/ 20 w 51"/>
                <a:gd name="T9" fmla="*/ 48 h 62"/>
                <a:gd name="T10" fmla="*/ 20 w 51"/>
                <a:gd name="T11" fmla="*/ 48 h 62"/>
                <a:gd name="T12" fmla="*/ 20 w 51"/>
                <a:gd name="T13" fmla="*/ 48 h 62"/>
                <a:gd name="T14" fmla="*/ 20 w 51"/>
                <a:gd name="T15" fmla="*/ 48 h 62"/>
                <a:gd name="T16" fmla="*/ 20 w 51"/>
                <a:gd name="T17" fmla="*/ 48 h 62"/>
                <a:gd name="T18" fmla="*/ 24 w 51"/>
                <a:gd name="T19" fmla="*/ 48 h 62"/>
                <a:gd name="T20" fmla="*/ 24 w 51"/>
                <a:gd name="T21" fmla="*/ 48 h 62"/>
                <a:gd name="T22" fmla="*/ 25 w 51"/>
                <a:gd name="T23" fmla="*/ 47 h 62"/>
                <a:gd name="T24" fmla="*/ 24 w 51"/>
                <a:gd name="T25" fmla="*/ 48 h 62"/>
                <a:gd name="T26" fmla="*/ 28 w 51"/>
                <a:gd name="T27" fmla="*/ 42 h 62"/>
                <a:gd name="T28" fmla="*/ 28 w 51"/>
                <a:gd name="T29" fmla="*/ 42 h 62"/>
                <a:gd name="T30" fmla="*/ 29 w 51"/>
                <a:gd name="T31" fmla="*/ 12 h 62"/>
                <a:gd name="T32" fmla="*/ 31 w 51"/>
                <a:gd name="T33" fmla="*/ 13 h 62"/>
                <a:gd name="T34" fmla="*/ 27 w 51"/>
                <a:gd name="T35" fmla="*/ 43 h 62"/>
                <a:gd name="T36" fmla="*/ 26 w 51"/>
                <a:gd name="T37" fmla="*/ 45 h 62"/>
                <a:gd name="T38" fmla="*/ 23 w 51"/>
                <a:gd name="T39" fmla="*/ 48 h 62"/>
                <a:gd name="T40" fmla="*/ 21 w 51"/>
                <a:gd name="T41" fmla="*/ 48 h 62"/>
                <a:gd name="T42" fmla="*/ 19 w 51"/>
                <a:gd name="T43" fmla="*/ 48 h 62"/>
                <a:gd name="T44" fmla="*/ 17 w 51"/>
                <a:gd name="T45" fmla="*/ 44 h 62"/>
                <a:gd name="T46" fmla="*/ 16 w 51"/>
                <a:gd name="T47" fmla="*/ 29 h 62"/>
                <a:gd name="T48" fmla="*/ 21 w 51"/>
                <a:gd name="T49" fmla="*/ 14 h 62"/>
                <a:gd name="T50" fmla="*/ 24 w 51"/>
                <a:gd name="T51" fmla="*/ 11 h 62"/>
                <a:gd name="T52" fmla="*/ 26 w 51"/>
                <a:gd name="T53" fmla="*/ 11 h 62"/>
                <a:gd name="T54" fmla="*/ 26 w 51"/>
                <a:gd name="T55" fmla="*/ 11 h 62"/>
                <a:gd name="T56" fmla="*/ 26 w 51"/>
                <a:gd name="T57" fmla="*/ 11 h 62"/>
                <a:gd name="T58" fmla="*/ 24 w 51"/>
                <a:gd name="T59" fmla="*/ 11 h 62"/>
                <a:gd name="T60" fmla="*/ 27 w 51"/>
                <a:gd name="T61" fmla="*/ 11 h 62"/>
                <a:gd name="T62" fmla="*/ 26 w 51"/>
                <a:gd name="T63" fmla="*/ 11 h 62"/>
                <a:gd name="T64" fmla="*/ 7 w 51"/>
                <a:gd name="T65" fmla="*/ 49 h 62"/>
                <a:gd name="T66" fmla="*/ 36 w 51"/>
                <a:gd name="T67" fmla="*/ 51 h 62"/>
                <a:gd name="T68" fmla="*/ 46 w 51"/>
                <a:gd name="T69" fmla="*/ 46 h 62"/>
                <a:gd name="T70" fmla="*/ 44 w 51"/>
                <a:gd name="T71" fmla="*/ 44 h 62"/>
                <a:gd name="T72" fmla="*/ 42 w 51"/>
                <a:gd name="T73" fmla="*/ 42 h 62"/>
                <a:gd name="T74" fmla="*/ 41 w 51"/>
                <a:gd name="T75" fmla="*/ 37 h 62"/>
                <a:gd name="T76" fmla="*/ 34 w 51"/>
                <a:gd name="T77" fmla="*/ 2 h 62"/>
                <a:gd name="T78" fmla="*/ 7 w 51"/>
                <a:gd name="T7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1" h="62">
                  <a:moveTo>
                    <a:pt x="22" y="48"/>
                  </a:move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2" y="48"/>
                    <a:pt x="22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1" y="48"/>
                  </a:cubicBezTo>
                  <a:cubicBezTo>
                    <a:pt x="21" y="48"/>
                    <a:pt x="21" y="48"/>
                    <a:pt x="21" y="49"/>
                  </a:cubicBezTo>
                  <a:cubicBezTo>
                    <a:pt x="21" y="48"/>
                    <a:pt x="21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0" y="48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cubicBezTo>
                    <a:pt x="20" y="48"/>
                    <a:pt x="20" y="48"/>
                    <a:pt x="20" y="48"/>
                  </a:cubicBezTo>
                  <a:moveTo>
                    <a:pt x="24" y="48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moveTo>
                    <a:pt x="25" y="47"/>
                  </a:move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4" y="48"/>
                    <a:pt x="24" y="47"/>
                    <a:pt x="25" y="47"/>
                  </a:cubicBezTo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26" y="11"/>
                  </a:moveTo>
                  <a:cubicBezTo>
                    <a:pt x="27" y="11"/>
                    <a:pt x="28" y="12"/>
                    <a:pt x="29" y="12"/>
                  </a:cubicBezTo>
                  <a:cubicBezTo>
                    <a:pt x="30" y="12"/>
                    <a:pt x="30" y="12"/>
                    <a:pt x="31" y="13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20"/>
                    <a:pt x="29" y="27"/>
                    <a:pt x="30" y="34"/>
                  </a:cubicBezTo>
                  <a:cubicBezTo>
                    <a:pt x="29" y="37"/>
                    <a:pt x="28" y="40"/>
                    <a:pt x="27" y="43"/>
                  </a:cubicBezTo>
                  <a:cubicBezTo>
                    <a:pt x="27" y="44"/>
                    <a:pt x="26" y="45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6"/>
                    <a:pt x="25" y="46"/>
                    <a:pt x="24" y="47"/>
                  </a:cubicBezTo>
                  <a:cubicBezTo>
                    <a:pt x="24" y="47"/>
                    <a:pt x="24" y="48"/>
                    <a:pt x="23" y="48"/>
                  </a:cubicBezTo>
                  <a:cubicBezTo>
                    <a:pt x="23" y="48"/>
                    <a:pt x="23" y="48"/>
                    <a:pt x="22" y="48"/>
                  </a:cubicBezTo>
                  <a:cubicBezTo>
                    <a:pt x="22" y="48"/>
                    <a:pt x="21" y="48"/>
                    <a:pt x="21" y="48"/>
                  </a:cubicBezTo>
                  <a:cubicBezTo>
                    <a:pt x="21" y="48"/>
                    <a:pt x="20" y="48"/>
                    <a:pt x="20" y="48"/>
                  </a:cubicBezTo>
                  <a:cubicBezTo>
                    <a:pt x="20" y="48"/>
                    <a:pt x="20" y="48"/>
                    <a:pt x="19" y="48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8" y="46"/>
                    <a:pt x="18" y="45"/>
                    <a:pt x="17" y="44"/>
                  </a:cubicBezTo>
                  <a:cubicBezTo>
                    <a:pt x="17" y="42"/>
                    <a:pt x="16" y="41"/>
                    <a:pt x="16" y="39"/>
                  </a:cubicBezTo>
                  <a:cubicBezTo>
                    <a:pt x="15" y="35"/>
                    <a:pt x="15" y="32"/>
                    <a:pt x="16" y="29"/>
                  </a:cubicBezTo>
                  <a:cubicBezTo>
                    <a:pt x="16" y="25"/>
                    <a:pt x="17" y="22"/>
                    <a:pt x="18" y="19"/>
                  </a:cubicBezTo>
                  <a:cubicBezTo>
                    <a:pt x="19" y="17"/>
                    <a:pt x="20" y="16"/>
                    <a:pt x="21" y="14"/>
                  </a:cubicBezTo>
                  <a:cubicBezTo>
                    <a:pt x="22" y="13"/>
                    <a:pt x="22" y="13"/>
                    <a:pt x="23" y="12"/>
                  </a:cubicBezTo>
                  <a:cubicBezTo>
                    <a:pt x="23" y="12"/>
                    <a:pt x="24" y="12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6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moveTo>
                    <a:pt x="25" y="11"/>
                  </a:moveTo>
                  <a:cubicBezTo>
                    <a:pt x="25" y="11"/>
                    <a:pt x="25" y="11"/>
                    <a:pt x="24" y="11"/>
                  </a:cubicBezTo>
                  <a:cubicBezTo>
                    <a:pt x="25" y="11"/>
                    <a:pt x="25" y="11"/>
                    <a:pt x="25" y="11"/>
                  </a:cubicBezTo>
                  <a:moveTo>
                    <a:pt x="27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6" y="11"/>
                    <a:pt x="27" y="11"/>
                  </a:cubicBezTo>
                  <a:moveTo>
                    <a:pt x="7" y="49"/>
                  </a:moveTo>
                  <a:cubicBezTo>
                    <a:pt x="12" y="60"/>
                    <a:pt x="24" y="62"/>
                    <a:pt x="33" y="54"/>
                  </a:cubicBezTo>
                  <a:cubicBezTo>
                    <a:pt x="34" y="53"/>
                    <a:pt x="35" y="52"/>
                    <a:pt x="36" y="51"/>
                  </a:cubicBezTo>
                  <a:cubicBezTo>
                    <a:pt x="37" y="53"/>
                    <a:pt x="38" y="54"/>
                    <a:pt x="40" y="56"/>
                  </a:cubicBezTo>
                  <a:cubicBezTo>
                    <a:pt x="46" y="60"/>
                    <a:pt x="51" y="50"/>
                    <a:pt x="46" y="46"/>
                  </a:cubicBezTo>
                  <a:cubicBezTo>
                    <a:pt x="45" y="46"/>
                    <a:pt x="45" y="46"/>
                    <a:pt x="45" y="45"/>
                  </a:cubicBezTo>
                  <a:cubicBezTo>
                    <a:pt x="44" y="45"/>
                    <a:pt x="44" y="45"/>
                    <a:pt x="44" y="44"/>
                  </a:cubicBezTo>
                  <a:cubicBezTo>
                    <a:pt x="43" y="43"/>
                    <a:pt x="42" y="42"/>
                    <a:pt x="42" y="40"/>
                  </a:cubicBezTo>
                  <a:cubicBezTo>
                    <a:pt x="42" y="41"/>
                    <a:pt x="42" y="41"/>
                    <a:pt x="42" y="42"/>
                  </a:cubicBezTo>
                  <a:cubicBezTo>
                    <a:pt x="42" y="40"/>
                    <a:pt x="41" y="39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3" y="26"/>
                    <a:pt x="42" y="15"/>
                    <a:pt x="42" y="6"/>
                  </a:cubicBezTo>
                  <a:cubicBezTo>
                    <a:pt x="42" y="2"/>
                    <a:pt x="37" y="0"/>
                    <a:pt x="34" y="2"/>
                  </a:cubicBezTo>
                  <a:cubicBezTo>
                    <a:pt x="31" y="1"/>
                    <a:pt x="28" y="0"/>
                    <a:pt x="26" y="0"/>
                  </a:cubicBezTo>
                  <a:cubicBezTo>
                    <a:pt x="7" y="0"/>
                    <a:pt x="0" y="33"/>
                    <a:pt x="7" y="49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779"/>
            <p:cNvSpPr/>
            <p:nvPr/>
          </p:nvSpPr>
          <p:spPr bwMode="auto">
            <a:xfrm>
              <a:off x="3582" y="1362"/>
              <a:ext cx="92" cy="154"/>
            </a:xfrm>
            <a:custGeom>
              <a:avLst/>
              <a:gdLst>
                <a:gd name="T0" fmla="*/ 1 w 39"/>
                <a:gd name="T1" fmla="*/ 7 h 65"/>
                <a:gd name="T2" fmla="*/ 1 w 39"/>
                <a:gd name="T3" fmla="*/ 10 h 65"/>
                <a:gd name="T4" fmla="*/ 7 w 39"/>
                <a:gd name="T5" fmla="*/ 59 h 65"/>
                <a:gd name="T6" fmla="*/ 18 w 39"/>
                <a:gd name="T7" fmla="*/ 58 h 65"/>
                <a:gd name="T8" fmla="*/ 19 w 39"/>
                <a:gd name="T9" fmla="*/ 36 h 65"/>
                <a:gd name="T10" fmla="*/ 22 w 39"/>
                <a:gd name="T11" fmla="*/ 24 h 65"/>
                <a:gd name="T12" fmla="*/ 24 w 39"/>
                <a:gd name="T13" fmla="*/ 19 h 65"/>
                <a:gd name="T14" fmla="*/ 28 w 39"/>
                <a:gd name="T15" fmla="*/ 16 h 65"/>
                <a:gd name="T16" fmla="*/ 30 w 39"/>
                <a:gd name="T17" fmla="*/ 15 h 65"/>
                <a:gd name="T18" fmla="*/ 32 w 39"/>
                <a:gd name="T19" fmla="*/ 14 h 65"/>
                <a:gd name="T20" fmla="*/ 29 w 39"/>
                <a:gd name="T21" fmla="*/ 3 h 65"/>
                <a:gd name="T22" fmla="*/ 13 w 39"/>
                <a:gd name="T23" fmla="*/ 18 h 65"/>
                <a:gd name="T24" fmla="*/ 11 w 39"/>
                <a:gd name="T25" fmla="*/ 4 h 65"/>
                <a:gd name="T26" fmla="*/ 7 w 39"/>
                <a:gd name="T27" fmla="*/ 0 h 65"/>
                <a:gd name="T28" fmla="*/ 1 w 39"/>
                <a:gd name="T29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65">
                  <a:moveTo>
                    <a:pt x="1" y="7"/>
                  </a:moveTo>
                  <a:cubicBezTo>
                    <a:pt x="1" y="8"/>
                    <a:pt x="1" y="9"/>
                    <a:pt x="1" y="10"/>
                  </a:cubicBezTo>
                  <a:cubicBezTo>
                    <a:pt x="3" y="26"/>
                    <a:pt x="3" y="43"/>
                    <a:pt x="7" y="59"/>
                  </a:cubicBezTo>
                  <a:cubicBezTo>
                    <a:pt x="8" y="65"/>
                    <a:pt x="17" y="63"/>
                    <a:pt x="18" y="58"/>
                  </a:cubicBezTo>
                  <a:cubicBezTo>
                    <a:pt x="18" y="50"/>
                    <a:pt x="18" y="43"/>
                    <a:pt x="19" y="36"/>
                  </a:cubicBezTo>
                  <a:cubicBezTo>
                    <a:pt x="20" y="32"/>
                    <a:pt x="20" y="28"/>
                    <a:pt x="22" y="24"/>
                  </a:cubicBezTo>
                  <a:cubicBezTo>
                    <a:pt x="23" y="22"/>
                    <a:pt x="23" y="21"/>
                    <a:pt x="24" y="19"/>
                  </a:cubicBezTo>
                  <a:cubicBezTo>
                    <a:pt x="25" y="18"/>
                    <a:pt x="26" y="17"/>
                    <a:pt x="28" y="16"/>
                  </a:cubicBezTo>
                  <a:cubicBezTo>
                    <a:pt x="29" y="16"/>
                    <a:pt x="29" y="15"/>
                    <a:pt x="30" y="15"/>
                  </a:cubicBezTo>
                  <a:cubicBezTo>
                    <a:pt x="31" y="14"/>
                    <a:pt x="32" y="14"/>
                    <a:pt x="32" y="14"/>
                  </a:cubicBezTo>
                  <a:cubicBezTo>
                    <a:pt x="39" y="11"/>
                    <a:pt x="36" y="1"/>
                    <a:pt x="29" y="3"/>
                  </a:cubicBezTo>
                  <a:cubicBezTo>
                    <a:pt x="21" y="6"/>
                    <a:pt x="16" y="11"/>
                    <a:pt x="13" y="18"/>
                  </a:cubicBezTo>
                  <a:cubicBezTo>
                    <a:pt x="13" y="13"/>
                    <a:pt x="12" y="9"/>
                    <a:pt x="11" y="4"/>
                  </a:cubicBezTo>
                  <a:cubicBezTo>
                    <a:pt x="11" y="1"/>
                    <a:pt x="9" y="0"/>
                    <a:pt x="7" y="0"/>
                  </a:cubicBezTo>
                  <a:cubicBezTo>
                    <a:pt x="4" y="0"/>
                    <a:pt x="0" y="3"/>
                    <a:pt x="1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780"/>
            <p:cNvSpPr/>
            <p:nvPr/>
          </p:nvSpPr>
          <p:spPr bwMode="auto">
            <a:xfrm>
              <a:off x="3667" y="1300"/>
              <a:ext cx="97" cy="218"/>
            </a:xfrm>
            <a:custGeom>
              <a:avLst/>
              <a:gdLst>
                <a:gd name="T0" fmla="*/ 0 w 41"/>
                <a:gd name="T1" fmla="*/ 5 h 92"/>
                <a:gd name="T2" fmla="*/ 2 w 41"/>
                <a:gd name="T3" fmla="*/ 76 h 92"/>
                <a:gd name="T4" fmla="*/ 2 w 41"/>
                <a:gd name="T5" fmla="*/ 82 h 92"/>
                <a:gd name="T6" fmla="*/ 13 w 41"/>
                <a:gd name="T7" fmla="*/ 82 h 92"/>
                <a:gd name="T8" fmla="*/ 13 w 41"/>
                <a:gd name="T9" fmla="*/ 76 h 92"/>
                <a:gd name="T10" fmla="*/ 14 w 41"/>
                <a:gd name="T11" fmla="*/ 63 h 92"/>
                <a:gd name="T12" fmla="*/ 16 w 41"/>
                <a:gd name="T13" fmla="*/ 53 h 92"/>
                <a:gd name="T14" fmla="*/ 20 w 41"/>
                <a:gd name="T15" fmla="*/ 60 h 92"/>
                <a:gd name="T16" fmla="*/ 28 w 41"/>
                <a:gd name="T17" fmla="*/ 86 h 92"/>
                <a:gd name="T18" fmla="*/ 39 w 41"/>
                <a:gd name="T19" fmla="*/ 83 h 92"/>
                <a:gd name="T20" fmla="*/ 22 w 41"/>
                <a:gd name="T21" fmla="*/ 41 h 92"/>
                <a:gd name="T22" fmla="*/ 24 w 41"/>
                <a:gd name="T23" fmla="*/ 39 h 92"/>
                <a:gd name="T24" fmla="*/ 29 w 41"/>
                <a:gd name="T25" fmla="*/ 34 h 92"/>
                <a:gd name="T26" fmla="*/ 23 w 41"/>
                <a:gd name="T27" fmla="*/ 24 h 92"/>
                <a:gd name="T28" fmla="*/ 13 w 41"/>
                <a:gd name="T29" fmla="*/ 32 h 92"/>
                <a:gd name="T30" fmla="*/ 11 w 41"/>
                <a:gd name="T31" fmla="*/ 5 h 92"/>
                <a:gd name="T32" fmla="*/ 5 w 41"/>
                <a:gd name="T33" fmla="*/ 0 h 92"/>
                <a:gd name="T34" fmla="*/ 0 w 41"/>
                <a:gd name="T35" fmla="*/ 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92">
                  <a:moveTo>
                    <a:pt x="0" y="5"/>
                  </a:moveTo>
                  <a:cubicBezTo>
                    <a:pt x="2" y="29"/>
                    <a:pt x="2" y="53"/>
                    <a:pt x="2" y="76"/>
                  </a:cubicBezTo>
                  <a:cubicBezTo>
                    <a:pt x="2" y="78"/>
                    <a:pt x="2" y="80"/>
                    <a:pt x="2" y="82"/>
                  </a:cubicBezTo>
                  <a:cubicBezTo>
                    <a:pt x="2" y="89"/>
                    <a:pt x="13" y="89"/>
                    <a:pt x="13" y="82"/>
                  </a:cubicBezTo>
                  <a:cubicBezTo>
                    <a:pt x="13" y="80"/>
                    <a:pt x="13" y="78"/>
                    <a:pt x="13" y="76"/>
                  </a:cubicBezTo>
                  <a:cubicBezTo>
                    <a:pt x="13" y="72"/>
                    <a:pt x="13" y="68"/>
                    <a:pt x="14" y="63"/>
                  </a:cubicBezTo>
                  <a:cubicBezTo>
                    <a:pt x="14" y="60"/>
                    <a:pt x="15" y="56"/>
                    <a:pt x="16" y="53"/>
                  </a:cubicBezTo>
                  <a:cubicBezTo>
                    <a:pt x="17" y="55"/>
                    <a:pt x="18" y="57"/>
                    <a:pt x="20" y="60"/>
                  </a:cubicBezTo>
                  <a:cubicBezTo>
                    <a:pt x="23" y="68"/>
                    <a:pt x="26" y="77"/>
                    <a:pt x="28" y="86"/>
                  </a:cubicBezTo>
                  <a:cubicBezTo>
                    <a:pt x="30" y="92"/>
                    <a:pt x="41" y="90"/>
                    <a:pt x="39" y="83"/>
                  </a:cubicBezTo>
                  <a:cubicBezTo>
                    <a:pt x="35" y="68"/>
                    <a:pt x="29" y="54"/>
                    <a:pt x="22" y="41"/>
                  </a:cubicBezTo>
                  <a:cubicBezTo>
                    <a:pt x="23" y="40"/>
                    <a:pt x="23" y="39"/>
                    <a:pt x="24" y="39"/>
                  </a:cubicBezTo>
                  <a:cubicBezTo>
                    <a:pt x="25" y="37"/>
                    <a:pt x="27" y="35"/>
                    <a:pt x="29" y="34"/>
                  </a:cubicBezTo>
                  <a:cubicBezTo>
                    <a:pt x="32" y="30"/>
                    <a:pt x="29" y="22"/>
                    <a:pt x="23" y="24"/>
                  </a:cubicBezTo>
                  <a:cubicBezTo>
                    <a:pt x="18" y="27"/>
                    <a:pt x="15" y="29"/>
                    <a:pt x="13" y="32"/>
                  </a:cubicBezTo>
                  <a:cubicBezTo>
                    <a:pt x="13" y="23"/>
                    <a:pt x="12" y="14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3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781"/>
            <p:cNvSpPr>
              <a:spLocks noEditPoints="1"/>
            </p:cNvSpPr>
            <p:nvPr/>
          </p:nvSpPr>
          <p:spPr bwMode="auto">
            <a:xfrm>
              <a:off x="3766" y="1362"/>
              <a:ext cx="117" cy="182"/>
            </a:xfrm>
            <a:custGeom>
              <a:avLst/>
              <a:gdLst>
                <a:gd name="T0" fmla="*/ 27 w 49"/>
                <a:gd name="T1" fmla="*/ 49 h 77"/>
                <a:gd name="T2" fmla="*/ 26 w 49"/>
                <a:gd name="T3" fmla="*/ 49 h 77"/>
                <a:gd name="T4" fmla="*/ 26 w 49"/>
                <a:gd name="T5" fmla="*/ 49 h 77"/>
                <a:gd name="T6" fmla="*/ 25 w 49"/>
                <a:gd name="T7" fmla="*/ 49 h 77"/>
                <a:gd name="T8" fmla="*/ 29 w 49"/>
                <a:gd name="T9" fmla="*/ 49 h 77"/>
                <a:gd name="T10" fmla="*/ 29 w 49"/>
                <a:gd name="T11" fmla="*/ 15 h 77"/>
                <a:gd name="T12" fmla="*/ 29 w 49"/>
                <a:gd name="T13" fmla="*/ 15 h 77"/>
                <a:gd name="T14" fmla="*/ 18 w 49"/>
                <a:gd name="T15" fmla="*/ 14 h 77"/>
                <a:gd name="T16" fmla="*/ 18 w 49"/>
                <a:gd name="T17" fmla="*/ 14 h 77"/>
                <a:gd name="T18" fmla="*/ 29 w 49"/>
                <a:gd name="T19" fmla="*/ 13 h 77"/>
                <a:gd name="T20" fmla="*/ 29 w 49"/>
                <a:gd name="T21" fmla="*/ 13 h 77"/>
                <a:gd name="T22" fmla="*/ 28 w 49"/>
                <a:gd name="T23" fmla="*/ 13 h 77"/>
                <a:gd name="T24" fmla="*/ 29 w 49"/>
                <a:gd name="T25" fmla="*/ 13 h 77"/>
                <a:gd name="T26" fmla="*/ 20 w 49"/>
                <a:gd name="T27" fmla="*/ 11 h 77"/>
                <a:gd name="T28" fmla="*/ 20 w 49"/>
                <a:gd name="T29" fmla="*/ 11 h 77"/>
                <a:gd name="T30" fmla="*/ 21 w 49"/>
                <a:gd name="T31" fmla="*/ 11 h 77"/>
                <a:gd name="T32" fmla="*/ 21 w 49"/>
                <a:gd name="T33" fmla="*/ 11 h 77"/>
                <a:gd name="T34" fmla="*/ 25 w 49"/>
                <a:gd name="T35" fmla="*/ 11 h 77"/>
                <a:gd name="T36" fmla="*/ 29 w 49"/>
                <a:gd name="T37" fmla="*/ 13 h 77"/>
                <a:gd name="T38" fmla="*/ 18 w 49"/>
                <a:gd name="T39" fmla="*/ 14 h 77"/>
                <a:gd name="T40" fmla="*/ 19 w 49"/>
                <a:gd name="T41" fmla="*/ 12 h 77"/>
                <a:gd name="T42" fmla="*/ 21 w 49"/>
                <a:gd name="T43" fmla="*/ 11 h 77"/>
                <a:gd name="T44" fmla="*/ 22 w 49"/>
                <a:gd name="T45" fmla="*/ 10 h 77"/>
                <a:gd name="T46" fmla="*/ 21 w 49"/>
                <a:gd name="T47" fmla="*/ 11 h 77"/>
                <a:gd name="T48" fmla="*/ 10 w 49"/>
                <a:gd name="T49" fmla="*/ 6 h 77"/>
                <a:gd name="T50" fmla="*/ 3 w 49"/>
                <a:gd name="T51" fmla="*/ 20 h 77"/>
                <a:gd name="T52" fmla="*/ 36 w 49"/>
                <a:gd name="T53" fmla="*/ 41 h 77"/>
                <a:gd name="T54" fmla="*/ 31 w 49"/>
                <a:gd name="T55" fmla="*/ 48 h 77"/>
                <a:gd name="T56" fmla="*/ 29 w 49"/>
                <a:gd name="T57" fmla="*/ 49 h 77"/>
                <a:gd name="T58" fmla="*/ 27 w 49"/>
                <a:gd name="T59" fmla="*/ 49 h 77"/>
                <a:gd name="T60" fmla="*/ 24 w 49"/>
                <a:gd name="T61" fmla="*/ 48 h 77"/>
                <a:gd name="T62" fmla="*/ 18 w 49"/>
                <a:gd name="T63" fmla="*/ 39 h 77"/>
                <a:gd name="T64" fmla="*/ 15 w 49"/>
                <a:gd name="T65" fmla="*/ 24 h 77"/>
                <a:gd name="T66" fmla="*/ 23 w 49"/>
                <a:gd name="T6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9" h="77">
                  <a:moveTo>
                    <a:pt x="26" y="49"/>
                  </a:moveTo>
                  <a:cubicBezTo>
                    <a:pt x="26" y="49"/>
                    <a:pt x="26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moveTo>
                    <a:pt x="25" y="49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9"/>
                    <a:pt x="26" y="49"/>
                    <a:pt x="25" y="49"/>
                  </a:cubicBezTo>
                  <a:moveTo>
                    <a:pt x="30" y="49"/>
                  </a:move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30" y="49"/>
                    <a:pt x="30" y="49"/>
                  </a:cubicBezTo>
                  <a:moveTo>
                    <a:pt x="29" y="15"/>
                  </a:moveTo>
                  <a:cubicBezTo>
                    <a:pt x="29" y="15"/>
                    <a:pt x="30" y="15"/>
                    <a:pt x="30" y="15"/>
                  </a:cubicBezTo>
                  <a:cubicBezTo>
                    <a:pt x="29" y="15"/>
                    <a:pt x="29" y="15"/>
                    <a:pt x="29" y="15"/>
                  </a:cubicBezTo>
                  <a:moveTo>
                    <a:pt x="18" y="14"/>
                  </a:move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moveTo>
                    <a:pt x="29" y="13"/>
                  </a:move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moveTo>
                    <a:pt x="28" y="13"/>
                  </a:moveTo>
                  <a:cubicBezTo>
                    <a:pt x="28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8" y="13"/>
                    <a:pt x="28" y="13"/>
                  </a:cubicBezTo>
                  <a:moveTo>
                    <a:pt x="20" y="11"/>
                  </a:moveTo>
                  <a:cubicBezTo>
                    <a:pt x="20" y="11"/>
                    <a:pt x="20" y="11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moveTo>
                    <a:pt x="23" y="11"/>
                  </a:moveTo>
                  <a:cubicBezTo>
                    <a:pt x="24" y="11"/>
                    <a:pt x="25" y="11"/>
                    <a:pt x="25" y="11"/>
                  </a:cubicBezTo>
                  <a:cubicBezTo>
                    <a:pt x="26" y="12"/>
                    <a:pt x="27" y="12"/>
                    <a:pt x="28" y="13"/>
                  </a:cubicBezTo>
                  <a:cubicBezTo>
                    <a:pt x="28" y="13"/>
                    <a:pt x="28" y="13"/>
                    <a:pt x="29" y="13"/>
                  </a:cubicBezTo>
                  <a:cubicBezTo>
                    <a:pt x="28" y="13"/>
                    <a:pt x="27" y="14"/>
                    <a:pt x="27" y="14"/>
                  </a:cubicBezTo>
                  <a:cubicBezTo>
                    <a:pt x="24" y="14"/>
                    <a:pt x="21" y="14"/>
                    <a:pt x="18" y="1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20" y="11"/>
                    <a:pt x="20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2" y="11"/>
                    <a:pt x="23" y="11"/>
                    <a:pt x="23" y="11"/>
                  </a:cubicBezTo>
                  <a:moveTo>
                    <a:pt x="22" y="10"/>
                  </a:moveTo>
                  <a:cubicBezTo>
                    <a:pt x="22" y="10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2" y="10"/>
                    <a:pt x="22" y="10"/>
                  </a:cubicBezTo>
                  <a:moveTo>
                    <a:pt x="10" y="6"/>
                  </a:moveTo>
                  <a:cubicBezTo>
                    <a:pt x="8" y="8"/>
                    <a:pt x="6" y="11"/>
                    <a:pt x="5" y="14"/>
                  </a:cubicBezTo>
                  <a:cubicBezTo>
                    <a:pt x="3" y="16"/>
                    <a:pt x="2" y="18"/>
                    <a:pt x="3" y="20"/>
                  </a:cubicBezTo>
                  <a:cubicBezTo>
                    <a:pt x="0" y="45"/>
                    <a:pt x="26" y="77"/>
                    <a:pt x="45" y="47"/>
                  </a:cubicBezTo>
                  <a:cubicBezTo>
                    <a:pt x="49" y="41"/>
                    <a:pt x="40" y="35"/>
                    <a:pt x="36" y="41"/>
                  </a:cubicBezTo>
                  <a:cubicBezTo>
                    <a:pt x="35" y="42"/>
                    <a:pt x="34" y="44"/>
                    <a:pt x="33" y="45"/>
                  </a:cubicBezTo>
                  <a:cubicBezTo>
                    <a:pt x="33" y="46"/>
                    <a:pt x="32" y="47"/>
                    <a:pt x="31" y="48"/>
                  </a:cubicBezTo>
                  <a:cubicBezTo>
                    <a:pt x="31" y="48"/>
                    <a:pt x="31" y="47"/>
                    <a:pt x="32" y="47"/>
                  </a:cubicBezTo>
                  <a:cubicBezTo>
                    <a:pt x="31" y="48"/>
                    <a:pt x="30" y="48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4" y="48"/>
                    <a:pt x="24" y="48"/>
                  </a:cubicBezTo>
                  <a:cubicBezTo>
                    <a:pt x="23" y="47"/>
                    <a:pt x="22" y="46"/>
                    <a:pt x="21" y="45"/>
                  </a:cubicBezTo>
                  <a:cubicBezTo>
                    <a:pt x="20" y="43"/>
                    <a:pt x="19" y="41"/>
                    <a:pt x="18" y="39"/>
                  </a:cubicBezTo>
                  <a:cubicBezTo>
                    <a:pt x="16" y="36"/>
                    <a:pt x="16" y="33"/>
                    <a:pt x="15" y="29"/>
                  </a:cubicBezTo>
                  <a:cubicBezTo>
                    <a:pt x="15" y="28"/>
                    <a:pt x="15" y="26"/>
                    <a:pt x="15" y="24"/>
                  </a:cubicBezTo>
                  <a:cubicBezTo>
                    <a:pt x="27" y="25"/>
                    <a:pt x="47" y="24"/>
                    <a:pt x="39" y="9"/>
                  </a:cubicBezTo>
                  <a:cubicBezTo>
                    <a:pt x="36" y="3"/>
                    <a:pt x="29" y="0"/>
                    <a:pt x="23" y="0"/>
                  </a:cubicBezTo>
                  <a:cubicBezTo>
                    <a:pt x="18" y="0"/>
                    <a:pt x="13" y="2"/>
                    <a:pt x="10" y="6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0" name="Freeform 782"/>
            <p:cNvSpPr/>
            <p:nvPr/>
          </p:nvSpPr>
          <p:spPr bwMode="auto">
            <a:xfrm>
              <a:off x="3897" y="1267"/>
              <a:ext cx="33" cy="254"/>
            </a:xfrm>
            <a:custGeom>
              <a:avLst/>
              <a:gdLst>
                <a:gd name="T0" fmla="*/ 0 w 14"/>
                <a:gd name="T1" fmla="*/ 5 h 107"/>
                <a:gd name="T2" fmla="*/ 3 w 14"/>
                <a:gd name="T3" fmla="*/ 91 h 107"/>
                <a:gd name="T4" fmla="*/ 3 w 14"/>
                <a:gd name="T5" fmla="*/ 92 h 107"/>
                <a:gd name="T6" fmla="*/ 3 w 14"/>
                <a:gd name="T7" fmla="*/ 100 h 107"/>
                <a:gd name="T8" fmla="*/ 14 w 14"/>
                <a:gd name="T9" fmla="*/ 100 h 107"/>
                <a:gd name="T10" fmla="*/ 11 w 14"/>
                <a:gd name="T11" fmla="*/ 5 h 107"/>
                <a:gd name="T12" fmla="*/ 5 w 14"/>
                <a:gd name="T13" fmla="*/ 0 h 107"/>
                <a:gd name="T14" fmla="*/ 0 w 14"/>
                <a:gd name="T15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07">
                  <a:moveTo>
                    <a:pt x="0" y="5"/>
                  </a:moveTo>
                  <a:cubicBezTo>
                    <a:pt x="1" y="34"/>
                    <a:pt x="3" y="63"/>
                    <a:pt x="3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5"/>
                    <a:pt x="3" y="97"/>
                    <a:pt x="3" y="100"/>
                  </a:cubicBezTo>
                  <a:cubicBezTo>
                    <a:pt x="3" y="107"/>
                    <a:pt x="14" y="107"/>
                    <a:pt x="14" y="100"/>
                  </a:cubicBezTo>
                  <a:cubicBezTo>
                    <a:pt x="14" y="68"/>
                    <a:pt x="12" y="37"/>
                    <a:pt x="11" y="5"/>
                  </a:cubicBezTo>
                  <a:cubicBezTo>
                    <a:pt x="11" y="1"/>
                    <a:pt x="8" y="0"/>
                    <a:pt x="5" y="0"/>
                  </a:cubicBezTo>
                  <a:cubicBezTo>
                    <a:pt x="2" y="0"/>
                    <a:pt x="0" y="1"/>
                    <a:pt x="0" y="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1" name="Freeform 783"/>
            <p:cNvSpPr/>
            <p:nvPr/>
          </p:nvSpPr>
          <p:spPr bwMode="auto">
            <a:xfrm>
              <a:off x="3861" y="1322"/>
              <a:ext cx="107" cy="26"/>
            </a:xfrm>
            <a:custGeom>
              <a:avLst/>
              <a:gdLst>
                <a:gd name="T0" fmla="*/ 7 w 45"/>
                <a:gd name="T1" fmla="*/ 11 h 11"/>
                <a:gd name="T2" fmla="*/ 38 w 45"/>
                <a:gd name="T3" fmla="*/ 11 h 11"/>
                <a:gd name="T4" fmla="*/ 38 w 45"/>
                <a:gd name="T5" fmla="*/ 0 h 11"/>
                <a:gd name="T6" fmla="*/ 7 w 45"/>
                <a:gd name="T7" fmla="*/ 0 h 11"/>
                <a:gd name="T8" fmla="*/ 6 w 45"/>
                <a:gd name="T9" fmla="*/ 0 h 11"/>
                <a:gd name="T10" fmla="*/ 7 w 45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1">
                  <a:moveTo>
                    <a:pt x="7" y="11"/>
                  </a:moveTo>
                  <a:cubicBezTo>
                    <a:pt x="17" y="11"/>
                    <a:pt x="27" y="11"/>
                    <a:pt x="38" y="11"/>
                  </a:cubicBezTo>
                  <a:cubicBezTo>
                    <a:pt x="45" y="11"/>
                    <a:pt x="45" y="0"/>
                    <a:pt x="38" y="0"/>
                  </a:cubicBezTo>
                  <a:cubicBezTo>
                    <a:pt x="27" y="0"/>
                    <a:pt x="17" y="0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2" name="Freeform 784"/>
            <p:cNvSpPr/>
            <p:nvPr/>
          </p:nvSpPr>
          <p:spPr bwMode="auto">
            <a:xfrm>
              <a:off x="3985" y="1355"/>
              <a:ext cx="33" cy="161"/>
            </a:xfrm>
            <a:custGeom>
              <a:avLst/>
              <a:gdLst>
                <a:gd name="T0" fmla="*/ 0 w 14"/>
                <a:gd name="T1" fmla="*/ 7 h 68"/>
                <a:gd name="T2" fmla="*/ 1 w 14"/>
                <a:gd name="T3" fmla="*/ 10 h 68"/>
                <a:gd name="T4" fmla="*/ 3 w 14"/>
                <a:gd name="T5" fmla="*/ 61 h 68"/>
                <a:gd name="T6" fmla="*/ 14 w 14"/>
                <a:gd name="T7" fmla="*/ 61 h 68"/>
                <a:gd name="T8" fmla="*/ 14 w 14"/>
                <a:gd name="T9" fmla="*/ 56 h 68"/>
                <a:gd name="T10" fmla="*/ 14 w 14"/>
                <a:gd name="T11" fmla="*/ 54 h 68"/>
                <a:gd name="T12" fmla="*/ 11 w 14"/>
                <a:gd name="T13" fmla="*/ 4 h 68"/>
                <a:gd name="T14" fmla="*/ 6 w 14"/>
                <a:gd name="T15" fmla="*/ 0 h 68"/>
                <a:gd name="T16" fmla="*/ 0 w 14"/>
                <a:gd name="T17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68">
                  <a:moveTo>
                    <a:pt x="0" y="7"/>
                  </a:moveTo>
                  <a:cubicBezTo>
                    <a:pt x="0" y="8"/>
                    <a:pt x="0" y="9"/>
                    <a:pt x="1" y="10"/>
                  </a:cubicBezTo>
                  <a:cubicBezTo>
                    <a:pt x="2" y="27"/>
                    <a:pt x="2" y="44"/>
                    <a:pt x="3" y="61"/>
                  </a:cubicBezTo>
                  <a:cubicBezTo>
                    <a:pt x="4" y="68"/>
                    <a:pt x="14" y="68"/>
                    <a:pt x="14" y="61"/>
                  </a:cubicBezTo>
                  <a:cubicBezTo>
                    <a:pt x="14" y="59"/>
                    <a:pt x="14" y="58"/>
                    <a:pt x="14" y="56"/>
                  </a:cubicBezTo>
                  <a:cubicBezTo>
                    <a:pt x="14" y="55"/>
                    <a:pt x="14" y="54"/>
                    <a:pt x="14" y="54"/>
                  </a:cubicBezTo>
                  <a:cubicBezTo>
                    <a:pt x="13" y="37"/>
                    <a:pt x="13" y="20"/>
                    <a:pt x="11" y="4"/>
                  </a:cubicBezTo>
                  <a:cubicBezTo>
                    <a:pt x="10" y="1"/>
                    <a:pt x="8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3" name="Freeform 785"/>
            <p:cNvSpPr/>
            <p:nvPr/>
          </p:nvSpPr>
          <p:spPr bwMode="auto">
            <a:xfrm>
              <a:off x="3994" y="1303"/>
              <a:ext cx="33" cy="26"/>
            </a:xfrm>
            <a:custGeom>
              <a:avLst/>
              <a:gdLst>
                <a:gd name="T0" fmla="*/ 7 w 14"/>
                <a:gd name="T1" fmla="*/ 11 h 11"/>
                <a:gd name="T2" fmla="*/ 7 w 14"/>
                <a:gd name="T3" fmla="*/ 0 h 11"/>
                <a:gd name="T4" fmla="*/ 7 w 14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1">
                  <a:moveTo>
                    <a:pt x="7" y="11"/>
                  </a:moveTo>
                  <a:cubicBezTo>
                    <a:pt x="14" y="11"/>
                    <a:pt x="14" y="0"/>
                    <a:pt x="7" y="0"/>
                  </a:cubicBezTo>
                  <a:cubicBezTo>
                    <a:pt x="0" y="0"/>
                    <a:pt x="0" y="11"/>
                    <a:pt x="7" y="1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4" name="Freeform 786"/>
            <p:cNvSpPr>
              <a:spLocks noEditPoints="1"/>
            </p:cNvSpPr>
            <p:nvPr/>
          </p:nvSpPr>
          <p:spPr bwMode="auto">
            <a:xfrm>
              <a:off x="4025" y="1352"/>
              <a:ext cx="130" cy="164"/>
            </a:xfrm>
            <a:custGeom>
              <a:avLst/>
              <a:gdLst>
                <a:gd name="T0" fmla="*/ 31 w 55"/>
                <a:gd name="T1" fmla="*/ 19 h 69"/>
                <a:gd name="T2" fmla="*/ 30 w 55"/>
                <a:gd name="T3" fmla="*/ 19 h 69"/>
                <a:gd name="T4" fmla="*/ 31 w 55"/>
                <a:gd name="T5" fmla="*/ 19 h 69"/>
                <a:gd name="T6" fmla="*/ 35 w 55"/>
                <a:gd name="T7" fmla="*/ 19 h 69"/>
                <a:gd name="T8" fmla="*/ 36 w 55"/>
                <a:gd name="T9" fmla="*/ 19 h 69"/>
                <a:gd name="T10" fmla="*/ 35 w 55"/>
                <a:gd name="T11" fmla="*/ 19 h 69"/>
                <a:gd name="T12" fmla="*/ 34 w 55"/>
                <a:gd name="T13" fmla="*/ 18 h 69"/>
                <a:gd name="T14" fmla="*/ 34 w 55"/>
                <a:gd name="T15" fmla="*/ 18 h 69"/>
                <a:gd name="T16" fmla="*/ 34 w 55"/>
                <a:gd name="T17" fmla="*/ 18 h 69"/>
                <a:gd name="T18" fmla="*/ 32 w 55"/>
                <a:gd name="T19" fmla="*/ 18 h 69"/>
                <a:gd name="T20" fmla="*/ 31 w 55"/>
                <a:gd name="T21" fmla="*/ 18 h 69"/>
                <a:gd name="T22" fmla="*/ 32 w 55"/>
                <a:gd name="T23" fmla="*/ 18 h 69"/>
                <a:gd name="T24" fmla="*/ 33 w 55"/>
                <a:gd name="T25" fmla="*/ 18 h 69"/>
                <a:gd name="T26" fmla="*/ 32 w 55"/>
                <a:gd name="T27" fmla="*/ 18 h 69"/>
                <a:gd name="T28" fmla="*/ 33 w 55"/>
                <a:gd name="T29" fmla="*/ 18 h 69"/>
                <a:gd name="T30" fmla="*/ 2 w 55"/>
                <a:gd name="T31" fmla="*/ 15 h 69"/>
                <a:gd name="T32" fmla="*/ 7 w 55"/>
                <a:gd name="T33" fmla="*/ 23 h 69"/>
                <a:gd name="T34" fmla="*/ 11 w 55"/>
                <a:gd name="T35" fmla="*/ 36 h 69"/>
                <a:gd name="T36" fmla="*/ 12 w 55"/>
                <a:gd name="T37" fmla="*/ 52 h 69"/>
                <a:gd name="T38" fmla="*/ 12 w 55"/>
                <a:gd name="T39" fmla="*/ 61 h 69"/>
                <a:gd name="T40" fmla="*/ 22 w 55"/>
                <a:gd name="T41" fmla="*/ 61 h 69"/>
                <a:gd name="T42" fmla="*/ 23 w 55"/>
                <a:gd name="T43" fmla="*/ 56 h 69"/>
                <a:gd name="T44" fmla="*/ 24 w 55"/>
                <a:gd name="T45" fmla="*/ 41 h 69"/>
                <a:gd name="T46" fmla="*/ 28 w 55"/>
                <a:gd name="T47" fmla="*/ 25 h 69"/>
                <a:gd name="T48" fmla="*/ 30 w 55"/>
                <a:gd name="T49" fmla="*/ 20 h 69"/>
                <a:gd name="T50" fmla="*/ 31 w 55"/>
                <a:gd name="T51" fmla="*/ 19 h 69"/>
                <a:gd name="T52" fmla="*/ 32 w 55"/>
                <a:gd name="T53" fmla="*/ 18 h 69"/>
                <a:gd name="T54" fmla="*/ 32 w 55"/>
                <a:gd name="T55" fmla="*/ 18 h 69"/>
                <a:gd name="T56" fmla="*/ 33 w 55"/>
                <a:gd name="T57" fmla="*/ 18 h 69"/>
                <a:gd name="T58" fmla="*/ 34 w 55"/>
                <a:gd name="T59" fmla="*/ 19 h 69"/>
                <a:gd name="T60" fmla="*/ 34 w 55"/>
                <a:gd name="T61" fmla="*/ 19 h 69"/>
                <a:gd name="T62" fmla="*/ 36 w 55"/>
                <a:gd name="T63" fmla="*/ 24 h 69"/>
                <a:gd name="T64" fmla="*/ 35 w 55"/>
                <a:gd name="T65" fmla="*/ 62 h 69"/>
                <a:gd name="T66" fmla="*/ 45 w 55"/>
                <a:gd name="T67" fmla="*/ 62 h 69"/>
                <a:gd name="T68" fmla="*/ 30 w 55"/>
                <a:gd name="T69" fmla="*/ 8 h 69"/>
                <a:gd name="T70" fmla="*/ 17 w 55"/>
                <a:gd name="T71" fmla="*/ 20 h 69"/>
                <a:gd name="T72" fmla="*/ 12 w 55"/>
                <a:gd name="T73" fmla="*/ 9 h 69"/>
                <a:gd name="T74" fmla="*/ 7 w 55"/>
                <a:gd name="T75" fmla="*/ 6 h 69"/>
                <a:gd name="T76" fmla="*/ 2 w 55"/>
                <a:gd name="T77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5" h="69">
                  <a:moveTo>
                    <a:pt x="31" y="19"/>
                  </a:moveTo>
                  <a:cubicBezTo>
                    <a:pt x="31" y="19"/>
                    <a:pt x="31" y="19"/>
                    <a:pt x="30" y="19"/>
                  </a:cubicBezTo>
                  <a:cubicBezTo>
                    <a:pt x="31" y="19"/>
                    <a:pt x="31" y="19"/>
                    <a:pt x="31" y="19"/>
                  </a:cubicBezTo>
                  <a:moveTo>
                    <a:pt x="35" y="19"/>
                  </a:moveTo>
                  <a:cubicBezTo>
                    <a:pt x="35" y="19"/>
                    <a:pt x="35" y="19"/>
                    <a:pt x="36" y="19"/>
                  </a:cubicBezTo>
                  <a:cubicBezTo>
                    <a:pt x="35" y="19"/>
                    <a:pt x="35" y="19"/>
                    <a:pt x="35" y="19"/>
                  </a:cubicBezTo>
                  <a:moveTo>
                    <a:pt x="34" y="1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moveTo>
                    <a:pt x="32" y="18"/>
                  </a:moveTo>
                  <a:cubicBezTo>
                    <a:pt x="32" y="18"/>
                    <a:pt x="31" y="18"/>
                    <a:pt x="31" y="18"/>
                  </a:cubicBezTo>
                  <a:cubicBezTo>
                    <a:pt x="31" y="18"/>
                    <a:pt x="32" y="18"/>
                    <a:pt x="32" y="18"/>
                  </a:cubicBezTo>
                  <a:moveTo>
                    <a:pt x="33" y="18"/>
                  </a:moveTo>
                  <a:cubicBezTo>
                    <a:pt x="33" y="18"/>
                    <a:pt x="33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moveTo>
                    <a:pt x="2" y="15"/>
                  </a:moveTo>
                  <a:cubicBezTo>
                    <a:pt x="4" y="17"/>
                    <a:pt x="6" y="20"/>
                    <a:pt x="7" y="23"/>
                  </a:cubicBezTo>
                  <a:cubicBezTo>
                    <a:pt x="9" y="28"/>
                    <a:pt x="10" y="32"/>
                    <a:pt x="11" y="36"/>
                  </a:cubicBezTo>
                  <a:cubicBezTo>
                    <a:pt x="11" y="42"/>
                    <a:pt x="11" y="47"/>
                    <a:pt x="12" y="52"/>
                  </a:cubicBezTo>
                  <a:cubicBezTo>
                    <a:pt x="11" y="55"/>
                    <a:pt x="11" y="58"/>
                    <a:pt x="12" y="61"/>
                  </a:cubicBezTo>
                  <a:cubicBezTo>
                    <a:pt x="12" y="68"/>
                    <a:pt x="22" y="68"/>
                    <a:pt x="22" y="61"/>
                  </a:cubicBezTo>
                  <a:cubicBezTo>
                    <a:pt x="23" y="59"/>
                    <a:pt x="23" y="58"/>
                    <a:pt x="23" y="56"/>
                  </a:cubicBezTo>
                  <a:cubicBezTo>
                    <a:pt x="23" y="51"/>
                    <a:pt x="23" y="46"/>
                    <a:pt x="24" y="41"/>
                  </a:cubicBezTo>
                  <a:cubicBezTo>
                    <a:pt x="25" y="36"/>
                    <a:pt x="26" y="30"/>
                    <a:pt x="28" y="25"/>
                  </a:cubicBezTo>
                  <a:cubicBezTo>
                    <a:pt x="28" y="23"/>
                    <a:pt x="29" y="21"/>
                    <a:pt x="30" y="20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1" y="19"/>
                    <a:pt x="32" y="19"/>
                    <a:pt x="32" y="18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3" y="18"/>
                    <a:pt x="34" y="18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5" y="21"/>
                    <a:pt x="35" y="22"/>
                    <a:pt x="36" y="24"/>
                  </a:cubicBezTo>
                  <a:cubicBezTo>
                    <a:pt x="37" y="36"/>
                    <a:pt x="35" y="49"/>
                    <a:pt x="35" y="62"/>
                  </a:cubicBezTo>
                  <a:cubicBezTo>
                    <a:pt x="34" y="69"/>
                    <a:pt x="45" y="69"/>
                    <a:pt x="45" y="62"/>
                  </a:cubicBezTo>
                  <a:cubicBezTo>
                    <a:pt x="46" y="51"/>
                    <a:pt x="55" y="0"/>
                    <a:pt x="30" y="8"/>
                  </a:cubicBezTo>
                  <a:cubicBezTo>
                    <a:pt x="24" y="9"/>
                    <a:pt x="20" y="14"/>
                    <a:pt x="17" y="20"/>
                  </a:cubicBezTo>
                  <a:cubicBezTo>
                    <a:pt x="16" y="16"/>
                    <a:pt x="14" y="12"/>
                    <a:pt x="12" y="9"/>
                  </a:cubicBezTo>
                  <a:cubicBezTo>
                    <a:pt x="11" y="7"/>
                    <a:pt x="9" y="6"/>
                    <a:pt x="7" y="6"/>
                  </a:cubicBezTo>
                  <a:cubicBezTo>
                    <a:pt x="3" y="6"/>
                    <a:pt x="0" y="10"/>
                    <a:pt x="2" y="15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5" name="Freeform 787"/>
            <p:cNvSpPr>
              <a:spLocks noEditPoints="1"/>
            </p:cNvSpPr>
            <p:nvPr/>
          </p:nvSpPr>
          <p:spPr bwMode="auto">
            <a:xfrm>
              <a:off x="4084" y="1367"/>
              <a:ext cx="183" cy="296"/>
            </a:xfrm>
            <a:custGeom>
              <a:avLst/>
              <a:gdLst>
                <a:gd name="T0" fmla="*/ 36 w 77"/>
                <a:gd name="T1" fmla="*/ 103 h 125"/>
                <a:gd name="T2" fmla="*/ 28 w 77"/>
                <a:gd name="T3" fmla="*/ 99 h 125"/>
                <a:gd name="T4" fmla="*/ 28 w 77"/>
                <a:gd name="T5" fmla="*/ 99 h 125"/>
                <a:gd name="T6" fmla="*/ 26 w 77"/>
                <a:gd name="T7" fmla="*/ 90 h 125"/>
                <a:gd name="T8" fmla="*/ 26 w 77"/>
                <a:gd name="T9" fmla="*/ 90 h 125"/>
                <a:gd name="T10" fmla="*/ 27 w 77"/>
                <a:gd name="T11" fmla="*/ 89 h 125"/>
                <a:gd name="T12" fmla="*/ 26 w 77"/>
                <a:gd name="T13" fmla="*/ 90 h 125"/>
                <a:gd name="T14" fmla="*/ 46 w 77"/>
                <a:gd name="T15" fmla="*/ 53 h 125"/>
                <a:gd name="T16" fmla="*/ 46 w 77"/>
                <a:gd name="T17" fmla="*/ 53 h 125"/>
                <a:gd name="T18" fmla="*/ 48 w 77"/>
                <a:gd name="T19" fmla="*/ 53 h 125"/>
                <a:gd name="T20" fmla="*/ 48 w 77"/>
                <a:gd name="T21" fmla="*/ 53 h 125"/>
                <a:gd name="T22" fmla="*/ 44 w 77"/>
                <a:gd name="T23" fmla="*/ 52 h 125"/>
                <a:gd name="T24" fmla="*/ 51 w 77"/>
                <a:gd name="T25" fmla="*/ 51 h 125"/>
                <a:gd name="T26" fmla="*/ 51 w 77"/>
                <a:gd name="T27" fmla="*/ 51 h 125"/>
                <a:gd name="T28" fmla="*/ 41 w 77"/>
                <a:gd name="T29" fmla="*/ 51 h 125"/>
                <a:gd name="T30" fmla="*/ 40 w 77"/>
                <a:gd name="T31" fmla="*/ 49 h 125"/>
                <a:gd name="T32" fmla="*/ 40 w 77"/>
                <a:gd name="T33" fmla="*/ 49 h 125"/>
                <a:gd name="T34" fmla="*/ 57 w 77"/>
                <a:gd name="T35" fmla="*/ 11 h 125"/>
                <a:gd name="T36" fmla="*/ 62 w 77"/>
                <a:gd name="T37" fmla="*/ 13 h 125"/>
                <a:gd name="T38" fmla="*/ 57 w 77"/>
                <a:gd name="T39" fmla="*/ 41 h 125"/>
                <a:gd name="T40" fmla="*/ 50 w 77"/>
                <a:gd name="T41" fmla="*/ 52 h 125"/>
                <a:gd name="T42" fmla="*/ 47 w 77"/>
                <a:gd name="T43" fmla="*/ 53 h 125"/>
                <a:gd name="T44" fmla="*/ 47 w 77"/>
                <a:gd name="T45" fmla="*/ 53 h 125"/>
                <a:gd name="T46" fmla="*/ 44 w 77"/>
                <a:gd name="T47" fmla="*/ 52 h 125"/>
                <a:gd name="T48" fmla="*/ 41 w 77"/>
                <a:gd name="T49" fmla="*/ 50 h 125"/>
                <a:gd name="T50" fmla="*/ 38 w 77"/>
                <a:gd name="T51" fmla="*/ 43 h 125"/>
                <a:gd name="T52" fmla="*/ 41 w 77"/>
                <a:gd name="T53" fmla="*/ 23 h 125"/>
                <a:gd name="T54" fmla="*/ 49 w 77"/>
                <a:gd name="T55" fmla="*/ 12 h 125"/>
                <a:gd name="T56" fmla="*/ 54 w 77"/>
                <a:gd name="T57" fmla="*/ 10 h 125"/>
                <a:gd name="T58" fmla="*/ 55 w 77"/>
                <a:gd name="T59" fmla="*/ 10 h 125"/>
                <a:gd name="T60" fmla="*/ 54 w 77"/>
                <a:gd name="T61" fmla="*/ 10 h 125"/>
                <a:gd name="T62" fmla="*/ 55 w 77"/>
                <a:gd name="T63" fmla="*/ 10 h 125"/>
                <a:gd name="T64" fmla="*/ 29 w 77"/>
                <a:gd name="T65" fmla="*/ 51 h 125"/>
                <a:gd name="T66" fmla="*/ 60 w 77"/>
                <a:gd name="T67" fmla="*/ 79 h 125"/>
                <a:gd name="T68" fmla="*/ 54 w 77"/>
                <a:gd name="T69" fmla="*/ 94 h 125"/>
                <a:gd name="T70" fmla="*/ 44 w 77"/>
                <a:gd name="T71" fmla="*/ 101 h 125"/>
                <a:gd name="T72" fmla="*/ 40 w 77"/>
                <a:gd name="T73" fmla="*/ 103 h 125"/>
                <a:gd name="T74" fmla="*/ 30 w 77"/>
                <a:gd name="T75" fmla="*/ 101 h 125"/>
                <a:gd name="T76" fmla="*/ 29 w 77"/>
                <a:gd name="T77" fmla="*/ 101 h 125"/>
                <a:gd name="T78" fmla="*/ 26 w 77"/>
                <a:gd name="T79" fmla="*/ 95 h 125"/>
                <a:gd name="T80" fmla="*/ 26 w 77"/>
                <a:gd name="T81" fmla="*/ 94 h 125"/>
                <a:gd name="T82" fmla="*/ 25 w 77"/>
                <a:gd name="T83" fmla="*/ 94 h 125"/>
                <a:gd name="T84" fmla="*/ 26 w 77"/>
                <a:gd name="T85" fmla="*/ 90 h 125"/>
                <a:gd name="T86" fmla="*/ 27 w 77"/>
                <a:gd name="T87" fmla="*/ 90 h 125"/>
                <a:gd name="T88" fmla="*/ 29 w 77"/>
                <a:gd name="T89" fmla="*/ 89 h 125"/>
                <a:gd name="T90" fmla="*/ 30 w 77"/>
                <a:gd name="T91" fmla="*/ 78 h 125"/>
                <a:gd name="T92" fmla="*/ 70 w 77"/>
                <a:gd name="T93" fmla="*/ 40 h 125"/>
                <a:gd name="T94" fmla="*/ 75 w 77"/>
                <a:gd name="T95" fmla="*/ 12 h 125"/>
                <a:gd name="T96" fmla="*/ 68 w 77"/>
                <a:gd name="T97" fmla="*/ 5 h 125"/>
                <a:gd name="T98" fmla="*/ 29 w 77"/>
                <a:gd name="T99" fmla="*/ 5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7" h="125">
                  <a:moveTo>
                    <a:pt x="35" y="103"/>
                  </a:moveTo>
                  <a:cubicBezTo>
                    <a:pt x="35" y="103"/>
                    <a:pt x="35" y="103"/>
                    <a:pt x="36" y="103"/>
                  </a:cubicBezTo>
                  <a:cubicBezTo>
                    <a:pt x="35" y="103"/>
                    <a:pt x="35" y="103"/>
                    <a:pt x="35" y="103"/>
                  </a:cubicBezTo>
                  <a:moveTo>
                    <a:pt x="28" y="99"/>
                  </a:moveTo>
                  <a:cubicBezTo>
                    <a:pt x="28" y="99"/>
                    <a:pt x="28" y="99"/>
                    <a:pt x="28" y="100"/>
                  </a:cubicBezTo>
                  <a:cubicBezTo>
                    <a:pt x="28" y="99"/>
                    <a:pt x="28" y="99"/>
                    <a:pt x="28" y="99"/>
                  </a:cubicBezTo>
                  <a:moveTo>
                    <a:pt x="27" y="90"/>
                  </a:moveTo>
                  <a:cubicBezTo>
                    <a:pt x="27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7" y="90"/>
                    <a:pt x="27" y="90"/>
                    <a:pt x="27" y="90"/>
                  </a:cubicBezTo>
                  <a:moveTo>
                    <a:pt x="27" y="89"/>
                  </a:moveTo>
                  <a:cubicBezTo>
                    <a:pt x="27" y="89"/>
                    <a:pt x="27" y="89"/>
                    <a:pt x="27" y="90"/>
                  </a:cubicBezTo>
                  <a:cubicBezTo>
                    <a:pt x="27" y="90"/>
                    <a:pt x="27" y="90"/>
                    <a:pt x="26" y="90"/>
                  </a:cubicBezTo>
                  <a:cubicBezTo>
                    <a:pt x="27" y="89"/>
                    <a:pt x="27" y="89"/>
                    <a:pt x="27" y="89"/>
                  </a:cubicBezTo>
                  <a:moveTo>
                    <a:pt x="46" y="53"/>
                  </a:moveTo>
                  <a:cubicBezTo>
                    <a:pt x="47" y="53"/>
                    <a:pt x="47" y="53"/>
                    <a:pt x="4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moveTo>
                    <a:pt x="48" y="53"/>
                  </a:moveTo>
                  <a:cubicBezTo>
                    <a:pt x="48" y="53"/>
                    <a:pt x="48" y="53"/>
                    <a:pt x="48" y="53"/>
                  </a:cubicBezTo>
                  <a:cubicBezTo>
                    <a:pt x="48" y="53"/>
                    <a:pt x="48" y="53"/>
                    <a:pt x="48" y="53"/>
                  </a:cubicBezTo>
                  <a:moveTo>
                    <a:pt x="43" y="52"/>
                  </a:moveTo>
                  <a:cubicBezTo>
                    <a:pt x="43" y="52"/>
                    <a:pt x="43" y="52"/>
                    <a:pt x="44" y="52"/>
                  </a:cubicBezTo>
                  <a:cubicBezTo>
                    <a:pt x="43" y="52"/>
                    <a:pt x="43" y="52"/>
                    <a:pt x="43" y="52"/>
                  </a:cubicBezTo>
                  <a:moveTo>
                    <a:pt x="51" y="51"/>
                  </a:moveTo>
                  <a:cubicBezTo>
                    <a:pt x="51" y="51"/>
                    <a:pt x="51" y="51"/>
                    <a:pt x="51" y="51"/>
                  </a:cubicBezTo>
                  <a:cubicBezTo>
                    <a:pt x="51" y="51"/>
                    <a:pt x="51" y="51"/>
                    <a:pt x="51" y="51"/>
                  </a:cubicBezTo>
                  <a:moveTo>
                    <a:pt x="41" y="50"/>
                  </a:moveTo>
                  <a:cubicBezTo>
                    <a:pt x="41" y="51"/>
                    <a:pt x="41" y="51"/>
                    <a:pt x="41" y="51"/>
                  </a:cubicBezTo>
                  <a:cubicBezTo>
                    <a:pt x="41" y="51"/>
                    <a:pt x="41" y="51"/>
                    <a:pt x="41" y="50"/>
                  </a:cubicBezTo>
                  <a:moveTo>
                    <a:pt x="40" y="49"/>
                  </a:moveTo>
                  <a:cubicBezTo>
                    <a:pt x="40" y="49"/>
                    <a:pt x="40" y="49"/>
                    <a:pt x="40" y="50"/>
                  </a:cubicBezTo>
                  <a:cubicBezTo>
                    <a:pt x="40" y="49"/>
                    <a:pt x="40" y="49"/>
                    <a:pt x="40" y="49"/>
                  </a:cubicBezTo>
                  <a:moveTo>
                    <a:pt x="55" y="10"/>
                  </a:moveTo>
                  <a:cubicBezTo>
                    <a:pt x="56" y="10"/>
                    <a:pt x="57" y="10"/>
                    <a:pt x="57" y="11"/>
                  </a:cubicBezTo>
                  <a:cubicBezTo>
                    <a:pt x="59" y="11"/>
                    <a:pt x="60" y="12"/>
                    <a:pt x="61" y="13"/>
                  </a:cubicBezTo>
                  <a:cubicBezTo>
                    <a:pt x="61" y="13"/>
                    <a:pt x="61" y="13"/>
                    <a:pt x="62" y="13"/>
                  </a:cubicBezTo>
                  <a:cubicBezTo>
                    <a:pt x="59" y="21"/>
                    <a:pt x="58" y="30"/>
                    <a:pt x="58" y="38"/>
                  </a:cubicBezTo>
                  <a:cubicBezTo>
                    <a:pt x="58" y="39"/>
                    <a:pt x="57" y="40"/>
                    <a:pt x="57" y="41"/>
                  </a:cubicBezTo>
                  <a:cubicBezTo>
                    <a:pt x="56" y="44"/>
                    <a:pt x="54" y="46"/>
                    <a:pt x="53" y="48"/>
                  </a:cubicBezTo>
                  <a:cubicBezTo>
                    <a:pt x="52" y="50"/>
                    <a:pt x="51" y="51"/>
                    <a:pt x="50" y="52"/>
                  </a:cubicBezTo>
                  <a:cubicBezTo>
                    <a:pt x="49" y="52"/>
                    <a:pt x="49" y="52"/>
                    <a:pt x="48" y="52"/>
                  </a:cubicBezTo>
                  <a:cubicBezTo>
                    <a:pt x="48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3"/>
                    <a:pt x="46" y="53"/>
                    <a:pt x="46" y="53"/>
                  </a:cubicBezTo>
                  <a:cubicBezTo>
                    <a:pt x="45" y="53"/>
                    <a:pt x="45" y="52"/>
                    <a:pt x="44" y="52"/>
                  </a:cubicBezTo>
                  <a:cubicBezTo>
                    <a:pt x="43" y="52"/>
                    <a:pt x="42" y="51"/>
                    <a:pt x="42" y="51"/>
                  </a:cubicBezTo>
                  <a:cubicBezTo>
                    <a:pt x="41" y="51"/>
                    <a:pt x="41" y="50"/>
                    <a:pt x="41" y="50"/>
                  </a:cubicBezTo>
                  <a:cubicBezTo>
                    <a:pt x="40" y="49"/>
                    <a:pt x="40" y="48"/>
                    <a:pt x="39" y="48"/>
                  </a:cubicBezTo>
                  <a:cubicBezTo>
                    <a:pt x="39" y="46"/>
                    <a:pt x="38" y="45"/>
                    <a:pt x="38" y="43"/>
                  </a:cubicBezTo>
                  <a:cubicBezTo>
                    <a:pt x="38" y="40"/>
                    <a:pt x="38" y="38"/>
                    <a:pt x="38" y="35"/>
                  </a:cubicBezTo>
                  <a:cubicBezTo>
                    <a:pt x="39" y="31"/>
                    <a:pt x="40" y="27"/>
                    <a:pt x="41" y="23"/>
                  </a:cubicBezTo>
                  <a:cubicBezTo>
                    <a:pt x="43" y="21"/>
                    <a:pt x="44" y="18"/>
                    <a:pt x="46" y="16"/>
                  </a:cubicBezTo>
                  <a:cubicBezTo>
                    <a:pt x="47" y="14"/>
                    <a:pt x="48" y="13"/>
                    <a:pt x="49" y="12"/>
                  </a:cubicBezTo>
                  <a:cubicBezTo>
                    <a:pt x="50" y="12"/>
                    <a:pt x="51" y="11"/>
                    <a:pt x="51" y="11"/>
                  </a:cubicBezTo>
                  <a:cubicBezTo>
                    <a:pt x="52" y="11"/>
                    <a:pt x="53" y="10"/>
                    <a:pt x="54" y="10"/>
                  </a:cubicBezTo>
                  <a:cubicBezTo>
                    <a:pt x="55" y="10"/>
                    <a:pt x="55" y="10"/>
                    <a:pt x="56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moveTo>
                    <a:pt x="54" y="10"/>
                  </a:moveTo>
                  <a:cubicBezTo>
                    <a:pt x="54" y="10"/>
                    <a:pt x="55" y="10"/>
                    <a:pt x="55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4" y="10"/>
                    <a:pt x="54" y="10"/>
                  </a:cubicBezTo>
                  <a:moveTo>
                    <a:pt x="29" y="51"/>
                  </a:moveTo>
                  <a:cubicBezTo>
                    <a:pt x="34" y="65"/>
                    <a:pt x="50" y="67"/>
                    <a:pt x="59" y="58"/>
                  </a:cubicBezTo>
                  <a:cubicBezTo>
                    <a:pt x="60" y="65"/>
                    <a:pt x="60" y="72"/>
                    <a:pt x="60" y="79"/>
                  </a:cubicBezTo>
                  <a:cubicBezTo>
                    <a:pt x="59" y="82"/>
                    <a:pt x="58" y="85"/>
                    <a:pt x="57" y="88"/>
                  </a:cubicBezTo>
                  <a:cubicBezTo>
                    <a:pt x="56" y="90"/>
                    <a:pt x="55" y="92"/>
                    <a:pt x="54" y="94"/>
                  </a:cubicBezTo>
                  <a:cubicBezTo>
                    <a:pt x="53" y="95"/>
                    <a:pt x="52" y="96"/>
                    <a:pt x="51" y="97"/>
                  </a:cubicBezTo>
                  <a:cubicBezTo>
                    <a:pt x="48" y="99"/>
                    <a:pt x="46" y="100"/>
                    <a:pt x="44" y="101"/>
                  </a:cubicBezTo>
                  <a:cubicBezTo>
                    <a:pt x="42" y="102"/>
                    <a:pt x="40" y="103"/>
                    <a:pt x="39" y="103"/>
                  </a:cubicBezTo>
                  <a:cubicBezTo>
                    <a:pt x="39" y="103"/>
                    <a:pt x="40" y="103"/>
                    <a:pt x="40" y="103"/>
                  </a:cubicBezTo>
                  <a:cubicBezTo>
                    <a:pt x="38" y="103"/>
                    <a:pt x="36" y="103"/>
                    <a:pt x="35" y="103"/>
                  </a:cubicBezTo>
                  <a:cubicBezTo>
                    <a:pt x="33" y="103"/>
                    <a:pt x="31" y="102"/>
                    <a:pt x="30" y="101"/>
                  </a:cubicBezTo>
                  <a:cubicBezTo>
                    <a:pt x="30" y="101"/>
                    <a:pt x="31" y="102"/>
                    <a:pt x="31" y="102"/>
                  </a:cubicBezTo>
                  <a:cubicBezTo>
                    <a:pt x="31" y="101"/>
                    <a:pt x="30" y="101"/>
                    <a:pt x="29" y="101"/>
                  </a:cubicBezTo>
                  <a:cubicBezTo>
                    <a:pt x="29" y="100"/>
                    <a:pt x="28" y="99"/>
                    <a:pt x="27" y="99"/>
                  </a:cubicBezTo>
                  <a:cubicBezTo>
                    <a:pt x="27" y="97"/>
                    <a:pt x="26" y="96"/>
                    <a:pt x="26" y="95"/>
                  </a:cubicBezTo>
                  <a:cubicBezTo>
                    <a:pt x="26" y="95"/>
                    <a:pt x="26" y="96"/>
                    <a:pt x="26" y="96"/>
                  </a:cubicBezTo>
                  <a:cubicBezTo>
                    <a:pt x="26" y="95"/>
                    <a:pt x="26" y="95"/>
                    <a:pt x="26" y="94"/>
                  </a:cubicBezTo>
                  <a:cubicBezTo>
                    <a:pt x="26" y="94"/>
                    <a:pt x="26" y="93"/>
                    <a:pt x="26" y="92"/>
                  </a:cubicBezTo>
                  <a:cubicBezTo>
                    <a:pt x="25" y="93"/>
                    <a:pt x="25" y="93"/>
                    <a:pt x="25" y="94"/>
                  </a:cubicBezTo>
                  <a:cubicBezTo>
                    <a:pt x="25" y="93"/>
                    <a:pt x="26" y="91"/>
                    <a:pt x="26" y="90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6" y="90"/>
                    <a:pt x="26" y="90"/>
                    <a:pt x="26" y="91"/>
                  </a:cubicBezTo>
                  <a:cubicBezTo>
                    <a:pt x="26" y="90"/>
                    <a:pt x="27" y="90"/>
                    <a:pt x="27" y="90"/>
                  </a:cubicBezTo>
                  <a:cubicBezTo>
                    <a:pt x="27" y="90"/>
                    <a:pt x="27" y="89"/>
                    <a:pt x="27" y="89"/>
                  </a:cubicBezTo>
                  <a:cubicBezTo>
                    <a:pt x="28" y="89"/>
                    <a:pt x="28" y="89"/>
                    <a:pt x="29" y="89"/>
                  </a:cubicBezTo>
                  <a:cubicBezTo>
                    <a:pt x="29" y="89"/>
                    <a:pt x="30" y="89"/>
                    <a:pt x="30" y="89"/>
                  </a:cubicBezTo>
                  <a:cubicBezTo>
                    <a:pt x="37" y="88"/>
                    <a:pt x="37" y="77"/>
                    <a:pt x="30" y="78"/>
                  </a:cubicBezTo>
                  <a:cubicBezTo>
                    <a:pt x="0" y="81"/>
                    <a:pt x="20" y="125"/>
                    <a:pt x="49" y="111"/>
                  </a:cubicBezTo>
                  <a:cubicBezTo>
                    <a:pt x="77" y="97"/>
                    <a:pt x="71" y="67"/>
                    <a:pt x="70" y="40"/>
                  </a:cubicBezTo>
                  <a:cubicBezTo>
                    <a:pt x="72" y="33"/>
                    <a:pt x="74" y="25"/>
                    <a:pt x="75" y="17"/>
                  </a:cubicBezTo>
                  <a:cubicBezTo>
                    <a:pt x="75" y="16"/>
                    <a:pt x="76" y="14"/>
                    <a:pt x="75" y="12"/>
                  </a:cubicBezTo>
                  <a:cubicBezTo>
                    <a:pt x="75" y="11"/>
                    <a:pt x="75" y="11"/>
                    <a:pt x="75" y="10"/>
                  </a:cubicBezTo>
                  <a:cubicBezTo>
                    <a:pt x="75" y="6"/>
                    <a:pt x="71" y="4"/>
                    <a:pt x="68" y="5"/>
                  </a:cubicBezTo>
                  <a:cubicBezTo>
                    <a:pt x="64" y="1"/>
                    <a:pt x="59" y="0"/>
                    <a:pt x="55" y="0"/>
                  </a:cubicBezTo>
                  <a:cubicBezTo>
                    <a:pt x="36" y="0"/>
                    <a:pt x="21" y="31"/>
                    <a:pt x="29" y="51"/>
                  </a:cubicBezTo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1698E-6 -2.59259E-6 L -3.21698E-6 -0.0592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6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Oval 6"/>
          <p:cNvSpPr>
            <a:spLocks noChangeArrowheads="1"/>
          </p:cNvSpPr>
          <p:nvPr/>
        </p:nvSpPr>
        <p:spPr bwMode="auto">
          <a:xfrm>
            <a:off x="4776841" y="1893134"/>
            <a:ext cx="2806072" cy="3355578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3" name="Freeform 7"/>
          <p:cNvSpPr/>
          <p:nvPr/>
        </p:nvSpPr>
        <p:spPr bwMode="auto">
          <a:xfrm>
            <a:off x="6223309" y="1700522"/>
            <a:ext cx="1606976" cy="3725692"/>
          </a:xfrm>
          <a:custGeom>
            <a:avLst/>
            <a:gdLst>
              <a:gd name="T0" fmla="*/ 0 w 208"/>
              <a:gd name="T1" fmla="*/ 0 h 483"/>
              <a:gd name="T2" fmla="*/ 0 w 208"/>
              <a:gd name="T3" fmla="*/ 415 h 483"/>
              <a:gd name="T4" fmla="*/ 3 w 208"/>
              <a:gd name="T5" fmla="*/ 49 h 483"/>
              <a:gd name="T6" fmla="*/ 65 w 208"/>
              <a:gd name="T7" fmla="*/ 63 h 483"/>
              <a:gd name="T8" fmla="*/ 47 w 208"/>
              <a:gd name="T9" fmla="*/ 408 h 483"/>
              <a:gd name="T10" fmla="*/ 81 w 208"/>
              <a:gd name="T11" fmla="*/ 72 h 483"/>
              <a:gd name="T12" fmla="*/ 159 w 208"/>
              <a:gd name="T13" fmla="*/ 209 h 483"/>
              <a:gd name="T14" fmla="*/ 44 w 208"/>
              <a:gd name="T15" fmla="*/ 436 h 483"/>
              <a:gd name="T16" fmla="*/ 0 w 208"/>
              <a:gd name="T17" fmla="*/ 435 h 483"/>
              <a:gd name="T18" fmla="*/ 0 w 208"/>
              <a:gd name="T19" fmla="*/ 483 h 483"/>
              <a:gd name="T20" fmla="*/ 61 w 208"/>
              <a:gd name="T21" fmla="*/ 483 h 483"/>
              <a:gd name="T22" fmla="*/ 208 w 208"/>
              <a:gd name="T23" fmla="*/ 209 h 483"/>
              <a:gd name="T24" fmla="*/ 0 w 208"/>
              <a:gd name="T25" fmla="*/ 0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08" h="483">
                <a:moveTo>
                  <a:pt x="0" y="0"/>
                </a:moveTo>
                <a:cubicBezTo>
                  <a:pt x="0" y="415"/>
                  <a:pt x="0" y="415"/>
                  <a:pt x="0" y="415"/>
                </a:cubicBezTo>
                <a:cubicBezTo>
                  <a:pt x="5" y="394"/>
                  <a:pt x="35" y="252"/>
                  <a:pt x="3" y="49"/>
                </a:cubicBezTo>
                <a:cubicBezTo>
                  <a:pt x="25" y="49"/>
                  <a:pt x="46" y="55"/>
                  <a:pt x="65" y="63"/>
                </a:cubicBezTo>
                <a:cubicBezTo>
                  <a:pt x="106" y="177"/>
                  <a:pt x="47" y="408"/>
                  <a:pt x="47" y="408"/>
                </a:cubicBezTo>
                <a:cubicBezTo>
                  <a:pt x="139" y="224"/>
                  <a:pt x="110" y="120"/>
                  <a:pt x="81" y="72"/>
                </a:cubicBezTo>
                <a:cubicBezTo>
                  <a:pt x="128" y="100"/>
                  <a:pt x="159" y="151"/>
                  <a:pt x="159" y="209"/>
                </a:cubicBezTo>
                <a:cubicBezTo>
                  <a:pt x="160" y="269"/>
                  <a:pt x="92" y="399"/>
                  <a:pt x="44" y="436"/>
                </a:cubicBezTo>
                <a:cubicBezTo>
                  <a:pt x="0" y="435"/>
                  <a:pt x="0" y="435"/>
                  <a:pt x="0" y="435"/>
                </a:cubicBezTo>
                <a:cubicBezTo>
                  <a:pt x="0" y="483"/>
                  <a:pt x="0" y="483"/>
                  <a:pt x="0" y="483"/>
                </a:cubicBezTo>
                <a:cubicBezTo>
                  <a:pt x="61" y="483"/>
                  <a:pt x="61" y="483"/>
                  <a:pt x="61" y="483"/>
                </a:cubicBezTo>
                <a:cubicBezTo>
                  <a:pt x="126" y="445"/>
                  <a:pt x="208" y="288"/>
                  <a:pt x="208" y="209"/>
                </a:cubicBezTo>
                <a:cubicBezTo>
                  <a:pt x="208" y="94"/>
                  <a:pt x="115" y="1"/>
                  <a:pt x="0" y="0"/>
                </a:cubicBezTo>
                <a:close/>
              </a:path>
            </a:pathLst>
          </a:custGeom>
          <a:solidFill>
            <a:srgbClr val="FE587A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4" name="Freeform 8"/>
          <p:cNvSpPr/>
          <p:nvPr/>
        </p:nvSpPr>
        <p:spPr bwMode="auto">
          <a:xfrm>
            <a:off x="4591785" y="1700522"/>
            <a:ext cx="1631524" cy="3725692"/>
          </a:xfrm>
          <a:custGeom>
            <a:avLst/>
            <a:gdLst>
              <a:gd name="T0" fmla="*/ 165 w 211"/>
              <a:gd name="T1" fmla="*/ 435 h 483"/>
              <a:gd name="T2" fmla="*/ 49 w 211"/>
              <a:gd name="T3" fmla="*/ 210 h 483"/>
              <a:gd name="T4" fmla="*/ 122 w 211"/>
              <a:gd name="T5" fmla="*/ 75 h 483"/>
              <a:gd name="T6" fmla="*/ 163 w 211"/>
              <a:gd name="T7" fmla="*/ 409 h 483"/>
              <a:gd name="T8" fmla="*/ 143 w 211"/>
              <a:gd name="T9" fmla="*/ 63 h 483"/>
              <a:gd name="T10" fmla="*/ 203 w 211"/>
              <a:gd name="T11" fmla="*/ 49 h 483"/>
              <a:gd name="T12" fmla="*/ 210 w 211"/>
              <a:gd name="T13" fmla="*/ 418 h 483"/>
              <a:gd name="T14" fmla="*/ 211 w 211"/>
              <a:gd name="T15" fmla="*/ 415 h 483"/>
              <a:gd name="T16" fmla="*/ 211 w 211"/>
              <a:gd name="T17" fmla="*/ 0 h 483"/>
              <a:gd name="T18" fmla="*/ 209 w 211"/>
              <a:gd name="T19" fmla="*/ 0 h 483"/>
              <a:gd name="T20" fmla="*/ 0 w 211"/>
              <a:gd name="T21" fmla="*/ 210 h 483"/>
              <a:gd name="T22" fmla="*/ 148 w 211"/>
              <a:gd name="T23" fmla="*/ 483 h 483"/>
              <a:gd name="T24" fmla="*/ 211 w 211"/>
              <a:gd name="T25" fmla="*/ 483 h 483"/>
              <a:gd name="T26" fmla="*/ 211 w 211"/>
              <a:gd name="T27" fmla="*/ 435 h 483"/>
              <a:gd name="T28" fmla="*/ 165 w 211"/>
              <a:gd name="T29" fmla="*/ 435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1" h="483">
                <a:moveTo>
                  <a:pt x="165" y="435"/>
                </a:moveTo>
                <a:cubicBezTo>
                  <a:pt x="118" y="395"/>
                  <a:pt x="49" y="264"/>
                  <a:pt x="49" y="210"/>
                </a:cubicBezTo>
                <a:cubicBezTo>
                  <a:pt x="49" y="153"/>
                  <a:pt x="78" y="103"/>
                  <a:pt x="122" y="75"/>
                </a:cubicBezTo>
                <a:cubicBezTo>
                  <a:pt x="96" y="121"/>
                  <a:pt x="75" y="219"/>
                  <a:pt x="163" y="409"/>
                </a:cubicBezTo>
                <a:cubicBezTo>
                  <a:pt x="163" y="409"/>
                  <a:pt x="103" y="177"/>
                  <a:pt x="143" y="63"/>
                </a:cubicBezTo>
                <a:cubicBezTo>
                  <a:pt x="161" y="55"/>
                  <a:pt x="181" y="50"/>
                  <a:pt x="203" y="49"/>
                </a:cubicBezTo>
                <a:cubicBezTo>
                  <a:pt x="190" y="112"/>
                  <a:pt x="168" y="267"/>
                  <a:pt x="210" y="418"/>
                </a:cubicBezTo>
                <a:cubicBezTo>
                  <a:pt x="210" y="418"/>
                  <a:pt x="210" y="417"/>
                  <a:pt x="211" y="415"/>
                </a:cubicBezTo>
                <a:cubicBezTo>
                  <a:pt x="211" y="0"/>
                  <a:pt x="211" y="0"/>
                  <a:pt x="211" y="0"/>
                </a:cubicBezTo>
                <a:cubicBezTo>
                  <a:pt x="210" y="0"/>
                  <a:pt x="210" y="0"/>
                  <a:pt x="209" y="0"/>
                </a:cubicBezTo>
                <a:cubicBezTo>
                  <a:pt x="94" y="0"/>
                  <a:pt x="0" y="94"/>
                  <a:pt x="0" y="210"/>
                </a:cubicBezTo>
                <a:cubicBezTo>
                  <a:pt x="0" y="285"/>
                  <a:pt x="88" y="446"/>
                  <a:pt x="148" y="483"/>
                </a:cubicBezTo>
                <a:cubicBezTo>
                  <a:pt x="211" y="483"/>
                  <a:pt x="211" y="483"/>
                  <a:pt x="211" y="483"/>
                </a:cubicBezTo>
                <a:cubicBezTo>
                  <a:pt x="211" y="435"/>
                  <a:pt x="211" y="435"/>
                  <a:pt x="211" y="435"/>
                </a:cubicBezTo>
                <a:lnTo>
                  <a:pt x="165" y="435"/>
                </a:lnTo>
                <a:close/>
              </a:path>
            </a:pathLst>
          </a:custGeom>
          <a:solidFill>
            <a:srgbClr val="FE587A"/>
          </a:solidFill>
          <a:ln>
            <a:noFill/>
          </a:ln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6223309" y="5426214"/>
            <a:ext cx="470197" cy="725122"/>
          </a:xfrm>
          <a:custGeom>
            <a:avLst/>
            <a:gdLst>
              <a:gd name="T0" fmla="*/ 58 w 61"/>
              <a:gd name="T1" fmla="*/ 1 h 94"/>
              <a:gd name="T2" fmla="*/ 61 w 61"/>
              <a:gd name="T3" fmla="*/ 0 h 94"/>
              <a:gd name="T4" fmla="*/ 0 w 61"/>
              <a:gd name="T5" fmla="*/ 0 h 94"/>
              <a:gd name="T6" fmla="*/ 0 w 61"/>
              <a:gd name="T7" fmla="*/ 1 h 94"/>
              <a:gd name="T8" fmla="*/ 33 w 61"/>
              <a:gd name="T9" fmla="*/ 1 h 94"/>
              <a:gd name="T10" fmla="*/ 22 w 61"/>
              <a:gd name="T11" fmla="*/ 35 h 94"/>
              <a:gd name="T12" fmla="*/ 0 w 61"/>
              <a:gd name="T13" fmla="*/ 35 h 94"/>
              <a:gd name="T14" fmla="*/ 0 w 61"/>
              <a:gd name="T15" fmla="*/ 94 h 94"/>
              <a:gd name="T16" fmla="*/ 43 w 61"/>
              <a:gd name="T17" fmla="*/ 94 h 94"/>
              <a:gd name="T18" fmla="*/ 54 w 61"/>
              <a:gd name="T19" fmla="*/ 83 h 94"/>
              <a:gd name="T20" fmla="*/ 54 w 61"/>
              <a:gd name="T21" fmla="*/ 46 h 94"/>
              <a:gd name="T22" fmla="*/ 43 w 61"/>
              <a:gd name="T23" fmla="*/ 34 h 94"/>
              <a:gd name="T24" fmla="*/ 42 w 61"/>
              <a:gd name="T25" fmla="*/ 34 h 94"/>
              <a:gd name="T26" fmla="*/ 53 w 61"/>
              <a:gd name="T27" fmla="*/ 1 h 94"/>
              <a:gd name="T28" fmla="*/ 58 w 61"/>
              <a:gd name="T29" fmla="*/ 1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1" h="94">
                <a:moveTo>
                  <a:pt x="58" y="1"/>
                </a:moveTo>
                <a:cubicBezTo>
                  <a:pt x="59" y="1"/>
                  <a:pt x="60" y="0"/>
                  <a:pt x="6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2" y="35"/>
                  <a:pt x="22" y="35"/>
                  <a:pt x="22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94"/>
                  <a:pt x="0" y="94"/>
                  <a:pt x="0" y="94"/>
                </a:cubicBezTo>
                <a:cubicBezTo>
                  <a:pt x="43" y="94"/>
                  <a:pt x="43" y="94"/>
                  <a:pt x="43" y="94"/>
                </a:cubicBezTo>
                <a:cubicBezTo>
                  <a:pt x="49" y="94"/>
                  <a:pt x="54" y="89"/>
                  <a:pt x="54" y="83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39"/>
                  <a:pt x="49" y="34"/>
                  <a:pt x="43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53" y="1"/>
                  <a:pt x="53" y="1"/>
                  <a:pt x="53" y="1"/>
                </a:cubicBezTo>
                <a:lnTo>
                  <a:pt x="58" y="1"/>
                </a:lnTo>
                <a:close/>
              </a:path>
            </a:pathLst>
          </a:custGeom>
          <a:solidFill>
            <a:srgbClr val="5ECC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5736117" y="5426214"/>
            <a:ext cx="487193" cy="725122"/>
          </a:xfrm>
          <a:custGeom>
            <a:avLst/>
            <a:gdLst>
              <a:gd name="T0" fmla="*/ 37 w 63"/>
              <a:gd name="T1" fmla="*/ 35 h 94"/>
              <a:gd name="T2" fmla="*/ 25 w 63"/>
              <a:gd name="T3" fmla="*/ 0 h 94"/>
              <a:gd name="T4" fmla="*/ 63 w 63"/>
              <a:gd name="T5" fmla="*/ 1 h 94"/>
              <a:gd name="T6" fmla="*/ 63 w 63"/>
              <a:gd name="T7" fmla="*/ 0 h 94"/>
              <a:gd name="T8" fmla="*/ 0 w 63"/>
              <a:gd name="T9" fmla="*/ 0 h 94"/>
              <a:gd name="T10" fmla="*/ 1 w 63"/>
              <a:gd name="T11" fmla="*/ 0 h 94"/>
              <a:gd name="T12" fmla="*/ 5 w 63"/>
              <a:gd name="T13" fmla="*/ 0 h 94"/>
              <a:gd name="T14" fmla="*/ 16 w 63"/>
              <a:gd name="T15" fmla="*/ 35 h 94"/>
              <a:gd name="T16" fmla="*/ 8 w 63"/>
              <a:gd name="T17" fmla="*/ 46 h 94"/>
              <a:gd name="T18" fmla="*/ 8 w 63"/>
              <a:gd name="T19" fmla="*/ 83 h 94"/>
              <a:gd name="T20" fmla="*/ 19 w 63"/>
              <a:gd name="T21" fmla="*/ 94 h 94"/>
              <a:gd name="T22" fmla="*/ 63 w 63"/>
              <a:gd name="T23" fmla="*/ 94 h 94"/>
              <a:gd name="T24" fmla="*/ 63 w 63"/>
              <a:gd name="T25" fmla="*/ 35 h 94"/>
              <a:gd name="T26" fmla="*/ 37 w 63"/>
              <a:gd name="T27" fmla="*/ 35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3" h="94">
                <a:moveTo>
                  <a:pt x="37" y="35"/>
                </a:moveTo>
                <a:cubicBezTo>
                  <a:pt x="25" y="0"/>
                  <a:pt x="25" y="0"/>
                  <a:pt x="25" y="0"/>
                </a:cubicBezTo>
                <a:cubicBezTo>
                  <a:pt x="63" y="1"/>
                  <a:pt x="63" y="1"/>
                  <a:pt x="63" y="1"/>
                </a:cubicBezTo>
                <a:cubicBezTo>
                  <a:pt x="63" y="0"/>
                  <a:pt x="63" y="0"/>
                  <a:pt x="63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5" y="0"/>
                  <a:pt x="5" y="0"/>
                  <a:pt x="5" y="0"/>
                </a:cubicBezTo>
                <a:cubicBezTo>
                  <a:pt x="16" y="35"/>
                  <a:pt x="16" y="35"/>
                  <a:pt x="16" y="35"/>
                </a:cubicBezTo>
                <a:cubicBezTo>
                  <a:pt x="11" y="36"/>
                  <a:pt x="8" y="40"/>
                  <a:pt x="8" y="46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3" y="94"/>
                  <a:pt x="19" y="94"/>
                </a:cubicBezTo>
                <a:cubicBezTo>
                  <a:pt x="63" y="94"/>
                  <a:pt x="63" y="94"/>
                  <a:pt x="63" y="94"/>
                </a:cubicBezTo>
                <a:cubicBezTo>
                  <a:pt x="63" y="35"/>
                  <a:pt x="63" y="35"/>
                  <a:pt x="63" y="35"/>
                </a:cubicBezTo>
                <a:lnTo>
                  <a:pt x="37" y="35"/>
                </a:lnTo>
                <a:close/>
              </a:path>
            </a:pathLst>
          </a:custGeom>
          <a:solidFill>
            <a:srgbClr val="B4DC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45720" tIns="22860" rIns="45720" bIns="2286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8327990" y="4556573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06</a:t>
            </a:r>
          </a:p>
        </p:txBody>
      </p:sp>
      <p:sp>
        <p:nvSpPr>
          <p:cNvPr id="8" name="TextBox 14"/>
          <p:cNvSpPr txBox="1"/>
          <p:nvPr/>
        </p:nvSpPr>
        <p:spPr>
          <a:xfrm>
            <a:off x="8316720" y="2138769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04</a:t>
            </a:r>
          </a:p>
        </p:txBody>
      </p:sp>
      <p:sp>
        <p:nvSpPr>
          <p:cNvPr id="9" name="TextBox 17"/>
          <p:cNvSpPr txBox="1"/>
          <p:nvPr/>
        </p:nvSpPr>
        <p:spPr>
          <a:xfrm>
            <a:off x="3559164" y="2138769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01</a:t>
            </a:r>
          </a:p>
        </p:txBody>
      </p:sp>
      <p:sp>
        <p:nvSpPr>
          <p:cNvPr id="10" name="TextBox 20"/>
          <p:cNvSpPr txBox="1"/>
          <p:nvPr/>
        </p:nvSpPr>
        <p:spPr>
          <a:xfrm>
            <a:off x="3559164" y="4577439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03</a:t>
            </a:r>
          </a:p>
        </p:txBody>
      </p:sp>
      <p:sp>
        <p:nvSpPr>
          <p:cNvPr id="11" name="TextBox 23"/>
          <p:cNvSpPr txBox="1"/>
          <p:nvPr/>
        </p:nvSpPr>
        <p:spPr>
          <a:xfrm>
            <a:off x="3559164" y="3381549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02</a:t>
            </a:r>
          </a:p>
        </p:txBody>
      </p:sp>
      <p:sp>
        <p:nvSpPr>
          <p:cNvPr id="12" name="TextBox 26"/>
          <p:cNvSpPr txBox="1"/>
          <p:nvPr/>
        </p:nvSpPr>
        <p:spPr>
          <a:xfrm>
            <a:off x="8316720" y="3347671"/>
            <a:ext cx="6014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E5979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05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448960" y="20323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07285" y="2318271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448960" y="326890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507285" y="3554813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448960" y="445432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1507285" y="4740233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8905526" y="190925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963851" y="2195161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905526" y="3287295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8963851" y="3573200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905526" y="4556573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963851" y="4842478"/>
            <a:ext cx="211242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5174786" y="4632788"/>
            <a:ext cx="688210" cy="119039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5174786" y="3642701"/>
            <a:ext cx="688210" cy="119039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5174786" y="2665999"/>
            <a:ext cx="688210" cy="119039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5400000">
            <a:off x="3624498" y="3608363"/>
            <a:ext cx="4209032" cy="281736"/>
          </a:xfrm>
          <a:prstGeom prst="rect">
            <a:avLst/>
          </a:prstGeom>
        </p:spPr>
      </p:pic>
      <p:grpSp>
        <p:nvGrpSpPr>
          <p:cNvPr id="66" name="Group 887"/>
          <p:cNvGrpSpPr>
            <a:grpSpLocks noChangeAspect="1"/>
          </p:cNvGrpSpPr>
          <p:nvPr/>
        </p:nvGrpSpPr>
        <p:grpSpPr bwMode="auto">
          <a:xfrm>
            <a:off x="5359528" y="4946484"/>
            <a:ext cx="266734" cy="331791"/>
            <a:chOff x="5971" y="2553"/>
            <a:chExt cx="246" cy="306"/>
          </a:xfrm>
          <a:solidFill>
            <a:srgbClr val="9055A8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67" name="Freeform 889"/>
            <p:cNvSpPr/>
            <p:nvPr/>
          </p:nvSpPr>
          <p:spPr bwMode="auto">
            <a:xfrm>
              <a:off x="5971" y="2715"/>
              <a:ext cx="246" cy="144"/>
            </a:xfrm>
            <a:custGeom>
              <a:avLst/>
              <a:gdLst>
                <a:gd name="T0" fmla="*/ 66 w 101"/>
                <a:gd name="T1" fmla="*/ 0 h 60"/>
                <a:gd name="T2" fmla="*/ 58 w 101"/>
                <a:gd name="T3" fmla="*/ 38 h 60"/>
                <a:gd name="T4" fmla="*/ 54 w 101"/>
                <a:gd name="T5" fmla="*/ 12 h 60"/>
                <a:gd name="T6" fmla="*/ 56 w 101"/>
                <a:gd name="T7" fmla="*/ 6 h 60"/>
                <a:gd name="T8" fmla="*/ 52 w 101"/>
                <a:gd name="T9" fmla="*/ 2 h 60"/>
                <a:gd name="T10" fmla="*/ 51 w 101"/>
                <a:gd name="T11" fmla="*/ 2 h 60"/>
                <a:gd name="T12" fmla="*/ 50 w 101"/>
                <a:gd name="T13" fmla="*/ 2 h 60"/>
                <a:gd name="T14" fmla="*/ 49 w 101"/>
                <a:gd name="T15" fmla="*/ 2 h 60"/>
                <a:gd name="T16" fmla="*/ 45 w 101"/>
                <a:gd name="T17" fmla="*/ 6 h 60"/>
                <a:gd name="T18" fmla="*/ 47 w 101"/>
                <a:gd name="T19" fmla="*/ 12 h 60"/>
                <a:gd name="T20" fmla="*/ 43 w 101"/>
                <a:gd name="T21" fmla="*/ 38 h 60"/>
                <a:gd name="T22" fmla="*/ 35 w 101"/>
                <a:gd name="T23" fmla="*/ 0 h 60"/>
                <a:gd name="T24" fmla="*/ 35 w 101"/>
                <a:gd name="T25" fmla="*/ 0 h 60"/>
                <a:gd name="T26" fmla="*/ 34 w 101"/>
                <a:gd name="T27" fmla="*/ 0 h 60"/>
                <a:gd name="T28" fmla="*/ 8 w 101"/>
                <a:gd name="T29" fmla="*/ 10 h 60"/>
                <a:gd name="T30" fmla="*/ 0 w 101"/>
                <a:gd name="T31" fmla="*/ 32 h 60"/>
                <a:gd name="T32" fmla="*/ 0 w 101"/>
                <a:gd name="T33" fmla="*/ 56 h 60"/>
                <a:gd name="T34" fmla="*/ 16 w 101"/>
                <a:gd name="T35" fmla="*/ 59 h 60"/>
                <a:gd name="T36" fmla="*/ 16 w 101"/>
                <a:gd name="T37" fmla="*/ 38 h 60"/>
                <a:gd name="T38" fmla="*/ 20 w 101"/>
                <a:gd name="T39" fmla="*/ 30 h 60"/>
                <a:gd name="T40" fmla="*/ 20 w 101"/>
                <a:gd name="T41" fmla="*/ 59 h 60"/>
                <a:gd name="T42" fmla="*/ 51 w 101"/>
                <a:gd name="T43" fmla="*/ 60 h 60"/>
                <a:gd name="T44" fmla="*/ 80 w 101"/>
                <a:gd name="T45" fmla="*/ 59 h 60"/>
                <a:gd name="T46" fmla="*/ 80 w 101"/>
                <a:gd name="T47" fmla="*/ 30 h 60"/>
                <a:gd name="T48" fmla="*/ 85 w 101"/>
                <a:gd name="T49" fmla="*/ 38 h 60"/>
                <a:gd name="T50" fmla="*/ 85 w 101"/>
                <a:gd name="T51" fmla="*/ 58 h 60"/>
                <a:gd name="T52" fmla="*/ 101 w 101"/>
                <a:gd name="T53" fmla="*/ 56 h 60"/>
                <a:gd name="T54" fmla="*/ 101 w 101"/>
                <a:gd name="T55" fmla="*/ 32 h 60"/>
                <a:gd name="T56" fmla="*/ 93 w 101"/>
                <a:gd name="T57" fmla="*/ 10 h 60"/>
                <a:gd name="T58" fmla="*/ 67 w 101"/>
                <a:gd name="T59" fmla="*/ 0 h 60"/>
                <a:gd name="T60" fmla="*/ 66 w 101"/>
                <a:gd name="T61" fmla="*/ 0 h 60"/>
                <a:gd name="T62" fmla="*/ 66 w 101"/>
                <a:gd name="T6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1" h="60">
                  <a:moveTo>
                    <a:pt x="66" y="0"/>
                  </a:moveTo>
                  <a:cubicBezTo>
                    <a:pt x="66" y="5"/>
                    <a:pt x="58" y="38"/>
                    <a:pt x="58" y="38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8"/>
                    <a:pt x="35" y="5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1"/>
                    <a:pt x="15" y="6"/>
                    <a:pt x="8" y="10"/>
                  </a:cubicBezTo>
                  <a:cubicBezTo>
                    <a:pt x="6" y="12"/>
                    <a:pt x="1" y="17"/>
                    <a:pt x="0" y="32"/>
                  </a:cubicBezTo>
                  <a:cubicBezTo>
                    <a:pt x="0" y="34"/>
                    <a:pt x="0" y="47"/>
                    <a:pt x="0" y="56"/>
                  </a:cubicBezTo>
                  <a:cubicBezTo>
                    <a:pt x="6" y="57"/>
                    <a:pt x="9" y="58"/>
                    <a:pt x="16" y="59"/>
                  </a:cubicBezTo>
                  <a:cubicBezTo>
                    <a:pt x="16" y="51"/>
                    <a:pt x="16" y="40"/>
                    <a:pt x="16" y="38"/>
                  </a:cubicBezTo>
                  <a:cubicBezTo>
                    <a:pt x="16" y="35"/>
                    <a:pt x="19" y="32"/>
                    <a:pt x="20" y="30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9" y="59"/>
                    <a:pt x="41" y="60"/>
                    <a:pt x="51" y="60"/>
                  </a:cubicBezTo>
                  <a:cubicBezTo>
                    <a:pt x="60" y="60"/>
                    <a:pt x="71" y="59"/>
                    <a:pt x="80" y="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2" y="32"/>
                    <a:pt x="85" y="34"/>
                    <a:pt x="85" y="38"/>
                  </a:cubicBezTo>
                  <a:cubicBezTo>
                    <a:pt x="85" y="40"/>
                    <a:pt x="85" y="51"/>
                    <a:pt x="85" y="58"/>
                  </a:cubicBezTo>
                  <a:cubicBezTo>
                    <a:pt x="92" y="58"/>
                    <a:pt x="95" y="57"/>
                    <a:pt x="101" y="56"/>
                  </a:cubicBezTo>
                  <a:cubicBezTo>
                    <a:pt x="101" y="47"/>
                    <a:pt x="101" y="34"/>
                    <a:pt x="101" y="32"/>
                  </a:cubicBezTo>
                  <a:cubicBezTo>
                    <a:pt x="100" y="17"/>
                    <a:pt x="95" y="12"/>
                    <a:pt x="93" y="10"/>
                  </a:cubicBezTo>
                  <a:cubicBezTo>
                    <a:pt x="86" y="6"/>
                    <a:pt x="72" y="1"/>
                    <a:pt x="6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8" name="Freeform 890"/>
            <p:cNvSpPr/>
            <p:nvPr/>
          </p:nvSpPr>
          <p:spPr bwMode="auto">
            <a:xfrm>
              <a:off x="6032" y="2553"/>
              <a:ext cx="124" cy="147"/>
            </a:xfrm>
            <a:custGeom>
              <a:avLst/>
              <a:gdLst>
                <a:gd name="T0" fmla="*/ 26 w 51"/>
                <a:gd name="T1" fmla="*/ 0 h 61"/>
                <a:gd name="T2" fmla="*/ 4 w 51"/>
                <a:gd name="T3" fmla="*/ 25 h 61"/>
                <a:gd name="T4" fmla="*/ 0 w 51"/>
                <a:gd name="T5" fmla="*/ 30 h 61"/>
                <a:gd name="T6" fmla="*/ 5 w 51"/>
                <a:gd name="T7" fmla="*/ 40 h 61"/>
                <a:gd name="T8" fmla="*/ 26 w 51"/>
                <a:gd name="T9" fmla="*/ 61 h 61"/>
                <a:gd name="T10" fmla="*/ 46 w 51"/>
                <a:gd name="T11" fmla="*/ 39 h 61"/>
                <a:gd name="T12" fmla="*/ 51 w 51"/>
                <a:gd name="T13" fmla="*/ 30 h 61"/>
                <a:gd name="T14" fmla="*/ 48 w 51"/>
                <a:gd name="T15" fmla="*/ 25 h 61"/>
                <a:gd name="T16" fmla="*/ 26 w 51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61">
                  <a:moveTo>
                    <a:pt x="26" y="0"/>
                  </a:moveTo>
                  <a:cubicBezTo>
                    <a:pt x="13" y="0"/>
                    <a:pt x="4" y="11"/>
                    <a:pt x="4" y="25"/>
                  </a:cubicBezTo>
                  <a:cubicBezTo>
                    <a:pt x="2" y="26"/>
                    <a:pt x="0" y="27"/>
                    <a:pt x="0" y="30"/>
                  </a:cubicBezTo>
                  <a:cubicBezTo>
                    <a:pt x="0" y="33"/>
                    <a:pt x="2" y="39"/>
                    <a:pt x="5" y="40"/>
                  </a:cubicBezTo>
                  <a:cubicBezTo>
                    <a:pt x="8" y="51"/>
                    <a:pt x="15" y="61"/>
                    <a:pt x="26" y="61"/>
                  </a:cubicBezTo>
                  <a:cubicBezTo>
                    <a:pt x="37" y="61"/>
                    <a:pt x="44" y="51"/>
                    <a:pt x="46" y="39"/>
                  </a:cubicBezTo>
                  <a:cubicBezTo>
                    <a:pt x="50" y="38"/>
                    <a:pt x="51" y="33"/>
                    <a:pt x="51" y="30"/>
                  </a:cubicBezTo>
                  <a:cubicBezTo>
                    <a:pt x="51" y="27"/>
                    <a:pt x="50" y="26"/>
                    <a:pt x="48" y="25"/>
                  </a:cubicBezTo>
                  <a:cubicBezTo>
                    <a:pt x="47" y="11"/>
                    <a:pt x="39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9" name="Group 893"/>
          <p:cNvGrpSpPr>
            <a:grpSpLocks noChangeAspect="1"/>
          </p:cNvGrpSpPr>
          <p:nvPr/>
        </p:nvGrpSpPr>
        <p:grpSpPr bwMode="auto">
          <a:xfrm>
            <a:off x="5348144" y="4088366"/>
            <a:ext cx="289505" cy="288420"/>
            <a:chOff x="6356" y="2576"/>
            <a:chExt cx="267" cy="266"/>
          </a:xfrm>
          <a:solidFill>
            <a:srgbClr val="E8707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70" name="Freeform 896"/>
            <p:cNvSpPr>
              <a:spLocks noEditPoints="1"/>
            </p:cNvSpPr>
            <p:nvPr/>
          </p:nvSpPr>
          <p:spPr bwMode="auto">
            <a:xfrm>
              <a:off x="6356" y="2576"/>
              <a:ext cx="267" cy="266"/>
            </a:xfrm>
            <a:custGeom>
              <a:avLst/>
              <a:gdLst>
                <a:gd name="T0" fmla="*/ 55 w 110"/>
                <a:gd name="T1" fmla="*/ 0 h 111"/>
                <a:gd name="T2" fmla="*/ 0 w 110"/>
                <a:gd name="T3" fmla="*/ 56 h 111"/>
                <a:gd name="T4" fmla="*/ 55 w 110"/>
                <a:gd name="T5" fmla="*/ 111 h 111"/>
                <a:gd name="T6" fmla="*/ 110 w 110"/>
                <a:gd name="T7" fmla="*/ 56 h 111"/>
                <a:gd name="T8" fmla="*/ 55 w 110"/>
                <a:gd name="T9" fmla="*/ 0 h 111"/>
                <a:gd name="T10" fmla="*/ 55 w 110"/>
                <a:gd name="T11" fmla="*/ 100 h 111"/>
                <a:gd name="T12" fmla="*/ 10 w 110"/>
                <a:gd name="T13" fmla="*/ 56 h 111"/>
                <a:gd name="T14" fmla="*/ 55 w 110"/>
                <a:gd name="T15" fmla="*/ 11 h 111"/>
                <a:gd name="T16" fmla="*/ 100 w 110"/>
                <a:gd name="T17" fmla="*/ 56 h 111"/>
                <a:gd name="T18" fmla="*/ 55 w 110"/>
                <a:gd name="T1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11">
                  <a:moveTo>
                    <a:pt x="55" y="0"/>
                  </a:moveTo>
                  <a:cubicBezTo>
                    <a:pt x="25" y="0"/>
                    <a:pt x="0" y="25"/>
                    <a:pt x="0" y="56"/>
                  </a:cubicBezTo>
                  <a:cubicBezTo>
                    <a:pt x="0" y="86"/>
                    <a:pt x="25" y="111"/>
                    <a:pt x="55" y="111"/>
                  </a:cubicBezTo>
                  <a:cubicBezTo>
                    <a:pt x="86" y="111"/>
                    <a:pt x="110" y="86"/>
                    <a:pt x="110" y="56"/>
                  </a:cubicBezTo>
                  <a:cubicBezTo>
                    <a:pt x="110" y="25"/>
                    <a:pt x="86" y="0"/>
                    <a:pt x="55" y="0"/>
                  </a:cubicBezTo>
                  <a:close/>
                  <a:moveTo>
                    <a:pt x="55" y="100"/>
                  </a:moveTo>
                  <a:cubicBezTo>
                    <a:pt x="30" y="100"/>
                    <a:pt x="10" y="80"/>
                    <a:pt x="10" y="56"/>
                  </a:cubicBezTo>
                  <a:cubicBezTo>
                    <a:pt x="10" y="31"/>
                    <a:pt x="30" y="11"/>
                    <a:pt x="55" y="11"/>
                  </a:cubicBezTo>
                  <a:cubicBezTo>
                    <a:pt x="80" y="11"/>
                    <a:pt x="100" y="31"/>
                    <a:pt x="100" y="56"/>
                  </a:cubicBezTo>
                  <a:cubicBezTo>
                    <a:pt x="100" y="80"/>
                    <a:pt x="80" y="100"/>
                    <a:pt x="55" y="1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1" name="Freeform 897"/>
            <p:cNvSpPr/>
            <p:nvPr/>
          </p:nvSpPr>
          <p:spPr bwMode="auto">
            <a:xfrm>
              <a:off x="6480" y="2605"/>
              <a:ext cx="19" cy="24"/>
            </a:xfrm>
            <a:custGeom>
              <a:avLst/>
              <a:gdLst>
                <a:gd name="T0" fmla="*/ 4 w 8"/>
                <a:gd name="T1" fmla="*/ 10 h 10"/>
                <a:gd name="T2" fmla="*/ 4 w 8"/>
                <a:gd name="T3" fmla="*/ 10 h 10"/>
                <a:gd name="T4" fmla="*/ 8 w 8"/>
                <a:gd name="T5" fmla="*/ 7 h 10"/>
                <a:gd name="T6" fmla="*/ 8 w 8"/>
                <a:gd name="T7" fmla="*/ 1 h 10"/>
                <a:gd name="T8" fmla="*/ 4 w 8"/>
                <a:gd name="T9" fmla="*/ 0 h 10"/>
                <a:gd name="T10" fmla="*/ 0 w 8"/>
                <a:gd name="T11" fmla="*/ 1 h 10"/>
                <a:gd name="T12" fmla="*/ 0 w 8"/>
                <a:gd name="T13" fmla="*/ 7 h 10"/>
                <a:gd name="T14" fmla="*/ 4 w 8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8" y="9"/>
                    <a:pt x="8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2" name="Freeform 898"/>
            <p:cNvSpPr/>
            <p:nvPr/>
          </p:nvSpPr>
          <p:spPr bwMode="auto">
            <a:xfrm>
              <a:off x="6480" y="2790"/>
              <a:ext cx="19" cy="24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3 h 10"/>
                <a:gd name="T6" fmla="*/ 0 w 8"/>
                <a:gd name="T7" fmla="*/ 9 h 10"/>
                <a:gd name="T8" fmla="*/ 4 w 8"/>
                <a:gd name="T9" fmla="*/ 10 h 10"/>
                <a:gd name="T10" fmla="*/ 8 w 8"/>
                <a:gd name="T11" fmla="*/ 9 h 10"/>
                <a:gd name="T12" fmla="*/ 8 w 8"/>
                <a:gd name="T13" fmla="*/ 3 h 10"/>
                <a:gd name="T14" fmla="*/ 4 w 8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9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3" name="Freeform 899"/>
            <p:cNvSpPr/>
            <p:nvPr/>
          </p:nvSpPr>
          <p:spPr bwMode="auto">
            <a:xfrm>
              <a:off x="6385" y="2701"/>
              <a:ext cx="24" cy="17"/>
            </a:xfrm>
            <a:custGeom>
              <a:avLst/>
              <a:gdLst>
                <a:gd name="T0" fmla="*/ 6 w 10"/>
                <a:gd name="T1" fmla="*/ 0 h 7"/>
                <a:gd name="T2" fmla="*/ 0 w 10"/>
                <a:gd name="T3" fmla="*/ 0 h 7"/>
                <a:gd name="T4" fmla="*/ 0 w 10"/>
                <a:gd name="T5" fmla="*/ 4 h 7"/>
                <a:gd name="T6" fmla="*/ 0 w 10"/>
                <a:gd name="T7" fmla="*/ 7 h 7"/>
                <a:gd name="T8" fmla="*/ 6 w 10"/>
                <a:gd name="T9" fmla="*/ 7 h 7"/>
                <a:gd name="T10" fmla="*/ 10 w 10"/>
                <a:gd name="T11" fmla="*/ 4 h 7"/>
                <a:gd name="T12" fmla="*/ 10 w 10"/>
                <a:gd name="T13" fmla="*/ 3 h 7"/>
                <a:gd name="T14" fmla="*/ 6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8" y="7"/>
                    <a:pt x="10" y="6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4" name="Freeform 900"/>
            <p:cNvSpPr/>
            <p:nvPr/>
          </p:nvSpPr>
          <p:spPr bwMode="auto">
            <a:xfrm>
              <a:off x="6569" y="2701"/>
              <a:ext cx="24" cy="17"/>
            </a:xfrm>
            <a:custGeom>
              <a:avLst/>
              <a:gdLst>
                <a:gd name="T0" fmla="*/ 10 w 10"/>
                <a:gd name="T1" fmla="*/ 0 h 7"/>
                <a:gd name="T2" fmla="*/ 4 w 10"/>
                <a:gd name="T3" fmla="*/ 0 h 7"/>
                <a:gd name="T4" fmla="*/ 0 w 10"/>
                <a:gd name="T5" fmla="*/ 3 h 7"/>
                <a:gd name="T6" fmla="*/ 0 w 10"/>
                <a:gd name="T7" fmla="*/ 4 h 7"/>
                <a:gd name="T8" fmla="*/ 4 w 10"/>
                <a:gd name="T9" fmla="*/ 7 h 7"/>
                <a:gd name="T10" fmla="*/ 10 w 10"/>
                <a:gd name="T11" fmla="*/ 7 h 7"/>
                <a:gd name="T12" fmla="*/ 10 w 10"/>
                <a:gd name="T13" fmla="*/ 4 h 7"/>
                <a:gd name="T14" fmla="*/ 10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4"/>
                  </a:cubicBezTo>
                  <a:cubicBezTo>
                    <a:pt x="10" y="2"/>
                    <a:pt x="10" y="1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5" name="Freeform 901"/>
            <p:cNvSpPr/>
            <p:nvPr/>
          </p:nvSpPr>
          <p:spPr bwMode="auto">
            <a:xfrm>
              <a:off x="6424" y="2636"/>
              <a:ext cx="75" cy="86"/>
            </a:xfrm>
            <a:custGeom>
              <a:avLst/>
              <a:gdLst>
                <a:gd name="T0" fmla="*/ 27 w 31"/>
                <a:gd name="T1" fmla="*/ 0 h 36"/>
                <a:gd name="T2" fmla="*/ 23 w 31"/>
                <a:gd name="T3" fmla="*/ 5 h 36"/>
                <a:gd name="T4" fmla="*/ 23 w 31"/>
                <a:gd name="T5" fmla="*/ 26 h 36"/>
                <a:gd name="T6" fmla="*/ 22 w 31"/>
                <a:gd name="T7" fmla="*/ 28 h 36"/>
                <a:gd name="T8" fmla="*/ 4 w 31"/>
                <a:gd name="T9" fmla="*/ 28 h 36"/>
                <a:gd name="T10" fmla="*/ 0 w 31"/>
                <a:gd name="T11" fmla="*/ 32 h 36"/>
                <a:gd name="T12" fmla="*/ 4 w 31"/>
                <a:gd name="T13" fmla="*/ 36 h 36"/>
                <a:gd name="T14" fmla="*/ 26 w 31"/>
                <a:gd name="T15" fmla="*/ 36 h 36"/>
                <a:gd name="T16" fmla="*/ 29 w 31"/>
                <a:gd name="T17" fmla="*/ 35 h 36"/>
                <a:gd name="T18" fmla="*/ 29 w 31"/>
                <a:gd name="T19" fmla="*/ 35 h 36"/>
                <a:gd name="T20" fmla="*/ 31 w 31"/>
                <a:gd name="T21" fmla="*/ 31 h 36"/>
                <a:gd name="T22" fmla="*/ 31 w 31"/>
                <a:gd name="T23" fmla="*/ 5 h 36"/>
                <a:gd name="T24" fmla="*/ 27 w 31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7" y="0"/>
                  </a:moveTo>
                  <a:cubicBezTo>
                    <a:pt x="25" y="0"/>
                    <a:pt x="23" y="2"/>
                    <a:pt x="23" y="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2" y="28"/>
                    <a:pt x="22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8"/>
                    <a:pt x="0" y="30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7" y="36"/>
                    <a:pt x="28" y="35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30" y="34"/>
                    <a:pt x="31" y="33"/>
                    <a:pt x="31" y="3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76" name="Freeform 905"/>
          <p:cNvSpPr/>
          <p:nvPr/>
        </p:nvSpPr>
        <p:spPr bwMode="auto">
          <a:xfrm>
            <a:off x="5387341" y="3006671"/>
            <a:ext cx="211111" cy="408420"/>
          </a:xfrm>
          <a:custGeom>
            <a:avLst/>
            <a:gdLst>
              <a:gd name="T0" fmla="*/ 31 w 72"/>
              <a:gd name="T1" fmla="*/ 118 h 118"/>
              <a:gd name="T2" fmla="*/ 39 w 72"/>
              <a:gd name="T3" fmla="*/ 118 h 118"/>
              <a:gd name="T4" fmla="*/ 41 w 72"/>
              <a:gd name="T5" fmla="*/ 115 h 118"/>
              <a:gd name="T6" fmla="*/ 41 w 72"/>
              <a:gd name="T7" fmla="*/ 107 h 118"/>
              <a:gd name="T8" fmla="*/ 62 w 72"/>
              <a:gd name="T9" fmla="*/ 100 h 118"/>
              <a:gd name="T10" fmla="*/ 69 w 72"/>
              <a:gd name="T11" fmla="*/ 73 h 118"/>
              <a:gd name="T12" fmla="*/ 41 w 72"/>
              <a:gd name="T13" fmla="*/ 53 h 118"/>
              <a:gd name="T14" fmla="*/ 40 w 72"/>
              <a:gd name="T15" fmla="*/ 52 h 118"/>
              <a:gd name="T16" fmla="*/ 30 w 72"/>
              <a:gd name="T17" fmla="*/ 48 h 118"/>
              <a:gd name="T18" fmla="*/ 29 w 72"/>
              <a:gd name="T19" fmla="*/ 47 h 118"/>
              <a:gd name="T20" fmla="*/ 22 w 72"/>
              <a:gd name="T21" fmla="*/ 42 h 118"/>
              <a:gd name="T22" fmla="*/ 23 w 72"/>
              <a:gd name="T23" fmla="*/ 31 h 118"/>
              <a:gd name="T24" fmla="*/ 35 w 72"/>
              <a:gd name="T25" fmla="*/ 26 h 118"/>
              <a:gd name="T26" fmla="*/ 43 w 72"/>
              <a:gd name="T27" fmla="*/ 28 h 118"/>
              <a:gd name="T28" fmla="*/ 52 w 72"/>
              <a:gd name="T29" fmla="*/ 33 h 118"/>
              <a:gd name="T30" fmla="*/ 53 w 72"/>
              <a:gd name="T31" fmla="*/ 34 h 118"/>
              <a:gd name="T32" fmla="*/ 53 w 72"/>
              <a:gd name="T33" fmla="*/ 34 h 118"/>
              <a:gd name="T34" fmla="*/ 53 w 72"/>
              <a:gd name="T35" fmla="*/ 35 h 118"/>
              <a:gd name="T36" fmla="*/ 58 w 72"/>
              <a:gd name="T37" fmla="*/ 38 h 118"/>
              <a:gd name="T38" fmla="*/ 67 w 72"/>
              <a:gd name="T39" fmla="*/ 32 h 118"/>
              <a:gd name="T40" fmla="*/ 67 w 72"/>
              <a:gd name="T41" fmla="*/ 25 h 118"/>
              <a:gd name="T42" fmla="*/ 48 w 72"/>
              <a:gd name="T43" fmla="*/ 12 h 118"/>
              <a:gd name="T44" fmla="*/ 41 w 72"/>
              <a:gd name="T45" fmla="*/ 11 h 118"/>
              <a:gd name="T46" fmla="*/ 41 w 72"/>
              <a:gd name="T47" fmla="*/ 2 h 118"/>
              <a:gd name="T48" fmla="*/ 39 w 72"/>
              <a:gd name="T49" fmla="*/ 0 h 118"/>
              <a:gd name="T50" fmla="*/ 31 w 72"/>
              <a:gd name="T51" fmla="*/ 0 h 118"/>
              <a:gd name="T52" fmla="*/ 28 w 72"/>
              <a:gd name="T53" fmla="*/ 2 h 118"/>
              <a:gd name="T54" fmla="*/ 28 w 72"/>
              <a:gd name="T55" fmla="*/ 11 h 118"/>
              <a:gd name="T56" fmla="*/ 10 w 72"/>
              <a:gd name="T57" fmla="*/ 20 h 118"/>
              <a:gd name="T58" fmla="*/ 5 w 72"/>
              <a:gd name="T59" fmla="*/ 48 h 118"/>
              <a:gd name="T60" fmla="*/ 14 w 72"/>
              <a:gd name="T61" fmla="*/ 58 h 118"/>
              <a:gd name="T62" fmla="*/ 40 w 72"/>
              <a:gd name="T63" fmla="*/ 71 h 118"/>
              <a:gd name="T64" fmla="*/ 44 w 72"/>
              <a:gd name="T65" fmla="*/ 72 h 118"/>
              <a:gd name="T66" fmla="*/ 50 w 72"/>
              <a:gd name="T67" fmla="*/ 78 h 118"/>
              <a:gd name="T68" fmla="*/ 48 w 72"/>
              <a:gd name="T69" fmla="*/ 89 h 118"/>
              <a:gd name="T70" fmla="*/ 38 w 72"/>
              <a:gd name="T71" fmla="*/ 92 h 118"/>
              <a:gd name="T72" fmla="*/ 26 w 72"/>
              <a:gd name="T73" fmla="*/ 90 h 118"/>
              <a:gd name="T74" fmla="*/ 17 w 72"/>
              <a:gd name="T75" fmla="*/ 85 h 118"/>
              <a:gd name="T76" fmla="*/ 16 w 72"/>
              <a:gd name="T77" fmla="*/ 84 h 118"/>
              <a:gd name="T78" fmla="*/ 16 w 72"/>
              <a:gd name="T79" fmla="*/ 84 h 118"/>
              <a:gd name="T80" fmla="*/ 16 w 72"/>
              <a:gd name="T81" fmla="*/ 84 h 118"/>
              <a:gd name="T82" fmla="*/ 16 w 72"/>
              <a:gd name="T83" fmla="*/ 83 h 118"/>
              <a:gd name="T84" fmla="*/ 11 w 72"/>
              <a:gd name="T85" fmla="*/ 80 h 118"/>
              <a:gd name="T86" fmla="*/ 2 w 72"/>
              <a:gd name="T87" fmla="*/ 86 h 118"/>
              <a:gd name="T88" fmla="*/ 2 w 72"/>
              <a:gd name="T89" fmla="*/ 93 h 118"/>
              <a:gd name="T90" fmla="*/ 28 w 72"/>
              <a:gd name="T91" fmla="*/ 107 h 118"/>
              <a:gd name="T92" fmla="*/ 28 w 72"/>
              <a:gd name="T93" fmla="*/ 115 h 118"/>
              <a:gd name="T94" fmla="*/ 31 w 72"/>
              <a:gd name="T95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2" h="118">
                <a:moveTo>
                  <a:pt x="31" y="118"/>
                </a:move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1" y="117"/>
                  <a:pt x="41" y="115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50" y="107"/>
                  <a:pt x="57" y="104"/>
                  <a:pt x="62" y="100"/>
                </a:cubicBezTo>
                <a:cubicBezTo>
                  <a:pt x="69" y="93"/>
                  <a:pt x="72" y="83"/>
                  <a:pt x="69" y="73"/>
                </a:cubicBezTo>
                <a:cubicBezTo>
                  <a:pt x="66" y="63"/>
                  <a:pt x="52" y="57"/>
                  <a:pt x="41" y="53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0"/>
                  <a:pt x="31" y="48"/>
                  <a:pt x="30" y="48"/>
                </a:cubicBezTo>
                <a:cubicBezTo>
                  <a:pt x="29" y="47"/>
                  <a:pt x="29" y="47"/>
                  <a:pt x="29" y="47"/>
                </a:cubicBezTo>
                <a:cubicBezTo>
                  <a:pt x="26" y="46"/>
                  <a:pt x="23" y="45"/>
                  <a:pt x="22" y="42"/>
                </a:cubicBezTo>
                <a:cubicBezTo>
                  <a:pt x="19" y="38"/>
                  <a:pt x="20" y="33"/>
                  <a:pt x="23" y="31"/>
                </a:cubicBezTo>
                <a:cubicBezTo>
                  <a:pt x="27" y="27"/>
                  <a:pt x="32" y="26"/>
                  <a:pt x="35" y="26"/>
                </a:cubicBezTo>
                <a:cubicBezTo>
                  <a:pt x="38" y="26"/>
                  <a:pt x="41" y="27"/>
                  <a:pt x="43" y="28"/>
                </a:cubicBezTo>
                <a:cubicBezTo>
                  <a:pt x="46" y="28"/>
                  <a:pt x="49" y="31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5"/>
                  <a:pt x="53" y="35"/>
                  <a:pt x="53" y="35"/>
                </a:cubicBezTo>
                <a:cubicBezTo>
                  <a:pt x="54" y="37"/>
                  <a:pt x="56" y="38"/>
                  <a:pt x="58" y="38"/>
                </a:cubicBezTo>
                <a:cubicBezTo>
                  <a:pt x="62" y="38"/>
                  <a:pt x="65" y="35"/>
                  <a:pt x="67" y="32"/>
                </a:cubicBezTo>
                <a:cubicBezTo>
                  <a:pt x="68" y="30"/>
                  <a:pt x="68" y="27"/>
                  <a:pt x="67" y="25"/>
                </a:cubicBezTo>
                <a:cubicBezTo>
                  <a:pt x="63" y="19"/>
                  <a:pt x="55" y="14"/>
                  <a:pt x="48" y="12"/>
                </a:cubicBezTo>
                <a:cubicBezTo>
                  <a:pt x="46" y="12"/>
                  <a:pt x="44" y="11"/>
                  <a:pt x="41" y="1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0" y="0"/>
                  <a:pt x="39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28" y="1"/>
                  <a:pt x="28" y="2"/>
                </a:cubicBezTo>
                <a:cubicBezTo>
                  <a:pt x="28" y="11"/>
                  <a:pt x="28" y="11"/>
                  <a:pt x="28" y="11"/>
                </a:cubicBezTo>
                <a:cubicBezTo>
                  <a:pt x="21" y="13"/>
                  <a:pt x="15" y="16"/>
                  <a:pt x="10" y="20"/>
                </a:cubicBezTo>
                <a:cubicBezTo>
                  <a:pt x="2" y="28"/>
                  <a:pt x="0" y="39"/>
                  <a:pt x="5" y="48"/>
                </a:cubicBezTo>
                <a:cubicBezTo>
                  <a:pt x="7" y="52"/>
                  <a:pt x="10" y="56"/>
                  <a:pt x="14" y="58"/>
                </a:cubicBezTo>
                <a:cubicBezTo>
                  <a:pt x="17" y="60"/>
                  <a:pt x="33" y="67"/>
                  <a:pt x="40" y="71"/>
                </a:cubicBezTo>
                <a:cubicBezTo>
                  <a:pt x="44" y="72"/>
                  <a:pt x="44" y="72"/>
                  <a:pt x="44" y="72"/>
                </a:cubicBezTo>
                <a:cubicBezTo>
                  <a:pt x="47" y="74"/>
                  <a:pt x="49" y="76"/>
                  <a:pt x="50" y="78"/>
                </a:cubicBezTo>
                <a:cubicBezTo>
                  <a:pt x="52" y="82"/>
                  <a:pt x="51" y="87"/>
                  <a:pt x="48" y="89"/>
                </a:cubicBezTo>
                <a:cubicBezTo>
                  <a:pt x="46" y="91"/>
                  <a:pt x="43" y="92"/>
                  <a:pt x="38" y="92"/>
                </a:cubicBezTo>
                <a:cubicBezTo>
                  <a:pt x="34" y="92"/>
                  <a:pt x="30" y="91"/>
                  <a:pt x="26" y="90"/>
                </a:cubicBezTo>
                <a:cubicBezTo>
                  <a:pt x="23" y="89"/>
                  <a:pt x="20" y="87"/>
                  <a:pt x="17" y="85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3"/>
                  <a:pt x="16" y="83"/>
                  <a:pt x="16" y="83"/>
                </a:cubicBezTo>
                <a:cubicBezTo>
                  <a:pt x="15" y="81"/>
                  <a:pt x="13" y="80"/>
                  <a:pt x="11" y="80"/>
                </a:cubicBezTo>
                <a:cubicBezTo>
                  <a:pt x="7" y="80"/>
                  <a:pt x="4" y="83"/>
                  <a:pt x="2" y="86"/>
                </a:cubicBezTo>
                <a:cubicBezTo>
                  <a:pt x="1" y="88"/>
                  <a:pt x="1" y="91"/>
                  <a:pt x="2" y="93"/>
                </a:cubicBezTo>
                <a:cubicBezTo>
                  <a:pt x="7" y="101"/>
                  <a:pt x="18" y="105"/>
                  <a:pt x="28" y="107"/>
                </a:cubicBezTo>
                <a:cubicBezTo>
                  <a:pt x="28" y="115"/>
                  <a:pt x="28" y="115"/>
                  <a:pt x="28" y="115"/>
                </a:cubicBezTo>
                <a:cubicBezTo>
                  <a:pt x="28" y="117"/>
                  <a:pt x="30" y="118"/>
                  <a:pt x="31" y="118"/>
                </a:cubicBezTo>
                <a:close/>
              </a:path>
            </a:pathLst>
          </a:custGeom>
          <a:solidFill>
            <a:srgbClr val="01ACBE"/>
          </a:solidFill>
          <a:ln>
            <a:noFill/>
          </a:ln>
          <a:effectLst>
            <a:reflection blurRad="6350" stA="50000" endA="300" endPos="40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77" name="Group 909"/>
          <p:cNvGrpSpPr>
            <a:grpSpLocks noChangeAspect="1"/>
          </p:cNvGrpSpPr>
          <p:nvPr/>
        </p:nvGrpSpPr>
        <p:grpSpPr bwMode="auto">
          <a:xfrm>
            <a:off x="5349229" y="2161257"/>
            <a:ext cx="287335" cy="245048"/>
            <a:chOff x="6090" y="1175"/>
            <a:chExt cx="265" cy="226"/>
          </a:xfrm>
          <a:solidFill>
            <a:srgbClr val="FFB850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78" name="Freeform 910"/>
            <p:cNvSpPr/>
            <p:nvPr/>
          </p:nvSpPr>
          <p:spPr bwMode="auto">
            <a:xfrm>
              <a:off x="6129" y="1269"/>
              <a:ext cx="56" cy="96"/>
            </a:xfrm>
            <a:custGeom>
              <a:avLst/>
              <a:gdLst>
                <a:gd name="T0" fmla="*/ 2 w 23"/>
                <a:gd name="T1" fmla="*/ 40 h 40"/>
                <a:gd name="T2" fmla="*/ 21 w 23"/>
                <a:gd name="T3" fmla="*/ 40 h 40"/>
                <a:gd name="T4" fmla="*/ 23 w 23"/>
                <a:gd name="T5" fmla="*/ 38 h 40"/>
                <a:gd name="T6" fmla="*/ 23 w 23"/>
                <a:gd name="T7" fmla="*/ 2 h 40"/>
                <a:gd name="T8" fmla="*/ 21 w 23"/>
                <a:gd name="T9" fmla="*/ 0 h 40"/>
                <a:gd name="T10" fmla="*/ 2 w 23"/>
                <a:gd name="T11" fmla="*/ 0 h 40"/>
                <a:gd name="T12" fmla="*/ 0 w 23"/>
                <a:gd name="T13" fmla="*/ 2 h 40"/>
                <a:gd name="T14" fmla="*/ 0 w 23"/>
                <a:gd name="T15" fmla="*/ 38 h 40"/>
                <a:gd name="T16" fmla="*/ 2 w 2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0">
                  <a:moveTo>
                    <a:pt x="2" y="40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2" y="40"/>
                    <a:pt x="23" y="39"/>
                    <a:pt x="23" y="3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0"/>
                    <a:pt x="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9" name="Freeform 911"/>
            <p:cNvSpPr/>
            <p:nvPr/>
          </p:nvSpPr>
          <p:spPr bwMode="auto">
            <a:xfrm>
              <a:off x="6209" y="1235"/>
              <a:ext cx="54" cy="130"/>
            </a:xfrm>
            <a:custGeom>
              <a:avLst/>
              <a:gdLst>
                <a:gd name="T0" fmla="*/ 2 w 22"/>
                <a:gd name="T1" fmla="*/ 54 h 54"/>
                <a:gd name="T2" fmla="*/ 20 w 22"/>
                <a:gd name="T3" fmla="*/ 54 h 54"/>
                <a:gd name="T4" fmla="*/ 22 w 22"/>
                <a:gd name="T5" fmla="*/ 52 h 54"/>
                <a:gd name="T6" fmla="*/ 22 w 22"/>
                <a:gd name="T7" fmla="*/ 2 h 54"/>
                <a:gd name="T8" fmla="*/ 20 w 22"/>
                <a:gd name="T9" fmla="*/ 0 h 54"/>
                <a:gd name="T10" fmla="*/ 2 w 22"/>
                <a:gd name="T11" fmla="*/ 0 h 54"/>
                <a:gd name="T12" fmla="*/ 0 w 22"/>
                <a:gd name="T13" fmla="*/ 2 h 54"/>
                <a:gd name="T14" fmla="*/ 0 w 22"/>
                <a:gd name="T15" fmla="*/ 52 h 54"/>
                <a:gd name="T16" fmla="*/ 2 w 22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4">
                  <a:moveTo>
                    <a:pt x="2" y="5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2" y="53"/>
                    <a:pt x="22" y="5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1" y="0"/>
                    <a:pt x="2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" y="54"/>
                    <a:pt x="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0" name="Freeform 912"/>
            <p:cNvSpPr/>
            <p:nvPr/>
          </p:nvSpPr>
          <p:spPr bwMode="auto">
            <a:xfrm>
              <a:off x="6287" y="1207"/>
              <a:ext cx="56" cy="158"/>
            </a:xfrm>
            <a:custGeom>
              <a:avLst/>
              <a:gdLst>
                <a:gd name="T0" fmla="*/ 2 w 23"/>
                <a:gd name="T1" fmla="*/ 66 h 66"/>
                <a:gd name="T2" fmla="*/ 21 w 23"/>
                <a:gd name="T3" fmla="*/ 66 h 66"/>
                <a:gd name="T4" fmla="*/ 23 w 23"/>
                <a:gd name="T5" fmla="*/ 64 h 66"/>
                <a:gd name="T6" fmla="*/ 23 w 23"/>
                <a:gd name="T7" fmla="*/ 2 h 66"/>
                <a:gd name="T8" fmla="*/ 21 w 23"/>
                <a:gd name="T9" fmla="*/ 0 h 66"/>
                <a:gd name="T10" fmla="*/ 2 w 23"/>
                <a:gd name="T11" fmla="*/ 0 h 66"/>
                <a:gd name="T12" fmla="*/ 0 w 23"/>
                <a:gd name="T13" fmla="*/ 2 h 66"/>
                <a:gd name="T14" fmla="*/ 0 w 23"/>
                <a:gd name="T15" fmla="*/ 64 h 66"/>
                <a:gd name="T16" fmla="*/ 2 w 23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6">
                  <a:moveTo>
                    <a:pt x="2" y="66"/>
                  </a:move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5"/>
                    <a:pt x="23" y="64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6"/>
                    <a:pt x="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1" name="Freeform 913"/>
            <p:cNvSpPr/>
            <p:nvPr/>
          </p:nvSpPr>
          <p:spPr bwMode="auto">
            <a:xfrm>
              <a:off x="6090" y="1175"/>
              <a:ext cx="265" cy="226"/>
            </a:xfrm>
            <a:custGeom>
              <a:avLst/>
              <a:gdLst>
                <a:gd name="T0" fmla="*/ 104 w 109"/>
                <a:gd name="T1" fmla="*/ 85 h 94"/>
                <a:gd name="T2" fmla="*/ 9 w 109"/>
                <a:gd name="T3" fmla="*/ 85 h 94"/>
                <a:gd name="T4" fmla="*/ 9 w 109"/>
                <a:gd name="T5" fmla="*/ 85 h 94"/>
                <a:gd name="T6" fmla="*/ 9 w 109"/>
                <a:gd name="T7" fmla="*/ 4 h 94"/>
                <a:gd name="T8" fmla="*/ 4 w 109"/>
                <a:gd name="T9" fmla="*/ 0 h 94"/>
                <a:gd name="T10" fmla="*/ 0 w 109"/>
                <a:gd name="T11" fmla="*/ 4 h 94"/>
                <a:gd name="T12" fmla="*/ 0 w 109"/>
                <a:gd name="T13" fmla="*/ 85 h 94"/>
                <a:gd name="T14" fmla="*/ 9 w 109"/>
                <a:gd name="T15" fmla="*/ 94 h 94"/>
                <a:gd name="T16" fmla="*/ 104 w 109"/>
                <a:gd name="T17" fmla="*/ 94 h 94"/>
                <a:gd name="T18" fmla="*/ 109 w 109"/>
                <a:gd name="T19" fmla="*/ 90 h 94"/>
                <a:gd name="T20" fmla="*/ 104 w 109"/>
                <a:gd name="T21" fmla="*/ 8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94">
                  <a:moveTo>
                    <a:pt x="104" y="85"/>
                  </a:move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7" y="94"/>
                    <a:pt x="109" y="92"/>
                    <a:pt x="109" y="90"/>
                  </a:cubicBezTo>
                  <a:cubicBezTo>
                    <a:pt x="109" y="87"/>
                    <a:pt x="107" y="85"/>
                    <a:pt x="104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708501" y="1925055"/>
            <a:ext cx="4578499" cy="824605"/>
            <a:chOff x="3724283" y="5209973"/>
            <a:chExt cx="4578499" cy="824605"/>
          </a:xfrm>
        </p:grpSpPr>
        <p:grpSp>
          <p:nvGrpSpPr>
            <p:cNvPr id="83" name="组合 82"/>
            <p:cNvGrpSpPr/>
            <p:nvPr/>
          </p:nvGrpSpPr>
          <p:grpSpPr>
            <a:xfrm>
              <a:off x="3724283" y="5209973"/>
              <a:ext cx="1000117" cy="824605"/>
              <a:chOff x="3629024" y="5343323"/>
              <a:chExt cx="1000117" cy="824605"/>
            </a:xfrm>
          </p:grpSpPr>
          <p:sp>
            <p:nvSpPr>
              <p:cNvPr id="87" name="文本框 86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FCB64F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srgbClr val="FCB64F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88" name="文本框 87"/>
              <p:cNvSpPr txBox="1"/>
              <p:nvPr/>
            </p:nvSpPr>
            <p:spPr>
              <a:xfrm>
                <a:off x="3778583" y="5829374"/>
                <a:ext cx="75463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FDB85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FDB85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4425155" y="5230036"/>
              <a:ext cx="3877627" cy="649963"/>
              <a:chOff x="4528220" y="5170149"/>
              <a:chExt cx="3877627" cy="649963"/>
            </a:xfrm>
          </p:grpSpPr>
          <p:sp>
            <p:nvSpPr>
              <p:cNvPr id="85" name="文本框 84"/>
              <p:cNvSpPr txBox="1"/>
              <p:nvPr/>
            </p:nvSpPr>
            <p:spPr>
              <a:xfrm>
                <a:off x="4528220" y="5170149"/>
                <a:ext cx="164298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86" name="文本框 85"/>
              <p:cNvSpPr txBox="1"/>
              <p:nvPr/>
            </p:nvSpPr>
            <p:spPr>
              <a:xfrm>
                <a:off x="4532471" y="5385249"/>
                <a:ext cx="3873376" cy="434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</a:t>
                </a: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9" name="组合 88"/>
          <p:cNvGrpSpPr/>
          <p:nvPr/>
        </p:nvGrpSpPr>
        <p:grpSpPr>
          <a:xfrm>
            <a:off x="5708501" y="2862797"/>
            <a:ext cx="4578499" cy="850075"/>
            <a:chOff x="3724283" y="5209973"/>
            <a:chExt cx="4578499" cy="850075"/>
          </a:xfrm>
        </p:grpSpPr>
        <p:grpSp>
          <p:nvGrpSpPr>
            <p:cNvPr id="90" name="组合 89"/>
            <p:cNvGrpSpPr/>
            <p:nvPr/>
          </p:nvGrpSpPr>
          <p:grpSpPr>
            <a:xfrm>
              <a:off x="3724283" y="5209973"/>
              <a:ext cx="1000117" cy="849974"/>
              <a:chOff x="3629024" y="5343323"/>
              <a:chExt cx="1000117" cy="849974"/>
            </a:xfrm>
          </p:grpSpPr>
          <p:sp>
            <p:nvSpPr>
              <p:cNvPr id="94" name="文本框 93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5" name="文本框 94"/>
              <p:cNvSpPr txBox="1"/>
              <p:nvPr/>
            </p:nvSpPr>
            <p:spPr>
              <a:xfrm>
                <a:off x="3727950" y="5854743"/>
                <a:ext cx="78558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01ACBE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01ACBE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91" name="组合 90"/>
            <p:cNvGrpSpPr/>
            <p:nvPr/>
          </p:nvGrpSpPr>
          <p:grpSpPr>
            <a:xfrm>
              <a:off x="4425156" y="5230036"/>
              <a:ext cx="3877626" cy="830012"/>
              <a:chOff x="4528221" y="5170149"/>
              <a:chExt cx="3877626" cy="830012"/>
            </a:xfrm>
          </p:grpSpPr>
          <p:sp>
            <p:nvSpPr>
              <p:cNvPr id="92" name="文本框 91"/>
              <p:cNvSpPr txBox="1"/>
              <p:nvPr/>
            </p:nvSpPr>
            <p:spPr>
              <a:xfrm>
                <a:off x="4528221" y="5170149"/>
                <a:ext cx="187102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93" name="文本框 92"/>
              <p:cNvSpPr txBox="1"/>
              <p:nvPr/>
            </p:nvSpPr>
            <p:spPr>
              <a:xfrm>
                <a:off x="4532471" y="5385249"/>
                <a:ext cx="3873376" cy="614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</a:t>
                </a: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ct val="130000"/>
                  </a:lnSpc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5708501" y="3845971"/>
            <a:ext cx="4578499" cy="861335"/>
            <a:chOff x="3724283" y="5209973"/>
            <a:chExt cx="4578499" cy="861335"/>
          </a:xfrm>
        </p:grpSpPr>
        <p:grpSp>
          <p:nvGrpSpPr>
            <p:cNvPr id="97" name="组合 96"/>
            <p:cNvGrpSpPr/>
            <p:nvPr/>
          </p:nvGrpSpPr>
          <p:grpSpPr>
            <a:xfrm>
              <a:off x="3724283" y="5209973"/>
              <a:ext cx="1000117" cy="861335"/>
              <a:chOff x="3629024" y="5343323"/>
              <a:chExt cx="1000117" cy="861335"/>
            </a:xfrm>
          </p:grpSpPr>
          <p:sp>
            <p:nvSpPr>
              <p:cNvPr id="101" name="文本框 100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2" name="文本框 101"/>
              <p:cNvSpPr txBox="1"/>
              <p:nvPr/>
            </p:nvSpPr>
            <p:spPr>
              <a:xfrm>
                <a:off x="3737571" y="5866104"/>
                <a:ext cx="76872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E8707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E8707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4425156" y="5230036"/>
              <a:ext cx="3877626" cy="830012"/>
              <a:chOff x="4528221" y="5170149"/>
              <a:chExt cx="3877626" cy="830012"/>
            </a:xfrm>
          </p:grpSpPr>
          <p:sp>
            <p:nvSpPr>
              <p:cNvPr id="99" name="文本框 98"/>
              <p:cNvSpPr txBox="1"/>
              <p:nvPr/>
            </p:nvSpPr>
            <p:spPr>
              <a:xfrm>
                <a:off x="4528221" y="5170149"/>
                <a:ext cx="1871026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100" name="文本框 99"/>
              <p:cNvSpPr txBox="1"/>
              <p:nvPr/>
            </p:nvSpPr>
            <p:spPr>
              <a:xfrm>
                <a:off x="4532471" y="5385249"/>
                <a:ext cx="3873376" cy="614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</a:t>
                </a: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ct val="130000"/>
                  </a:lnSpc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5708501" y="4769090"/>
            <a:ext cx="4578499" cy="861431"/>
            <a:chOff x="3724283" y="5209973"/>
            <a:chExt cx="4578499" cy="861431"/>
          </a:xfrm>
        </p:grpSpPr>
        <p:grpSp>
          <p:nvGrpSpPr>
            <p:cNvPr id="104" name="组合 103"/>
            <p:cNvGrpSpPr/>
            <p:nvPr/>
          </p:nvGrpSpPr>
          <p:grpSpPr>
            <a:xfrm>
              <a:off x="3724283" y="5209973"/>
              <a:ext cx="1000117" cy="861431"/>
              <a:chOff x="3629024" y="5343323"/>
              <a:chExt cx="1000117" cy="861431"/>
            </a:xfrm>
          </p:grpSpPr>
          <p:sp>
            <p:nvSpPr>
              <p:cNvPr id="108" name="文本框 107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9055A8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600" dirty="0">
                  <a:solidFill>
                    <a:srgbClr val="9055A8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09" name="文本框 108"/>
              <p:cNvSpPr txBox="1"/>
              <p:nvPr/>
            </p:nvSpPr>
            <p:spPr>
              <a:xfrm>
                <a:off x="3694811" y="5866200"/>
                <a:ext cx="9069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9055A8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9055A8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4425155" y="5230036"/>
              <a:ext cx="3877627" cy="830012"/>
              <a:chOff x="4528220" y="5170149"/>
              <a:chExt cx="3877627" cy="830012"/>
            </a:xfrm>
          </p:grpSpPr>
          <p:sp>
            <p:nvSpPr>
              <p:cNvPr id="106" name="文本框 105"/>
              <p:cNvSpPr txBox="1"/>
              <p:nvPr/>
            </p:nvSpPr>
            <p:spPr>
              <a:xfrm>
                <a:off x="4528220" y="5170149"/>
                <a:ext cx="174604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4532471" y="5385249"/>
                <a:ext cx="3873376" cy="6149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单击此处编辑您要的内容，建议您在展示时采用微软雅黑字体，本模版所有图形线条及其相应素材均可自由编辑、改色、替换</a:t>
                </a: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>
                  <a:lnSpc>
                    <a:spcPct val="130000"/>
                  </a:lnSpc>
                </a:pPr>
                <a:endPara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10" name="组合 109"/>
          <p:cNvGrpSpPr/>
          <p:nvPr/>
        </p:nvGrpSpPr>
        <p:grpSpPr>
          <a:xfrm>
            <a:off x="1406490" y="1597574"/>
            <a:ext cx="3166662" cy="4589290"/>
            <a:chOff x="1406490" y="1597574"/>
            <a:chExt cx="3166662" cy="4589290"/>
          </a:xfrm>
        </p:grpSpPr>
        <p:grpSp>
          <p:nvGrpSpPr>
            <p:cNvPr id="111" name="组合 110"/>
            <p:cNvGrpSpPr/>
            <p:nvPr/>
          </p:nvGrpSpPr>
          <p:grpSpPr>
            <a:xfrm>
              <a:off x="1681283" y="2104179"/>
              <a:ext cx="1528936" cy="1528936"/>
              <a:chOff x="5444044" y="1830654"/>
              <a:chExt cx="1850013" cy="1850013"/>
            </a:xfrm>
          </p:grpSpPr>
          <p:sp>
            <p:nvSpPr>
              <p:cNvPr id="321" name="椭圆 320"/>
              <p:cNvSpPr/>
              <p:nvPr/>
            </p:nvSpPr>
            <p:spPr>
              <a:xfrm>
                <a:off x="5444044" y="1830654"/>
                <a:ext cx="1850013" cy="1850013"/>
              </a:xfrm>
              <a:prstGeom prst="ellipse">
                <a:avLst/>
              </a:prstGeom>
              <a:solidFill>
                <a:srgbClr val="F9F9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2" name="椭圆 321"/>
              <p:cNvSpPr/>
              <p:nvPr/>
            </p:nvSpPr>
            <p:spPr>
              <a:xfrm>
                <a:off x="5576188" y="1962798"/>
                <a:ext cx="1585725" cy="1585725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3" name="椭圆 322"/>
              <p:cNvSpPr/>
              <p:nvPr/>
            </p:nvSpPr>
            <p:spPr>
              <a:xfrm>
                <a:off x="5697987" y="2084597"/>
                <a:ext cx="1342126" cy="1342126"/>
              </a:xfrm>
              <a:prstGeom prst="ellipse">
                <a:avLst/>
              </a:prstGeom>
              <a:solidFill>
                <a:srgbClr val="F9F9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4" name="椭圆 323"/>
              <p:cNvSpPr/>
              <p:nvPr/>
            </p:nvSpPr>
            <p:spPr>
              <a:xfrm>
                <a:off x="5861139" y="2247749"/>
                <a:ext cx="1015823" cy="1015823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5" name="椭圆 324"/>
              <p:cNvSpPr/>
              <p:nvPr/>
            </p:nvSpPr>
            <p:spPr>
              <a:xfrm>
                <a:off x="5972810" y="2359420"/>
                <a:ext cx="792480" cy="792480"/>
              </a:xfrm>
              <a:prstGeom prst="ellipse">
                <a:avLst/>
              </a:prstGeom>
              <a:solidFill>
                <a:srgbClr val="F9F9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26" name="椭圆 325"/>
              <p:cNvSpPr/>
              <p:nvPr/>
            </p:nvSpPr>
            <p:spPr>
              <a:xfrm>
                <a:off x="6171523" y="2558133"/>
                <a:ext cx="395054" cy="395054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2" name="椭圆 111"/>
            <p:cNvSpPr/>
            <p:nvPr/>
          </p:nvSpPr>
          <p:spPr>
            <a:xfrm>
              <a:off x="2587142" y="4955909"/>
              <a:ext cx="715463" cy="53528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3" name="同侧圆角矩形 9"/>
            <p:cNvSpPr/>
            <p:nvPr/>
          </p:nvSpPr>
          <p:spPr>
            <a:xfrm flipV="1">
              <a:off x="2310191" y="4410819"/>
              <a:ext cx="1324380" cy="823926"/>
            </a:xfrm>
            <a:prstGeom prst="round2SameRect">
              <a:avLst>
                <a:gd name="adj1" fmla="val 33228"/>
                <a:gd name="adj2" fmla="val 0"/>
              </a:avLst>
            </a:pr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4" name="圆角矩形 6"/>
            <p:cNvSpPr/>
            <p:nvPr/>
          </p:nvSpPr>
          <p:spPr>
            <a:xfrm>
              <a:off x="2258664" y="4340053"/>
              <a:ext cx="1427436" cy="15202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" name="圆角矩形 7"/>
            <p:cNvSpPr/>
            <p:nvPr/>
          </p:nvSpPr>
          <p:spPr>
            <a:xfrm>
              <a:off x="2258664" y="4618194"/>
              <a:ext cx="1427436" cy="15202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圆角矩形 8"/>
            <p:cNvSpPr/>
            <p:nvPr/>
          </p:nvSpPr>
          <p:spPr>
            <a:xfrm>
              <a:off x="2258664" y="4896334"/>
              <a:ext cx="1427436" cy="152028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7" name="任意多边形 46"/>
            <p:cNvSpPr/>
            <p:nvPr/>
          </p:nvSpPr>
          <p:spPr>
            <a:xfrm rot="540000">
              <a:off x="3625000" y="1856867"/>
              <a:ext cx="231093" cy="217607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8" name="任意多边形 47"/>
            <p:cNvSpPr/>
            <p:nvPr/>
          </p:nvSpPr>
          <p:spPr>
            <a:xfrm rot="19117182">
              <a:off x="1975947" y="1961709"/>
              <a:ext cx="231093" cy="217607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9055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9" name="任意多边形 48"/>
            <p:cNvSpPr/>
            <p:nvPr/>
          </p:nvSpPr>
          <p:spPr>
            <a:xfrm>
              <a:off x="1877371" y="2122643"/>
              <a:ext cx="143491" cy="135117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0" name="任意多边形 49"/>
            <p:cNvSpPr/>
            <p:nvPr/>
          </p:nvSpPr>
          <p:spPr>
            <a:xfrm rot="540000">
              <a:off x="4112416" y="2873504"/>
              <a:ext cx="190987" cy="179840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1" name="任意多边形 50"/>
            <p:cNvSpPr/>
            <p:nvPr/>
          </p:nvSpPr>
          <p:spPr>
            <a:xfrm rot="20304764">
              <a:off x="1762307" y="3415625"/>
              <a:ext cx="173624" cy="163492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2" name="任意多边形 51"/>
            <p:cNvSpPr/>
            <p:nvPr/>
          </p:nvSpPr>
          <p:spPr>
            <a:xfrm rot="19776369">
              <a:off x="3402769" y="4073929"/>
              <a:ext cx="231093" cy="217607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9055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3" name="任意多边形 52"/>
            <p:cNvSpPr/>
            <p:nvPr/>
          </p:nvSpPr>
          <p:spPr>
            <a:xfrm rot="21147409">
              <a:off x="2309340" y="4136057"/>
              <a:ext cx="190987" cy="179840"/>
            </a:xfrm>
            <a:custGeom>
              <a:avLst/>
              <a:gdLst>
                <a:gd name="connsiteX0" fmla="*/ 149412 w 292656"/>
                <a:gd name="connsiteY0" fmla="*/ 94275 h 278334"/>
                <a:gd name="connsiteX1" fmla="*/ 97275 w 292656"/>
                <a:gd name="connsiteY1" fmla="*/ 146412 h 278334"/>
                <a:gd name="connsiteX2" fmla="*/ 149412 w 292656"/>
                <a:gd name="connsiteY2" fmla="*/ 198549 h 278334"/>
                <a:gd name="connsiteX3" fmla="*/ 201549 w 292656"/>
                <a:gd name="connsiteY3" fmla="*/ 146412 h 278334"/>
                <a:gd name="connsiteX4" fmla="*/ 149412 w 292656"/>
                <a:gd name="connsiteY4" fmla="*/ 94275 h 278334"/>
                <a:gd name="connsiteX5" fmla="*/ 116562 w 292656"/>
                <a:gd name="connsiteY5" fmla="*/ 0 h 278334"/>
                <a:gd name="connsiteX6" fmla="*/ 176093 w 292656"/>
                <a:gd name="connsiteY6" fmla="*/ 0 h 278334"/>
                <a:gd name="connsiteX7" fmla="*/ 176093 w 292656"/>
                <a:gd name="connsiteY7" fmla="*/ 51968 h 278334"/>
                <a:gd name="connsiteX8" fmla="*/ 185876 w 292656"/>
                <a:gd name="connsiteY8" fmla="*/ 53943 h 278334"/>
                <a:gd name="connsiteX9" fmla="*/ 218170 w 292656"/>
                <a:gd name="connsiteY9" fmla="*/ 75717 h 278334"/>
                <a:gd name="connsiteX10" fmla="*/ 225820 w 292656"/>
                <a:gd name="connsiteY10" fmla="*/ 87063 h 278334"/>
                <a:gd name="connsiteX11" fmla="*/ 274260 w 292656"/>
                <a:gd name="connsiteY11" fmla="*/ 71323 h 278334"/>
                <a:gd name="connsiteX12" fmla="*/ 292656 w 292656"/>
                <a:gd name="connsiteY12" fmla="*/ 127940 h 278334"/>
                <a:gd name="connsiteX13" fmla="*/ 246965 w 292656"/>
                <a:gd name="connsiteY13" fmla="*/ 142787 h 278334"/>
                <a:gd name="connsiteX14" fmla="*/ 247928 w 292656"/>
                <a:gd name="connsiteY14" fmla="*/ 147559 h 278334"/>
                <a:gd name="connsiteX15" fmla="*/ 239944 w 292656"/>
                <a:gd name="connsiteY15" fmla="*/ 187106 h 278334"/>
                <a:gd name="connsiteX16" fmla="*/ 227602 w 292656"/>
                <a:gd name="connsiteY16" fmla="*/ 205411 h 278334"/>
                <a:gd name="connsiteX17" fmla="*/ 255161 w 292656"/>
                <a:gd name="connsiteY17" fmla="*/ 243342 h 278334"/>
                <a:gd name="connsiteX18" fmla="*/ 206999 w 292656"/>
                <a:gd name="connsiteY18" fmla="*/ 278334 h 278334"/>
                <a:gd name="connsiteX19" fmla="*/ 180753 w 292656"/>
                <a:gd name="connsiteY19" fmla="*/ 242209 h 278334"/>
                <a:gd name="connsiteX20" fmla="*/ 146328 w 292656"/>
                <a:gd name="connsiteY20" fmla="*/ 249159 h 278334"/>
                <a:gd name="connsiteX21" fmla="*/ 111904 w 292656"/>
                <a:gd name="connsiteY21" fmla="*/ 242209 h 278334"/>
                <a:gd name="connsiteX22" fmla="*/ 85658 w 292656"/>
                <a:gd name="connsiteY22" fmla="*/ 278334 h 278334"/>
                <a:gd name="connsiteX23" fmla="*/ 37496 w 292656"/>
                <a:gd name="connsiteY23" fmla="*/ 243342 h 278334"/>
                <a:gd name="connsiteX24" fmla="*/ 65054 w 292656"/>
                <a:gd name="connsiteY24" fmla="*/ 205412 h 278334"/>
                <a:gd name="connsiteX25" fmla="*/ 52712 w 292656"/>
                <a:gd name="connsiteY25" fmla="*/ 187106 h 278334"/>
                <a:gd name="connsiteX26" fmla="*/ 44728 w 292656"/>
                <a:gd name="connsiteY26" fmla="*/ 147559 h 278334"/>
                <a:gd name="connsiteX27" fmla="*/ 45691 w 292656"/>
                <a:gd name="connsiteY27" fmla="*/ 142787 h 278334"/>
                <a:gd name="connsiteX28" fmla="*/ 0 w 292656"/>
                <a:gd name="connsiteY28" fmla="*/ 127940 h 278334"/>
                <a:gd name="connsiteX29" fmla="*/ 18396 w 292656"/>
                <a:gd name="connsiteY29" fmla="*/ 71323 h 278334"/>
                <a:gd name="connsiteX30" fmla="*/ 66836 w 292656"/>
                <a:gd name="connsiteY30" fmla="*/ 87063 h 278334"/>
                <a:gd name="connsiteX31" fmla="*/ 74486 w 292656"/>
                <a:gd name="connsiteY31" fmla="*/ 75717 h 278334"/>
                <a:gd name="connsiteX32" fmla="*/ 106781 w 292656"/>
                <a:gd name="connsiteY32" fmla="*/ 53943 h 278334"/>
                <a:gd name="connsiteX33" fmla="*/ 116562 w 292656"/>
                <a:gd name="connsiteY33" fmla="*/ 51969 h 278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92656" h="278334">
                  <a:moveTo>
                    <a:pt x="149412" y="94275"/>
                  </a:moveTo>
                  <a:cubicBezTo>
                    <a:pt x="120618" y="94275"/>
                    <a:pt x="97275" y="117618"/>
                    <a:pt x="97275" y="146412"/>
                  </a:cubicBezTo>
                  <a:cubicBezTo>
                    <a:pt x="97275" y="175206"/>
                    <a:pt x="120618" y="198549"/>
                    <a:pt x="149412" y="198549"/>
                  </a:cubicBezTo>
                  <a:cubicBezTo>
                    <a:pt x="178206" y="198549"/>
                    <a:pt x="201549" y="175206"/>
                    <a:pt x="201549" y="146412"/>
                  </a:cubicBezTo>
                  <a:cubicBezTo>
                    <a:pt x="201549" y="117618"/>
                    <a:pt x="178206" y="94275"/>
                    <a:pt x="149412" y="94275"/>
                  </a:cubicBezTo>
                  <a:close/>
                  <a:moveTo>
                    <a:pt x="116562" y="0"/>
                  </a:moveTo>
                  <a:lnTo>
                    <a:pt x="176093" y="0"/>
                  </a:lnTo>
                  <a:lnTo>
                    <a:pt x="176093" y="51968"/>
                  </a:lnTo>
                  <a:lnTo>
                    <a:pt x="185876" y="53943"/>
                  </a:lnTo>
                  <a:cubicBezTo>
                    <a:pt x="198031" y="59085"/>
                    <a:pt x="208977" y="66524"/>
                    <a:pt x="218170" y="75717"/>
                  </a:cubicBezTo>
                  <a:lnTo>
                    <a:pt x="225820" y="87063"/>
                  </a:lnTo>
                  <a:lnTo>
                    <a:pt x="274260" y="71323"/>
                  </a:lnTo>
                  <a:lnTo>
                    <a:pt x="292656" y="127940"/>
                  </a:lnTo>
                  <a:lnTo>
                    <a:pt x="246965" y="142787"/>
                  </a:lnTo>
                  <a:lnTo>
                    <a:pt x="247928" y="147559"/>
                  </a:lnTo>
                  <a:cubicBezTo>
                    <a:pt x="247928" y="161587"/>
                    <a:pt x="245085" y="174951"/>
                    <a:pt x="239944" y="187106"/>
                  </a:cubicBezTo>
                  <a:lnTo>
                    <a:pt x="227602" y="205411"/>
                  </a:lnTo>
                  <a:lnTo>
                    <a:pt x="255161" y="243342"/>
                  </a:lnTo>
                  <a:lnTo>
                    <a:pt x="206999" y="278334"/>
                  </a:lnTo>
                  <a:lnTo>
                    <a:pt x="180753" y="242209"/>
                  </a:lnTo>
                  <a:lnTo>
                    <a:pt x="146328" y="249159"/>
                  </a:lnTo>
                  <a:lnTo>
                    <a:pt x="111904" y="242209"/>
                  </a:lnTo>
                  <a:lnTo>
                    <a:pt x="85658" y="278334"/>
                  </a:lnTo>
                  <a:lnTo>
                    <a:pt x="37496" y="243342"/>
                  </a:lnTo>
                  <a:lnTo>
                    <a:pt x="65054" y="205412"/>
                  </a:lnTo>
                  <a:lnTo>
                    <a:pt x="52712" y="187106"/>
                  </a:lnTo>
                  <a:cubicBezTo>
                    <a:pt x="47571" y="174951"/>
                    <a:pt x="44728" y="161587"/>
                    <a:pt x="44728" y="147559"/>
                  </a:cubicBezTo>
                  <a:lnTo>
                    <a:pt x="45691" y="142787"/>
                  </a:lnTo>
                  <a:lnTo>
                    <a:pt x="0" y="127940"/>
                  </a:lnTo>
                  <a:lnTo>
                    <a:pt x="18396" y="71323"/>
                  </a:lnTo>
                  <a:lnTo>
                    <a:pt x="66836" y="87063"/>
                  </a:lnTo>
                  <a:lnTo>
                    <a:pt x="74486" y="75717"/>
                  </a:lnTo>
                  <a:cubicBezTo>
                    <a:pt x="83679" y="66524"/>
                    <a:pt x="94625" y="59085"/>
                    <a:pt x="106781" y="53943"/>
                  </a:cubicBezTo>
                  <a:lnTo>
                    <a:pt x="116562" y="51969"/>
                  </a:ln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4" name="任意多边形 72"/>
            <p:cNvSpPr/>
            <p:nvPr/>
          </p:nvSpPr>
          <p:spPr>
            <a:xfrm rot="21300000">
              <a:off x="3304050" y="2101340"/>
              <a:ext cx="487828" cy="498032"/>
            </a:xfrm>
            <a:custGeom>
              <a:avLst/>
              <a:gdLst>
                <a:gd name="connsiteX0" fmla="*/ 378421 w 770173"/>
                <a:gd name="connsiteY0" fmla="*/ 151612 h 786281"/>
                <a:gd name="connsiteX1" fmla="*/ 131764 w 770173"/>
                <a:gd name="connsiteY1" fmla="*/ 398268 h 786281"/>
                <a:gd name="connsiteX2" fmla="*/ 378421 w 770173"/>
                <a:gd name="connsiteY2" fmla="*/ 644925 h 786281"/>
                <a:gd name="connsiteX3" fmla="*/ 625078 w 770173"/>
                <a:gd name="connsiteY3" fmla="*/ 398268 h 786281"/>
                <a:gd name="connsiteX4" fmla="*/ 378421 w 770173"/>
                <a:gd name="connsiteY4" fmla="*/ 151612 h 786281"/>
                <a:gd name="connsiteX5" fmla="*/ 295853 w 770173"/>
                <a:gd name="connsiteY5" fmla="*/ 0 h 786281"/>
                <a:gd name="connsiteX6" fmla="*/ 474320 w 770173"/>
                <a:gd name="connsiteY6" fmla="*/ 0 h 786281"/>
                <a:gd name="connsiteX7" fmla="*/ 474320 w 770173"/>
                <a:gd name="connsiteY7" fmla="*/ 98921 h 786281"/>
                <a:gd name="connsiteX8" fmla="*/ 502920 w 770173"/>
                <a:gd name="connsiteY8" fmla="*/ 107799 h 786281"/>
                <a:gd name="connsiteX9" fmla="*/ 555523 w 770173"/>
                <a:gd name="connsiteY9" fmla="*/ 136351 h 786281"/>
                <a:gd name="connsiteX10" fmla="*/ 594990 w 770173"/>
                <a:gd name="connsiteY10" fmla="*/ 168914 h 786281"/>
                <a:gd name="connsiteX11" fmla="*/ 680939 w 770173"/>
                <a:gd name="connsiteY11" fmla="*/ 119292 h 786281"/>
                <a:gd name="connsiteX12" fmla="*/ 770173 w 770173"/>
                <a:gd name="connsiteY12" fmla="*/ 273849 h 786281"/>
                <a:gd name="connsiteX13" fmla="*/ 683620 w 770173"/>
                <a:gd name="connsiteY13" fmla="*/ 323819 h 786281"/>
                <a:gd name="connsiteX14" fmla="*/ 685766 w 770173"/>
                <a:gd name="connsiteY14" fmla="*/ 330730 h 786281"/>
                <a:gd name="connsiteX15" fmla="*/ 692057 w 770173"/>
                <a:gd name="connsiteY15" fmla="*/ 393141 h 786281"/>
                <a:gd name="connsiteX16" fmla="*/ 685766 w 770173"/>
                <a:gd name="connsiteY16" fmla="*/ 455551 h 786281"/>
                <a:gd name="connsiteX17" fmla="*/ 683620 w 770173"/>
                <a:gd name="connsiteY17" fmla="*/ 462462 h 786281"/>
                <a:gd name="connsiteX18" fmla="*/ 770173 w 770173"/>
                <a:gd name="connsiteY18" fmla="*/ 512433 h 786281"/>
                <a:gd name="connsiteX19" fmla="*/ 680939 w 770173"/>
                <a:gd name="connsiteY19" fmla="*/ 666990 h 786281"/>
                <a:gd name="connsiteX20" fmla="*/ 594990 w 770173"/>
                <a:gd name="connsiteY20" fmla="*/ 617367 h 786281"/>
                <a:gd name="connsiteX21" fmla="*/ 555523 w 770173"/>
                <a:gd name="connsiteY21" fmla="*/ 649930 h 786281"/>
                <a:gd name="connsiteX22" fmla="*/ 502920 w 770173"/>
                <a:gd name="connsiteY22" fmla="*/ 678482 h 786281"/>
                <a:gd name="connsiteX23" fmla="*/ 474320 w 770173"/>
                <a:gd name="connsiteY23" fmla="*/ 687360 h 786281"/>
                <a:gd name="connsiteX24" fmla="*/ 474320 w 770173"/>
                <a:gd name="connsiteY24" fmla="*/ 786281 h 786281"/>
                <a:gd name="connsiteX25" fmla="*/ 295853 w 770173"/>
                <a:gd name="connsiteY25" fmla="*/ 786281 h 786281"/>
                <a:gd name="connsiteX26" fmla="*/ 295853 w 770173"/>
                <a:gd name="connsiteY26" fmla="*/ 689041 h 786281"/>
                <a:gd name="connsiteX27" fmla="*/ 261839 w 770173"/>
                <a:gd name="connsiteY27" fmla="*/ 678482 h 786281"/>
                <a:gd name="connsiteX28" fmla="*/ 209236 w 770173"/>
                <a:gd name="connsiteY28" fmla="*/ 649930 h 786281"/>
                <a:gd name="connsiteX29" fmla="*/ 171997 w 770173"/>
                <a:gd name="connsiteY29" fmla="*/ 619205 h 786281"/>
                <a:gd name="connsiteX30" fmla="*/ 89233 w 770173"/>
                <a:gd name="connsiteY30" fmla="*/ 666990 h 786281"/>
                <a:gd name="connsiteX31" fmla="*/ 0 w 770173"/>
                <a:gd name="connsiteY31" fmla="*/ 512433 h 786281"/>
                <a:gd name="connsiteX32" fmla="*/ 81961 w 770173"/>
                <a:gd name="connsiteY32" fmla="*/ 465112 h 786281"/>
                <a:gd name="connsiteX33" fmla="*/ 78993 w 770173"/>
                <a:gd name="connsiteY33" fmla="*/ 455551 h 786281"/>
                <a:gd name="connsiteX34" fmla="*/ 72702 w 770173"/>
                <a:gd name="connsiteY34" fmla="*/ 393141 h 786281"/>
                <a:gd name="connsiteX35" fmla="*/ 78993 w 770173"/>
                <a:gd name="connsiteY35" fmla="*/ 330730 h 786281"/>
                <a:gd name="connsiteX36" fmla="*/ 81961 w 770173"/>
                <a:gd name="connsiteY36" fmla="*/ 321169 h 786281"/>
                <a:gd name="connsiteX37" fmla="*/ 0 w 770173"/>
                <a:gd name="connsiteY37" fmla="*/ 273849 h 786281"/>
                <a:gd name="connsiteX38" fmla="*/ 89233 w 770173"/>
                <a:gd name="connsiteY38" fmla="*/ 119292 h 786281"/>
                <a:gd name="connsiteX39" fmla="*/ 171997 w 770173"/>
                <a:gd name="connsiteY39" fmla="*/ 167076 h 786281"/>
                <a:gd name="connsiteX40" fmla="*/ 209236 w 770173"/>
                <a:gd name="connsiteY40" fmla="*/ 136351 h 786281"/>
                <a:gd name="connsiteX41" fmla="*/ 261839 w 770173"/>
                <a:gd name="connsiteY41" fmla="*/ 107799 h 786281"/>
                <a:gd name="connsiteX42" fmla="*/ 295853 w 770173"/>
                <a:gd name="connsiteY42" fmla="*/ 97241 h 786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770173" h="786281">
                  <a:moveTo>
                    <a:pt x="378421" y="151612"/>
                  </a:moveTo>
                  <a:cubicBezTo>
                    <a:pt x="242197" y="151612"/>
                    <a:pt x="131764" y="262044"/>
                    <a:pt x="131764" y="398268"/>
                  </a:cubicBezTo>
                  <a:cubicBezTo>
                    <a:pt x="131764" y="534493"/>
                    <a:pt x="242197" y="644925"/>
                    <a:pt x="378421" y="644925"/>
                  </a:cubicBezTo>
                  <a:cubicBezTo>
                    <a:pt x="514646" y="644925"/>
                    <a:pt x="625078" y="534493"/>
                    <a:pt x="625078" y="398268"/>
                  </a:cubicBezTo>
                  <a:cubicBezTo>
                    <a:pt x="625078" y="262044"/>
                    <a:pt x="514646" y="151612"/>
                    <a:pt x="378421" y="151612"/>
                  </a:cubicBezTo>
                  <a:close/>
                  <a:moveTo>
                    <a:pt x="295853" y="0"/>
                  </a:moveTo>
                  <a:lnTo>
                    <a:pt x="474320" y="0"/>
                  </a:lnTo>
                  <a:lnTo>
                    <a:pt x="474320" y="98921"/>
                  </a:lnTo>
                  <a:lnTo>
                    <a:pt x="502920" y="107799"/>
                  </a:lnTo>
                  <a:cubicBezTo>
                    <a:pt x="521445" y="115634"/>
                    <a:pt x="539048" y="125221"/>
                    <a:pt x="555523" y="136351"/>
                  </a:cubicBezTo>
                  <a:lnTo>
                    <a:pt x="594990" y="168914"/>
                  </a:lnTo>
                  <a:lnTo>
                    <a:pt x="680939" y="119292"/>
                  </a:lnTo>
                  <a:lnTo>
                    <a:pt x="770173" y="273849"/>
                  </a:lnTo>
                  <a:lnTo>
                    <a:pt x="683620" y="323819"/>
                  </a:lnTo>
                  <a:lnTo>
                    <a:pt x="685766" y="330730"/>
                  </a:lnTo>
                  <a:cubicBezTo>
                    <a:pt x="689891" y="350889"/>
                    <a:pt x="692057" y="371762"/>
                    <a:pt x="692057" y="393141"/>
                  </a:cubicBezTo>
                  <a:cubicBezTo>
                    <a:pt x="692057" y="414519"/>
                    <a:pt x="689891" y="435392"/>
                    <a:pt x="685766" y="455551"/>
                  </a:cubicBezTo>
                  <a:lnTo>
                    <a:pt x="683620" y="462462"/>
                  </a:lnTo>
                  <a:lnTo>
                    <a:pt x="770173" y="512433"/>
                  </a:lnTo>
                  <a:lnTo>
                    <a:pt x="680939" y="666990"/>
                  </a:lnTo>
                  <a:lnTo>
                    <a:pt x="594990" y="617367"/>
                  </a:lnTo>
                  <a:lnTo>
                    <a:pt x="555523" y="649930"/>
                  </a:lnTo>
                  <a:cubicBezTo>
                    <a:pt x="539048" y="661060"/>
                    <a:pt x="521445" y="670647"/>
                    <a:pt x="502920" y="678482"/>
                  </a:cubicBezTo>
                  <a:lnTo>
                    <a:pt x="474320" y="687360"/>
                  </a:lnTo>
                  <a:lnTo>
                    <a:pt x="474320" y="786281"/>
                  </a:lnTo>
                  <a:lnTo>
                    <a:pt x="295853" y="786281"/>
                  </a:lnTo>
                  <a:lnTo>
                    <a:pt x="295853" y="689041"/>
                  </a:lnTo>
                  <a:lnTo>
                    <a:pt x="261839" y="678482"/>
                  </a:lnTo>
                  <a:cubicBezTo>
                    <a:pt x="243314" y="670647"/>
                    <a:pt x="225711" y="661060"/>
                    <a:pt x="209236" y="649930"/>
                  </a:cubicBezTo>
                  <a:lnTo>
                    <a:pt x="171997" y="619205"/>
                  </a:lnTo>
                  <a:lnTo>
                    <a:pt x="89233" y="666990"/>
                  </a:lnTo>
                  <a:lnTo>
                    <a:pt x="0" y="512433"/>
                  </a:lnTo>
                  <a:lnTo>
                    <a:pt x="81961" y="465112"/>
                  </a:lnTo>
                  <a:lnTo>
                    <a:pt x="78993" y="455551"/>
                  </a:lnTo>
                  <a:cubicBezTo>
                    <a:pt x="74868" y="435392"/>
                    <a:pt x="72702" y="414519"/>
                    <a:pt x="72702" y="393141"/>
                  </a:cubicBezTo>
                  <a:cubicBezTo>
                    <a:pt x="72702" y="371762"/>
                    <a:pt x="74868" y="350889"/>
                    <a:pt x="78993" y="330730"/>
                  </a:cubicBezTo>
                  <a:lnTo>
                    <a:pt x="81961" y="321169"/>
                  </a:lnTo>
                  <a:lnTo>
                    <a:pt x="0" y="273849"/>
                  </a:lnTo>
                  <a:lnTo>
                    <a:pt x="89233" y="119292"/>
                  </a:lnTo>
                  <a:lnTo>
                    <a:pt x="171997" y="167076"/>
                  </a:lnTo>
                  <a:lnTo>
                    <a:pt x="209236" y="136351"/>
                  </a:lnTo>
                  <a:cubicBezTo>
                    <a:pt x="225711" y="125221"/>
                    <a:pt x="243314" y="115634"/>
                    <a:pt x="261839" y="107799"/>
                  </a:cubicBezTo>
                  <a:lnTo>
                    <a:pt x="295853" y="97241"/>
                  </a:lnTo>
                  <a:close/>
                </a:path>
              </a:pathLst>
            </a:custGeom>
            <a:solidFill>
              <a:srgbClr val="01AC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2179184" y="1799561"/>
              <a:ext cx="308809" cy="308809"/>
              <a:chOff x="3404393" y="1190304"/>
              <a:chExt cx="1066092" cy="1066091"/>
            </a:xfrm>
          </p:grpSpPr>
          <p:sp>
            <p:nvSpPr>
              <p:cNvPr id="306" name="矩形 305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7" name="矩形 306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8" name="矩形 307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9" name="矩形 308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0" name="矩形 309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1" name="矩形 310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2" name="矩形 311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3" name="矩形 312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4" name="矩形 313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5" name="矩形 314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6" name="矩形 315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" name="矩形 316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8" name="任意多边形 86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9" name="任意多边形 85"/>
              <p:cNvSpPr/>
              <p:nvPr/>
            </p:nvSpPr>
            <p:spPr>
              <a:xfrm>
                <a:off x="3549702" y="1338513"/>
                <a:ext cx="771086" cy="771086"/>
              </a:xfrm>
              <a:custGeom>
                <a:avLst/>
                <a:gdLst>
                  <a:gd name="connsiteX0" fmla="*/ 389436 w 771086"/>
                  <a:gd name="connsiteY0" fmla="*/ 147342 h 771086"/>
                  <a:gd name="connsiteX1" fmla="*/ 152996 w 771086"/>
                  <a:gd name="connsiteY1" fmla="*/ 383782 h 771086"/>
                  <a:gd name="connsiteX2" fmla="*/ 389436 w 771086"/>
                  <a:gd name="connsiteY2" fmla="*/ 620222 h 771086"/>
                  <a:gd name="connsiteX3" fmla="*/ 625876 w 771086"/>
                  <a:gd name="connsiteY3" fmla="*/ 383782 h 771086"/>
                  <a:gd name="connsiteX4" fmla="*/ 389436 w 771086"/>
                  <a:gd name="connsiteY4" fmla="*/ 147342 h 771086"/>
                  <a:gd name="connsiteX5" fmla="*/ 385543 w 771086"/>
                  <a:gd name="connsiteY5" fmla="*/ 0 h 771086"/>
                  <a:gd name="connsiteX6" fmla="*/ 771086 w 771086"/>
                  <a:gd name="connsiteY6" fmla="*/ 385543 h 771086"/>
                  <a:gd name="connsiteX7" fmla="*/ 385543 w 771086"/>
                  <a:gd name="connsiteY7" fmla="*/ 771086 h 771086"/>
                  <a:gd name="connsiteX8" fmla="*/ 0 w 771086"/>
                  <a:gd name="connsiteY8" fmla="*/ 385543 h 771086"/>
                  <a:gd name="connsiteX9" fmla="*/ 385543 w 771086"/>
                  <a:gd name="connsiteY9" fmla="*/ 0 h 771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71086" h="771086">
                    <a:moveTo>
                      <a:pt x="389436" y="147342"/>
                    </a:moveTo>
                    <a:cubicBezTo>
                      <a:pt x="258854" y="147342"/>
                      <a:pt x="152996" y="253200"/>
                      <a:pt x="152996" y="383782"/>
                    </a:cubicBezTo>
                    <a:cubicBezTo>
                      <a:pt x="152996" y="514364"/>
                      <a:pt x="258854" y="620222"/>
                      <a:pt x="389436" y="620222"/>
                    </a:cubicBezTo>
                    <a:cubicBezTo>
                      <a:pt x="520018" y="620222"/>
                      <a:pt x="625876" y="514364"/>
                      <a:pt x="625876" y="383782"/>
                    </a:cubicBezTo>
                    <a:cubicBezTo>
                      <a:pt x="625876" y="253200"/>
                      <a:pt x="520018" y="147342"/>
                      <a:pt x="389436" y="147342"/>
                    </a:cubicBezTo>
                    <a:close/>
                    <a:moveTo>
                      <a:pt x="385543" y="0"/>
                    </a:moveTo>
                    <a:cubicBezTo>
                      <a:pt x="598473" y="0"/>
                      <a:pt x="771086" y="172613"/>
                      <a:pt x="771086" y="385543"/>
                    </a:cubicBezTo>
                    <a:cubicBezTo>
                      <a:pt x="771086" y="598473"/>
                      <a:pt x="598473" y="771086"/>
                      <a:pt x="385543" y="771086"/>
                    </a:cubicBezTo>
                    <a:cubicBezTo>
                      <a:pt x="172613" y="771086"/>
                      <a:pt x="0" y="598473"/>
                      <a:pt x="0" y="385543"/>
                    </a:cubicBezTo>
                    <a:cubicBezTo>
                      <a:pt x="0" y="172613"/>
                      <a:pt x="172613" y="0"/>
                      <a:pt x="3855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0" name="任意多边形 81"/>
              <p:cNvSpPr/>
              <p:nvPr/>
            </p:nvSpPr>
            <p:spPr>
              <a:xfrm>
                <a:off x="3601763" y="1388815"/>
                <a:ext cx="666964" cy="666963"/>
              </a:xfrm>
              <a:custGeom>
                <a:avLst/>
                <a:gdLst>
                  <a:gd name="connsiteX0" fmla="*/ 331172 w 666964"/>
                  <a:gd name="connsiteY0" fmla="*/ 120540 h 666964"/>
                  <a:gd name="connsiteX1" fmla="*/ 124230 w 666964"/>
                  <a:gd name="connsiteY1" fmla="*/ 327482 h 666964"/>
                  <a:gd name="connsiteX2" fmla="*/ 331172 w 666964"/>
                  <a:gd name="connsiteY2" fmla="*/ 534424 h 666964"/>
                  <a:gd name="connsiteX3" fmla="*/ 538114 w 666964"/>
                  <a:gd name="connsiteY3" fmla="*/ 327482 h 666964"/>
                  <a:gd name="connsiteX4" fmla="*/ 331172 w 666964"/>
                  <a:gd name="connsiteY4" fmla="*/ 120540 h 666964"/>
                  <a:gd name="connsiteX5" fmla="*/ 333482 w 666964"/>
                  <a:gd name="connsiteY5" fmla="*/ 0 h 666964"/>
                  <a:gd name="connsiteX6" fmla="*/ 666964 w 666964"/>
                  <a:gd name="connsiteY6" fmla="*/ 333482 h 666964"/>
                  <a:gd name="connsiteX7" fmla="*/ 333482 w 666964"/>
                  <a:gd name="connsiteY7" fmla="*/ 666964 h 666964"/>
                  <a:gd name="connsiteX8" fmla="*/ 0 w 666964"/>
                  <a:gd name="connsiteY8" fmla="*/ 333482 h 666964"/>
                  <a:gd name="connsiteX9" fmla="*/ 333482 w 666964"/>
                  <a:gd name="connsiteY9" fmla="*/ 0 h 66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66964" h="666964">
                    <a:moveTo>
                      <a:pt x="331172" y="120540"/>
                    </a:moveTo>
                    <a:cubicBezTo>
                      <a:pt x="216881" y="120540"/>
                      <a:pt x="124230" y="213191"/>
                      <a:pt x="124230" y="327482"/>
                    </a:cubicBezTo>
                    <a:cubicBezTo>
                      <a:pt x="124230" y="441773"/>
                      <a:pt x="216881" y="534424"/>
                      <a:pt x="331172" y="534424"/>
                    </a:cubicBezTo>
                    <a:cubicBezTo>
                      <a:pt x="445463" y="534424"/>
                      <a:pt x="538114" y="441773"/>
                      <a:pt x="538114" y="327482"/>
                    </a:cubicBezTo>
                    <a:cubicBezTo>
                      <a:pt x="538114" y="213191"/>
                      <a:pt x="445463" y="120540"/>
                      <a:pt x="331172" y="120540"/>
                    </a:cubicBezTo>
                    <a:close/>
                    <a:moveTo>
                      <a:pt x="333482" y="0"/>
                    </a:moveTo>
                    <a:cubicBezTo>
                      <a:pt x="517659" y="0"/>
                      <a:pt x="666964" y="149305"/>
                      <a:pt x="666964" y="333482"/>
                    </a:cubicBezTo>
                    <a:cubicBezTo>
                      <a:pt x="666964" y="517659"/>
                      <a:pt x="517659" y="666964"/>
                      <a:pt x="333482" y="666964"/>
                    </a:cubicBezTo>
                    <a:cubicBezTo>
                      <a:pt x="149305" y="666964"/>
                      <a:pt x="0" y="517659"/>
                      <a:pt x="0" y="333482"/>
                    </a:cubicBezTo>
                    <a:cubicBezTo>
                      <a:pt x="0" y="149305"/>
                      <a:pt x="149305" y="0"/>
                      <a:pt x="333482" y="0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6" name="组合 125"/>
            <p:cNvGrpSpPr/>
            <p:nvPr/>
          </p:nvGrpSpPr>
          <p:grpSpPr>
            <a:xfrm>
              <a:off x="2771431" y="3552222"/>
              <a:ext cx="695729" cy="695728"/>
              <a:chOff x="5889363" y="3101297"/>
              <a:chExt cx="841832" cy="841831"/>
            </a:xfrm>
          </p:grpSpPr>
          <p:sp>
            <p:nvSpPr>
              <p:cNvPr id="304" name="任意多边形 104"/>
              <p:cNvSpPr/>
              <p:nvPr/>
            </p:nvSpPr>
            <p:spPr>
              <a:xfrm>
                <a:off x="5889363" y="3101297"/>
                <a:ext cx="841832" cy="841831"/>
              </a:xfrm>
              <a:custGeom>
                <a:avLst/>
                <a:gdLst>
                  <a:gd name="connsiteX0" fmla="*/ 441182 w 889882"/>
                  <a:gd name="connsiteY0" fmla="*/ 266316 h 889881"/>
                  <a:gd name="connsiteX1" fmla="*/ 268444 w 889882"/>
                  <a:gd name="connsiteY1" fmla="*/ 439053 h 889881"/>
                  <a:gd name="connsiteX2" fmla="*/ 441182 w 889882"/>
                  <a:gd name="connsiteY2" fmla="*/ 611790 h 889881"/>
                  <a:gd name="connsiteX3" fmla="*/ 613919 w 889882"/>
                  <a:gd name="connsiteY3" fmla="*/ 439053 h 889881"/>
                  <a:gd name="connsiteX4" fmla="*/ 441182 w 889882"/>
                  <a:gd name="connsiteY4" fmla="*/ 266316 h 889881"/>
                  <a:gd name="connsiteX5" fmla="*/ 388980 w 889882"/>
                  <a:gd name="connsiteY5" fmla="*/ 0 h 889881"/>
                  <a:gd name="connsiteX6" fmla="*/ 500903 w 889882"/>
                  <a:gd name="connsiteY6" fmla="*/ 0 h 889881"/>
                  <a:gd name="connsiteX7" fmla="*/ 500903 w 889882"/>
                  <a:gd name="connsiteY7" fmla="*/ 60161 h 889881"/>
                  <a:gd name="connsiteX8" fmla="*/ 524838 w 889882"/>
                  <a:gd name="connsiteY8" fmla="*/ 62573 h 889881"/>
                  <a:gd name="connsiteX9" fmla="*/ 589495 w 889882"/>
                  <a:gd name="connsiteY9" fmla="*/ 82644 h 889881"/>
                  <a:gd name="connsiteX10" fmla="*/ 618948 w 889882"/>
                  <a:gd name="connsiteY10" fmla="*/ 31630 h 889881"/>
                  <a:gd name="connsiteX11" fmla="*/ 715876 w 889882"/>
                  <a:gd name="connsiteY11" fmla="*/ 87591 h 889881"/>
                  <a:gd name="connsiteX12" fmla="*/ 686033 w 889882"/>
                  <a:gd name="connsiteY12" fmla="*/ 139281 h 889881"/>
                  <a:gd name="connsiteX13" fmla="*/ 721707 w 889882"/>
                  <a:gd name="connsiteY13" fmla="*/ 168715 h 889881"/>
                  <a:gd name="connsiteX14" fmla="*/ 750665 w 889882"/>
                  <a:gd name="connsiteY14" fmla="*/ 203812 h 889881"/>
                  <a:gd name="connsiteX15" fmla="*/ 802290 w 889882"/>
                  <a:gd name="connsiteY15" fmla="*/ 174007 h 889881"/>
                  <a:gd name="connsiteX16" fmla="*/ 858251 w 889882"/>
                  <a:gd name="connsiteY16" fmla="*/ 270935 h 889881"/>
                  <a:gd name="connsiteX17" fmla="*/ 807553 w 889882"/>
                  <a:gd name="connsiteY17" fmla="*/ 300205 h 889881"/>
                  <a:gd name="connsiteX18" fmla="*/ 827848 w 889882"/>
                  <a:gd name="connsiteY18" fmla="*/ 365584 h 889881"/>
                  <a:gd name="connsiteX19" fmla="*/ 830207 w 889882"/>
                  <a:gd name="connsiteY19" fmla="*/ 388980 h 889881"/>
                  <a:gd name="connsiteX20" fmla="*/ 889882 w 889882"/>
                  <a:gd name="connsiteY20" fmla="*/ 388980 h 889881"/>
                  <a:gd name="connsiteX21" fmla="*/ 889882 w 889882"/>
                  <a:gd name="connsiteY21" fmla="*/ 500903 h 889881"/>
                  <a:gd name="connsiteX22" fmla="*/ 830029 w 889882"/>
                  <a:gd name="connsiteY22" fmla="*/ 500903 h 889881"/>
                  <a:gd name="connsiteX23" fmla="*/ 827848 w 889882"/>
                  <a:gd name="connsiteY23" fmla="*/ 522539 h 889881"/>
                  <a:gd name="connsiteX24" fmla="*/ 807090 w 889882"/>
                  <a:gd name="connsiteY24" fmla="*/ 589410 h 889881"/>
                  <a:gd name="connsiteX25" fmla="*/ 858251 w 889882"/>
                  <a:gd name="connsiteY25" fmla="*/ 618948 h 889881"/>
                  <a:gd name="connsiteX26" fmla="*/ 802290 w 889882"/>
                  <a:gd name="connsiteY26" fmla="*/ 715876 h 889881"/>
                  <a:gd name="connsiteX27" fmla="*/ 749682 w 889882"/>
                  <a:gd name="connsiteY27" fmla="*/ 685502 h 889881"/>
                  <a:gd name="connsiteX28" fmla="*/ 721707 w 889882"/>
                  <a:gd name="connsiteY28" fmla="*/ 719408 h 889881"/>
                  <a:gd name="connsiteX29" fmla="*/ 685345 w 889882"/>
                  <a:gd name="connsiteY29" fmla="*/ 749409 h 889881"/>
                  <a:gd name="connsiteX30" fmla="*/ 715876 w 889882"/>
                  <a:gd name="connsiteY30" fmla="*/ 802290 h 889881"/>
                  <a:gd name="connsiteX31" fmla="*/ 618948 w 889882"/>
                  <a:gd name="connsiteY31" fmla="*/ 858252 h 889881"/>
                  <a:gd name="connsiteX32" fmla="*/ 588634 w 889882"/>
                  <a:gd name="connsiteY32" fmla="*/ 805746 h 889881"/>
                  <a:gd name="connsiteX33" fmla="*/ 524838 w 889882"/>
                  <a:gd name="connsiteY33" fmla="*/ 825549 h 889881"/>
                  <a:gd name="connsiteX34" fmla="*/ 500903 w 889882"/>
                  <a:gd name="connsiteY34" fmla="*/ 827962 h 889881"/>
                  <a:gd name="connsiteX35" fmla="*/ 500903 w 889882"/>
                  <a:gd name="connsiteY35" fmla="*/ 889881 h 889881"/>
                  <a:gd name="connsiteX36" fmla="*/ 388980 w 889882"/>
                  <a:gd name="connsiteY36" fmla="*/ 889881 h 889881"/>
                  <a:gd name="connsiteX37" fmla="*/ 388980 w 889882"/>
                  <a:gd name="connsiteY37" fmla="*/ 827676 h 889881"/>
                  <a:gd name="connsiteX38" fmla="*/ 367883 w 889882"/>
                  <a:gd name="connsiteY38" fmla="*/ 825549 h 889881"/>
                  <a:gd name="connsiteX39" fmla="*/ 301681 w 889882"/>
                  <a:gd name="connsiteY39" fmla="*/ 804998 h 889881"/>
                  <a:gd name="connsiteX40" fmla="*/ 270935 w 889882"/>
                  <a:gd name="connsiteY40" fmla="*/ 858252 h 889881"/>
                  <a:gd name="connsiteX41" fmla="*/ 174007 w 889882"/>
                  <a:gd name="connsiteY41" fmla="*/ 802290 h 889881"/>
                  <a:gd name="connsiteX42" fmla="*/ 205454 w 889882"/>
                  <a:gd name="connsiteY42" fmla="*/ 747823 h 889881"/>
                  <a:gd name="connsiteX43" fmla="*/ 171014 w 889882"/>
                  <a:gd name="connsiteY43" fmla="*/ 719408 h 889881"/>
                  <a:gd name="connsiteX44" fmla="*/ 142123 w 889882"/>
                  <a:gd name="connsiteY44" fmla="*/ 684392 h 889881"/>
                  <a:gd name="connsiteX45" fmla="*/ 87591 w 889882"/>
                  <a:gd name="connsiteY45" fmla="*/ 715876 h 889881"/>
                  <a:gd name="connsiteX46" fmla="*/ 31630 w 889882"/>
                  <a:gd name="connsiteY46" fmla="*/ 618948 h 889881"/>
                  <a:gd name="connsiteX47" fmla="*/ 85199 w 889882"/>
                  <a:gd name="connsiteY47" fmla="*/ 588019 h 889881"/>
                  <a:gd name="connsiteX48" fmla="*/ 64873 w 889882"/>
                  <a:gd name="connsiteY48" fmla="*/ 522539 h 889881"/>
                  <a:gd name="connsiteX49" fmla="*/ 62692 w 889882"/>
                  <a:gd name="connsiteY49" fmla="*/ 500903 h 889881"/>
                  <a:gd name="connsiteX50" fmla="*/ 0 w 889882"/>
                  <a:gd name="connsiteY50" fmla="*/ 500903 h 889881"/>
                  <a:gd name="connsiteX51" fmla="*/ 0 w 889882"/>
                  <a:gd name="connsiteY51" fmla="*/ 388980 h 889881"/>
                  <a:gd name="connsiteX52" fmla="*/ 62514 w 889882"/>
                  <a:gd name="connsiteY52" fmla="*/ 388980 h 889881"/>
                  <a:gd name="connsiteX53" fmla="*/ 64873 w 889882"/>
                  <a:gd name="connsiteY53" fmla="*/ 365584 h 889881"/>
                  <a:gd name="connsiteX54" fmla="*/ 84736 w 889882"/>
                  <a:gd name="connsiteY54" fmla="*/ 301596 h 889881"/>
                  <a:gd name="connsiteX55" fmla="*/ 31630 w 889882"/>
                  <a:gd name="connsiteY55" fmla="*/ 270935 h 889881"/>
                  <a:gd name="connsiteX56" fmla="*/ 87591 w 889882"/>
                  <a:gd name="connsiteY56" fmla="*/ 174007 h 889881"/>
                  <a:gd name="connsiteX57" fmla="*/ 141139 w 889882"/>
                  <a:gd name="connsiteY57" fmla="*/ 204923 h 889881"/>
                  <a:gd name="connsiteX58" fmla="*/ 171014 w 889882"/>
                  <a:gd name="connsiteY58" fmla="*/ 168715 h 889881"/>
                  <a:gd name="connsiteX59" fmla="*/ 204766 w 889882"/>
                  <a:gd name="connsiteY59" fmla="*/ 140867 h 889881"/>
                  <a:gd name="connsiteX60" fmla="*/ 174007 w 889882"/>
                  <a:gd name="connsiteY60" fmla="*/ 87591 h 889881"/>
                  <a:gd name="connsiteX61" fmla="*/ 270935 w 889882"/>
                  <a:gd name="connsiteY61" fmla="*/ 31630 h 889881"/>
                  <a:gd name="connsiteX62" fmla="*/ 300819 w 889882"/>
                  <a:gd name="connsiteY62" fmla="*/ 83391 h 889881"/>
                  <a:gd name="connsiteX63" fmla="*/ 367883 w 889882"/>
                  <a:gd name="connsiteY63" fmla="*/ 62573 h 889881"/>
                  <a:gd name="connsiteX64" fmla="*/ 388980 w 889882"/>
                  <a:gd name="connsiteY64" fmla="*/ 60447 h 889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889882" h="889881">
                    <a:moveTo>
                      <a:pt x="441182" y="266316"/>
                    </a:moveTo>
                    <a:cubicBezTo>
                      <a:pt x="345781" y="266316"/>
                      <a:pt x="268444" y="343653"/>
                      <a:pt x="268444" y="439053"/>
                    </a:cubicBezTo>
                    <a:cubicBezTo>
                      <a:pt x="268444" y="534453"/>
                      <a:pt x="345781" y="611790"/>
                      <a:pt x="441182" y="611790"/>
                    </a:cubicBezTo>
                    <a:cubicBezTo>
                      <a:pt x="536582" y="611790"/>
                      <a:pt x="613919" y="534453"/>
                      <a:pt x="613919" y="439053"/>
                    </a:cubicBezTo>
                    <a:cubicBezTo>
                      <a:pt x="613919" y="343653"/>
                      <a:pt x="536582" y="266316"/>
                      <a:pt x="441182" y="266316"/>
                    </a:cubicBezTo>
                    <a:close/>
                    <a:moveTo>
                      <a:pt x="388980" y="0"/>
                    </a:moveTo>
                    <a:lnTo>
                      <a:pt x="500903" y="0"/>
                    </a:lnTo>
                    <a:lnTo>
                      <a:pt x="500903" y="60161"/>
                    </a:lnTo>
                    <a:lnTo>
                      <a:pt x="524838" y="62573"/>
                    </a:lnTo>
                    <a:lnTo>
                      <a:pt x="589495" y="82644"/>
                    </a:lnTo>
                    <a:lnTo>
                      <a:pt x="618948" y="31630"/>
                    </a:lnTo>
                    <a:lnTo>
                      <a:pt x="715876" y="87591"/>
                    </a:lnTo>
                    <a:lnTo>
                      <a:pt x="686033" y="139281"/>
                    </a:lnTo>
                    <a:lnTo>
                      <a:pt x="721707" y="168715"/>
                    </a:lnTo>
                    <a:lnTo>
                      <a:pt x="750665" y="203812"/>
                    </a:lnTo>
                    <a:lnTo>
                      <a:pt x="802290" y="174007"/>
                    </a:lnTo>
                    <a:lnTo>
                      <a:pt x="858251" y="270935"/>
                    </a:lnTo>
                    <a:lnTo>
                      <a:pt x="807553" y="300205"/>
                    </a:lnTo>
                    <a:lnTo>
                      <a:pt x="827848" y="365584"/>
                    </a:lnTo>
                    <a:lnTo>
                      <a:pt x="830207" y="388980"/>
                    </a:lnTo>
                    <a:lnTo>
                      <a:pt x="889882" y="388980"/>
                    </a:lnTo>
                    <a:lnTo>
                      <a:pt x="889882" y="500903"/>
                    </a:lnTo>
                    <a:lnTo>
                      <a:pt x="830029" y="500903"/>
                    </a:lnTo>
                    <a:lnTo>
                      <a:pt x="827848" y="522539"/>
                    </a:lnTo>
                    <a:lnTo>
                      <a:pt x="807090" y="589410"/>
                    </a:lnTo>
                    <a:lnTo>
                      <a:pt x="858251" y="618948"/>
                    </a:lnTo>
                    <a:lnTo>
                      <a:pt x="802290" y="715876"/>
                    </a:lnTo>
                    <a:lnTo>
                      <a:pt x="749682" y="685502"/>
                    </a:lnTo>
                    <a:lnTo>
                      <a:pt x="721707" y="719408"/>
                    </a:lnTo>
                    <a:lnTo>
                      <a:pt x="685345" y="749409"/>
                    </a:lnTo>
                    <a:lnTo>
                      <a:pt x="715876" y="802290"/>
                    </a:lnTo>
                    <a:lnTo>
                      <a:pt x="618948" y="858252"/>
                    </a:lnTo>
                    <a:lnTo>
                      <a:pt x="588634" y="805746"/>
                    </a:lnTo>
                    <a:lnTo>
                      <a:pt x="524838" y="825549"/>
                    </a:lnTo>
                    <a:lnTo>
                      <a:pt x="500903" y="827962"/>
                    </a:lnTo>
                    <a:lnTo>
                      <a:pt x="500903" y="889881"/>
                    </a:lnTo>
                    <a:lnTo>
                      <a:pt x="388980" y="889881"/>
                    </a:lnTo>
                    <a:lnTo>
                      <a:pt x="388980" y="827676"/>
                    </a:lnTo>
                    <a:lnTo>
                      <a:pt x="367883" y="825549"/>
                    </a:lnTo>
                    <a:lnTo>
                      <a:pt x="301681" y="804998"/>
                    </a:lnTo>
                    <a:lnTo>
                      <a:pt x="270935" y="858252"/>
                    </a:lnTo>
                    <a:lnTo>
                      <a:pt x="174007" y="802290"/>
                    </a:lnTo>
                    <a:lnTo>
                      <a:pt x="205454" y="747823"/>
                    </a:lnTo>
                    <a:lnTo>
                      <a:pt x="171014" y="719408"/>
                    </a:lnTo>
                    <a:lnTo>
                      <a:pt x="142123" y="684392"/>
                    </a:lnTo>
                    <a:lnTo>
                      <a:pt x="87591" y="715876"/>
                    </a:lnTo>
                    <a:lnTo>
                      <a:pt x="31630" y="618948"/>
                    </a:lnTo>
                    <a:lnTo>
                      <a:pt x="85199" y="588019"/>
                    </a:lnTo>
                    <a:lnTo>
                      <a:pt x="64873" y="522539"/>
                    </a:lnTo>
                    <a:lnTo>
                      <a:pt x="62692" y="500903"/>
                    </a:lnTo>
                    <a:lnTo>
                      <a:pt x="0" y="500903"/>
                    </a:lnTo>
                    <a:lnTo>
                      <a:pt x="0" y="388980"/>
                    </a:lnTo>
                    <a:lnTo>
                      <a:pt x="62514" y="388980"/>
                    </a:lnTo>
                    <a:lnTo>
                      <a:pt x="64873" y="365584"/>
                    </a:lnTo>
                    <a:lnTo>
                      <a:pt x="84736" y="301596"/>
                    </a:lnTo>
                    <a:lnTo>
                      <a:pt x="31630" y="270935"/>
                    </a:lnTo>
                    <a:lnTo>
                      <a:pt x="87591" y="174007"/>
                    </a:lnTo>
                    <a:lnTo>
                      <a:pt x="141139" y="204923"/>
                    </a:lnTo>
                    <a:lnTo>
                      <a:pt x="171014" y="168715"/>
                    </a:lnTo>
                    <a:lnTo>
                      <a:pt x="204766" y="140867"/>
                    </a:lnTo>
                    <a:lnTo>
                      <a:pt x="174007" y="87591"/>
                    </a:lnTo>
                    <a:lnTo>
                      <a:pt x="270935" y="31630"/>
                    </a:lnTo>
                    <a:lnTo>
                      <a:pt x="300819" y="83391"/>
                    </a:lnTo>
                    <a:lnTo>
                      <a:pt x="367883" y="62573"/>
                    </a:lnTo>
                    <a:lnTo>
                      <a:pt x="388980" y="60447"/>
                    </a:lnTo>
                    <a:close/>
                  </a:path>
                </a:pathLst>
              </a:custGeom>
              <a:noFill/>
              <a:ln w="19050">
                <a:solidFill>
                  <a:srgbClr val="9055A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5" name="椭圆 304"/>
              <p:cNvSpPr/>
              <p:nvPr/>
            </p:nvSpPr>
            <p:spPr>
              <a:xfrm>
                <a:off x="6033461" y="3247646"/>
                <a:ext cx="546936" cy="546936"/>
              </a:xfrm>
              <a:prstGeom prst="ellipse">
                <a:avLst/>
              </a:prstGeom>
              <a:noFill/>
              <a:ln w="19050">
                <a:solidFill>
                  <a:srgbClr val="E8707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3391140" y="2916014"/>
              <a:ext cx="797622" cy="789724"/>
              <a:chOff x="7839570" y="2453897"/>
              <a:chExt cx="373659" cy="373659"/>
            </a:xfrm>
            <a:solidFill>
              <a:srgbClr val="01ACBE"/>
            </a:solidFill>
          </p:grpSpPr>
          <p:sp>
            <p:nvSpPr>
              <p:cNvPr id="290" name="矩形 289"/>
              <p:cNvSpPr/>
              <p:nvPr/>
            </p:nvSpPr>
            <p:spPr>
              <a:xfrm>
                <a:off x="8002901" y="24538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1" name="矩形 290"/>
              <p:cNvSpPr/>
              <p:nvPr/>
            </p:nvSpPr>
            <p:spPr>
              <a:xfrm rot="1800000">
                <a:off x="8089701" y="2477155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2" name="矩形 291"/>
              <p:cNvSpPr/>
              <p:nvPr/>
            </p:nvSpPr>
            <p:spPr>
              <a:xfrm rot="3600000">
                <a:off x="8153243" y="25406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3" name="矩形 292"/>
              <p:cNvSpPr/>
              <p:nvPr/>
            </p:nvSpPr>
            <p:spPr>
              <a:xfrm rot="5400000">
                <a:off x="8176501" y="26274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4" name="矩形 293"/>
              <p:cNvSpPr/>
              <p:nvPr/>
            </p:nvSpPr>
            <p:spPr>
              <a:xfrm rot="7200000">
                <a:off x="8153243" y="27142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5" name="矩形 294"/>
              <p:cNvSpPr/>
              <p:nvPr/>
            </p:nvSpPr>
            <p:spPr>
              <a:xfrm rot="9000000">
                <a:off x="8089701" y="2777839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6" name="矩形 295"/>
              <p:cNvSpPr/>
              <p:nvPr/>
            </p:nvSpPr>
            <p:spPr>
              <a:xfrm rot="10800000">
                <a:off x="8002901" y="2801096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7" name="矩形 296"/>
              <p:cNvSpPr/>
              <p:nvPr/>
            </p:nvSpPr>
            <p:spPr>
              <a:xfrm rot="12600000">
                <a:off x="7916101" y="2777839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8" name="矩形 297"/>
              <p:cNvSpPr/>
              <p:nvPr/>
            </p:nvSpPr>
            <p:spPr>
              <a:xfrm rot="14400000">
                <a:off x="7852559" y="27142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9" name="矩形 298"/>
              <p:cNvSpPr/>
              <p:nvPr/>
            </p:nvSpPr>
            <p:spPr>
              <a:xfrm rot="16200000">
                <a:off x="7829302" y="26274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0" name="矩形 299"/>
              <p:cNvSpPr/>
              <p:nvPr/>
            </p:nvSpPr>
            <p:spPr>
              <a:xfrm rot="18000000">
                <a:off x="7852559" y="2540697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1" name="矩形 300"/>
              <p:cNvSpPr/>
              <p:nvPr/>
            </p:nvSpPr>
            <p:spPr>
              <a:xfrm rot="19800000">
                <a:off x="7916101" y="2477155"/>
                <a:ext cx="46996" cy="2646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02" name="任意多边形 122"/>
              <p:cNvSpPr/>
              <p:nvPr/>
            </p:nvSpPr>
            <p:spPr>
              <a:xfrm>
                <a:off x="7863488" y="2476849"/>
                <a:ext cx="327015" cy="327016"/>
              </a:xfrm>
              <a:custGeom>
                <a:avLst/>
                <a:gdLst>
                  <a:gd name="connsiteX0" fmla="*/ 162142 w 327015"/>
                  <a:gd name="connsiteY0" fmla="*/ 28994 h 327016"/>
                  <a:gd name="connsiteX1" fmla="*/ 27011 w 327015"/>
                  <a:gd name="connsiteY1" fmla="*/ 164125 h 327016"/>
                  <a:gd name="connsiteX2" fmla="*/ 162142 w 327015"/>
                  <a:gd name="connsiteY2" fmla="*/ 299255 h 327016"/>
                  <a:gd name="connsiteX3" fmla="*/ 297272 w 327015"/>
                  <a:gd name="connsiteY3" fmla="*/ 164125 h 327016"/>
                  <a:gd name="connsiteX4" fmla="*/ 162142 w 327015"/>
                  <a:gd name="connsiteY4" fmla="*/ 28994 h 327016"/>
                  <a:gd name="connsiteX5" fmla="*/ 163508 w 327015"/>
                  <a:gd name="connsiteY5" fmla="*/ 0 h 327016"/>
                  <a:gd name="connsiteX6" fmla="*/ 327015 w 327015"/>
                  <a:gd name="connsiteY6" fmla="*/ 163508 h 327016"/>
                  <a:gd name="connsiteX7" fmla="*/ 163508 w 327015"/>
                  <a:gd name="connsiteY7" fmla="*/ 327016 h 327016"/>
                  <a:gd name="connsiteX8" fmla="*/ 0 w 327015"/>
                  <a:gd name="connsiteY8" fmla="*/ 163508 h 327016"/>
                  <a:gd name="connsiteX9" fmla="*/ 163508 w 327015"/>
                  <a:gd name="connsiteY9" fmla="*/ 0 h 327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27015" h="327016">
                    <a:moveTo>
                      <a:pt x="162142" y="28994"/>
                    </a:moveTo>
                    <a:cubicBezTo>
                      <a:pt x="87511" y="28994"/>
                      <a:pt x="27011" y="89494"/>
                      <a:pt x="27011" y="164125"/>
                    </a:cubicBezTo>
                    <a:cubicBezTo>
                      <a:pt x="27011" y="238755"/>
                      <a:pt x="87511" y="299255"/>
                      <a:pt x="162142" y="299255"/>
                    </a:cubicBezTo>
                    <a:cubicBezTo>
                      <a:pt x="236772" y="299255"/>
                      <a:pt x="297272" y="238755"/>
                      <a:pt x="297272" y="164125"/>
                    </a:cubicBezTo>
                    <a:cubicBezTo>
                      <a:pt x="297272" y="89494"/>
                      <a:pt x="236772" y="28994"/>
                      <a:pt x="162142" y="28994"/>
                    </a:cubicBezTo>
                    <a:close/>
                    <a:moveTo>
                      <a:pt x="163508" y="0"/>
                    </a:moveTo>
                    <a:cubicBezTo>
                      <a:pt x="253810" y="0"/>
                      <a:pt x="327015" y="73205"/>
                      <a:pt x="327015" y="163508"/>
                    </a:cubicBezTo>
                    <a:cubicBezTo>
                      <a:pt x="327015" y="253811"/>
                      <a:pt x="253810" y="327016"/>
                      <a:pt x="163508" y="327016"/>
                    </a:cubicBezTo>
                    <a:cubicBezTo>
                      <a:pt x="73205" y="327016"/>
                      <a:pt x="0" y="253811"/>
                      <a:pt x="0" y="163508"/>
                    </a:cubicBezTo>
                    <a:cubicBezTo>
                      <a:pt x="0" y="73205"/>
                      <a:pt x="73205" y="0"/>
                      <a:pt x="1635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3" name="任意多边形 127"/>
              <p:cNvSpPr/>
              <p:nvPr/>
            </p:nvSpPr>
            <p:spPr>
              <a:xfrm>
                <a:off x="7904167" y="2518628"/>
                <a:ext cx="244020" cy="244020"/>
              </a:xfrm>
              <a:custGeom>
                <a:avLst/>
                <a:gdLst>
                  <a:gd name="connsiteX0" fmla="*/ 150008 w 244020"/>
                  <a:gd name="connsiteY0" fmla="*/ 23440 h 244020"/>
                  <a:gd name="connsiteX1" fmla="*/ 138474 w 244020"/>
                  <a:gd name="connsiteY1" fmla="*/ 45133 h 244020"/>
                  <a:gd name="connsiteX2" fmla="*/ 129633 w 244020"/>
                  <a:gd name="connsiteY2" fmla="*/ 43454 h 244020"/>
                  <a:gd name="connsiteX3" fmla="*/ 114512 w 244020"/>
                  <a:gd name="connsiteY3" fmla="*/ 43585 h 244020"/>
                  <a:gd name="connsiteX4" fmla="*/ 102559 w 244020"/>
                  <a:gd name="connsiteY4" fmla="*/ 46021 h 244020"/>
                  <a:gd name="connsiteX5" fmla="*/ 89763 w 244020"/>
                  <a:gd name="connsiteY5" fmla="*/ 25544 h 244020"/>
                  <a:gd name="connsiteX6" fmla="*/ 51524 w 244020"/>
                  <a:gd name="connsiteY6" fmla="*/ 49438 h 244020"/>
                  <a:gd name="connsiteX7" fmla="*/ 64195 w 244020"/>
                  <a:gd name="connsiteY7" fmla="*/ 69717 h 244020"/>
                  <a:gd name="connsiteX8" fmla="*/ 62399 w 244020"/>
                  <a:gd name="connsiteY8" fmla="*/ 71498 h 244020"/>
                  <a:gd name="connsiteX9" fmla="*/ 53592 w 244020"/>
                  <a:gd name="connsiteY9" fmla="*/ 84675 h 244020"/>
                  <a:gd name="connsiteX10" fmla="*/ 47593 w 244020"/>
                  <a:gd name="connsiteY10" fmla="*/ 99344 h 244020"/>
                  <a:gd name="connsiteX11" fmla="*/ 47121 w 244020"/>
                  <a:gd name="connsiteY11" fmla="*/ 101828 h 244020"/>
                  <a:gd name="connsiteX12" fmla="*/ 23224 w 244020"/>
                  <a:gd name="connsiteY12" fmla="*/ 102663 h 244020"/>
                  <a:gd name="connsiteX13" fmla="*/ 24797 w 244020"/>
                  <a:gd name="connsiteY13" fmla="*/ 147727 h 244020"/>
                  <a:gd name="connsiteX14" fmla="*/ 48929 w 244020"/>
                  <a:gd name="connsiteY14" fmla="*/ 146884 h 244020"/>
                  <a:gd name="connsiteX15" fmla="*/ 53593 w 244020"/>
                  <a:gd name="connsiteY15" fmla="*/ 158156 h 244020"/>
                  <a:gd name="connsiteX16" fmla="*/ 61941 w 244020"/>
                  <a:gd name="connsiteY16" fmla="*/ 170765 h 244020"/>
                  <a:gd name="connsiteX17" fmla="*/ 68277 w 244020"/>
                  <a:gd name="connsiteY17" fmla="*/ 177155 h 244020"/>
                  <a:gd name="connsiteX18" fmla="*/ 56742 w 244020"/>
                  <a:gd name="connsiteY18" fmla="*/ 198848 h 244020"/>
                  <a:gd name="connsiteX19" fmla="*/ 96556 w 244020"/>
                  <a:gd name="connsiteY19" fmla="*/ 220017 h 244020"/>
                  <a:gd name="connsiteX20" fmla="*/ 108290 w 244020"/>
                  <a:gd name="connsiteY20" fmla="*/ 197950 h 244020"/>
                  <a:gd name="connsiteX21" fmla="*/ 115723 w 244020"/>
                  <a:gd name="connsiteY21" fmla="*/ 199362 h 244020"/>
                  <a:gd name="connsiteX22" fmla="*/ 130844 w 244020"/>
                  <a:gd name="connsiteY22" fmla="*/ 199231 h 244020"/>
                  <a:gd name="connsiteX23" fmla="*/ 143511 w 244020"/>
                  <a:gd name="connsiteY23" fmla="*/ 196649 h 244020"/>
                  <a:gd name="connsiteX24" fmla="*/ 156800 w 244020"/>
                  <a:gd name="connsiteY24" fmla="*/ 217914 h 244020"/>
                  <a:gd name="connsiteX25" fmla="*/ 195040 w 244020"/>
                  <a:gd name="connsiteY25" fmla="*/ 194019 h 244020"/>
                  <a:gd name="connsiteX26" fmla="*/ 181658 w 244020"/>
                  <a:gd name="connsiteY26" fmla="*/ 172605 h 244020"/>
                  <a:gd name="connsiteX27" fmla="*/ 182957 w 244020"/>
                  <a:gd name="connsiteY27" fmla="*/ 171317 h 244020"/>
                  <a:gd name="connsiteX28" fmla="*/ 191763 w 244020"/>
                  <a:gd name="connsiteY28" fmla="*/ 158141 h 244020"/>
                  <a:gd name="connsiteX29" fmla="*/ 197762 w 244020"/>
                  <a:gd name="connsiteY29" fmla="*/ 143472 h 244020"/>
                  <a:gd name="connsiteX30" fmla="*/ 198103 w 244020"/>
                  <a:gd name="connsiteY30" fmla="*/ 141676 h 244020"/>
                  <a:gd name="connsiteX31" fmla="*/ 223340 w 244020"/>
                  <a:gd name="connsiteY31" fmla="*/ 140794 h 244020"/>
                  <a:gd name="connsiteX32" fmla="*/ 221766 w 244020"/>
                  <a:gd name="connsiteY32" fmla="*/ 95730 h 244020"/>
                  <a:gd name="connsiteX33" fmla="*/ 196706 w 244020"/>
                  <a:gd name="connsiteY33" fmla="*/ 96606 h 244020"/>
                  <a:gd name="connsiteX34" fmla="*/ 191764 w 244020"/>
                  <a:gd name="connsiteY34" fmla="*/ 84660 h 244020"/>
                  <a:gd name="connsiteX35" fmla="*/ 183415 w 244020"/>
                  <a:gd name="connsiteY35" fmla="*/ 72051 h 244020"/>
                  <a:gd name="connsiteX36" fmla="*/ 178088 w 244020"/>
                  <a:gd name="connsiteY36" fmla="*/ 66677 h 244020"/>
                  <a:gd name="connsiteX37" fmla="*/ 189822 w 244020"/>
                  <a:gd name="connsiteY37" fmla="*/ 44610 h 244020"/>
                  <a:gd name="connsiteX38" fmla="*/ 122010 w 244020"/>
                  <a:gd name="connsiteY38" fmla="*/ 0 h 244020"/>
                  <a:gd name="connsiteX39" fmla="*/ 244020 w 244020"/>
                  <a:gd name="connsiteY39" fmla="*/ 122010 h 244020"/>
                  <a:gd name="connsiteX40" fmla="*/ 122010 w 244020"/>
                  <a:gd name="connsiteY40" fmla="*/ 244020 h 244020"/>
                  <a:gd name="connsiteX41" fmla="*/ 0 w 244020"/>
                  <a:gd name="connsiteY41" fmla="*/ 122010 h 244020"/>
                  <a:gd name="connsiteX42" fmla="*/ 122010 w 244020"/>
                  <a:gd name="connsiteY42" fmla="*/ 0 h 244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44020" h="244020">
                    <a:moveTo>
                      <a:pt x="150008" y="23440"/>
                    </a:moveTo>
                    <a:lnTo>
                      <a:pt x="138474" y="45133"/>
                    </a:lnTo>
                    <a:lnTo>
                      <a:pt x="129633" y="43454"/>
                    </a:lnTo>
                    <a:cubicBezTo>
                      <a:pt x="124571" y="43005"/>
                      <a:pt x="119507" y="43056"/>
                      <a:pt x="114512" y="43585"/>
                    </a:cubicBezTo>
                    <a:lnTo>
                      <a:pt x="102559" y="46021"/>
                    </a:lnTo>
                    <a:lnTo>
                      <a:pt x="89763" y="25544"/>
                    </a:lnTo>
                    <a:lnTo>
                      <a:pt x="51524" y="49438"/>
                    </a:lnTo>
                    <a:lnTo>
                      <a:pt x="64195" y="69717"/>
                    </a:lnTo>
                    <a:lnTo>
                      <a:pt x="62399" y="71498"/>
                    </a:lnTo>
                    <a:cubicBezTo>
                      <a:pt x="59088" y="75505"/>
                      <a:pt x="56128" y="79905"/>
                      <a:pt x="53592" y="84675"/>
                    </a:cubicBezTo>
                    <a:cubicBezTo>
                      <a:pt x="51057" y="89444"/>
                      <a:pt x="49064" y="94358"/>
                      <a:pt x="47593" y="99344"/>
                    </a:cubicBezTo>
                    <a:lnTo>
                      <a:pt x="47121" y="101828"/>
                    </a:lnTo>
                    <a:lnTo>
                      <a:pt x="23224" y="102663"/>
                    </a:lnTo>
                    <a:lnTo>
                      <a:pt x="24797" y="147727"/>
                    </a:lnTo>
                    <a:lnTo>
                      <a:pt x="48929" y="146884"/>
                    </a:lnTo>
                    <a:lnTo>
                      <a:pt x="53593" y="158156"/>
                    </a:lnTo>
                    <a:cubicBezTo>
                      <a:pt x="55948" y="162593"/>
                      <a:pt x="58738" y="166820"/>
                      <a:pt x="61941" y="170765"/>
                    </a:cubicBezTo>
                    <a:lnTo>
                      <a:pt x="68277" y="177155"/>
                    </a:lnTo>
                    <a:lnTo>
                      <a:pt x="56742" y="198848"/>
                    </a:lnTo>
                    <a:lnTo>
                      <a:pt x="96556" y="220017"/>
                    </a:lnTo>
                    <a:lnTo>
                      <a:pt x="108290" y="197950"/>
                    </a:lnTo>
                    <a:lnTo>
                      <a:pt x="115723" y="199362"/>
                    </a:lnTo>
                    <a:cubicBezTo>
                      <a:pt x="120785" y="199811"/>
                      <a:pt x="125849" y="199760"/>
                      <a:pt x="130844" y="199231"/>
                    </a:cubicBezTo>
                    <a:lnTo>
                      <a:pt x="143511" y="196649"/>
                    </a:lnTo>
                    <a:lnTo>
                      <a:pt x="156800" y="217914"/>
                    </a:lnTo>
                    <a:lnTo>
                      <a:pt x="195040" y="194019"/>
                    </a:lnTo>
                    <a:lnTo>
                      <a:pt x="181658" y="172605"/>
                    </a:lnTo>
                    <a:lnTo>
                      <a:pt x="182957" y="171317"/>
                    </a:lnTo>
                    <a:cubicBezTo>
                      <a:pt x="186268" y="167309"/>
                      <a:pt x="189227" y="162910"/>
                      <a:pt x="191763" y="158141"/>
                    </a:cubicBezTo>
                    <a:cubicBezTo>
                      <a:pt x="194298" y="153371"/>
                      <a:pt x="196292" y="148459"/>
                      <a:pt x="197762" y="143472"/>
                    </a:cubicBezTo>
                    <a:lnTo>
                      <a:pt x="198103" y="141676"/>
                    </a:lnTo>
                    <a:lnTo>
                      <a:pt x="223340" y="140794"/>
                    </a:lnTo>
                    <a:lnTo>
                      <a:pt x="221766" y="95730"/>
                    </a:lnTo>
                    <a:lnTo>
                      <a:pt x="196706" y="96606"/>
                    </a:lnTo>
                    <a:lnTo>
                      <a:pt x="191764" y="84660"/>
                    </a:lnTo>
                    <a:cubicBezTo>
                      <a:pt x="189409" y="80222"/>
                      <a:pt x="186618" y="75996"/>
                      <a:pt x="183415" y="72051"/>
                    </a:cubicBezTo>
                    <a:lnTo>
                      <a:pt x="178088" y="66677"/>
                    </a:lnTo>
                    <a:lnTo>
                      <a:pt x="189822" y="44610"/>
                    </a:lnTo>
                    <a:close/>
                    <a:moveTo>
                      <a:pt x="122010" y="0"/>
                    </a:moveTo>
                    <a:cubicBezTo>
                      <a:pt x="189394" y="0"/>
                      <a:pt x="244020" y="54626"/>
                      <a:pt x="244020" y="122010"/>
                    </a:cubicBezTo>
                    <a:cubicBezTo>
                      <a:pt x="244020" y="189394"/>
                      <a:pt x="189394" y="244020"/>
                      <a:pt x="122010" y="244020"/>
                    </a:cubicBezTo>
                    <a:cubicBezTo>
                      <a:pt x="54626" y="244020"/>
                      <a:pt x="0" y="189394"/>
                      <a:pt x="0" y="122010"/>
                    </a:cubicBezTo>
                    <a:cubicBezTo>
                      <a:pt x="0" y="54626"/>
                      <a:pt x="54626" y="0"/>
                      <a:pt x="1220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2557362" y="4052319"/>
              <a:ext cx="255214" cy="255214"/>
              <a:chOff x="3404393" y="1190304"/>
              <a:chExt cx="1066092" cy="1066091"/>
            </a:xfrm>
          </p:grpSpPr>
          <p:sp>
            <p:nvSpPr>
              <p:cNvPr id="275" name="矩形 274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6" name="矩形 275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7" name="矩形 276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8" name="矩形 277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9" name="矩形 278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0" name="矩形 279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1" name="矩形 280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2" name="矩形 281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3" name="矩形 282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4" name="矩形 283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5" name="矩形 284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6" name="矩形 285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7" name="任意多边形 141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8" name="任意多边形 142"/>
              <p:cNvSpPr/>
              <p:nvPr/>
            </p:nvSpPr>
            <p:spPr>
              <a:xfrm>
                <a:off x="3549702" y="1338513"/>
                <a:ext cx="771086" cy="771086"/>
              </a:xfrm>
              <a:custGeom>
                <a:avLst/>
                <a:gdLst>
                  <a:gd name="connsiteX0" fmla="*/ 389436 w 771086"/>
                  <a:gd name="connsiteY0" fmla="*/ 147342 h 771086"/>
                  <a:gd name="connsiteX1" fmla="*/ 152996 w 771086"/>
                  <a:gd name="connsiteY1" fmla="*/ 383782 h 771086"/>
                  <a:gd name="connsiteX2" fmla="*/ 389436 w 771086"/>
                  <a:gd name="connsiteY2" fmla="*/ 620222 h 771086"/>
                  <a:gd name="connsiteX3" fmla="*/ 625876 w 771086"/>
                  <a:gd name="connsiteY3" fmla="*/ 383782 h 771086"/>
                  <a:gd name="connsiteX4" fmla="*/ 389436 w 771086"/>
                  <a:gd name="connsiteY4" fmla="*/ 147342 h 771086"/>
                  <a:gd name="connsiteX5" fmla="*/ 385543 w 771086"/>
                  <a:gd name="connsiteY5" fmla="*/ 0 h 771086"/>
                  <a:gd name="connsiteX6" fmla="*/ 771086 w 771086"/>
                  <a:gd name="connsiteY6" fmla="*/ 385543 h 771086"/>
                  <a:gd name="connsiteX7" fmla="*/ 385543 w 771086"/>
                  <a:gd name="connsiteY7" fmla="*/ 771086 h 771086"/>
                  <a:gd name="connsiteX8" fmla="*/ 0 w 771086"/>
                  <a:gd name="connsiteY8" fmla="*/ 385543 h 771086"/>
                  <a:gd name="connsiteX9" fmla="*/ 385543 w 771086"/>
                  <a:gd name="connsiteY9" fmla="*/ 0 h 771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71086" h="771086">
                    <a:moveTo>
                      <a:pt x="389436" y="147342"/>
                    </a:moveTo>
                    <a:cubicBezTo>
                      <a:pt x="258854" y="147342"/>
                      <a:pt x="152996" y="253200"/>
                      <a:pt x="152996" y="383782"/>
                    </a:cubicBezTo>
                    <a:cubicBezTo>
                      <a:pt x="152996" y="514364"/>
                      <a:pt x="258854" y="620222"/>
                      <a:pt x="389436" y="620222"/>
                    </a:cubicBezTo>
                    <a:cubicBezTo>
                      <a:pt x="520018" y="620222"/>
                      <a:pt x="625876" y="514364"/>
                      <a:pt x="625876" y="383782"/>
                    </a:cubicBezTo>
                    <a:cubicBezTo>
                      <a:pt x="625876" y="253200"/>
                      <a:pt x="520018" y="147342"/>
                      <a:pt x="389436" y="147342"/>
                    </a:cubicBezTo>
                    <a:close/>
                    <a:moveTo>
                      <a:pt x="385543" y="0"/>
                    </a:moveTo>
                    <a:cubicBezTo>
                      <a:pt x="598473" y="0"/>
                      <a:pt x="771086" y="172613"/>
                      <a:pt x="771086" y="385543"/>
                    </a:cubicBezTo>
                    <a:cubicBezTo>
                      <a:pt x="771086" y="598473"/>
                      <a:pt x="598473" y="771086"/>
                      <a:pt x="385543" y="771086"/>
                    </a:cubicBezTo>
                    <a:cubicBezTo>
                      <a:pt x="172613" y="771086"/>
                      <a:pt x="0" y="598473"/>
                      <a:pt x="0" y="385543"/>
                    </a:cubicBezTo>
                    <a:cubicBezTo>
                      <a:pt x="0" y="172613"/>
                      <a:pt x="172613" y="0"/>
                      <a:pt x="3855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9" name="任意多边形 143"/>
              <p:cNvSpPr/>
              <p:nvPr/>
            </p:nvSpPr>
            <p:spPr>
              <a:xfrm>
                <a:off x="3601763" y="1388814"/>
                <a:ext cx="666964" cy="666964"/>
              </a:xfrm>
              <a:custGeom>
                <a:avLst/>
                <a:gdLst>
                  <a:gd name="connsiteX0" fmla="*/ 331172 w 666964"/>
                  <a:gd name="connsiteY0" fmla="*/ 120540 h 666964"/>
                  <a:gd name="connsiteX1" fmla="*/ 124230 w 666964"/>
                  <a:gd name="connsiteY1" fmla="*/ 327482 h 666964"/>
                  <a:gd name="connsiteX2" fmla="*/ 331172 w 666964"/>
                  <a:gd name="connsiteY2" fmla="*/ 534424 h 666964"/>
                  <a:gd name="connsiteX3" fmla="*/ 538114 w 666964"/>
                  <a:gd name="connsiteY3" fmla="*/ 327482 h 666964"/>
                  <a:gd name="connsiteX4" fmla="*/ 331172 w 666964"/>
                  <a:gd name="connsiteY4" fmla="*/ 120540 h 666964"/>
                  <a:gd name="connsiteX5" fmla="*/ 333482 w 666964"/>
                  <a:gd name="connsiteY5" fmla="*/ 0 h 666964"/>
                  <a:gd name="connsiteX6" fmla="*/ 666964 w 666964"/>
                  <a:gd name="connsiteY6" fmla="*/ 333482 h 666964"/>
                  <a:gd name="connsiteX7" fmla="*/ 333482 w 666964"/>
                  <a:gd name="connsiteY7" fmla="*/ 666964 h 666964"/>
                  <a:gd name="connsiteX8" fmla="*/ 0 w 666964"/>
                  <a:gd name="connsiteY8" fmla="*/ 333482 h 666964"/>
                  <a:gd name="connsiteX9" fmla="*/ 333482 w 666964"/>
                  <a:gd name="connsiteY9" fmla="*/ 0 h 66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66964" h="666964">
                    <a:moveTo>
                      <a:pt x="331172" y="120540"/>
                    </a:moveTo>
                    <a:cubicBezTo>
                      <a:pt x="216881" y="120540"/>
                      <a:pt x="124230" y="213191"/>
                      <a:pt x="124230" y="327482"/>
                    </a:cubicBezTo>
                    <a:cubicBezTo>
                      <a:pt x="124230" y="441773"/>
                      <a:pt x="216881" y="534424"/>
                      <a:pt x="331172" y="534424"/>
                    </a:cubicBezTo>
                    <a:cubicBezTo>
                      <a:pt x="445463" y="534424"/>
                      <a:pt x="538114" y="441773"/>
                      <a:pt x="538114" y="327482"/>
                    </a:cubicBezTo>
                    <a:cubicBezTo>
                      <a:pt x="538114" y="213191"/>
                      <a:pt x="445463" y="120540"/>
                      <a:pt x="331172" y="120540"/>
                    </a:cubicBezTo>
                    <a:close/>
                    <a:moveTo>
                      <a:pt x="333482" y="0"/>
                    </a:moveTo>
                    <a:cubicBezTo>
                      <a:pt x="517659" y="0"/>
                      <a:pt x="666964" y="149305"/>
                      <a:pt x="666964" y="333482"/>
                    </a:cubicBezTo>
                    <a:cubicBezTo>
                      <a:pt x="666964" y="517659"/>
                      <a:pt x="517659" y="666964"/>
                      <a:pt x="333482" y="666964"/>
                    </a:cubicBezTo>
                    <a:cubicBezTo>
                      <a:pt x="149305" y="666964"/>
                      <a:pt x="0" y="517659"/>
                      <a:pt x="0" y="333482"/>
                    </a:cubicBezTo>
                    <a:cubicBezTo>
                      <a:pt x="0" y="149305"/>
                      <a:pt x="149305" y="0"/>
                      <a:pt x="333482" y="0"/>
                    </a:cubicBezTo>
                    <a:close/>
                  </a:path>
                </a:pathLst>
              </a:cu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9" name="组合 128"/>
            <p:cNvGrpSpPr/>
            <p:nvPr/>
          </p:nvGrpSpPr>
          <p:grpSpPr>
            <a:xfrm>
              <a:off x="2208494" y="3672470"/>
              <a:ext cx="450237" cy="454740"/>
              <a:chOff x="3404393" y="1190304"/>
              <a:chExt cx="1066092" cy="1066091"/>
            </a:xfrm>
            <a:solidFill>
              <a:srgbClr val="E87071"/>
            </a:solidFill>
          </p:grpSpPr>
          <p:sp>
            <p:nvSpPr>
              <p:cNvPr id="262" name="矩形 261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3" name="矩形 262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4" name="矩形 263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5" name="矩形 264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6" name="矩形 265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7" name="矩形 266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8" name="矩形 267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9" name="矩形 268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0" name="矩形 269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1" name="矩形 270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2" name="矩形 271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3" name="矩形 272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4" name="任意多边形 157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3533814" y="3731059"/>
              <a:ext cx="279561" cy="282358"/>
              <a:chOff x="3404393" y="1190304"/>
              <a:chExt cx="1066092" cy="1066091"/>
            </a:xfrm>
            <a:solidFill>
              <a:srgbClr val="FFB850"/>
            </a:solidFill>
          </p:grpSpPr>
          <p:sp>
            <p:nvSpPr>
              <p:cNvPr id="249" name="矩形 248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0" name="矩形 249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1" name="矩形 250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2" name="矩形 251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3" name="矩形 252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4" name="矩形 253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5" name="矩形 254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6" name="矩形 255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7" name="矩形 256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8" name="矩形 257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9" name="矩形 258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0" name="矩形 259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1" name="任意多边形 173"/>
              <p:cNvSpPr/>
              <p:nvPr/>
            </p:nvSpPr>
            <p:spPr>
              <a:xfrm>
                <a:off x="3472632" y="1255789"/>
                <a:ext cx="933012" cy="933013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1" name="组合 130"/>
            <p:cNvGrpSpPr/>
            <p:nvPr/>
          </p:nvGrpSpPr>
          <p:grpSpPr>
            <a:xfrm>
              <a:off x="3086438" y="3228396"/>
              <a:ext cx="308809" cy="308809"/>
              <a:chOff x="3404393" y="1190304"/>
              <a:chExt cx="1066092" cy="1066091"/>
            </a:xfrm>
          </p:grpSpPr>
          <p:sp>
            <p:nvSpPr>
              <p:cNvPr id="234" name="矩形 233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5" name="矩形 234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6" name="矩形 235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7" name="矩形 236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8" name="矩形 237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9" name="矩形 238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0" name="矩形 239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1" name="矩形 240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2" name="矩形 241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3" name="矩形 242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4" name="矩形 243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5" name="矩形 244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6" name="任意多边形 187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7" name="任意多边形 188"/>
              <p:cNvSpPr/>
              <p:nvPr/>
            </p:nvSpPr>
            <p:spPr>
              <a:xfrm>
                <a:off x="3549702" y="1338513"/>
                <a:ext cx="771086" cy="771086"/>
              </a:xfrm>
              <a:custGeom>
                <a:avLst/>
                <a:gdLst>
                  <a:gd name="connsiteX0" fmla="*/ 389436 w 771086"/>
                  <a:gd name="connsiteY0" fmla="*/ 147342 h 771086"/>
                  <a:gd name="connsiteX1" fmla="*/ 152996 w 771086"/>
                  <a:gd name="connsiteY1" fmla="*/ 383782 h 771086"/>
                  <a:gd name="connsiteX2" fmla="*/ 389436 w 771086"/>
                  <a:gd name="connsiteY2" fmla="*/ 620222 h 771086"/>
                  <a:gd name="connsiteX3" fmla="*/ 625876 w 771086"/>
                  <a:gd name="connsiteY3" fmla="*/ 383782 h 771086"/>
                  <a:gd name="connsiteX4" fmla="*/ 389436 w 771086"/>
                  <a:gd name="connsiteY4" fmla="*/ 147342 h 771086"/>
                  <a:gd name="connsiteX5" fmla="*/ 385543 w 771086"/>
                  <a:gd name="connsiteY5" fmla="*/ 0 h 771086"/>
                  <a:gd name="connsiteX6" fmla="*/ 771086 w 771086"/>
                  <a:gd name="connsiteY6" fmla="*/ 385543 h 771086"/>
                  <a:gd name="connsiteX7" fmla="*/ 385543 w 771086"/>
                  <a:gd name="connsiteY7" fmla="*/ 771086 h 771086"/>
                  <a:gd name="connsiteX8" fmla="*/ 0 w 771086"/>
                  <a:gd name="connsiteY8" fmla="*/ 385543 h 771086"/>
                  <a:gd name="connsiteX9" fmla="*/ 385543 w 771086"/>
                  <a:gd name="connsiteY9" fmla="*/ 0 h 771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71086" h="771086">
                    <a:moveTo>
                      <a:pt x="389436" y="147342"/>
                    </a:moveTo>
                    <a:cubicBezTo>
                      <a:pt x="258854" y="147342"/>
                      <a:pt x="152996" y="253200"/>
                      <a:pt x="152996" y="383782"/>
                    </a:cubicBezTo>
                    <a:cubicBezTo>
                      <a:pt x="152996" y="514364"/>
                      <a:pt x="258854" y="620222"/>
                      <a:pt x="389436" y="620222"/>
                    </a:cubicBezTo>
                    <a:cubicBezTo>
                      <a:pt x="520018" y="620222"/>
                      <a:pt x="625876" y="514364"/>
                      <a:pt x="625876" y="383782"/>
                    </a:cubicBezTo>
                    <a:cubicBezTo>
                      <a:pt x="625876" y="253200"/>
                      <a:pt x="520018" y="147342"/>
                      <a:pt x="389436" y="147342"/>
                    </a:cubicBezTo>
                    <a:close/>
                    <a:moveTo>
                      <a:pt x="385543" y="0"/>
                    </a:moveTo>
                    <a:cubicBezTo>
                      <a:pt x="598473" y="0"/>
                      <a:pt x="771086" y="172613"/>
                      <a:pt x="771086" y="385543"/>
                    </a:cubicBezTo>
                    <a:cubicBezTo>
                      <a:pt x="771086" y="598473"/>
                      <a:pt x="598473" y="771086"/>
                      <a:pt x="385543" y="771086"/>
                    </a:cubicBezTo>
                    <a:cubicBezTo>
                      <a:pt x="172613" y="771086"/>
                      <a:pt x="0" y="598473"/>
                      <a:pt x="0" y="385543"/>
                    </a:cubicBezTo>
                    <a:cubicBezTo>
                      <a:pt x="0" y="172613"/>
                      <a:pt x="172613" y="0"/>
                      <a:pt x="3855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8" name="任意多边形 189"/>
              <p:cNvSpPr/>
              <p:nvPr/>
            </p:nvSpPr>
            <p:spPr>
              <a:xfrm>
                <a:off x="3601763" y="1388814"/>
                <a:ext cx="666964" cy="666964"/>
              </a:xfrm>
              <a:custGeom>
                <a:avLst/>
                <a:gdLst>
                  <a:gd name="connsiteX0" fmla="*/ 331172 w 666964"/>
                  <a:gd name="connsiteY0" fmla="*/ 120540 h 666964"/>
                  <a:gd name="connsiteX1" fmla="*/ 124230 w 666964"/>
                  <a:gd name="connsiteY1" fmla="*/ 327482 h 666964"/>
                  <a:gd name="connsiteX2" fmla="*/ 331172 w 666964"/>
                  <a:gd name="connsiteY2" fmla="*/ 534424 h 666964"/>
                  <a:gd name="connsiteX3" fmla="*/ 538114 w 666964"/>
                  <a:gd name="connsiteY3" fmla="*/ 327482 h 666964"/>
                  <a:gd name="connsiteX4" fmla="*/ 331172 w 666964"/>
                  <a:gd name="connsiteY4" fmla="*/ 120540 h 666964"/>
                  <a:gd name="connsiteX5" fmla="*/ 333482 w 666964"/>
                  <a:gd name="connsiteY5" fmla="*/ 0 h 666964"/>
                  <a:gd name="connsiteX6" fmla="*/ 666964 w 666964"/>
                  <a:gd name="connsiteY6" fmla="*/ 333482 h 666964"/>
                  <a:gd name="connsiteX7" fmla="*/ 333482 w 666964"/>
                  <a:gd name="connsiteY7" fmla="*/ 666964 h 666964"/>
                  <a:gd name="connsiteX8" fmla="*/ 0 w 666964"/>
                  <a:gd name="connsiteY8" fmla="*/ 333482 h 666964"/>
                  <a:gd name="connsiteX9" fmla="*/ 333482 w 666964"/>
                  <a:gd name="connsiteY9" fmla="*/ 0 h 66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66964" h="666964">
                    <a:moveTo>
                      <a:pt x="331172" y="120540"/>
                    </a:moveTo>
                    <a:cubicBezTo>
                      <a:pt x="216881" y="120540"/>
                      <a:pt x="124230" y="213191"/>
                      <a:pt x="124230" y="327482"/>
                    </a:cubicBezTo>
                    <a:cubicBezTo>
                      <a:pt x="124230" y="441773"/>
                      <a:pt x="216881" y="534424"/>
                      <a:pt x="331172" y="534424"/>
                    </a:cubicBezTo>
                    <a:cubicBezTo>
                      <a:pt x="445463" y="534424"/>
                      <a:pt x="538114" y="441773"/>
                      <a:pt x="538114" y="327482"/>
                    </a:cubicBezTo>
                    <a:cubicBezTo>
                      <a:pt x="538114" y="213191"/>
                      <a:pt x="445463" y="120540"/>
                      <a:pt x="331172" y="120540"/>
                    </a:cubicBezTo>
                    <a:close/>
                    <a:moveTo>
                      <a:pt x="333482" y="0"/>
                    </a:moveTo>
                    <a:cubicBezTo>
                      <a:pt x="517659" y="0"/>
                      <a:pt x="666964" y="149305"/>
                      <a:pt x="666964" y="333482"/>
                    </a:cubicBezTo>
                    <a:cubicBezTo>
                      <a:pt x="666964" y="517659"/>
                      <a:pt x="517659" y="666964"/>
                      <a:pt x="333482" y="666964"/>
                    </a:cubicBezTo>
                    <a:cubicBezTo>
                      <a:pt x="149305" y="666964"/>
                      <a:pt x="0" y="517659"/>
                      <a:pt x="0" y="333482"/>
                    </a:cubicBezTo>
                    <a:cubicBezTo>
                      <a:pt x="0" y="149305"/>
                      <a:pt x="149305" y="0"/>
                      <a:pt x="333482" y="0"/>
                    </a:cubicBezTo>
                    <a:close/>
                  </a:path>
                </a:pathLst>
              </a:custGeom>
              <a:solidFill>
                <a:srgbClr val="FFB8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2" name="组合 131"/>
            <p:cNvGrpSpPr/>
            <p:nvPr/>
          </p:nvGrpSpPr>
          <p:grpSpPr>
            <a:xfrm>
              <a:off x="2961186" y="2038289"/>
              <a:ext cx="354036" cy="350532"/>
              <a:chOff x="3404393" y="1190304"/>
              <a:chExt cx="1066092" cy="1066091"/>
            </a:xfrm>
            <a:solidFill>
              <a:srgbClr val="FFB850"/>
            </a:solidFill>
          </p:grpSpPr>
          <p:sp>
            <p:nvSpPr>
              <p:cNvPr id="221" name="矩形 220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2" name="矩形 221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3" name="矩形 222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4" name="矩形 223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矩形 224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6" name="矩形 225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7" name="矩形 226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8" name="矩形 227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矩形 228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0" name="矩形 229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1" name="矩形 230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矩形 231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3" name="任意多边形 203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3204117" y="2536210"/>
              <a:ext cx="207959" cy="205899"/>
              <a:chOff x="3404393" y="1190304"/>
              <a:chExt cx="1066092" cy="1066091"/>
            </a:xfrm>
            <a:solidFill>
              <a:srgbClr val="9055A8"/>
            </a:solidFill>
          </p:grpSpPr>
          <p:sp>
            <p:nvSpPr>
              <p:cNvPr id="208" name="矩形 207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9" name="矩形 208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0" name="矩形 209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1" name="矩形 210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2" name="矩形 211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3" name="矩形 212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4" name="矩形 213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5" name="矩形 214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6" name="矩形 215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7" name="矩形 216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8" name="矩形 217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9" name="矩形 218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任意多边形 217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4" name="组合 133"/>
            <p:cNvGrpSpPr/>
            <p:nvPr/>
          </p:nvGrpSpPr>
          <p:grpSpPr>
            <a:xfrm>
              <a:off x="3774308" y="2068724"/>
              <a:ext cx="276793" cy="274052"/>
              <a:chOff x="3404393" y="1190304"/>
              <a:chExt cx="1066092" cy="1066091"/>
            </a:xfrm>
            <a:solidFill>
              <a:srgbClr val="FFB850"/>
            </a:solidFill>
          </p:grpSpPr>
          <p:sp>
            <p:nvSpPr>
              <p:cNvPr id="195" name="矩形 194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6" name="矩形 195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7" name="矩形 196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8" name="矩形 197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9" name="矩形 198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0" name="矩形 199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1" name="矩形 200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2" name="矩形 201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3" name="矩形 202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4" name="矩形 203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5" name="矩形 204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6" name="矩形 205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7" name="任意多边形 246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5" name="组合 134"/>
            <p:cNvGrpSpPr/>
            <p:nvPr/>
          </p:nvGrpSpPr>
          <p:grpSpPr>
            <a:xfrm>
              <a:off x="1925477" y="3573642"/>
              <a:ext cx="251630" cy="249138"/>
              <a:chOff x="3404393" y="1190304"/>
              <a:chExt cx="1066092" cy="1066091"/>
            </a:xfrm>
            <a:solidFill>
              <a:srgbClr val="9055A8"/>
            </a:solidFill>
          </p:grpSpPr>
          <p:sp>
            <p:nvSpPr>
              <p:cNvPr id="182" name="矩形 181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3" name="矩形 182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4" name="矩形 183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5" name="矩形 184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6" name="矩形 185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7" name="矩形 186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8" name="矩形 187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9" name="矩形 188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0" name="矩形 189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1" name="矩形 190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2" name="矩形 191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3" name="矩形 192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4" name="任意多边形 260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6" name="组合 135"/>
            <p:cNvGrpSpPr/>
            <p:nvPr/>
          </p:nvGrpSpPr>
          <p:grpSpPr>
            <a:xfrm>
              <a:off x="3156187" y="1664050"/>
              <a:ext cx="443219" cy="430186"/>
              <a:chOff x="3404393" y="1190304"/>
              <a:chExt cx="1066092" cy="1066091"/>
            </a:xfrm>
            <a:solidFill>
              <a:srgbClr val="9055A8"/>
            </a:solidFill>
          </p:grpSpPr>
          <p:sp>
            <p:nvSpPr>
              <p:cNvPr id="169" name="矩形 168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0" name="矩形 169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1" name="矩形 170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2" name="矩形 171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3" name="矩形 172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4" name="矩形 173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5" name="矩形 174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6" name="矩形 175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7" name="矩形 176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8" name="矩形 177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9" name="矩形 178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0" name="矩形 179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1" name="任意多边形 290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7" name="组合 136"/>
            <p:cNvGrpSpPr/>
            <p:nvPr/>
          </p:nvGrpSpPr>
          <p:grpSpPr>
            <a:xfrm>
              <a:off x="3750521" y="2329759"/>
              <a:ext cx="547075" cy="547075"/>
              <a:chOff x="3404393" y="1190304"/>
              <a:chExt cx="1066092" cy="1066091"/>
            </a:xfrm>
          </p:grpSpPr>
          <p:sp>
            <p:nvSpPr>
              <p:cNvPr id="154" name="矩形 153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5" name="矩形 154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6" name="矩形 155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7" name="矩形 156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8" name="矩形 157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9" name="矩形 158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0" name="矩形 159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1" name="矩形 160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2" name="矩形 161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3" name="矩形 162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4" name="矩形 163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5" name="矩形 164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66" name="任意多边形 305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任意多边形 306"/>
              <p:cNvSpPr/>
              <p:nvPr/>
            </p:nvSpPr>
            <p:spPr>
              <a:xfrm>
                <a:off x="3549702" y="1338513"/>
                <a:ext cx="771086" cy="771086"/>
              </a:xfrm>
              <a:custGeom>
                <a:avLst/>
                <a:gdLst>
                  <a:gd name="connsiteX0" fmla="*/ 389436 w 771086"/>
                  <a:gd name="connsiteY0" fmla="*/ 147342 h 771086"/>
                  <a:gd name="connsiteX1" fmla="*/ 152996 w 771086"/>
                  <a:gd name="connsiteY1" fmla="*/ 383782 h 771086"/>
                  <a:gd name="connsiteX2" fmla="*/ 389436 w 771086"/>
                  <a:gd name="connsiteY2" fmla="*/ 620222 h 771086"/>
                  <a:gd name="connsiteX3" fmla="*/ 625876 w 771086"/>
                  <a:gd name="connsiteY3" fmla="*/ 383782 h 771086"/>
                  <a:gd name="connsiteX4" fmla="*/ 389436 w 771086"/>
                  <a:gd name="connsiteY4" fmla="*/ 147342 h 771086"/>
                  <a:gd name="connsiteX5" fmla="*/ 385543 w 771086"/>
                  <a:gd name="connsiteY5" fmla="*/ 0 h 771086"/>
                  <a:gd name="connsiteX6" fmla="*/ 771086 w 771086"/>
                  <a:gd name="connsiteY6" fmla="*/ 385543 h 771086"/>
                  <a:gd name="connsiteX7" fmla="*/ 385543 w 771086"/>
                  <a:gd name="connsiteY7" fmla="*/ 771086 h 771086"/>
                  <a:gd name="connsiteX8" fmla="*/ 0 w 771086"/>
                  <a:gd name="connsiteY8" fmla="*/ 385543 h 771086"/>
                  <a:gd name="connsiteX9" fmla="*/ 385543 w 771086"/>
                  <a:gd name="connsiteY9" fmla="*/ 0 h 7710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771086" h="771086">
                    <a:moveTo>
                      <a:pt x="389436" y="147342"/>
                    </a:moveTo>
                    <a:cubicBezTo>
                      <a:pt x="258854" y="147342"/>
                      <a:pt x="152996" y="253200"/>
                      <a:pt x="152996" y="383782"/>
                    </a:cubicBezTo>
                    <a:cubicBezTo>
                      <a:pt x="152996" y="514364"/>
                      <a:pt x="258854" y="620222"/>
                      <a:pt x="389436" y="620222"/>
                    </a:cubicBezTo>
                    <a:cubicBezTo>
                      <a:pt x="520018" y="620222"/>
                      <a:pt x="625876" y="514364"/>
                      <a:pt x="625876" y="383782"/>
                    </a:cubicBezTo>
                    <a:cubicBezTo>
                      <a:pt x="625876" y="253200"/>
                      <a:pt x="520018" y="147342"/>
                      <a:pt x="389436" y="147342"/>
                    </a:cubicBezTo>
                    <a:close/>
                    <a:moveTo>
                      <a:pt x="385543" y="0"/>
                    </a:moveTo>
                    <a:cubicBezTo>
                      <a:pt x="598473" y="0"/>
                      <a:pt x="771086" y="172613"/>
                      <a:pt x="771086" y="385543"/>
                    </a:cubicBezTo>
                    <a:cubicBezTo>
                      <a:pt x="771086" y="598473"/>
                      <a:pt x="598473" y="771086"/>
                      <a:pt x="385543" y="771086"/>
                    </a:cubicBezTo>
                    <a:cubicBezTo>
                      <a:pt x="172613" y="771086"/>
                      <a:pt x="0" y="598473"/>
                      <a:pt x="0" y="385543"/>
                    </a:cubicBezTo>
                    <a:cubicBezTo>
                      <a:pt x="0" y="172613"/>
                      <a:pt x="172613" y="0"/>
                      <a:pt x="3855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任意多边形 307"/>
              <p:cNvSpPr/>
              <p:nvPr/>
            </p:nvSpPr>
            <p:spPr>
              <a:xfrm>
                <a:off x="3601763" y="1388815"/>
                <a:ext cx="666964" cy="666963"/>
              </a:xfrm>
              <a:custGeom>
                <a:avLst/>
                <a:gdLst>
                  <a:gd name="connsiteX0" fmla="*/ 331172 w 666964"/>
                  <a:gd name="connsiteY0" fmla="*/ 120540 h 666964"/>
                  <a:gd name="connsiteX1" fmla="*/ 124230 w 666964"/>
                  <a:gd name="connsiteY1" fmla="*/ 327482 h 666964"/>
                  <a:gd name="connsiteX2" fmla="*/ 331172 w 666964"/>
                  <a:gd name="connsiteY2" fmla="*/ 534424 h 666964"/>
                  <a:gd name="connsiteX3" fmla="*/ 538114 w 666964"/>
                  <a:gd name="connsiteY3" fmla="*/ 327482 h 666964"/>
                  <a:gd name="connsiteX4" fmla="*/ 331172 w 666964"/>
                  <a:gd name="connsiteY4" fmla="*/ 120540 h 666964"/>
                  <a:gd name="connsiteX5" fmla="*/ 333482 w 666964"/>
                  <a:gd name="connsiteY5" fmla="*/ 0 h 666964"/>
                  <a:gd name="connsiteX6" fmla="*/ 666964 w 666964"/>
                  <a:gd name="connsiteY6" fmla="*/ 333482 h 666964"/>
                  <a:gd name="connsiteX7" fmla="*/ 333482 w 666964"/>
                  <a:gd name="connsiteY7" fmla="*/ 666964 h 666964"/>
                  <a:gd name="connsiteX8" fmla="*/ 0 w 666964"/>
                  <a:gd name="connsiteY8" fmla="*/ 333482 h 666964"/>
                  <a:gd name="connsiteX9" fmla="*/ 333482 w 666964"/>
                  <a:gd name="connsiteY9" fmla="*/ 0 h 6669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66964" h="666964">
                    <a:moveTo>
                      <a:pt x="331172" y="120540"/>
                    </a:moveTo>
                    <a:cubicBezTo>
                      <a:pt x="216881" y="120540"/>
                      <a:pt x="124230" y="213191"/>
                      <a:pt x="124230" y="327482"/>
                    </a:cubicBezTo>
                    <a:cubicBezTo>
                      <a:pt x="124230" y="441773"/>
                      <a:pt x="216881" y="534424"/>
                      <a:pt x="331172" y="534424"/>
                    </a:cubicBezTo>
                    <a:cubicBezTo>
                      <a:pt x="445463" y="534424"/>
                      <a:pt x="538114" y="441773"/>
                      <a:pt x="538114" y="327482"/>
                    </a:cubicBezTo>
                    <a:cubicBezTo>
                      <a:pt x="538114" y="213191"/>
                      <a:pt x="445463" y="120540"/>
                      <a:pt x="331172" y="120540"/>
                    </a:cubicBezTo>
                    <a:close/>
                    <a:moveTo>
                      <a:pt x="333482" y="0"/>
                    </a:moveTo>
                    <a:cubicBezTo>
                      <a:pt x="517659" y="0"/>
                      <a:pt x="666964" y="149305"/>
                      <a:pt x="666964" y="333482"/>
                    </a:cubicBezTo>
                    <a:cubicBezTo>
                      <a:pt x="666964" y="517659"/>
                      <a:pt x="517659" y="666964"/>
                      <a:pt x="333482" y="666964"/>
                    </a:cubicBezTo>
                    <a:cubicBezTo>
                      <a:pt x="149305" y="666964"/>
                      <a:pt x="0" y="517659"/>
                      <a:pt x="0" y="333482"/>
                    </a:cubicBezTo>
                    <a:cubicBezTo>
                      <a:pt x="0" y="149305"/>
                      <a:pt x="149305" y="0"/>
                      <a:pt x="333482" y="0"/>
                    </a:cubicBezTo>
                    <a:close/>
                  </a:path>
                </a:pathLst>
              </a:cu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8" name="任意多边形 27"/>
            <p:cNvSpPr/>
            <p:nvPr/>
          </p:nvSpPr>
          <p:spPr>
            <a:xfrm>
              <a:off x="2415490" y="2752648"/>
              <a:ext cx="1270608" cy="264533"/>
            </a:xfrm>
            <a:custGeom>
              <a:avLst/>
              <a:gdLst>
                <a:gd name="connsiteX0" fmla="*/ 1184472 w 1537436"/>
                <a:gd name="connsiteY0" fmla="*/ 0 h 320085"/>
                <a:gd name="connsiteX1" fmla="*/ 1537436 w 1537436"/>
                <a:gd name="connsiteY1" fmla="*/ 0 h 320085"/>
                <a:gd name="connsiteX2" fmla="*/ 1537436 w 1537436"/>
                <a:gd name="connsiteY2" fmla="*/ 9999 h 320085"/>
                <a:gd name="connsiteX3" fmla="*/ 1360678 w 1537436"/>
                <a:gd name="connsiteY3" fmla="*/ 161713 h 320085"/>
                <a:gd name="connsiteX4" fmla="*/ 1537436 w 1537436"/>
                <a:gd name="connsiteY4" fmla="*/ 313427 h 320085"/>
                <a:gd name="connsiteX5" fmla="*/ 1537436 w 1537436"/>
                <a:gd name="connsiteY5" fmla="*/ 320085 h 320085"/>
                <a:gd name="connsiteX6" fmla="*/ 1184472 w 1537436"/>
                <a:gd name="connsiteY6" fmla="*/ 320085 h 320085"/>
                <a:gd name="connsiteX7" fmla="*/ 982517 w 1537436"/>
                <a:gd name="connsiteY7" fmla="*/ 186471 h 320085"/>
                <a:gd name="connsiteX8" fmla="*/ 310500 w 1537436"/>
                <a:gd name="connsiteY8" fmla="*/ 186471 h 320085"/>
                <a:gd name="connsiteX9" fmla="*/ 363008 w 1537436"/>
                <a:gd name="connsiteY9" fmla="*/ 258248 h 320085"/>
                <a:gd name="connsiteX10" fmla="*/ 363008 w 1537436"/>
                <a:gd name="connsiteY10" fmla="*/ 267292 h 320085"/>
                <a:gd name="connsiteX11" fmla="*/ 0 w 1537436"/>
                <a:gd name="connsiteY11" fmla="*/ 161199 h 320085"/>
                <a:gd name="connsiteX12" fmla="*/ 363008 w 1537436"/>
                <a:gd name="connsiteY12" fmla="*/ 55106 h 320085"/>
                <a:gd name="connsiteX13" fmla="*/ 363008 w 1537436"/>
                <a:gd name="connsiteY13" fmla="*/ 64150 h 320085"/>
                <a:gd name="connsiteX14" fmla="*/ 312191 w 1537436"/>
                <a:gd name="connsiteY14" fmla="*/ 133615 h 320085"/>
                <a:gd name="connsiteX15" fmla="*/ 982517 w 1537436"/>
                <a:gd name="connsiteY15" fmla="*/ 133615 h 320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537436" h="320085">
                  <a:moveTo>
                    <a:pt x="1184472" y="0"/>
                  </a:moveTo>
                  <a:lnTo>
                    <a:pt x="1537436" y="0"/>
                  </a:lnTo>
                  <a:lnTo>
                    <a:pt x="1537436" y="9999"/>
                  </a:lnTo>
                  <a:lnTo>
                    <a:pt x="1360678" y="161713"/>
                  </a:lnTo>
                  <a:lnTo>
                    <a:pt x="1537436" y="313427"/>
                  </a:lnTo>
                  <a:lnTo>
                    <a:pt x="1537436" y="320085"/>
                  </a:lnTo>
                  <a:lnTo>
                    <a:pt x="1184472" y="320085"/>
                  </a:lnTo>
                  <a:lnTo>
                    <a:pt x="982517" y="186471"/>
                  </a:lnTo>
                  <a:lnTo>
                    <a:pt x="310500" y="186471"/>
                  </a:lnTo>
                  <a:lnTo>
                    <a:pt x="363008" y="258248"/>
                  </a:lnTo>
                  <a:lnTo>
                    <a:pt x="363008" y="267292"/>
                  </a:lnTo>
                  <a:lnTo>
                    <a:pt x="0" y="161199"/>
                  </a:lnTo>
                  <a:lnTo>
                    <a:pt x="363008" y="55106"/>
                  </a:lnTo>
                  <a:lnTo>
                    <a:pt x="363008" y="64150"/>
                  </a:lnTo>
                  <a:lnTo>
                    <a:pt x="312191" y="133615"/>
                  </a:lnTo>
                  <a:lnTo>
                    <a:pt x="982517" y="133615"/>
                  </a:lnTo>
                  <a:close/>
                </a:path>
              </a:pathLst>
            </a:custGeom>
            <a:solidFill>
              <a:srgbClr val="E24C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39" name="组合 138"/>
            <p:cNvGrpSpPr/>
            <p:nvPr/>
          </p:nvGrpSpPr>
          <p:grpSpPr>
            <a:xfrm>
              <a:off x="2571000" y="1597574"/>
              <a:ext cx="518344" cy="513214"/>
              <a:chOff x="3404393" y="1190304"/>
              <a:chExt cx="1066092" cy="1066091"/>
            </a:xfrm>
            <a:solidFill>
              <a:srgbClr val="01ACBE"/>
            </a:solidFill>
          </p:grpSpPr>
          <p:sp>
            <p:nvSpPr>
              <p:cNvPr id="141" name="矩形 140"/>
              <p:cNvSpPr/>
              <p:nvPr/>
            </p:nvSpPr>
            <p:spPr>
              <a:xfrm>
                <a:off x="3870396" y="11903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2" name="矩形 141"/>
              <p:cNvSpPr/>
              <p:nvPr/>
            </p:nvSpPr>
            <p:spPr>
              <a:xfrm rot="1800000">
                <a:off x="41180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3" name="矩形 142"/>
              <p:cNvSpPr/>
              <p:nvPr/>
            </p:nvSpPr>
            <p:spPr>
              <a:xfrm rot="3600000">
                <a:off x="4299338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矩形 143"/>
              <p:cNvSpPr/>
              <p:nvPr/>
            </p:nvSpPr>
            <p:spPr>
              <a:xfrm rot="5400000">
                <a:off x="43656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5" name="矩形 144"/>
              <p:cNvSpPr/>
              <p:nvPr/>
            </p:nvSpPr>
            <p:spPr>
              <a:xfrm rot="7200000">
                <a:off x="4299338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6" name="矩形 145"/>
              <p:cNvSpPr/>
              <p:nvPr/>
            </p:nvSpPr>
            <p:spPr>
              <a:xfrm rot="9000000">
                <a:off x="41180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7" name="矩形 146"/>
              <p:cNvSpPr/>
              <p:nvPr/>
            </p:nvSpPr>
            <p:spPr>
              <a:xfrm rot="10800000">
                <a:off x="3870396" y="2180903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8" name="矩形 147"/>
              <p:cNvSpPr/>
              <p:nvPr/>
            </p:nvSpPr>
            <p:spPr>
              <a:xfrm rot="12600000">
                <a:off x="3622746" y="2114546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9" name="矩形 148"/>
              <p:cNvSpPr/>
              <p:nvPr/>
            </p:nvSpPr>
            <p:spPr>
              <a:xfrm rot="14400000">
                <a:off x="3441453" y="19332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0" name="矩形 149"/>
              <p:cNvSpPr/>
              <p:nvPr/>
            </p:nvSpPr>
            <p:spPr>
              <a:xfrm rot="16200000">
                <a:off x="3375096" y="168560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1" name="矩形 150"/>
              <p:cNvSpPr/>
              <p:nvPr/>
            </p:nvSpPr>
            <p:spPr>
              <a:xfrm rot="18000000">
                <a:off x="3441453" y="1437954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2" name="矩形 151"/>
              <p:cNvSpPr/>
              <p:nvPr/>
            </p:nvSpPr>
            <p:spPr>
              <a:xfrm rot="19800000">
                <a:off x="3622746" y="1256661"/>
                <a:ext cx="134085" cy="75492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任意多边形 274"/>
              <p:cNvSpPr/>
              <p:nvPr/>
            </p:nvSpPr>
            <p:spPr>
              <a:xfrm>
                <a:off x="3472633" y="1255790"/>
                <a:ext cx="933012" cy="933012"/>
              </a:xfrm>
              <a:custGeom>
                <a:avLst/>
                <a:gdLst>
                  <a:gd name="connsiteX0" fmla="*/ 462612 w 933012"/>
                  <a:gd name="connsiteY0" fmla="*/ 225519 h 933012"/>
                  <a:gd name="connsiteX1" fmla="*/ 226172 w 933012"/>
                  <a:gd name="connsiteY1" fmla="*/ 461959 h 933012"/>
                  <a:gd name="connsiteX2" fmla="*/ 462612 w 933012"/>
                  <a:gd name="connsiteY2" fmla="*/ 698399 h 933012"/>
                  <a:gd name="connsiteX3" fmla="*/ 699052 w 933012"/>
                  <a:gd name="connsiteY3" fmla="*/ 461959 h 933012"/>
                  <a:gd name="connsiteX4" fmla="*/ 462612 w 933012"/>
                  <a:gd name="connsiteY4" fmla="*/ 225519 h 933012"/>
                  <a:gd name="connsiteX5" fmla="*/ 466506 w 933012"/>
                  <a:gd name="connsiteY5" fmla="*/ 0 h 933012"/>
                  <a:gd name="connsiteX6" fmla="*/ 933012 w 933012"/>
                  <a:gd name="connsiteY6" fmla="*/ 466506 h 933012"/>
                  <a:gd name="connsiteX7" fmla="*/ 466506 w 933012"/>
                  <a:gd name="connsiteY7" fmla="*/ 933012 h 933012"/>
                  <a:gd name="connsiteX8" fmla="*/ 0 w 933012"/>
                  <a:gd name="connsiteY8" fmla="*/ 466506 h 933012"/>
                  <a:gd name="connsiteX9" fmla="*/ 466506 w 933012"/>
                  <a:gd name="connsiteY9" fmla="*/ 0 h 9330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933012" h="933012">
                    <a:moveTo>
                      <a:pt x="462612" y="225519"/>
                    </a:moveTo>
                    <a:cubicBezTo>
                      <a:pt x="332030" y="225519"/>
                      <a:pt x="226172" y="331377"/>
                      <a:pt x="226172" y="461959"/>
                    </a:cubicBezTo>
                    <a:cubicBezTo>
                      <a:pt x="226172" y="592541"/>
                      <a:pt x="332030" y="698399"/>
                      <a:pt x="462612" y="698399"/>
                    </a:cubicBezTo>
                    <a:cubicBezTo>
                      <a:pt x="593194" y="698399"/>
                      <a:pt x="699052" y="592541"/>
                      <a:pt x="699052" y="461959"/>
                    </a:cubicBezTo>
                    <a:cubicBezTo>
                      <a:pt x="699052" y="331377"/>
                      <a:pt x="593194" y="225519"/>
                      <a:pt x="462612" y="225519"/>
                    </a:cubicBezTo>
                    <a:close/>
                    <a:moveTo>
                      <a:pt x="466506" y="0"/>
                    </a:moveTo>
                    <a:cubicBezTo>
                      <a:pt x="724150" y="0"/>
                      <a:pt x="933012" y="208862"/>
                      <a:pt x="933012" y="466506"/>
                    </a:cubicBezTo>
                    <a:cubicBezTo>
                      <a:pt x="933012" y="724150"/>
                      <a:pt x="724150" y="933012"/>
                      <a:pt x="466506" y="933012"/>
                    </a:cubicBezTo>
                    <a:cubicBezTo>
                      <a:pt x="208862" y="933012"/>
                      <a:pt x="0" y="724150"/>
                      <a:pt x="0" y="466506"/>
                    </a:cubicBezTo>
                    <a:cubicBezTo>
                      <a:pt x="0" y="208862"/>
                      <a:pt x="208862" y="0"/>
                      <a:pt x="4665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0" name="椭圆 139"/>
            <p:cNvSpPr/>
            <p:nvPr/>
          </p:nvSpPr>
          <p:spPr>
            <a:xfrm>
              <a:off x="1406490" y="5700147"/>
              <a:ext cx="3166662" cy="48671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30000"/>
                  </a:schemeClr>
                </a:gs>
                <a:gs pos="100000">
                  <a:srgbClr val="F3F3F3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6" name="群組 10"/>
          <p:cNvGrpSpPr/>
          <p:nvPr/>
        </p:nvGrpSpPr>
        <p:grpSpPr>
          <a:xfrm>
            <a:off x="3213404" y="1042045"/>
            <a:ext cx="5871455" cy="5700736"/>
            <a:chOff x="1636273" y="578632"/>
            <a:chExt cx="5871455" cy="5700736"/>
          </a:xfrm>
        </p:grpSpPr>
        <p:sp>
          <p:nvSpPr>
            <p:cNvPr id="7" name="Freeform 5"/>
            <p:cNvSpPr/>
            <p:nvPr/>
          </p:nvSpPr>
          <p:spPr bwMode="auto">
            <a:xfrm>
              <a:off x="2664628" y="1505648"/>
              <a:ext cx="4105580" cy="4773720"/>
            </a:xfrm>
            <a:custGeom>
              <a:avLst/>
              <a:gdLst>
                <a:gd name="T0" fmla="*/ 2880 w 5977"/>
                <a:gd name="T1" fmla="*/ 366 h 6949"/>
                <a:gd name="T2" fmla="*/ 2537 w 5977"/>
                <a:gd name="T3" fmla="*/ 1873 h 6949"/>
                <a:gd name="T4" fmla="*/ 1824 w 5977"/>
                <a:gd name="T5" fmla="*/ 603 h 6949"/>
                <a:gd name="T6" fmla="*/ 1753 w 5977"/>
                <a:gd name="T7" fmla="*/ 670 h 6949"/>
                <a:gd name="T8" fmla="*/ 2538 w 5977"/>
                <a:gd name="T9" fmla="*/ 2541 h 6949"/>
                <a:gd name="T10" fmla="*/ 2222 w 5977"/>
                <a:gd name="T11" fmla="*/ 2790 h 6949"/>
                <a:gd name="T12" fmla="*/ 535 w 5977"/>
                <a:gd name="T13" fmla="*/ 1885 h 6949"/>
                <a:gd name="T14" fmla="*/ 376 w 5977"/>
                <a:gd name="T15" fmla="*/ 1956 h 6949"/>
                <a:gd name="T16" fmla="*/ 1565 w 5977"/>
                <a:gd name="T17" fmla="*/ 2480 h 6949"/>
                <a:gd name="T18" fmla="*/ 2389 w 5977"/>
                <a:gd name="T19" fmla="*/ 3537 h 6949"/>
                <a:gd name="T20" fmla="*/ 2135 w 5977"/>
                <a:gd name="T21" fmla="*/ 4240 h 6949"/>
                <a:gd name="T22" fmla="*/ 12 w 5977"/>
                <a:gd name="T23" fmla="*/ 3875 h 6949"/>
                <a:gd name="T24" fmla="*/ 0 w 5977"/>
                <a:gd name="T25" fmla="*/ 4054 h 6949"/>
                <a:gd name="T26" fmla="*/ 2184 w 5977"/>
                <a:gd name="T27" fmla="*/ 4580 h 6949"/>
                <a:gd name="T28" fmla="*/ 2243 w 5977"/>
                <a:gd name="T29" fmla="*/ 6033 h 6949"/>
                <a:gd name="T30" fmla="*/ 1565 w 5977"/>
                <a:gd name="T31" fmla="*/ 6635 h 6949"/>
                <a:gd name="T32" fmla="*/ 908 w 5977"/>
                <a:gd name="T33" fmla="*/ 6761 h 6949"/>
                <a:gd name="T34" fmla="*/ 3978 w 5977"/>
                <a:gd name="T35" fmla="*/ 6888 h 6949"/>
                <a:gd name="T36" fmla="*/ 4444 w 5977"/>
                <a:gd name="T37" fmla="*/ 6786 h 6949"/>
                <a:gd name="T38" fmla="*/ 3990 w 5977"/>
                <a:gd name="T39" fmla="*/ 6677 h 6949"/>
                <a:gd name="T40" fmla="*/ 3121 w 5977"/>
                <a:gd name="T41" fmla="*/ 6098 h 6949"/>
                <a:gd name="T42" fmla="*/ 3103 w 5977"/>
                <a:gd name="T43" fmla="*/ 4773 h 6949"/>
                <a:gd name="T44" fmla="*/ 4614 w 5977"/>
                <a:gd name="T45" fmla="*/ 4157 h 6949"/>
                <a:gd name="T46" fmla="*/ 5977 w 5977"/>
                <a:gd name="T47" fmla="*/ 4030 h 6949"/>
                <a:gd name="T48" fmla="*/ 5970 w 5977"/>
                <a:gd name="T49" fmla="*/ 3829 h 6949"/>
                <a:gd name="T50" fmla="*/ 5710 w 5977"/>
                <a:gd name="T51" fmla="*/ 3898 h 6949"/>
                <a:gd name="T52" fmla="*/ 3071 w 5977"/>
                <a:gd name="T53" fmla="*/ 4243 h 6949"/>
                <a:gd name="T54" fmla="*/ 3308 w 5977"/>
                <a:gd name="T55" fmla="*/ 2959 h 6949"/>
                <a:gd name="T56" fmla="*/ 5462 w 5977"/>
                <a:gd name="T57" fmla="*/ 2202 h 6949"/>
                <a:gd name="T58" fmla="*/ 5391 w 5977"/>
                <a:gd name="T59" fmla="*/ 2119 h 6949"/>
                <a:gd name="T60" fmla="*/ 3824 w 5977"/>
                <a:gd name="T61" fmla="*/ 2471 h 6949"/>
                <a:gd name="T62" fmla="*/ 2916 w 5977"/>
                <a:gd name="T63" fmla="*/ 2840 h 6949"/>
                <a:gd name="T64" fmla="*/ 3083 w 5977"/>
                <a:gd name="T65" fmla="*/ 2377 h 6949"/>
                <a:gd name="T66" fmla="*/ 4059 w 5977"/>
                <a:gd name="T67" fmla="*/ 1013 h 6949"/>
                <a:gd name="T68" fmla="*/ 3418 w 5977"/>
                <a:gd name="T69" fmla="*/ 1832 h 6949"/>
                <a:gd name="T70" fmla="*/ 2806 w 5977"/>
                <a:gd name="T71" fmla="*/ 2127 h 6949"/>
                <a:gd name="T72" fmla="*/ 2979 w 5977"/>
                <a:gd name="T73" fmla="*/ 540 h 6949"/>
                <a:gd name="T74" fmla="*/ 2932 w 5977"/>
                <a:gd name="T75" fmla="*/ 1 h 6949"/>
                <a:gd name="T76" fmla="*/ 2785 w 5977"/>
                <a:gd name="T77" fmla="*/ 0 h 6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977" h="6949">
                  <a:moveTo>
                    <a:pt x="2785" y="0"/>
                  </a:moveTo>
                  <a:cubicBezTo>
                    <a:pt x="2841" y="42"/>
                    <a:pt x="2858" y="134"/>
                    <a:pt x="2880" y="366"/>
                  </a:cubicBezTo>
                  <a:cubicBezTo>
                    <a:pt x="2910" y="674"/>
                    <a:pt x="2891" y="857"/>
                    <a:pt x="2760" y="1513"/>
                  </a:cubicBezTo>
                  <a:cubicBezTo>
                    <a:pt x="2638" y="2133"/>
                    <a:pt x="2639" y="2130"/>
                    <a:pt x="2537" y="1873"/>
                  </a:cubicBezTo>
                  <a:cubicBezTo>
                    <a:pt x="2413" y="1562"/>
                    <a:pt x="2149" y="1060"/>
                    <a:pt x="1997" y="847"/>
                  </a:cubicBezTo>
                  <a:cubicBezTo>
                    <a:pt x="1912" y="730"/>
                    <a:pt x="1834" y="619"/>
                    <a:pt x="1824" y="603"/>
                  </a:cubicBezTo>
                  <a:cubicBezTo>
                    <a:pt x="1821" y="599"/>
                    <a:pt x="1822" y="588"/>
                    <a:pt x="1825" y="573"/>
                  </a:cubicBezTo>
                  <a:cubicBezTo>
                    <a:pt x="1802" y="607"/>
                    <a:pt x="1779" y="639"/>
                    <a:pt x="1753" y="670"/>
                  </a:cubicBezTo>
                  <a:cubicBezTo>
                    <a:pt x="1818" y="723"/>
                    <a:pt x="2054" y="1118"/>
                    <a:pt x="2190" y="1400"/>
                  </a:cubicBezTo>
                  <a:cubicBezTo>
                    <a:pt x="2346" y="1724"/>
                    <a:pt x="2539" y="2359"/>
                    <a:pt x="2538" y="2541"/>
                  </a:cubicBezTo>
                  <a:cubicBezTo>
                    <a:pt x="2537" y="2685"/>
                    <a:pt x="2494" y="2855"/>
                    <a:pt x="2446" y="2903"/>
                  </a:cubicBezTo>
                  <a:cubicBezTo>
                    <a:pt x="2409" y="2940"/>
                    <a:pt x="2382" y="2926"/>
                    <a:pt x="2222" y="2790"/>
                  </a:cubicBezTo>
                  <a:cubicBezTo>
                    <a:pt x="1978" y="2584"/>
                    <a:pt x="1756" y="2436"/>
                    <a:pt x="1436" y="2266"/>
                  </a:cubicBezTo>
                  <a:cubicBezTo>
                    <a:pt x="1187" y="2133"/>
                    <a:pt x="694" y="1925"/>
                    <a:pt x="535" y="1885"/>
                  </a:cubicBezTo>
                  <a:cubicBezTo>
                    <a:pt x="470" y="1868"/>
                    <a:pt x="435" y="1856"/>
                    <a:pt x="420" y="1823"/>
                  </a:cubicBezTo>
                  <a:cubicBezTo>
                    <a:pt x="408" y="1868"/>
                    <a:pt x="393" y="1913"/>
                    <a:pt x="376" y="1956"/>
                  </a:cubicBezTo>
                  <a:cubicBezTo>
                    <a:pt x="383" y="1953"/>
                    <a:pt x="389" y="1951"/>
                    <a:pt x="395" y="1951"/>
                  </a:cubicBezTo>
                  <a:cubicBezTo>
                    <a:pt x="549" y="1951"/>
                    <a:pt x="1204" y="2247"/>
                    <a:pt x="1565" y="2480"/>
                  </a:cubicBezTo>
                  <a:cubicBezTo>
                    <a:pt x="1801" y="2632"/>
                    <a:pt x="2168" y="2981"/>
                    <a:pt x="2287" y="3167"/>
                  </a:cubicBezTo>
                  <a:cubicBezTo>
                    <a:pt x="2358" y="3279"/>
                    <a:pt x="2375" y="3338"/>
                    <a:pt x="2389" y="3537"/>
                  </a:cubicBezTo>
                  <a:cubicBezTo>
                    <a:pt x="2407" y="3784"/>
                    <a:pt x="2356" y="4253"/>
                    <a:pt x="2309" y="4282"/>
                  </a:cubicBezTo>
                  <a:cubicBezTo>
                    <a:pt x="2294" y="4291"/>
                    <a:pt x="2216" y="4272"/>
                    <a:pt x="2135" y="4240"/>
                  </a:cubicBezTo>
                  <a:cubicBezTo>
                    <a:pt x="1771" y="4095"/>
                    <a:pt x="1129" y="3975"/>
                    <a:pt x="401" y="3915"/>
                  </a:cubicBezTo>
                  <a:cubicBezTo>
                    <a:pt x="234" y="3901"/>
                    <a:pt x="89" y="3886"/>
                    <a:pt x="12" y="3875"/>
                  </a:cubicBezTo>
                  <a:cubicBezTo>
                    <a:pt x="12" y="3877"/>
                    <a:pt x="12" y="3878"/>
                    <a:pt x="12" y="3880"/>
                  </a:cubicBezTo>
                  <a:cubicBezTo>
                    <a:pt x="12" y="3939"/>
                    <a:pt x="8" y="3997"/>
                    <a:pt x="0" y="4054"/>
                  </a:cubicBezTo>
                  <a:lnTo>
                    <a:pt x="229" y="4057"/>
                  </a:lnTo>
                  <a:cubicBezTo>
                    <a:pt x="1035" y="4066"/>
                    <a:pt x="1849" y="4284"/>
                    <a:pt x="2184" y="4580"/>
                  </a:cubicBezTo>
                  <a:cubicBezTo>
                    <a:pt x="2296" y="4678"/>
                    <a:pt x="2311" y="4707"/>
                    <a:pt x="2329" y="4848"/>
                  </a:cubicBezTo>
                  <a:cubicBezTo>
                    <a:pt x="2353" y="5035"/>
                    <a:pt x="2303" y="5720"/>
                    <a:pt x="2243" y="6033"/>
                  </a:cubicBezTo>
                  <a:cubicBezTo>
                    <a:pt x="2219" y="6155"/>
                    <a:pt x="2177" y="6286"/>
                    <a:pt x="2148" y="6324"/>
                  </a:cubicBezTo>
                  <a:cubicBezTo>
                    <a:pt x="2078" y="6419"/>
                    <a:pt x="1739" y="6599"/>
                    <a:pt x="1565" y="6635"/>
                  </a:cubicBezTo>
                  <a:cubicBezTo>
                    <a:pt x="1488" y="6651"/>
                    <a:pt x="1312" y="6682"/>
                    <a:pt x="1175" y="6704"/>
                  </a:cubicBezTo>
                  <a:cubicBezTo>
                    <a:pt x="1037" y="6727"/>
                    <a:pt x="917" y="6752"/>
                    <a:pt x="908" y="6761"/>
                  </a:cubicBezTo>
                  <a:cubicBezTo>
                    <a:pt x="846" y="6823"/>
                    <a:pt x="1154" y="6882"/>
                    <a:pt x="1733" y="6919"/>
                  </a:cubicBezTo>
                  <a:cubicBezTo>
                    <a:pt x="2214" y="6949"/>
                    <a:pt x="3600" y="6930"/>
                    <a:pt x="3978" y="6888"/>
                  </a:cubicBezTo>
                  <a:cubicBezTo>
                    <a:pt x="4141" y="6870"/>
                    <a:pt x="4313" y="6840"/>
                    <a:pt x="4359" y="6821"/>
                  </a:cubicBezTo>
                  <a:lnTo>
                    <a:pt x="4444" y="6786"/>
                  </a:lnTo>
                  <a:lnTo>
                    <a:pt x="4380" y="6752"/>
                  </a:lnTo>
                  <a:cubicBezTo>
                    <a:pt x="4344" y="6733"/>
                    <a:pt x="4169" y="6699"/>
                    <a:pt x="3990" y="6677"/>
                  </a:cubicBezTo>
                  <a:cubicBezTo>
                    <a:pt x="3636" y="6633"/>
                    <a:pt x="3384" y="6538"/>
                    <a:pt x="3223" y="6387"/>
                  </a:cubicBezTo>
                  <a:cubicBezTo>
                    <a:pt x="3147" y="6317"/>
                    <a:pt x="3136" y="6284"/>
                    <a:pt x="3121" y="6098"/>
                  </a:cubicBezTo>
                  <a:cubicBezTo>
                    <a:pt x="3098" y="5808"/>
                    <a:pt x="3092" y="5584"/>
                    <a:pt x="3098" y="5147"/>
                  </a:cubicBezTo>
                  <a:lnTo>
                    <a:pt x="3103" y="4773"/>
                  </a:lnTo>
                  <a:lnTo>
                    <a:pt x="3201" y="4665"/>
                  </a:lnTo>
                  <a:cubicBezTo>
                    <a:pt x="3389" y="4458"/>
                    <a:pt x="3879" y="4281"/>
                    <a:pt x="4614" y="4157"/>
                  </a:cubicBezTo>
                  <a:cubicBezTo>
                    <a:pt x="4997" y="4092"/>
                    <a:pt x="5912" y="4000"/>
                    <a:pt x="5966" y="4021"/>
                  </a:cubicBezTo>
                  <a:cubicBezTo>
                    <a:pt x="5969" y="4022"/>
                    <a:pt x="5973" y="4026"/>
                    <a:pt x="5977" y="4030"/>
                  </a:cubicBezTo>
                  <a:cubicBezTo>
                    <a:pt x="5971" y="3983"/>
                    <a:pt x="5968" y="3935"/>
                    <a:pt x="5968" y="3887"/>
                  </a:cubicBezTo>
                  <a:cubicBezTo>
                    <a:pt x="5968" y="3867"/>
                    <a:pt x="5969" y="3848"/>
                    <a:pt x="5970" y="3829"/>
                  </a:cubicBezTo>
                  <a:cubicBezTo>
                    <a:pt x="5961" y="3854"/>
                    <a:pt x="5951" y="3871"/>
                    <a:pt x="5942" y="3877"/>
                  </a:cubicBezTo>
                  <a:cubicBezTo>
                    <a:pt x="5925" y="3888"/>
                    <a:pt x="5821" y="3898"/>
                    <a:pt x="5710" y="3898"/>
                  </a:cubicBezTo>
                  <a:cubicBezTo>
                    <a:pt x="5247" y="3899"/>
                    <a:pt x="4355" y="4013"/>
                    <a:pt x="3586" y="4169"/>
                  </a:cubicBezTo>
                  <a:cubicBezTo>
                    <a:pt x="3302" y="4226"/>
                    <a:pt x="3085" y="4257"/>
                    <a:pt x="3071" y="4243"/>
                  </a:cubicBezTo>
                  <a:cubicBezTo>
                    <a:pt x="3043" y="4215"/>
                    <a:pt x="2962" y="3612"/>
                    <a:pt x="2962" y="3431"/>
                  </a:cubicBezTo>
                  <a:cubicBezTo>
                    <a:pt x="2962" y="3287"/>
                    <a:pt x="3037" y="3185"/>
                    <a:pt x="3308" y="2959"/>
                  </a:cubicBezTo>
                  <a:cubicBezTo>
                    <a:pt x="3708" y="2626"/>
                    <a:pt x="4264" y="2412"/>
                    <a:pt x="5130" y="2260"/>
                  </a:cubicBezTo>
                  <a:lnTo>
                    <a:pt x="5462" y="2202"/>
                  </a:lnTo>
                  <a:cubicBezTo>
                    <a:pt x="5441" y="2169"/>
                    <a:pt x="5420" y="2136"/>
                    <a:pt x="5403" y="2101"/>
                  </a:cubicBezTo>
                  <a:cubicBezTo>
                    <a:pt x="5400" y="2110"/>
                    <a:pt x="5397" y="2116"/>
                    <a:pt x="5391" y="2119"/>
                  </a:cubicBezTo>
                  <a:cubicBezTo>
                    <a:pt x="5374" y="2130"/>
                    <a:pt x="5204" y="2161"/>
                    <a:pt x="5015" y="2189"/>
                  </a:cubicBezTo>
                  <a:cubicBezTo>
                    <a:pt x="4603" y="2249"/>
                    <a:pt x="4090" y="2371"/>
                    <a:pt x="3824" y="2471"/>
                  </a:cubicBezTo>
                  <a:cubicBezTo>
                    <a:pt x="3718" y="2511"/>
                    <a:pt x="3480" y="2623"/>
                    <a:pt x="3296" y="2720"/>
                  </a:cubicBezTo>
                  <a:cubicBezTo>
                    <a:pt x="2967" y="2892"/>
                    <a:pt x="2959" y="2895"/>
                    <a:pt x="2916" y="2840"/>
                  </a:cubicBezTo>
                  <a:cubicBezTo>
                    <a:pt x="2888" y="2802"/>
                    <a:pt x="2878" y="2747"/>
                    <a:pt x="2887" y="2673"/>
                  </a:cubicBezTo>
                  <a:cubicBezTo>
                    <a:pt x="2899" y="2585"/>
                    <a:pt x="2938" y="2526"/>
                    <a:pt x="3083" y="2377"/>
                  </a:cubicBezTo>
                  <a:cubicBezTo>
                    <a:pt x="3474" y="1976"/>
                    <a:pt x="3779" y="1561"/>
                    <a:pt x="3990" y="1139"/>
                  </a:cubicBezTo>
                  <a:cubicBezTo>
                    <a:pt x="4014" y="1091"/>
                    <a:pt x="4038" y="1048"/>
                    <a:pt x="4059" y="1013"/>
                  </a:cubicBezTo>
                  <a:cubicBezTo>
                    <a:pt x="4029" y="994"/>
                    <a:pt x="4001" y="975"/>
                    <a:pt x="3973" y="953"/>
                  </a:cubicBezTo>
                  <a:cubicBezTo>
                    <a:pt x="3895" y="1157"/>
                    <a:pt x="3635" y="1579"/>
                    <a:pt x="3418" y="1832"/>
                  </a:cubicBezTo>
                  <a:cubicBezTo>
                    <a:pt x="3264" y="2012"/>
                    <a:pt x="2893" y="2318"/>
                    <a:pt x="2830" y="2318"/>
                  </a:cubicBezTo>
                  <a:cubicBezTo>
                    <a:pt x="2793" y="2318"/>
                    <a:pt x="2789" y="2289"/>
                    <a:pt x="2806" y="2127"/>
                  </a:cubicBezTo>
                  <a:cubicBezTo>
                    <a:pt x="2817" y="2022"/>
                    <a:pt x="2845" y="1835"/>
                    <a:pt x="2867" y="1711"/>
                  </a:cubicBezTo>
                  <a:cubicBezTo>
                    <a:pt x="2974" y="1120"/>
                    <a:pt x="2996" y="891"/>
                    <a:pt x="2979" y="540"/>
                  </a:cubicBezTo>
                  <a:cubicBezTo>
                    <a:pt x="2970" y="346"/>
                    <a:pt x="2955" y="140"/>
                    <a:pt x="2946" y="84"/>
                  </a:cubicBezTo>
                  <a:lnTo>
                    <a:pt x="2932" y="1"/>
                  </a:lnTo>
                  <a:cubicBezTo>
                    <a:pt x="2909" y="2"/>
                    <a:pt x="2886" y="3"/>
                    <a:pt x="2863" y="3"/>
                  </a:cubicBezTo>
                  <a:cubicBezTo>
                    <a:pt x="2836" y="3"/>
                    <a:pt x="2811" y="2"/>
                    <a:pt x="2785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TW" altLang="en-US"/>
            </a:p>
          </p:txBody>
        </p:sp>
        <p:sp>
          <p:nvSpPr>
            <p:cNvPr id="8" name="橢圓 3"/>
            <p:cNvSpPr/>
            <p:nvPr/>
          </p:nvSpPr>
          <p:spPr>
            <a:xfrm>
              <a:off x="1636273" y="3602968"/>
              <a:ext cx="1116124" cy="1116124"/>
            </a:xfrm>
            <a:prstGeom prst="ellipse">
              <a:avLst/>
            </a:prstGeom>
            <a:solidFill>
              <a:srgbClr val="BBDDC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9" name="橢圓 4"/>
            <p:cNvSpPr/>
            <p:nvPr/>
          </p:nvSpPr>
          <p:spPr>
            <a:xfrm>
              <a:off x="1944548" y="2090800"/>
              <a:ext cx="1116124" cy="1116124"/>
            </a:xfrm>
            <a:prstGeom prst="ellipse">
              <a:avLst/>
            </a:prstGeom>
            <a:solidFill>
              <a:srgbClr val="F3ACA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0" name="橢圓 5"/>
            <p:cNvSpPr/>
            <p:nvPr/>
          </p:nvSpPr>
          <p:spPr>
            <a:xfrm>
              <a:off x="2916656" y="1262708"/>
              <a:ext cx="1116124" cy="1116124"/>
            </a:xfrm>
            <a:prstGeom prst="ellipse">
              <a:avLst/>
            </a:prstGeom>
            <a:solidFill>
              <a:srgbClr val="BBDDC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1" name="橢圓 6"/>
            <p:cNvSpPr/>
            <p:nvPr/>
          </p:nvSpPr>
          <p:spPr>
            <a:xfrm>
              <a:off x="4159356" y="578632"/>
              <a:ext cx="1116124" cy="1116124"/>
            </a:xfrm>
            <a:prstGeom prst="ellipse">
              <a:avLst/>
            </a:prstGeom>
            <a:solidFill>
              <a:srgbClr val="F3ACA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2" name="橢圓 7"/>
            <p:cNvSpPr/>
            <p:nvPr/>
          </p:nvSpPr>
          <p:spPr>
            <a:xfrm>
              <a:off x="5275480" y="1503007"/>
              <a:ext cx="1116124" cy="1116124"/>
            </a:xfrm>
            <a:prstGeom prst="ellipse">
              <a:avLst/>
            </a:prstGeom>
            <a:solidFill>
              <a:srgbClr val="BBDDC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3" name="橢圓 8"/>
            <p:cNvSpPr/>
            <p:nvPr/>
          </p:nvSpPr>
          <p:spPr>
            <a:xfrm>
              <a:off x="6212146" y="2471637"/>
              <a:ext cx="1116124" cy="1116124"/>
            </a:xfrm>
            <a:prstGeom prst="ellipse">
              <a:avLst/>
            </a:prstGeom>
            <a:solidFill>
              <a:srgbClr val="F3ACA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4" name="橢圓 9"/>
            <p:cNvSpPr/>
            <p:nvPr/>
          </p:nvSpPr>
          <p:spPr>
            <a:xfrm>
              <a:off x="6391604" y="3892508"/>
              <a:ext cx="1116124" cy="1116124"/>
            </a:xfrm>
            <a:prstGeom prst="ellipse">
              <a:avLst/>
            </a:prstGeom>
            <a:solidFill>
              <a:srgbClr val="BBDDC7"/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233680" indent="-233680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</a:pPr>
              <a:endParaRPr lang="zh-TW" altLang="en-US" sz="3200" kern="0">
                <a:solidFill>
                  <a:prstClr val="black"/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117" y="4216579"/>
            <a:ext cx="812698" cy="812698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669" y="1849151"/>
            <a:ext cx="812698" cy="812698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93" y="2123343"/>
            <a:ext cx="812698" cy="812698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158" y="4507634"/>
            <a:ext cx="812698" cy="812698"/>
          </a:xfrm>
          <a:prstGeom prst="rect">
            <a:avLst/>
          </a:prstGeom>
        </p:spPr>
      </p:pic>
      <p:sp>
        <p:nvSpPr>
          <p:cNvPr id="19" name="TextBox 13"/>
          <p:cNvSpPr txBox="1"/>
          <p:nvPr/>
        </p:nvSpPr>
        <p:spPr>
          <a:xfrm>
            <a:off x="9228282" y="461361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9232362" y="48995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5311" y="205013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8099391" y="233604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1665839" y="4367398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731902" y="465330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983666" y="1763087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049729" y="2048992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6" name="그룹 16"/>
          <p:cNvGrpSpPr/>
          <p:nvPr/>
        </p:nvGrpSpPr>
        <p:grpSpPr>
          <a:xfrm>
            <a:off x="7594794" y="2413619"/>
            <a:ext cx="1173725" cy="1373325"/>
            <a:chOff x="3711576" y="1566864"/>
            <a:chExt cx="1717675" cy="2009776"/>
          </a:xfrm>
        </p:grpSpPr>
        <p:sp>
          <p:nvSpPr>
            <p:cNvPr id="39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40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7" name="그룹 17"/>
          <p:cNvGrpSpPr/>
          <p:nvPr/>
        </p:nvGrpSpPr>
        <p:grpSpPr>
          <a:xfrm>
            <a:off x="8566916" y="2413619"/>
            <a:ext cx="1173725" cy="1373325"/>
            <a:chOff x="3711576" y="1566864"/>
            <a:chExt cx="1717675" cy="2009776"/>
          </a:xfrm>
        </p:grpSpPr>
        <p:sp>
          <p:nvSpPr>
            <p:cNvPr id="37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38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8" name="그룹 18"/>
          <p:cNvGrpSpPr/>
          <p:nvPr/>
        </p:nvGrpSpPr>
        <p:grpSpPr>
          <a:xfrm>
            <a:off x="8080855" y="2177398"/>
            <a:ext cx="1173725" cy="1373325"/>
            <a:chOff x="3711576" y="1566864"/>
            <a:chExt cx="1717675" cy="2009776"/>
          </a:xfrm>
        </p:grpSpPr>
        <p:sp>
          <p:nvSpPr>
            <p:cNvPr id="35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36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74A49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9" name="그룹 19"/>
          <p:cNvGrpSpPr/>
          <p:nvPr/>
        </p:nvGrpSpPr>
        <p:grpSpPr>
          <a:xfrm>
            <a:off x="7108733" y="2889553"/>
            <a:ext cx="1173725" cy="1373325"/>
            <a:chOff x="3711576" y="1566864"/>
            <a:chExt cx="1717675" cy="2009776"/>
          </a:xfrm>
        </p:grpSpPr>
        <p:sp>
          <p:nvSpPr>
            <p:cNvPr id="33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34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10" name="그룹 20"/>
          <p:cNvGrpSpPr/>
          <p:nvPr/>
        </p:nvGrpSpPr>
        <p:grpSpPr>
          <a:xfrm>
            <a:off x="9052978" y="2889553"/>
            <a:ext cx="1173725" cy="1373325"/>
            <a:chOff x="3711576" y="1566864"/>
            <a:chExt cx="1717675" cy="2009776"/>
          </a:xfrm>
        </p:grpSpPr>
        <p:sp>
          <p:nvSpPr>
            <p:cNvPr id="31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32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11" name="그룹 21"/>
          <p:cNvGrpSpPr/>
          <p:nvPr/>
        </p:nvGrpSpPr>
        <p:grpSpPr>
          <a:xfrm>
            <a:off x="7594794" y="3153011"/>
            <a:ext cx="1173725" cy="1373325"/>
            <a:chOff x="3711576" y="1566864"/>
            <a:chExt cx="1717675" cy="2009776"/>
          </a:xfrm>
        </p:grpSpPr>
        <p:sp>
          <p:nvSpPr>
            <p:cNvPr id="26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12" name="그룹 22"/>
          <p:cNvGrpSpPr/>
          <p:nvPr/>
        </p:nvGrpSpPr>
        <p:grpSpPr>
          <a:xfrm>
            <a:off x="8566916" y="3153011"/>
            <a:ext cx="1173725" cy="1373325"/>
            <a:chOff x="3711576" y="1566864"/>
            <a:chExt cx="1717675" cy="2009776"/>
          </a:xfrm>
        </p:grpSpPr>
        <p:sp>
          <p:nvSpPr>
            <p:cNvPr id="24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5" cy="1860550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grpSp>
        <p:nvGrpSpPr>
          <p:cNvPr id="13" name="그룹 23"/>
          <p:cNvGrpSpPr/>
          <p:nvPr/>
        </p:nvGrpSpPr>
        <p:grpSpPr>
          <a:xfrm>
            <a:off x="8080855" y="3416470"/>
            <a:ext cx="1173725" cy="1373325"/>
            <a:chOff x="3711576" y="1566864"/>
            <a:chExt cx="1717675" cy="2009776"/>
          </a:xfrm>
        </p:grpSpPr>
        <p:sp>
          <p:nvSpPr>
            <p:cNvPr id="22" name="Freeform 12"/>
            <p:cNvSpPr/>
            <p:nvPr/>
          </p:nvSpPr>
          <p:spPr bwMode="auto">
            <a:xfrm>
              <a:off x="3711576" y="1566864"/>
              <a:ext cx="1717675" cy="2009776"/>
            </a:xfrm>
            <a:custGeom>
              <a:avLst/>
              <a:gdLst>
                <a:gd name="T0" fmla="*/ 398 w 455"/>
                <a:gd name="T1" fmla="*/ 297 h 533"/>
                <a:gd name="T2" fmla="*/ 320 w 455"/>
                <a:gd name="T3" fmla="*/ 261 h 533"/>
                <a:gd name="T4" fmla="*/ 339 w 455"/>
                <a:gd name="T5" fmla="*/ 224 h 533"/>
                <a:gd name="T6" fmla="*/ 363 w 455"/>
                <a:gd name="T7" fmla="*/ 191 h 533"/>
                <a:gd name="T8" fmla="*/ 355 w 455"/>
                <a:gd name="T9" fmla="*/ 144 h 533"/>
                <a:gd name="T10" fmla="*/ 323 w 455"/>
                <a:gd name="T11" fmla="*/ 40 h 533"/>
                <a:gd name="T12" fmla="*/ 229 w 455"/>
                <a:gd name="T13" fmla="*/ 0 h 533"/>
                <a:gd name="T14" fmla="*/ 228 w 455"/>
                <a:gd name="T15" fmla="*/ 0 h 533"/>
                <a:gd name="T16" fmla="*/ 227 w 455"/>
                <a:gd name="T17" fmla="*/ 0 h 533"/>
                <a:gd name="T18" fmla="*/ 133 w 455"/>
                <a:gd name="T19" fmla="*/ 40 h 533"/>
                <a:gd name="T20" fmla="*/ 100 w 455"/>
                <a:gd name="T21" fmla="*/ 144 h 533"/>
                <a:gd name="T22" fmla="*/ 93 w 455"/>
                <a:gd name="T23" fmla="*/ 191 h 533"/>
                <a:gd name="T24" fmla="*/ 116 w 455"/>
                <a:gd name="T25" fmla="*/ 224 h 533"/>
                <a:gd name="T26" fmla="*/ 135 w 455"/>
                <a:gd name="T27" fmla="*/ 261 h 533"/>
                <a:gd name="T28" fmla="*/ 57 w 455"/>
                <a:gd name="T29" fmla="*/ 297 h 533"/>
                <a:gd name="T30" fmla="*/ 0 w 455"/>
                <a:gd name="T31" fmla="*/ 478 h 533"/>
                <a:gd name="T32" fmla="*/ 16 w 455"/>
                <a:gd name="T33" fmla="*/ 517 h 533"/>
                <a:gd name="T34" fmla="*/ 54 w 455"/>
                <a:gd name="T35" fmla="*/ 533 h 533"/>
                <a:gd name="T36" fmla="*/ 401 w 455"/>
                <a:gd name="T37" fmla="*/ 533 h 533"/>
                <a:gd name="T38" fmla="*/ 440 w 455"/>
                <a:gd name="T39" fmla="*/ 517 h 533"/>
                <a:gd name="T40" fmla="*/ 455 w 455"/>
                <a:gd name="T41" fmla="*/ 478 h 533"/>
                <a:gd name="T42" fmla="*/ 398 w 455"/>
                <a:gd name="T43" fmla="*/ 29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5" h="533">
                  <a:moveTo>
                    <a:pt x="398" y="297"/>
                  </a:moveTo>
                  <a:cubicBezTo>
                    <a:pt x="379" y="280"/>
                    <a:pt x="353" y="268"/>
                    <a:pt x="320" y="261"/>
                  </a:cubicBezTo>
                  <a:cubicBezTo>
                    <a:pt x="327" y="251"/>
                    <a:pt x="334" y="239"/>
                    <a:pt x="339" y="224"/>
                  </a:cubicBezTo>
                  <a:cubicBezTo>
                    <a:pt x="347" y="219"/>
                    <a:pt x="357" y="209"/>
                    <a:pt x="363" y="191"/>
                  </a:cubicBezTo>
                  <a:cubicBezTo>
                    <a:pt x="370" y="171"/>
                    <a:pt x="365" y="155"/>
                    <a:pt x="355" y="144"/>
                  </a:cubicBezTo>
                  <a:cubicBezTo>
                    <a:pt x="357" y="100"/>
                    <a:pt x="346" y="65"/>
                    <a:pt x="323" y="40"/>
                  </a:cubicBezTo>
                  <a:cubicBezTo>
                    <a:pt x="288" y="2"/>
                    <a:pt x="238" y="0"/>
                    <a:pt x="229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8" y="0"/>
                    <a:pt x="227" y="0"/>
                    <a:pt x="227" y="0"/>
                  </a:cubicBezTo>
                  <a:cubicBezTo>
                    <a:pt x="217" y="0"/>
                    <a:pt x="167" y="2"/>
                    <a:pt x="133" y="40"/>
                  </a:cubicBezTo>
                  <a:cubicBezTo>
                    <a:pt x="109" y="65"/>
                    <a:pt x="98" y="100"/>
                    <a:pt x="100" y="144"/>
                  </a:cubicBezTo>
                  <a:cubicBezTo>
                    <a:pt x="91" y="155"/>
                    <a:pt x="86" y="171"/>
                    <a:pt x="93" y="191"/>
                  </a:cubicBezTo>
                  <a:cubicBezTo>
                    <a:pt x="99" y="209"/>
                    <a:pt x="109" y="219"/>
                    <a:pt x="116" y="224"/>
                  </a:cubicBezTo>
                  <a:cubicBezTo>
                    <a:pt x="122" y="239"/>
                    <a:pt x="128" y="251"/>
                    <a:pt x="135" y="261"/>
                  </a:cubicBezTo>
                  <a:cubicBezTo>
                    <a:pt x="102" y="268"/>
                    <a:pt x="76" y="280"/>
                    <a:pt x="57" y="297"/>
                  </a:cubicBezTo>
                  <a:cubicBezTo>
                    <a:pt x="6" y="345"/>
                    <a:pt x="1" y="407"/>
                    <a:pt x="0" y="478"/>
                  </a:cubicBezTo>
                  <a:cubicBezTo>
                    <a:pt x="0" y="493"/>
                    <a:pt x="6" y="507"/>
                    <a:pt x="16" y="517"/>
                  </a:cubicBezTo>
                  <a:cubicBezTo>
                    <a:pt x="26" y="527"/>
                    <a:pt x="40" y="533"/>
                    <a:pt x="54" y="533"/>
                  </a:cubicBezTo>
                  <a:cubicBezTo>
                    <a:pt x="401" y="533"/>
                    <a:pt x="401" y="533"/>
                    <a:pt x="401" y="533"/>
                  </a:cubicBezTo>
                  <a:cubicBezTo>
                    <a:pt x="415" y="533"/>
                    <a:pt x="429" y="527"/>
                    <a:pt x="440" y="517"/>
                  </a:cubicBezTo>
                  <a:cubicBezTo>
                    <a:pt x="450" y="507"/>
                    <a:pt x="455" y="493"/>
                    <a:pt x="455" y="478"/>
                  </a:cubicBezTo>
                  <a:cubicBezTo>
                    <a:pt x="454" y="407"/>
                    <a:pt x="450" y="345"/>
                    <a:pt x="398" y="297"/>
                  </a:cubicBezTo>
                  <a:close/>
                </a:path>
              </a:pathLst>
            </a:custGeom>
            <a:solidFill>
              <a:srgbClr val="FFFC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  <p:sp>
          <p:nvSpPr>
            <p:cNvPr id="23" name="Freeform 13"/>
            <p:cNvSpPr>
              <a:spLocks noEditPoints="1"/>
            </p:cNvSpPr>
            <p:nvPr/>
          </p:nvSpPr>
          <p:spPr bwMode="auto">
            <a:xfrm>
              <a:off x="3787775" y="1641476"/>
              <a:ext cx="1565276" cy="1860551"/>
            </a:xfrm>
            <a:custGeom>
              <a:avLst/>
              <a:gdLst>
                <a:gd name="T0" fmla="*/ 113 w 415"/>
                <a:gd name="T1" fmla="*/ 190 h 493"/>
                <a:gd name="T2" fmla="*/ 208 w 415"/>
                <a:gd name="T3" fmla="*/ 275 h 493"/>
                <a:gd name="T4" fmla="*/ 208 w 415"/>
                <a:gd name="T5" fmla="*/ 275 h 493"/>
                <a:gd name="T6" fmla="*/ 208 w 415"/>
                <a:gd name="T7" fmla="*/ 275 h 493"/>
                <a:gd name="T8" fmla="*/ 303 w 415"/>
                <a:gd name="T9" fmla="*/ 190 h 493"/>
                <a:gd name="T10" fmla="*/ 324 w 415"/>
                <a:gd name="T11" fmla="*/ 165 h 493"/>
                <a:gd name="T12" fmla="*/ 315 w 415"/>
                <a:gd name="T13" fmla="*/ 132 h 493"/>
                <a:gd name="T14" fmla="*/ 209 w 415"/>
                <a:gd name="T15" fmla="*/ 0 h 493"/>
                <a:gd name="T16" fmla="*/ 208 w 415"/>
                <a:gd name="T17" fmla="*/ 0 h 493"/>
                <a:gd name="T18" fmla="*/ 207 w 415"/>
                <a:gd name="T19" fmla="*/ 0 h 493"/>
                <a:gd name="T20" fmla="*/ 101 w 415"/>
                <a:gd name="T21" fmla="*/ 132 h 493"/>
                <a:gd name="T22" fmla="*/ 91 w 415"/>
                <a:gd name="T23" fmla="*/ 165 h 493"/>
                <a:gd name="T24" fmla="*/ 113 w 415"/>
                <a:gd name="T25" fmla="*/ 190 h 493"/>
                <a:gd name="T26" fmla="*/ 153 w 415"/>
                <a:gd name="T27" fmla="*/ 91 h 493"/>
                <a:gd name="T28" fmla="*/ 158 w 415"/>
                <a:gd name="T29" fmla="*/ 111 h 493"/>
                <a:gd name="T30" fmla="*/ 193 w 415"/>
                <a:gd name="T31" fmla="*/ 83 h 493"/>
                <a:gd name="T32" fmla="*/ 295 w 415"/>
                <a:gd name="T33" fmla="*/ 134 h 493"/>
                <a:gd name="T34" fmla="*/ 294 w 415"/>
                <a:gd name="T35" fmla="*/ 142 h 493"/>
                <a:gd name="T36" fmla="*/ 208 w 415"/>
                <a:gd name="T37" fmla="*/ 255 h 493"/>
                <a:gd name="T38" fmla="*/ 123 w 415"/>
                <a:gd name="T39" fmla="*/ 147 h 493"/>
                <a:gd name="T40" fmla="*/ 153 w 415"/>
                <a:gd name="T41" fmla="*/ 91 h 493"/>
                <a:gd name="T42" fmla="*/ 364 w 415"/>
                <a:gd name="T43" fmla="*/ 292 h 493"/>
                <a:gd name="T44" fmla="*/ 288 w 415"/>
                <a:gd name="T45" fmla="*/ 259 h 493"/>
                <a:gd name="T46" fmla="*/ 208 w 415"/>
                <a:gd name="T47" fmla="*/ 297 h 493"/>
                <a:gd name="T48" fmla="*/ 208 w 415"/>
                <a:gd name="T49" fmla="*/ 297 h 493"/>
                <a:gd name="T50" fmla="*/ 127 w 415"/>
                <a:gd name="T51" fmla="*/ 259 h 493"/>
                <a:gd name="T52" fmla="*/ 51 w 415"/>
                <a:gd name="T53" fmla="*/ 292 h 493"/>
                <a:gd name="T54" fmla="*/ 0 w 415"/>
                <a:gd name="T55" fmla="*/ 459 h 493"/>
                <a:gd name="T56" fmla="*/ 10 w 415"/>
                <a:gd name="T57" fmla="*/ 483 h 493"/>
                <a:gd name="T58" fmla="*/ 34 w 415"/>
                <a:gd name="T59" fmla="*/ 493 h 493"/>
                <a:gd name="T60" fmla="*/ 381 w 415"/>
                <a:gd name="T61" fmla="*/ 493 h 493"/>
                <a:gd name="T62" fmla="*/ 405 w 415"/>
                <a:gd name="T63" fmla="*/ 483 h 493"/>
                <a:gd name="T64" fmla="*/ 415 w 415"/>
                <a:gd name="T65" fmla="*/ 459 h 493"/>
                <a:gd name="T66" fmla="*/ 364 w 415"/>
                <a:gd name="T67" fmla="*/ 292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5" h="493">
                  <a:moveTo>
                    <a:pt x="113" y="190"/>
                  </a:moveTo>
                  <a:cubicBezTo>
                    <a:pt x="141" y="275"/>
                    <a:pt x="206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08" y="275"/>
                    <a:pt x="208" y="275"/>
                    <a:pt x="208" y="275"/>
                  </a:cubicBezTo>
                  <a:cubicBezTo>
                    <a:pt x="210" y="275"/>
                    <a:pt x="275" y="275"/>
                    <a:pt x="303" y="190"/>
                  </a:cubicBezTo>
                  <a:cubicBezTo>
                    <a:pt x="307" y="189"/>
                    <a:pt x="317" y="184"/>
                    <a:pt x="324" y="165"/>
                  </a:cubicBezTo>
                  <a:cubicBezTo>
                    <a:pt x="332" y="143"/>
                    <a:pt x="318" y="134"/>
                    <a:pt x="315" y="132"/>
                  </a:cubicBezTo>
                  <a:cubicBezTo>
                    <a:pt x="326" y="3"/>
                    <a:pt x="220" y="0"/>
                    <a:pt x="209" y="0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6" y="0"/>
                    <a:pt x="90" y="3"/>
                    <a:pt x="101" y="132"/>
                  </a:cubicBezTo>
                  <a:cubicBezTo>
                    <a:pt x="98" y="134"/>
                    <a:pt x="84" y="143"/>
                    <a:pt x="91" y="165"/>
                  </a:cubicBezTo>
                  <a:cubicBezTo>
                    <a:pt x="98" y="184"/>
                    <a:pt x="109" y="189"/>
                    <a:pt x="113" y="190"/>
                  </a:cubicBezTo>
                  <a:close/>
                  <a:moveTo>
                    <a:pt x="153" y="91"/>
                  </a:moveTo>
                  <a:cubicBezTo>
                    <a:pt x="153" y="91"/>
                    <a:pt x="158" y="98"/>
                    <a:pt x="158" y="111"/>
                  </a:cubicBezTo>
                  <a:cubicBezTo>
                    <a:pt x="158" y="111"/>
                    <a:pt x="177" y="108"/>
                    <a:pt x="193" y="83"/>
                  </a:cubicBezTo>
                  <a:cubicBezTo>
                    <a:pt x="193" y="83"/>
                    <a:pt x="231" y="128"/>
                    <a:pt x="295" y="134"/>
                  </a:cubicBezTo>
                  <a:cubicBezTo>
                    <a:pt x="294" y="137"/>
                    <a:pt x="294" y="139"/>
                    <a:pt x="294" y="142"/>
                  </a:cubicBezTo>
                  <a:cubicBezTo>
                    <a:pt x="279" y="253"/>
                    <a:pt x="211" y="255"/>
                    <a:pt x="208" y="255"/>
                  </a:cubicBezTo>
                  <a:cubicBezTo>
                    <a:pt x="205" y="255"/>
                    <a:pt x="139" y="253"/>
                    <a:pt x="123" y="147"/>
                  </a:cubicBezTo>
                  <a:cubicBezTo>
                    <a:pt x="124" y="134"/>
                    <a:pt x="130" y="110"/>
                    <a:pt x="153" y="91"/>
                  </a:cubicBezTo>
                  <a:close/>
                  <a:moveTo>
                    <a:pt x="364" y="292"/>
                  </a:moveTo>
                  <a:cubicBezTo>
                    <a:pt x="344" y="273"/>
                    <a:pt x="316" y="264"/>
                    <a:pt x="288" y="259"/>
                  </a:cubicBezTo>
                  <a:cubicBezTo>
                    <a:pt x="253" y="297"/>
                    <a:pt x="211" y="297"/>
                    <a:pt x="208" y="297"/>
                  </a:cubicBezTo>
                  <a:cubicBezTo>
                    <a:pt x="208" y="297"/>
                    <a:pt x="208" y="297"/>
                    <a:pt x="208" y="297"/>
                  </a:cubicBezTo>
                  <a:cubicBezTo>
                    <a:pt x="205" y="297"/>
                    <a:pt x="163" y="297"/>
                    <a:pt x="127" y="259"/>
                  </a:cubicBezTo>
                  <a:cubicBezTo>
                    <a:pt x="100" y="264"/>
                    <a:pt x="71" y="273"/>
                    <a:pt x="51" y="292"/>
                  </a:cubicBezTo>
                  <a:cubicBezTo>
                    <a:pt x="7" y="333"/>
                    <a:pt x="1" y="386"/>
                    <a:pt x="0" y="459"/>
                  </a:cubicBezTo>
                  <a:cubicBezTo>
                    <a:pt x="0" y="468"/>
                    <a:pt x="3" y="476"/>
                    <a:pt x="10" y="483"/>
                  </a:cubicBezTo>
                  <a:cubicBezTo>
                    <a:pt x="16" y="489"/>
                    <a:pt x="25" y="493"/>
                    <a:pt x="34" y="493"/>
                  </a:cubicBezTo>
                  <a:cubicBezTo>
                    <a:pt x="381" y="493"/>
                    <a:pt x="381" y="493"/>
                    <a:pt x="381" y="493"/>
                  </a:cubicBezTo>
                  <a:cubicBezTo>
                    <a:pt x="390" y="493"/>
                    <a:pt x="399" y="489"/>
                    <a:pt x="405" y="483"/>
                  </a:cubicBezTo>
                  <a:cubicBezTo>
                    <a:pt x="412" y="476"/>
                    <a:pt x="415" y="468"/>
                    <a:pt x="415" y="459"/>
                  </a:cubicBezTo>
                  <a:cubicBezTo>
                    <a:pt x="414" y="386"/>
                    <a:pt x="409" y="333"/>
                    <a:pt x="364" y="292"/>
                  </a:cubicBezTo>
                  <a:close/>
                </a:path>
              </a:pathLst>
            </a:custGeom>
            <a:solidFill>
              <a:srgbClr val="44BE9B">
                <a:lumMod val="65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40449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ko-KR" alt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Regular"/>
                <a:cs typeface="Lato Regular"/>
              </a:endParaRPr>
            </a:p>
          </p:txBody>
        </p:sp>
      </p:grp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8133572" y="795494"/>
            <a:ext cx="1056799" cy="1206581"/>
          </a:xfrm>
          <a:custGeom>
            <a:avLst/>
            <a:gdLst>
              <a:gd name="T0" fmla="*/ 203 w 406"/>
              <a:gd name="T1" fmla="*/ 464 h 464"/>
              <a:gd name="T2" fmla="*/ 405 w 406"/>
              <a:gd name="T3" fmla="*/ 202 h 464"/>
              <a:gd name="T4" fmla="*/ 203 w 406"/>
              <a:gd name="T5" fmla="*/ 0 h 464"/>
              <a:gd name="T6" fmla="*/ 1 w 406"/>
              <a:gd name="T7" fmla="*/ 202 h 464"/>
              <a:gd name="T8" fmla="*/ 203 w 406"/>
              <a:gd name="T9" fmla="*/ 464 h 464"/>
              <a:gd name="T10" fmla="*/ 240 w 406"/>
              <a:gd name="T11" fmla="*/ 402 h 464"/>
              <a:gd name="T12" fmla="*/ 203 w 406"/>
              <a:gd name="T13" fmla="*/ 430 h 464"/>
              <a:gd name="T14" fmla="*/ 165 w 406"/>
              <a:gd name="T15" fmla="*/ 402 h 464"/>
              <a:gd name="T16" fmla="*/ 240 w 406"/>
              <a:gd name="T17" fmla="*/ 402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06" h="464">
                <a:moveTo>
                  <a:pt x="203" y="464"/>
                </a:moveTo>
                <a:cubicBezTo>
                  <a:pt x="406" y="370"/>
                  <a:pt x="405" y="202"/>
                  <a:pt x="405" y="202"/>
                </a:cubicBezTo>
                <a:cubicBezTo>
                  <a:pt x="405" y="90"/>
                  <a:pt x="314" y="0"/>
                  <a:pt x="203" y="0"/>
                </a:cubicBezTo>
                <a:cubicBezTo>
                  <a:pt x="91" y="0"/>
                  <a:pt x="1" y="90"/>
                  <a:pt x="1" y="202"/>
                </a:cubicBezTo>
                <a:cubicBezTo>
                  <a:pt x="1" y="202"/>
                  <a:pt x="0" y="370"/>
                  <a:pt x="203" y="464"/>
                </a:cubicBezTo>
                <a:close/>
                <a:moveTo>
                  <a:pt x="240" y="402"/>
                </a:moveTo>
                <a:cubicBezTo>
                  <a:pt x="232" y="412"/>
                  <a:pt x="203" y="430"/>
                  <a:pt x="203" y="430"/>
                </a:cubicBezTo>
                <a:cubicBezTo>
                  <a:pt x="203" y="430"/>
                  <a:pt x="173" y="412"/>
                  <a:pt x="165" y="402"/>
                </a:cubicBezTo>
                <a:lnTo>
                  <a:pt x="240" y="402"/>
                </a:lnTo>
                <a:close/>
              </a:path>
            </a:pathLst>
          </a:custGeom>
          <a:solidFill>
            <a:srgbClr val="FE587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15" name="Freeform 21"/>
          <p:cNvSpPr>
            <a:spLocks noEditPoints="1"/>
          </p:cNvSpPr>
          <p:nvPr/>
        </p:nvSpPr>
        <p:spPr bwMode="auto">
          <a:xfrm>
            <a:off x="8133572" y="4977754"/>
            <a:ext cx="1056799" cy="1208245"/>
          </a:xfrm>
          <a:custGeom>
            <a:avLst/>
            <a:gdLst>
              <a:gd name="T0" fmla="*/ 203 w 406"/>
              <a:gd name="T1" fmla="*/ 0 h 465"/>
              <a:gd name="T2" fmla="*/ 1 w 406"/>
              <a:gd name="T3" fmla="*/ 263 h 465"/>
              <a:gd name="T4" fmla="*/ 203 w 406"/>
              <a:gd name="T5" fmla="*/ 465 h 465"/>
              <a:gd name="T6" fmla="*/ 405 w 406"/>
              <a:gd name="T7" fmla="*/ 263 h 465"/>
              <a:gd name="T8" fmla="*/ 203 w 406"/>
              <a:gd name="T9" fmla="*/ 0 h 465"/>
              <a:gd name="T10" fmla="*/ 165 w 406"/>
              <a:gd name="T11" fmla="*/ 62 h 465"/>
              <a:gd name="T12" fmla="*/ 203 w 406"/>
              <a:gd name="T13" fmla="*/ 34 h 465"/>
              <a:gd name="T14" fmla="*/ 240 w 406"/>
              <a:gd name="T15" fmla="*/ 62 h 465"/>
              <a:gd name="T16" fmla="*/ 165 w 406"/>
              <a:gd name="T17" fmla="*/ 62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06" h="465">
                <a:moveTo>
                  <a:pt x="203" y="0"/>
                </a:moveTo>
                <a:cubicBezTo>
                  <a:pt x="0" y="95"/>
                  <a:pt x="1" y="263"/>
                  <a:pt x="1" y="263"/>
                </a:cubicBezTo>
                <a:cubicBezTo>
                  <a:pt x="1" y="374"/>
                  <a:pt x="91" y="465"/>
                  <a:pt x="203" y="465"/>
                </a:cubicBezTo>
                <a:cubicBezTo>
                  <a:pt x="314" y="465"/>
                  <a:pt x="405" y="374"/>
                  <a:pt x="405" y="263"/>
                </a:cubicBezTo>
                <a:cubicBezTo>
                  <a:pt x="405" y="263"/>
                  <a:pt x="406" y="95"/>
                  <a:pt x="203" y="0"/>
                </a:cubicBezTo>
                <a:close/>
                <a:moveTo>
                  <a:pt x="165" y="62"/>
                </a:moveTo>
                <a:cubicBezTo>
                  <a:pt x="173" y="52"/>
                  <a:pt x="203" y="34"/>
                  <a:pt x="203" y="34"/>
                </a:cubicBezTo>
                <a:cubicBezTo>
                  <a:pt x="203" y="34"/>
                  <a:pt x="232" y="52"/>
                  <a:pt x="240" y="62"/>
                </a:cubicBezTo>
                <a:lnTo>
                  <a:pt x="165" y="62"/>
                </a:lnTo>
                <a:close/>
              </a:path>
            </a:pathLst>
          </a:custGeom>
          <a:solidFill>
            <a:srgbClr val="C8A69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16" name="Freeform 20"/>
          <p:cNvSpPr>
            <a:spLocks noEditPoints="1"/>
          </p:cNvSpPr>
          <p:nvPr/>
        </p:nvSpPr>
        <p:spPr bwMode="auto">
          <a:xfrm>
            <a:off x="6549206" y="4342010"/>
            <a:ext cx="1259838" cy="1259836"/>
          </a:xfrm>
          <a:custGeom>
            <a:avLst/>
            <a:gdLst>
              <a:gd name="T0" fmla="*/ 79 w 484"/>
              <a:gd name="T1" fmla="*/ 119 h 484"/>
              <a:gd name="T2" fmla="*/ 79 w 484"/>
              <a:gd name="T3" fmla="*/ 405 h 484"/>
              <a:gd name="T4" fmla="*/ 364 w 484"/>
              <a:gd name="T5" fmla="*/ 405 h 484"/>
              <a:gd name="T6" fmla="*/ 407 w 484"/>
              <a:gd name="T7" fmla="*/ 76 h 484"/>
              <a:gd name="T8" fmla="*/ 79 w 484"/>
              <a:gd name="T9" fmla="*/ 119 h 484"/>
              <a:gd name="T10" fmla="*/ 390 w 484"/>
              <a:gd name="T11" fmla="*/ 147 h 484"/>
              <a:gd name="T12" fmla="*/ 336 w 484"/>
              <a:gd name="T13" fmla="*/ 94 h 484"/>
              <a:gd name="T14" fmla="*/ 383 w 484"/>
              <a:gd name="T15" fmla="*/ 100 h 484"/>
              <a:gd name="T16" fmla="*/ 390 w 484"/>
              <a:gd name="T17" fmla="*/ 147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4" h="484">
                <a:moveTo>
                  <a:pt x="79" y="119"/>
                </a:moveTo>
                <a:cubicBezTo>
                  <a:pt x="0" y="198"/>
                  <a:pt x="0" y="326"/>
                  <a:pt x="79" y="405"/>
                </a:cubicBezTo>
                <a:cubicBezTo>
                  <a:pt x="158" y="484"/>
                  <a:pt x="285" y="484"/>
                  <a:pt x="364" y="405"/>
                </a:cubicBezTo>
                <a:cubicBezTo>
                  <a:pt x="364" y="405"/>
                  <a:pt x="484" y="287"/>
                  <a:pt x="407" y="76"/>
                </a:cubicBezTo>
                <a:cubicBezTo>
                  <a:pt x="197" y="0"/>
                  <a:pt x="79" y="119"/>
                  <a:pt x="79" y="119"/>
                </a:cubicBezTo>
                <a:close/>
                <a:moveTo>
                  <a:pt x="390" y="147"/>
                </a:moveTo>
                <a:cubicBezTo>
                  <a:pt x="336" y="94"/>
                  <a:pt x="336" y="94"/>
                  <a:pt x="336" y="94"/>
                </a:cubicBezTo>
                <a:cubicBezTo>
                  <a:pt x="349" y="92"/>
                  <a:pt x="383" y="100"/>
                  <a:pt x="383" y="100"/>
                </a:cubicBezTo>
                <a:cubicBezTo>
                  <a:pt x="383" y="100"/>
                  <a:pt x="391" y="134"/>
                  <a:pt x="390" y="147"/>
                </a:cubicBezTo>
                <a:close/>
              </a:path>
            </a:pathLst>
          </a:custGeom>
          <a:solidFill>
            <a:srgbClr val="FFAE9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17" name="Freeform 22"/>
          <p:cNvSpPr>
            <a:spLocks noEditPoints="1"/>
          </p:cNvSpPr>
          <p:nvPr/>
        </p:nvSpPr>
        <p:spPr bwMode="auto">
          <a:xfrm>
            <a:off x="9511571" y="4342010"/>
            <a:ext cx="1259838" cy="1259836"/>
          </a:xfrm>
          <a:custGeom>
            <a:avLst/>
            <a:gdLst>
              <a:gd name="T0" fmla="*/ 77 w 484"/>
              <a:gd name="T1" fmla="*/ 76 h 484"/>
              <a:gd name="T2" fmla="*/ 120 w 484"/>
              <a:gd name="T3" fmla="*/ 405 h 484"/>
              <a:gd name="T4" fmla="*/ 405 w 484"/>
              <a:gd name="T5" fmla="*/ 405 h 484"/>
              <a:gd name="T6" fmla="*/ 405 w 484"/>
              <a:gd name="T7" fmla="*/ 119 h 484"/>
              <a:gd name="T8" fmla="*/ 77 w 484"/>
              <a:gd name="T9" fmla="*/ 76 h 484"/>
              <a:gd name="T10" fmla="*/ 95 w 484"/>
              <a:gd name="T11" fmla="*/ 147 h 484"/>
              <a:gd name="T12" fmla="*/ 101 w 484"/>
              <a:gd name="T13" fmla="*/ 100 h 484"/>
              <a:gd name="T14" fmla="*/ 148 w 484"/>
              <a:gd name="T15" fmla="*/ 94 h 484"/>
              <a:gd name="T16" fmla="*/ 95 w 484"/>
              <a:gd name="T17" fmla="*/ 147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4" h="484">
                <a:moveTo>
                  <a:pt x="77" y="76"/>
                </a:moveTo>
                <a:cubicBezTo>
                  <a:pt x="0" y="287"/>
                  <a:pt x="120" y="405"/>
                  <a:pt x="120" y="405"/>
                </a:cubicBezTo>
                <a:cubicBezTo>
                  <a:pt x="199" y="484"/>
                  <a:pt x="327" y="484"/>
                  <a:pt x="405" y="405"/>
                </a:cubicBezTo>
                <a:cubicBezTo>
                  <a:pt x="484" y="326"/>
                  <a:pt x="484" y="198"/>
                  <a:pt x="405" y="119"/>
                </a:cubicBezTo>
                <a:cubicBezTo>
                  <a:pt x="405" y="119"/>
                  <a:pt x="287" y="0"/>
                  <a:pt x="77" y="76"/>
                </a:cubicBezTo>
                <a:close/>
                <a:moveTo>
                  <a:pt x="95" y="147"/>
                </a:moveTo>
                <a:cubicBezTo>
                  <a:pt x="93" y="134"/>
                  <a:pt x="101" y="100"/>
                  <a:pt x="101" y="100"/>
                </a:cubicBezTo>
                <a:cubicBezTo>
                  <a:pt x="101" y="100"/>
                  <a:pt x="135" y="92"/>
                  <a:pt x="148" y="94"/>
                </a:cubicBezTo>
                <a:lnTo>
                  <a:pt x="95" y="147"/>
                </a:lnTo>
                <a:close/>
              </a:path>
            </a:pathLst>
          </a:custGeom>
          <a:solidFill>
            <a:srgbClr val="CCCD3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18" name="Freeform 18"/>
          <p:cNvSpPr>
            <a:spLocks noEditPoints="1"/>
          </p:cNvSpPr>
          <p:nvPr/>
        </p:nvSpPr>
        <p:spPr bwMode="auto">
          <a:xfrm>
            <a:off x="6549206" y="1377981"/>
            <a:ext cx="1259838" cy="1258173"/>
          </a:xfrm>
          <a:custGeom>
            <a:avLst/>
            <a:gdLst>
              <a:gd name="T0" fmla="*/ 407 w 484"/>
              <a:gd name="T1" fmla="*/ 408 h 484"/>
              <a:gd name="T2" fmla="*/ 364 w 484"/>
              <a:gd name="T3" fmla="*/ 79 h 484"/>
              <a:gd name="T4" fmla="*/ 79 w 484"/>
              <a:gd name="T5" fmla="*/ 79 h 484"/>
              <a:gd name="T6" fmla="*/ 79 w 484"/>
              <a:gd name="T7" fmla="*/ 365 h 484"/>
              <a:gd name="T8" fmla="*/ 407 w 484"/>
              <a:gd name="T9" fmla="*/ 408 h 484"/>
              <a:gd name="T10" fmla="*/ 390 w 484"/>
              <a:gd name="T11" fmla="*/ 337 h 484"/>
              <a:gd name="T12" fmla="*/ 383 w 484"/>
              <a:gd name="T13" fmla="*/ 384 h 484"/>
              <a:gd name="T14" fmla="*/ 336 w 484"/>
              <a:gd name="T15" fmla="*/ 390 h 484"/>
              <a:gd name="T16" fmla="*/ 390 w 484"/>
              <a:gd name="T17" fmla="*/ 337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4" h="484">
                <a:moveTo>
                  <a:pt x="407" y="408"/>
                </a:moveTo>
                <a:cubicBezTo>
                  <a:pt x="484" y="197"/>
                  <a:pt x="364" y="79"/>
                  <a:pt x="364" y="79"/>
                </a:cubicBezTo>
                <a:cubicBezTo>
                  <a:pt x="285" y="0"/>
                  <a:pt x="158" y="0"/>
                  <a:pt x="79" y="79"/>
                </a:cubicBezTo>
                <a:cubicBezTo>
                  <a:pt x="0" y="158"/>
                  <a:pt x="0" y="286"/>
                  <a:pt x="79" y="365"/>
                </a:cubicBezTo>
                <a:cubicBezTo>
                  <a:pt x="79" y="365"/>
                  <a:pt x="197" y="484"/>
                  <a:pt x="407" y="408"/>
                </a:cubicBezTo>
                <a:close/>
                <a:moveTo>
                  <a:pt x="390" y="337"/>
                </a:moveTo>
                <a:cubicBezTo>
                  <a:pt x="391" y="350"/>
                  <a:pt x="383" y="384"/>
                  <a:pt x="383" y="384"/>
                </a:cubicBezTo>
                <a:cubicBezTo>
                  <a:pt x="383" y="384"/>
                  <a:pt x="349" y="392"/>
                  <a:pt x="336" y="390"/>
                </a:cubicBezTo>
                <a:lnTo>
                  <a:pt x="390" y="337"/>
                </a:lnTo>
                <a:close/>
              </a:path>
            </a:pathLst>
          </a:custGeom>
          <a:solidFill>
            <a:srgbClr val="FF867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19" name="Freeform 24"/>
          <p:cNvSpPr>
            <a:spLocks noEditPoints="1"/>
          </p:cNvSpPr>
          <p:nvPr/>
        </p:nvSpPr>
        <p:spPr bwMode="auto">
          <a:xfrm>
            <a:off x="9511571" y="1377981"/>
            <a:ext cx="1259838" cy="1258173"/>
          </a:xfrm>
          <a:custGeom>
            <a:avLst/>
            <a:gdLst>
              <a:gd name="T0" fmla="*/ 405 w 484"/>
              <a:gd name="T1" fmla="*/ 365 h 484"/>
              <a:gd name="T2" fmla="*/ 405 w 484"/>
              <a:gd name="T3" fmla="*/ 79 h 484"/>
              <a:gd name="T4" fmla="*/ 120 w 484"/>
              <a:gd name="T5" fmla="*/ 79 h 484"/>
              <a:gd name="T6" fmla="*/ 77 w 484"/>
              <a:gd name="T7" fmla="*/ 408 h 484"/>
              <a:gd name="T8" fmla="*/ 405 w 484"/>
              <a:gd name="T9" fmla="*/ 365 h 484"/>
              <a:gd name="T10" fmla="*/ 95 w 484"/>
              <a:gd name="T11" fmla="*/ 337 h 484"/>
              <a:gd name="T12" fmla="*/ 148 w 484"/>
              <a:gd name="T13" fmla="*/ 390 h 484"/>
              <a:gd name="T14" fmla="*/ 101 w 484"/>
              <a:gd name="T15" fmla="*/ 384 h 484"/>
              <a:gd name="T16" fmla="*/ 95 w 484"/>
              <a:gd name="T17" fmla="*/ 337 h 4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4" h="484">
                <a:moveTo>
                  <a:pt x="405" y="365"/>
                </a:moveTo>
                <a:cubicBezTo>
                  <a:pt x="484" y="286"/>
                  <a:pt x="484" y="158"/>
                  <a:pt x="405" y="79"/>
                </a:cubicBezTo>
                <a:cubicBezTo>
                  <a:pt x="327" y="0"/>
                  <a:pt x="199" y="0"/>
                  <a:pt x="120" y="79"/>
                </a:cubicBezTo>
                <a:cubicBezTo>
                  <a:pt x="120" y="79"/>
                  <a:pt x="0" y="197"/>
                  <a:pt x="77" y="408"/>
                </a:cubicBezTo>
                <a:cubicBezTo>
                  <a:pt x="287" y="484"/>
                  <a:pt x="405" y="365"/>
                  <a:pt x="405" y="365"/>
                </a:cubicBezTo>
                <a:close/>
                <a:moveTo>
                  <a:pt x="95" y="337"/>
                </a:moveTo>
                <a:cubicBezTo>
                  <a:pt x="148" y="390"/>
                  <a:pt x="148" y="390"/>
                  <a:pt x="148" y="390"/>
                </a:cubicBezTo>
                <a:cubicBezTo>
                  <a:pt x="135" y="392"/>
                  <a:pt x="101" y="384"/>
                  <a:pt x="101" y="384"/>
                </a:cubicBezTo>
                <a:cubicBezTo>
                  <a:pt x="101" y="384"/>
                  <a:pt x="93" y="350"/>
                  <a:pt x="95" y="337"/>
                </a:cubicBezTo>
                <a:close/>
              </a:path>
            </a:pathLst>
          </a:custGeom>
          <a:solidFill>
            <a:srgbClr val="74A49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5965054" y="2960683"/>
            <a:ext cx="1208246" cy="1056799"/>
          </a:xfrm>
          <a:custGeom>
            <a:avLst/>
            <a:gdLst>
              <a:gd name="T0" fmla="*/ 465 w 465"/>
              <a:gd name="T1" fmla="*/ 203 h 406"/>
              <a:gd name="T2" fmla="*/ 202 w 465"/>
              <a:gd name="T3" fmla="*/ 1 h 406"/>
              <a:gd name="T4" fmla="*/ 0 w 465"/>
              <a:gd name="T5" fmla="*/ 203 h 406"/>
              <a:gd name="T6" fmla="*/ 202 w 465"/>
              <a:gd name="T7" fmla="*/ 405 h 406"/>
              <a:gd name="T8" fmla="*/ 465 w 465"/>
              <a:gd name="T9" fmla="*/ 203 h 406"/>
              <a:gd name="T10" fmla="*/ 402 w 465"/>
              <a:gd name="T11" fmla="*/ 166 h 406"/>
              <a:gd name="T12" fmla="*/ 431 w 465"/>
              <a:gd name="T13" fmla="*/ 203 h 406"/>
              <a:gd name="T14" fmla="*/ 402 w 465"/>
              <a:gd name="T15" fmla="*/ 241 h 406"/>
              <a:gd name="T16" fmla="*/ 402 w 465"/>
              <a:gd name="T17" fmla="*/ 166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5" h="406">
                <a:moveTo>
                  <a:pt x="465" y="203"/>
                </a:moveTo>
                <a:cubicBezTo>
                  <a:pt x="370" y="0"/>
                  <a:pt x="202" y="1"/>
                  <a:pt x="202" y="1"/>
                </a:cubicBezTo>
                <a:cubicBezTo>
                  <a:pt x="91" y="1"/>
                  <a:pt x="0" y="91"/>
                  <a:pt x="0" y="203"/>
                </a:cubicBezTo>
                <a:cubicBezTo>
                  <a:pt x="0" y="315"/>
                  <a:pt x="91" y="405"/>
                  <a:pt x="202" y="405"/>
                </a:cubicBezTo>
                <a:cubicBezTo>
                  <a:pt x="202" y="405"/>
                  <a:pt x="370" y="406"/>
                  <a:pt x="465" y="203"/>
                </a:cubicBezTo>
                <a:close/>
                <a:moveTo>
                  <a:pt x="402" y="166"/>
                </a:moveTo>
                <a:cubicBezTo>
                  <a:pt x="413" y="173"/>
                  <a:pt x="431" y="203"/>
                  <a:pt x="431" y="203"/>
                </a:cubicBezTo>
                <a:cubicBezTo>
                  <a:pt x="431" y="203"/>
                  <a:pt x="413" y="233"/>
                  <a:pt x="402" y="241"/>
                </a:cubicBezTo>
                <a:lnTo>
                  <a:pt x="402" y="166"/>
                </a:lnTo>
                <a:close/>
              </a:path>
            </a:pathLst>
          </a:custGeom>
          <a:solidFill>
            <a:srgbClr val="8C9BA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10147315" y="2960683"/>
            <a:ext cx="1208246" cy="1056799"/>
          </a:xfrm>
          <a:custGeom>
            <a:avLst/>
            <a:gdLst>
              <a:gd name="T0" fmla="*/ 263 w 465"/>
              <a:gd name="T1" fmla="*/ 1 h 406"/>
              <a:gd name="T2" fmla="*/ 0 w 465"/>
              <a:gd name="T3" fmla="*/ 203 h 406"/>
              <a:gd name="T4" fmla="*/ 263 w 465"/>
              <a:gd name="T5" fmla="*/ 405 h 406"/>
              <a:gd name="T6" fmla="*/ 465 w 465"/>
              <a:gd name="T7" fmla="*/ 203 h 406"/>
              <a:gd name="T8" fmla="*/ 263 w 465"/>
              <a:gd name="T9" fmla="*/ 1 h 406"/>
              <a:gd name="T10" fmla="*/ 34 w 465"/>
              <a:gd name="T11" fmla="*/ 203 h 406"/>
              <a:gd name="T12" fmla="*/ 63 w 465"/>
              <a:gd name="T13" fmla="*/ 166 h 406"/>
              <a:gd name="T14" fmla="*/ 63 w 465"/>
              <a:gd name="T15" fmla="*/ 241 h 406"/>
              <a:gd name="T16" fmla="*/ 34 w 465"/>
              <a:gd name="T17" fmla="*/ 203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5" h="406">
                <a:moveTo>
                  <a:pt x="263" y="1"/>
                </a:moveTo>
                <a:cubicBezTo>
                  <a:pt x="263" y="1"/>
                  <a:pt x="95" y="0"/>
                  <a:pt x="0" y="203"/>
                </a:cubicBezTo>
                <a:cubicBezTo>
                  <a:pt x="95" y="406"/>
                  <a:pt x="263" y="405"/>
                  <a:pt x="263" y="405"/>
                </a:cubicBezTo>
                <a:cubicBezTo>
                  <a:pt x="375" y="405"/>
                  <a:pt x="465" y="315"/>
                  <a:pt x="465" y="203"/>
                </a:cubicBezTo>
                <a:cubicBezTo>
                  <a:pt x="465" y="91"/>
                  <a:pt x="375" y="1"/>
                  <a:pt x="263" y="1"/>
                </a:cubicBezTo>
                <a:close/>
                <a:moveTo>
                  <a:pt x="34" y="203"/>
                </a:moveTo>
                <a:cubicBezTo>
                  <a:pt x="34" y="203"/>
                  <a:pt x="53" y="173"/>
                  <a:pt x="63" y="166"/>
                </a:cubicBezTo>
                <a:cubicBezTo>
                  <a:pt x="63" y="241"/>
                  <a:pt x="63" y="241"/>
                  <a:pt x="63" y="241"/>
                </a:cubicBezTo>
                <a:cubicBezTo>
                  <a:pt x="53" y="233"/>
                  <a:pt x="34" y="203"/>
                  <a:pt x="34" y="203"/>
                </a:cubicBezTo>
                <a:close/>
              </a:path>
            </a:pathLst>
          </a:custGeom>
          <a:solidFill>
            <a:srgbClr val="44BE9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40449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 Regular"/>
              <a:cs typeface="Lato Regular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279588" y="2842477"/>
            <a:ext cx="3231456" cy="199439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1279588" y="2102779"/>
            <a:ext cx="2752879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973898" y="1242770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9447254" y="1841439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6474391" y="1841439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13"/>
          <p:cNvSpPr txBox="1"/>
          <p:nvPr/>
        </p:nvSpPr>
        <p:spPr>
          <a:xfrm>
            <a:off x="5822030" y="337662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3"/>
          <p:cNvSpPr txBox="1"/>
          <p:nvPr/>
        </p:nvSpPr>
        <p:spPr>
          <a:xfrm>
            <a:off x="10214685" y="337662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3"/>
          <p:cNvSpPr txBox="1"/>
          <p:nvPr/>
        </p:nvSpPr>
        <p:spPr>
          <a:xfrm>
            <a:off x="9540293" y="485733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3"/>
          <p:cNvSpPr txBox="1"/>
          <p:nvPr/>
        </p:nvSpPr>
        <p:spPr>
          <a:xfrm>
            <a:off x="7973898" y="5609721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6436225" y="485733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sp>
        <p:nvSpPr>
          <p:cNvPr id="8" name="饼形 51"/>
          <p:cNvSpPr/>
          <p:nvPr/>
        </p:nvSpPr>
        <p:spPr>
          <a:xfrm rot="2031950">
            <a:off x="3797935" y="1695387"/>
            <a:ext cx="3886585" cy="3885179"/>
          </a:xfrm>
          <a:prstGeom prst="pie">
            <a:avLst>
              <a:gd name="adj1" fmla="val 5499603"/>
              <a:gd name="adj2" fmla="val 14142560"/>
            </a:avLst>
          </a:prstGeom>
          <a:solidFill>
            <a:srgbClr val="E870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饼形 52"/>
          <p:cNvSpPr/>
          <p:nvPr/>
        </p:nvSpPr>
        <p:spPr>
          <a:xfrm rot="2031950">
            <a:off x="3797935" y="1695387"/>
            <a:ext cx="3886585" cy="3885179"/>
          </a:xfrm>
          <a:prstGeom prst="pie">
            <a:avLst>
              <a:gd name="adj1" fmla="val 20312866"/>
              <a:gd name="adj2" fmla="val 5509031"/>
            </a:avLst>
          </a:prstGeom>
          <a:solidFill>
            <a:srgbClr val="01AC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饼形 53"/>
          <p:cNvSpPr/>
          <p:nvPr/>
        </p:nvSpPr>
        <p:spPr>
          <a:xfrm rot="2031950">
            <a:off x="3797935" y="1695387"/>
            <a:ext cx="3886585" cy="3885179"/>
          </a:xfrm>
          <a:prstGeom prst="pie">
            <a:avLst>
              <a:gd name="adj1" fmla="val 14082830"/>
              <a:gd name="adj2" fmla="val 20306643"/>
            </a:avLst>
          </a:prstGeom>
          <a:solidFill>
            <a:srgbClr val="663A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 rot="2031950">
            <a:off x="4200599" y="2097906"/>
            <a:ext cx="3081257" cy="3080141"/>
          </a:xfrm>
          <a:prstGeom prst="ellipse">
            <a:avLst/>
          </a:prstGeom>
          <a:gradFill>
            <a:gsLst>
              <a:gs pos="100000">
                <a:srgbClr val="F7F7F7"/>
              </a:gs>
              <a:gs pos="0">
                <a:srgbClr val="B0B0B0"/>
              </a:gs>
            </a:gsLst>
            <a:lin ang="2700000" scaled="1"/>
          </a:gradFill>
          <a:ln w="635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文本框 32"/>
          <p:cNvSpPr txBox="1"/>
          <p:nvPr/>
        </p:nvSpPr>
        <p:spPr>
          <a:xfrm>
            <a:off x="4810178" y="3001261"/>
            <a:ext cx="18620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0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3000" dirty="0">
              <a:solidFill>
                <a:srgbClr val="01ACB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30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973963" y="2693129"/>
            <a:ext cx="1170822" cy="1170399"/>
            <a:chOff x="4297826" y="4749111"/>
            <a:chExt cx="1170670" cy="1170670"/>
          </a:xfrm>
        </p:grpSpPr>
        <p:grpSp>
          <p:nvGrpSpPr>
            <p:cNvPr id="13" name="组合 12"/>
            <p:cNvGrpSpPr/>
            <p:nvPr/>
          </p:nvGrpSpPr>
          <p:grpSpPr>
            <a:xfrm>
              <a:off x="4297826" y="4749111"/>
              <a:ext cx="1170670" cy="1170670"/>
              <a:chOff x="2586038" y="2761615"/>
              <a:chExt cx="1334770" cy="133477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E8707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4" name="Group 52"/>
            <p:cNvGrpSpPr>
              <a:grpSpLocks noChangeAspect="1"/>
            </p:cNvGrpSpPr>
            <p:nvPr/>
          </p:nvGrpSpPr>
          <p:grpSpPr bwMode="auto">
            <a:xfrm>
              <a:off x="4664238" y="5118239"/>
              <a:ext cx="436173" cy="432413"/>
              <a:chOff x="3783" y="2102"/>
              <a:chExt cx="116" cy="115"/>
            </a:xfrm>
            <a:solidFill>
              <a:srgbClr val="E87071"/>
            </a:solidFill>
            <a:effectLst/>
          </p:grpSpPr>
          <p:sp>
            <p:nvSpPr>
              <p:cNvPr id="15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55"/>
              <p:cNvSpPr/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56"/>
              <p:cNvSpPr/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57"/>
              <p:cNvSpPr/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8"/>
              <p:cNvSpPr/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9"/>
              <p:cNvSpPr/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052236" y="5130417"/>
            <a:ext cx="1170822" cy="1170399"/>
            <a:chOff x="7585822" y="3753035"/>
            <a:chExt cx="1170670" cy="1170670"/>
          </a:xfrm>
        </p:grpSpPr>
        <p:grpSp>
          <p:nvGrpSpPr>
            <p:cNvPr id="25" name="组合 24"/>
            <p:cNvGrpSpPr/>
            <p:nvPr/>
          </p:nvGrpSpPr>
          <p:grpSpPr>
            <a:xfrm>
              <a:off x="7585822" y="3753035"/>
              <a:ext cx="1170670" cy="1170670"/>
              <a:chOff x="2586038" y="2761615"/>
              <a:chExt cx="1334770" cy="1334770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6" name="Group 62"/>
            <p:cNvGrpSpPr>
              <a:grpSpLocks noChangeAspect="1"/>
            </p:cNvGrpSpPr>
            <p:nvPr/>
          </p:nvGrpSpPr>
          <p:grpSpPr bwMode="auto">
            <a:xfrm>
              <a:off x="7952069" y="4169753"/>
              <a:ext cx="465122" cy="371377"/>
              <a:chOff x="3775" y="2110"/>
              <a:chExt cx="129" cy="103"/>
            </a:xfrm>
            <a:solidFill>
              <a:srgbClr val="00BBCF"/>
            </a:solidFill>
            <a:effectLst/>
          </p:grpSpPr>
          <p:sp>
            <p:nvSpPr>
              <p:cNvPr id="30" name="Freeform 63"/>
              <p:cNvSpPr/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4"/>
              <p:cNvSpPr/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76362" y="1670886"/>
            <a:ext cx="1170822" cy="1170399"/>
            <a:chOff x="7007050" y="938219"/>
            <a:chExt cx="1170670" cy="1170670"/>
          </a:xfrm>
        </p:grpSpPr>
        <p:grpSp>
          <p:nvGrpSpPr>
            <p:cNvPr id="36" name="组合 35"/>
            <p:cNvGrpSpPr/>
            <p:nvPr/>
          </p:nvGrpSpPr>
          <p:grpSpPr>
            <a:xfrm>
              <a:off x="7007050" y="938219"/>
              <a:ext cx="1170670" cy="1170670"/>
              <a:chOff x="2586038" y="2761615"/>
              <a:chExt cx="1334770" cy="133477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586038" y="2761615"/>
                <a:ext cx="1334770" cy="1334770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742565" y="2919095"/>
                <a:ext cx="1019810" cy="1019810"/>
              </a:xfrm>
              <a:prstGeom prst="ellipse">
                <a:avLst/>
              </a:prstGeom>
              <a:gradFill>
                <a:gsLst>
                  <a:gs pos="100000">
                    <a:srgbClr val="F7F7F7"/>
                  </a:gs>
                  <a:gs pos="0">
                    <a:srgbClr val="B0B0B0"/>
                  </a:gs>
                </a:gsLst>
                <a:lin ang="2700000" scaled="1"/>
              </a:gra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889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68"/>
            <p:cNvGrpSpPr>
              <a:grpSpLocks noChangeAspect="1"/>
            </p:cNvGrpSpPr>
            <p:nvPr/>
          </p:nvGrpSpPr>
          <p:grpSpPr bwMode="auto">
            <a:xfrm>
              <a:off x="7371052" y="1351951"/>
              <a:ext cx="414907" cy="399764"/>
              <a:chOff x="3770" y="2095"/>
              <a:chExt cx="137" cy="132"/>
            </a:xfrm>
            <a:solidFill>
              <a:srgbClr val="663A77"/>
            </a:solidFill>
            <a:effectLst/>
          </p:grpSpPr>
          <p:sp>
            <p:nvSpPr>
              <p:cNvPr id="38" name="Freeform 69"/>
              <p:cNvSpPr/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70"/>
              <p:cNvSpPr/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71"/>
              <p:cNvSpPr/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72"/>
              <p:cNvSpPr/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3"/>
              <p:cNvSpPr/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74"/>
              <p:cNvSpPr/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75"/>
              <p:cNvSpPr/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527982" y="5320304"/>
            <a:ext cx="2279454" cy="950510"/>
            <a:chOff x="7679382" y="5245315"/>
            <a:chExt cx="2279157" cy="950730"/>
          </a:xfrm>
        </p:grpSpPr>
        <p:sp>
          <p:nvSpPr>
            <p:cNvPr id="48" name="文本框 32"/>
            <p:cNvSpPr txBox="1"/>
            <p:nvPr/>
          </p:nvSpPr>
          <p:spPr>
            <a:xfrm>
              <a:off x="7679382" y="5245315"/>
              <a:ext cx="2279157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2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129"/>
            <p:cNvSpPr txBox="1"/>
            <p:nvPr/>
          </p:nvSpPr>
          <p:spPr>
            <a:xfrm>
              <a:off x="7684508" y="5582209"/>
              <a:ext cx="2274031" cy="613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8813" y="2074179"/>
            <a:ext cx="2186177" cy="950511"/>
            <a:chOff x="801108" y="1998440"/>
            <a:chExt cx="2185893" cy="950731"/>
          </a:xfrm>
        </p:grpSpPr>
        <p:sp>
          <p:nvSpPr>
            <p:cNvPr id="51" name="文本框 32"/>
            <p:cNvSpPr txBox="1"/>
            <p:nvPr/>
          </p:nvSpPr>
          <p:spPr>
            <a:xfrm>
              <a:off x="848975" y="1998440"/>
              <a:ext cx="2138026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FF71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200" dirty="0">
                <a:solidFill>
                  <a:srgbClr val="FF717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129"/>
            <p:cNvSpPr txBox="1"/>
            <p:nvPr/>
          </p:nvSpPr>
          <p:spPr>
            <a:xfrm>
              <a:off x="801108" y="2335335"/>
              <a:ext cx="2176009" cy="613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289872" y="1808974"/>
            <a:ext cx="2370078" cy="950511"/>
            <a:chOff x="8441173" y="1733174"/>
            <a:chExt cx="2369769" cy="950731"/>
          </a:xfrm>
        </p:grpSpPr>
        <p:sp>
          <p:nvSpPr>
            <p:cNvPr id="54" name="文本框 32"/>
            <p:cNvSpPr txBox="1"/>
            <p:nvPr/>
          </p:nvSpPr>
          <p:spPr>
            <a:xfrm>
              <a:off x="8471469" y="1733174"/>
              <a:ext cx="2106252" cy="3694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1200" dirty="0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29"/>
            <p:cNvSpPr txBox="1"/>
            <p:nvPr/>
          </p:nvSpPr>
          <p:spPr>
            <a:xfrm>
              <a:off x="8441173" y="2070069"/>
              <a:ext cx="2369769" cy="613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sp>
        <p:nvSpPr>
          <p:cNvPr id="56" name="圆角矩形 42"/>
          <p:cNvSpPr/>
          <p:nvPr/>
        </p:nvSpPr>
        <p:spPr>
          <a:xfrm rot="962035">
            <a:off x="1733637" y="4440566"/>
            <a:ext cx="682055" cy="68180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A9500"/>
              </a:gs>
              <a:gs pos="100000">
                <a:srgbClr val="FFC26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FD393"/>
                </a:gs>
                <a:gs pos="100000">
                  <a:srgbClr val="FFAB2F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圆角矩形 43"/>
          <p:cNvSpPr/>
          <p:nvPr/>
        </p:nvSpPr>
        <p:spPr>
          <a:xfrm rot="962035">
            <a:off x="10160314" y="4631271"/>
            <a:ext cx="827803" cy="827503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18391"/>
              </a:gs>
              <a:gs pos="100000">
                <a:srgbClr val="01C4D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00D4EA"/>
                </a:gs>
                <a:gs pos="100000">
                  <a:srgbClr val="0098A8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圆角矩形 44"/>
          <p:cNvSpPr/>
          <p:nvPr/>
        </p:nvSpPr>
        <p:spPr>
          <a:xfrm rot="962035">
            <a:off x="8636848" y="3824335"/>
            <a:ext cx="714786" cy="71452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E24C4C"/>
              </a:gs>
              <a:gs pos="100000">
                <a:srgbClr val="ED9393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4BABA"/>
                </a:gs>
                <a:gs pos="100000">
                  <a:srgbClr val="E66464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圆角矩形 45"/>
          <p:cNvSpPr/>
          <p:nvPr/>
        </p:nvSpPr>
        <p:spPr>
          <a:xfrm rot="962035">
            <a:off x="3314869" y="5269750"/>
            <a:ext cx="560464" cy="560261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482955"/>
              </a:gs>
              <a:gs pos="100000">
                <a:srgbClr val="78458D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9457AD"/>
                </a:gs>
                <a:gs pos="100000">
                  <a:srgbClr val="482A54"/>
                </a:gs>
              </a:gsLst>
              <a:lin ang="2700000" scaled="1"/>
              <a:tileRect/>
            </a:gradFill>
          </a:ln>
          <a:effectLst>
            <a:outerShdw blurRad="2032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0" name="圆角矩形 46"/>
          <p:cNvSpPr/>
          <p:nvPr/>
        </p:nvSpPr>
        <p:spPr>
          <a:xfrm rot="962035">
            <a:off x="3222334" y="1533029"/>
            <a:ext cx="646599" cy="64636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18391"/>
              </a:gs>
              <a:gs pos="100000">
                <a:srgbClr val="01C4D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00D4EA"/>
                </a:gs>
                <a:gs pos="100000">
                  <a:srgbClr val="0098A8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1" name="圆角矩形 47"/>
          <p:cNvSpPr/>
          <p:nvPr/>
        </p:nvSpPr>
        <p:spPr>
          <a:xfrm rot="962035">
            <a:off x="10181517" y="2996537"/>
            <a:ext cx="427687" cy="427532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A9500"/>
              </a:gs>
              <a:gs pos="100000">
                <a:srgbClr val="FFC269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FD393"/>
                </a:gs>
                <a:gs pos="100000">
                  <a:srgbClr val="FFAB2F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2" name="圆角矩形 55"/>
          <p:cNvSpPr/>
          <p:nvPr/>
        </p:nvSpPr>
        <p:spPr>
          <a:xfrm rot="962035">
            <a:off x="2146965" y="1544413"/>
            <a:ext cx="366181" cy="366048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E24C4C"/>
              </a:gs>
              <a:gs pos="100000">
                <a:srgbClr val="ED9393"/>
              </a:gs>
            </a:gsLst>
            <a:lin ang="2700000" scaled="1"/>
          </a:gradFill>
          <a:ln w="22225">
            <a:gradFill flip="none" rotWithShape="1">
              <a:gsLst>
                <a:gs pos="0">
                  <a:srgbClr val="F4BABA"/>
                </a:gs>
                <a:gs pos="100000">
                  <a:srgbClr val="E66464"/>
                </a:gs>
              </a:gsLst>
              <a:lin ang="2700000" scaled="1"/>
              <a:tileRect/>
            </a:gradFill>
          </a:ln>
          <a:effectLst>
            <a:outerShdw blurRad="266700" dist="76200" dir="2700000" algn="tl" rotWithShape="0">
              <a:prstClr val="black">
                <a:alpha val="3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9"/>
          <p:cNvSpPr/>
          <p:nvPr/>
        </p:nvSpPr>
        <p:spPr>
          <a:xfrm rot="10800000">
            <a:off x="7091462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矩形 19"/>
          <p:cNvSpPr/>
          <p:nvPr/>
        </p:nvSpPr>
        <p:spPr>
          <a:xfrm>
            <a:off x="3879436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圆角矩形 17"/>
          <p:cNvSpPr/>
          <p:nvPr/>
        </p:nvSpPr>
        <p:spPr>
          <a:xfrm>
            <a:off x="4316073" y="3680489"/>
            <a:ext cx="3376197" cy="660284"/>
          </a:xfrm>
          <a:prstGeom prst="roundRect">
            <a:avLst/>
          </a:prstGeom>
          <a:solidFill>
            <a:srgbClr val="FE5979"/>
          </a:solidFill>
          <a:ln w="889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97427" y="3779798"/>
            <a:ext cx="300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733327" y="4395715"/>
            <a:ext cx="2518288" cy="6084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E587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第二部分</a:t>
            </a:r>
            <a:endParaRPr lang="en-US" altLang="zh-CN" sz="3600" dirty="0">
              <a:solidFill>
                <a:srgbClr val="FE587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932" y="1323929"/>
            <a:ext cx="2034529" cy="2442627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5" name="Group 737"/>
          <p:cNvGrpSpPr>
            <a:grpSpLocks noChangeAspect="1"/>
          </p:cNvGrpSpPr>
          <p:nvPr/>
        </p:nvGrpSpPr>
        <p:grpSpPr bwMode="auto">
          <a:xfrm>
            <a:off x="2002917" y="1958171"/>
            <a:ext cx="3107675" cy="2928459"/>
            <a:chOff x="2105" y="527"/>
            <a:chExt cx="3468" cy="3268"/>
          </a:xfrm>
        </p:grpSpPr>
        <p:sp>
          <p:nvSpPr>
            <p:cNvPr id="6" name="AutoShape 736"/>
            <p:cNvSpPr>
              <a:spLocks noChangeAspect="1" noChangeArrowheads="1" noTextEdit="1"/>
            </p:cNvSpPr>
            <p:nvPr/>
          </p:nvSpPr>
          <p:spPr bwMode="auto">
            <a:xfrm>
              <a:off x="2107" y="527"/>
              <a:ext cx="3466" cy="3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38"/>
            <p:cNvSpPr>
              <a:spLocks noEditPoints="1"/>
            </p:cNvSpPr>
            <p:nvPr/>
          </p:nvSpPr>
          <p:spPr bwMode="auto">
            <a:xfrm>
              <a:off x="2105" y="2581"/>
              <a:ext cx="333" cy="478"/>
            </a:xfrm>
            <a:custGeom>
              <a:avLst/>
              <a:gdLst>
                <a:gd name="T0" fmla="*/ 50 w 141"/>
                <a:gd name="T1" fmla="*/ 181 h 202"/>
                <a:gd name="T2" fmla="*/ 61 w 141"/>
                <a:gd name="T3" fmla="*/ 177 h 202"/>
                <a:gd name="T4" fmla="*/ 58 w 141"/>
                <a:gd name="T5" fmla="*/ 195 h 202"/>
                <a:gd name="T6" fmla="*/ 131 w 141"/>
                <a:gd name="T7" fmla="*/ 171 h 202"/>
                <a:gd name="T8" fmla="*/ 100 w 141"/>
                <a:gd name="T9" fmla="*/ 173 h 202"/>
                <a:gd name="T10" fmla="*/ 83 w 141"/>
                <a:gd name="T11" fmla="*/ 168 h 202"/>
                <a:gd name="T12" fmla="*/ 88 w 141"/>
                <a:gd name="T13" fmla="*/ 167 h 202"/>
                <a:gd name="T14" fmla="*/ 82 w 141"/>
                <a:gd name="T15" fmla="*/ 185 h 202"/>
                <a:gd name="T16" fmla="*/ 121 w 141"/>
                <a:gd name="T17" fmla="*/ 150 h 202"/>
                <a:gd name="T18" fmla="*/ 131 w 141"/>
                <a:gd name="T19" fmla="*/ 148 h 202"/>
                <a:gd name="T20" fmla="*/ 131 w 141"/>
                <a:gd name="T21" fmla="*/ 148 h 202"/>
                <a:gd name="T22" fmla="*/ 95 w 141"/>
                <a:gd name="T23" fmla="*/ 122 h 202"/>
                <a:gd name="T24" fmla="*/ 38 w 141"/>
                <a:gd name="T25" fmla="*/ 115 h 202"/>
                <a:gd name="T26" fmla="*/ 31 w 141"/>
                <a:gd name="T27" fmla="*/ 113 h 202"/>
                <a:gd name="T28" fmla="*/ 92 w 141"/>
                <a:gd name="T29" fmla="*/ 114 h 202"/>
                <a:gd name="T30" fmla="*/ 92 w 141"/>
                <a:gd name="T31" fmla="*/ 114 h 202"/>
                <a:gd name="T32" fmla="*/ 85 w 141"/>
                <a:gd name="T33" fmla="*/ 109 h 202"/>
                <a:gd name="T34" fmla="*/ 63 w 141"/>
                <a:gd name="T35" fmla="*/ 101 h 202"/>
                <a:gd name="T36" fmla="*/ 72 w 141"/>
                <a:gd name="T37" fmla="*/ 107 h 202"/>
                <a:gd name="T38" fmla="*/ 72 w 141"/>
                <a:gd name="T39" fmla="*/ 107 h 202"/>
                <a:gd name="T40" fmla="*/ 33 w 141"/>
                <a:gd name="T41" fmla="*/ 62 h 202"/>
                <a:gd name="T42" fmla="*/ 51 w 141"/>
                <a:gd name="T43" fmla="*/ 45 h 202"/>
                <a:gd name="T44" fmla="*/ 37 w 141"/>
                <a:gd name="T45" fmla="*/ 75 h 202"/>
                <a:gd name="T46" fmla="*/ 57 w 141"/>
                <a:gd name="T47" fmla="*/ 55 h 202"/>
                <a:gd name="T48" fmla="*/ 62 w 141"/>
                <a:gd name="T49" fmla="*/ 53 h 202"/>
                <a:gd name="T50" fmla="*/ 84 w 141"/>
                <a:gd name="T51" fmla="*/ 41 h 202"/>
                <a:gd name="T52" fmla="*/ 35 w 141"/>
                <a:gd name="T53" fmla="*/ 102 h 202"/>
                <a:gd name="T54" fmla="*/ 17 w 141"/>
                <a:gd name="T55" fmla="*/ 37 h 202"/>
                <a:gd name="T56" fmla="*/ 16 w 141"/>
                <a:gd name="T57" fmla="*/ 36 h 202"/>
                <a:gd name="T58" fmla="*/ 36 w 141"/>
                <a:gd name="T59" fmla="*/ 28 h 202"/>
                <a:gd name="T60" fmla="*/ 40 w 141"/>
                <a:gd name="T61" fmla="*/ 46 h 202"/>
                <a:gd name="T62" fmla="*/ 29 w 141"/>
                <a:gd name="T63" fmla="*/ 79 h 202"/>
                <a:gd name="T64" fmla="*/ 87 w 141"/>
                <a:gd name="T65" fmla="*/ 71 h 202"/>
                <a:gd name="T66" fmla="*/ 114 w 141"/>
                <a:gd name="T67" fmla="*/ 142 h 202"/>
                <a:gd name="T68" fmla="*/ 113 w 141"/>
                <a:gd name="T69" fmla="*/ 144 h 202"/>
                <a:gd name="T70" fmla="*/ 128 w 141"/>
                <a:gd name="T71" fmla="*/ 167 h 202"/>
                <a:gd name="T72" fmla="*/ 94 w 141"/>
                <a:gd name="T73" fmla="*/ 157 h 202"/>
                <a:gd name="T74" fmla="*/ 50 w 141"/>
                <a:gd name="T75" fmla="*/ 151 h 202"/>
                <a:gd name="T76" fmla="*/ 98 w 141"/>
                <a:gd name="T77" fmla="*/ 125 h 202"/>
                <a:gd name="T78" fmla="*/ 84 w 141"/>
                <a:gd name="T79" fmla="*/ 95 h 202"/>
                <a:gd name="T80" fmla="*/ 36 w 141"/>
                <a:gd name="T81" fmla="*/ 102 h 202"/>
                <a:gd name="T82" fmla="*/ 2 w 141"/>
                <a:gd name="T83" fmla="*/ 16 h 202"/>
                <a:gd name="T84" fmla="*/ 1 w 141"/>
                <a:gd name="T85" fmla="*/ 17 h 202"/>
                <a:gd name="T86" fmla="*/ 2 w 141"/>
                <a:gd name="T87" fmla="*/ 19 h 202"/>
                <a:gd name="T88" fmla="*/ 8 w 141"/>
                <a:gd name="T89" fmla="*/ 92 h 202"/>
                <a:gd name="T90" fmla="*/ 24 w 141"/>
                <a:gd name="T91" fmla="*/ 114 h 202"/>
                <a:gd name="T92" fmla="*/ 38 w 141"/>
                <a:gd name="T93" fmla="*/ 119 h 202"/>
                <a:gd name="T94" fmla="*/ 77 w 141"/>
                <a:gd name="T95" fmla="*/ 112 h 202"/>
                <a:gd name="T96" fmla="*/ 87 w 141"/>
                <a:gd name="T97" fmla="*/ 115 h 202"/>
                <a:gd name="T98" fmla="*/ 87 w 141"/>
                <a:gd name="T99" fmla="*/ 130 h 202"/>
                <a:gd name="T100" fmla="*/ 55 w 141"/>
                <a:gd name="T101" fmla="*/ 198 h 202"/>
                <a:gd name="T102" fmla="*/ 57 w 141"/>
                <a:gd name="T103" fmla="*/ 199 h 202"/>
                <a:gd name="T104" fmla="*/ 60 w 141"/>
                <a:gd name="T105" fmla="*/ 198 h 202"/>
                <a:gd name="T106" fmla="*/ 116 w 141"/>
                <a:gd name="T107" fmla="*/ 200 h 202"/>
                <a:gd name="T108" fmla="*/ 140 w 141"/>
                <a:gd name="T109" fmla="*/ 182 h 202"/>
                <a:gd name="T110" fmla="*/ 141 w 141"/>
                <a:gd name="T111" fmla="*/ 131 h 202"/>
                <a:gd name="T112" fmla="*/ 128 w 141"/>
                <a:gd name="T113" fmla="*/ 97 h 202"/>
                <a:gd name="T114" fmla="*/ 47 w 141"/>
                <a:gd name="T115" fmla="*/ 77 h 202"/>
                <a:gd name="T116" fmla="*/ 41 w 141"/>
                <a:gd name="T117" fmla="*/ 68 h 202"/>
                <a:gd name="T118" fmla="*/ 86 w 141"/>
                <a:gd name="T119" fmla="*/ 51 h 202"/>
                <a:gd name="T120" fmla="*/ 78 w 141"/>
                <a:gd name="T121" fmla="*/ 8 h 202"/>
                <a:gd name="T122" fmla="*/ 24 w 141"/>
                <a:gd name="T123" fmla="*/ 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1" h="202">
                  <a:moveTo>
                    <a:pt x="116" y="191"/>
                  </a:moveTo>
                  <a:cubicBezTo>
                    <a:pt x="115" y="189"/>
                    <a:pt x="114" y="187"/>
                    <a:pt x="113" y="186"/>
                  </a:cubicBezTo>
                  <a:cubicBezTo>
                    <a:pt x="115" y="184"/>
                    <a:pt x="118" y="182"/>
                    <a:pt x="120" y="180"/>
                  </a:cubicBezTo>
                  <a:cubicBezTo>
                    <a:pt x="119" y="183"/>
                    <a:pt x="117" y="187"/>
                    <a:pt x="116" y="191"/>
                  </a:cubicBezTo>
                  <a:moveTo>
                    <a:pt x="53" y="187"/>
                  </a:moveTo>
                  <a:cubicBezTo>
                    <a:pt x="52" y="185"/>
                    <a:pt x="51" y="183"/>
                    <a:pt x="50" y="181"/>
                  </a:cubicBezTo>
                  <a:cubicBezTo>
                    <a:pt x="52" y="181"/>
                    <a:pt x="53" y="180"/>
                    <a:pt x="55" y="179"/>
                  </a:cubicBezTo>
                  <a:cubicBezTo>
                    <a:pt x="55" y="182"/>
                    <a:pt x="54" y="184"/>
                    <a:pt x="53" y="187"/>
                  </a:cubicBezTo>
                  <a:moveTo>
                    <a:pt x="58" y="195"/>
                  </a:moveTo>
                  <a:cubicBezTo>
                    <a:pt x="57" y="194"/>
                    <a:pt x="57" y="192"/>
                    <a:pt x="56" y="191"/>
                  </a:cubicBezTo>
                  <a:cubicBezTo>
                    <a:pt x="56" y="191"/>
                    <a:pt x="56" y="191"/>
                    <a:pt x="56" y="191"/>
                  </a:cubicBezTo>
                  <a:cubicBezTo>
                    <a:pt x="58" y="186"/>
                    <a:pt x="59" y="182"/>
                    <a:pt x="61" y="177"/>
                  </a:cubicBezTo>
                  <a:cubicBezTo>
                    <a:pt x="61" y="177"/>
                    <a:pt x="61" y="177"/>
                    <a:pt x="61" y="177"/>
                  </a:cubicBezTo>
                  <a:cubicBezTo>
                    <a:pt x="63" y="176"/>
                    <a:pt x="66" y="175"/>
                    <a:pt x="69" y="174"/>
                  </a:cubicBezTo>
                  <a:cubicBezTo>
                    <a:pt x="67" y="180"/>
                    <a:pt x="65" y="186"/>
                    <a:pt x="63" y="192"/>
                  </a:cubicBezTo>
                  <a:cubicBezTo>
                    <a:pt x="63" y="193"/>
                    <a:pt x="63" y="193"/>
                    <a:pt x="63" y="193"/>
                  </a:cubicBezTo>
                  <a:cubicBezTo>
                    <a:pt x="63" y="193"/>
                    <a:pt x="62" y="193"/>
                    <a:pt x="62" y="193"/>
                  </a:cubicBezTo>
                  <a:cubicBezTo>
                    <a:pt x="60" y="194"/>
                    <a:pt x="59" y="194"/>
                    <a:pt x="58" y="195"/>
                  </a:cubicBezTo>
                  <a:moveTo>
                    <a:pt x="119" y="197"/>
                  </a:moveTo>
                  <a:cubicBezTo>
                    <a:pt x="119" y="196"/>
                    <a:pt x="119" y="196"/>
                    <a:pt x="119" y="196"/>
                  </a:cubicBezTo>
                  <a:cubicBezTo>
                    <a:pt x="119" y="196"/>
                    <a:pt x="119" y="196"/>
                    <a:pt x="119" y="196"/>
                  </a:cubicBezTo>
                  <a:cubicBezTo>
                    <a:pt x="121" y="189"/>
                    <a:pt x="124" y="182"/>
                    <a:pt x="127" y="174"/>
                  </a:cubicBezTo>
                  <a:cubicBezTo>
                    <a:pt x="127" y="174"/>
                    <a:pt x="127" y="174"/>
                    <a:pt x="127" y="174"/>
                  </a:cubicBezTo>
                  <a:cubicBezTo>
                    <a:pt x="128" y="173"/>
                    <a:pt x="129" y="172"/>
                    <a:pt x="131" y="171"/>
                  </a:cubicBezTo>
                  <a:cubicBezTo>
                    <a:pt x="133" y="175"/>
                    <a:pt x="134" y="178"/>
                    <a:pt x="136" y="182"/>
                  </a:cubicBezTo>
                  <a:cubicBezTo>
                    <a:pt x="136" y="183"/>
                    <a:pt x="136" y="183"/>
                    <a:pt x="136" y="183"/>
                  </a:cubicBezTo>
                  <a:cubicBezTo>
                    <a:pt x="130" y="187"/>
                    <a:pt x="126" y="191"/>
                    <a:pt x="119" y="197"/>
                  </a:cubicBezTo>
                  <a:moveTo>
                    <a:pt x="95" y="179"/>
                  </a:moveTo>
                  <a:cubicBezTo>
                    <a:pt x="96" y="176"/>
                    <a:pt x="97" y="173"/>
                    <a:pt x="98" y="170"/>
                  </a:cubicBezTo>
                  <a:cubicBezTo>
                    <a:pt x="99" y="171"/>
                    <a:pt x="99" y="172"/>
                    <a:pt x="100" y="173"/>
                  </a:cubicBezTo>
                  <a:cubicBezTo>
                    <a:pt x="100" y="174"/>
                    <a:pt x="101" y="175"/>
                    <a:pt x="101" y="176"/>
                  </a:cubicBezTo>
                  <a:cubicBezTo>
                    <a:pt x="99" y="177"/>
                    <a:pt x="97" y="178"/>
                    <a:pt x="95" y="179"/>
                  </a:cubicBezTo>
                  <a:moveTo>
                    <a:pt x="68" y="191"/>
                  </a:moveTo>
                  <a:cubicBezTo>
                    <a:pt x="70" y="185"/>
                    <a:pt x="72" y="178"/>
                    <a:pt x="74" y="172"/>
                  </a:cubicBezTo>
                  <a:cubicBezTo>
                    <a:pt x="74" y="172"/>
                    <a:pt x="74" y="172"/>
                    <a:pt x="74" y="172"/>
                  </a:cubicBezTo>
                  <a:cubicBezTo>
                    <a:pt x="77" y="170"/>
                    <a:pt x="80" y="169"/>
                    <a:pt x="83" y="168"/>
                  </a:cubicBezTo>
                  <a:cubicBezTo>
                    <a:pt x="81" y="174"/>
                    <a:pt x="79" y="181"/>
                    <a:pt x="77" y="187"/>
                  </a:cubicBezTo>
                  <a:cubicBezTo>
                    <a:pt x="77" y="188"/>
                    <a:pt x="77" y="188"/>
                    <a:pt x="77" y="188"/>
                  </a:cubicBezTo>
                  <a:cubicBezTo>
                    <a:pt x="76" y="188"/>
                    <a:pt x="75" y="188"/>
                    <a:pt x="74" y="189"/>
                  </a:cubicBezTo>
                  <a:cubicBezTo>
                    <a:pt x="72" y="189"/>
                    <a:pt x="70" y="190"/>
                    <a:pt x="68" y="191"/>
                  </a:cubicBezTo>
                  <a:moveTo>
                    <a:pt x="82" y="185"/>
                  </a:moveTo>
                  <a:cubicBezTo>
                    <a:pt x="84" y="179"/>
                    <a:pt x="86" y="173"/>
                    <a:pt x="88" y="167"/>
                  </a:cubicBezTo>
                  <a:cubicBezTo>
                    <a:pt x="88" y="166"/>
                    <a:pt x="88" y="166"/>
                    <a:pt x="88" y="165"/>
                  </a:cubicBezTo>
                  <a:cubicBezTo>
                    <a:pt x="90" y="164"/>
                    <a:pt x="92" y="163"/>
                    <a:pt x="94" y="162"/>
                  </a:cubicBezTo>
                  <a:cubicBezTo>
                    <a:pt x="94" y="163"/>
                    <a:pt x="95" y="164"/>
                    <a:pt x="95" y="165"/>
                  </a:cubicBezTo>
                  <a:cubicBezTo>
                    <a:pt x="93" y="170"/>
                    <a:pt x="92" y="175"/>
                    <a:pt x="90" y="181"/>
                  </a:cubicBezTo>
                  <a:cubicBezTo>
                    <a:pt x="90" y="181"/>
                    <a:pt x="90" y="181"/>
                    <a:pt x="90" y="182"/>
                  </a:cubicBezTo>
                  <a:cubicBezTo>
                    <a:pt x="87" y="183"/>
                    <a:pt x="85" y="184"/>
                    <a:pt x="82" y="185"/>
                  </a:cubicBezTo>
                  <a:moveTo>
                    <a:pt x="118" y="146"/>
                  </a:moveTo>
                  <a:cubicBezTo>
                    <a:pt x="118" y="145"/>
                    <a:pt x="118" y="145"/>
                    <a:pt x="118" y="144"/>
                  </a:cubicBezTo>
                  <a:cubicBezTo>
                    <a:pt x="118" y="144"/>
                    <a:pt x="119" y="143"/>
                    <a:pt x="119" y="143"/>
                  </a:cubicBezTo>
                  <a:cubicBezTo>
                    <a:pt x="119" y="144"/>
                    <a:pt x="119" y="145"/>
                    <a:pt x="118" y="146"/>
                  </a:cubicBezTo>
                  <a:moveTo>
                    <a:pt x="124" y="155"/>
                  </a:moveTo>
                  <a:cubicBezTo>
                    <a:pt x="123" y="154"/>
                    <a:pt x="122" y="152"/>
                    <a:pt x="121" y="150"/>
                  </a:cubicBezTo>
                  <a:cubicBezTo>
                    <a:pt x="123" y="145"/>
                    <a:pt x="125" y="140"/>
                    <a:pt x="127" y="135"/>
                  </a:cubicBezTo>
                  <a:cubicBezTo>
                    <a:pt x="127" y="135"/>
                    <a:pt x="127" y="135"/>
                    <a:pt x="127" y="135"/>
                  </a:cubicBezTo>
                  <a:cubicBezTo>
                    <a:pt x="128" y="133"/>
                    <a:pt x="130" y="131"/>
                    <a:pt x="131" y="128"/>
                  </a:cubicBezTo>
                  <a:cubicBezTo>
                    <a:pt x="129" y="133"/>
                    <a:pt x="128" y="139"/>
                    <a:pt x="127" y="143"/>
                  </a:cubicBezTo>
                  <a:cubicBezTo>
                    <a:pt x="126" y="148"/>
                    <a:pt x="125" y="153"/>
                    <a:pt x="124" y="155"/>
                  </a:cubicBezTo>
                  <a:moveTo>
                    <a:pt x="131" y="148"/>
                  </a:moveTo>
                  <a:cubicBezTo>
                    <a:pt x="132" y="143"/>
                    <a:pt x="133" y="138"/>
                    <a:pt x="134" y="133"/>
                  </a:cubicBezTo>
                  <a:cubicBezTo>
                    <a:pt x="135" y="130"/>
                    <a:pt x="135" y="127"/>
                    <a:pt x="136" y="125"/>
                  </a:cubicBezTo>
                  <a:cubicBezTo>
                    <a:pt x="136" y="127"/>
                    <a:pt x="137" y="128"/>
                    <a:pt x="137" y="128"/>
                  </a:cubicBezTo>
                  <a:cubicBezTo>
                    <a:pt x="137" y="129"/>
                    <a:pt x="137" y="130"/>
                    <a:pt x="137" y="130"/>
                  </a:cubicBezTo>
                  <a:cubicBezTo>
                    <a:pt x="137" y="130"/>
                    <a:pt x="137" y="130"/>
                    <a:pt x="137" y="130"/>
                  </a:cubicBezTo>
                  <a:cubicBezTo>
                    <a:pt x="137" y="136"/>
                    <a:pt x="134" y="143"/>
                    <a:pt x="131" y="148"/>
                  </a:cubicBezTo>
                  <a:moveTo>
                    <a:pt x="133" y="119"/>
                  </a:moveTo>
                  <a:cubicBezTo>
                    <a:pt x="133" y="119"/>
                    <a:pt x="133" y="118"/>
                    <a:pt x="133" y="118"/>
                  </a:cubicBezTo>
                  <a:cubicBezTo>
                    <a:pt x="133" y="118"/>
                    <a:pt x="133" y="118"/>
                    <a:pt x="133" y="118"/>
                  </a:cubicBezTo>
                  <a:cubicBezTo>
                    <a:pt x="133" y="119"/>
                    <a:pt x="133" y="119"/>
                    <a:pt x="133" y="119"/>
                  </a:cubicBezTo>
                  <a:cubicBezTo>
                    <a:pt x="133" y="119"/>
                    <a:pt x="133" y="119"/>
                    <a:pt x="133" y="119"/>
                  </a:cubicBezTo>
                  <a:moveTo>
                    <a:pt x="95" y="122"/>
                  </a:moveTo>
                  <a:cubicBezTo>
                    <a:pt x="95" y="121"/>
                    <a:pt x="95" y="121"/>
                    <a:pt x="95" y="120"/>
                  </a:cubicBezTo>
                  <a:cubicBezTo>
                    <a:pt x="95" y="118"/>
                    <a:pt x="96" y="116"/>
                    <a:pt x="97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16"/>
                    <a:pt x="96" y="119"/>
                    <a:pt x="95" y="122"/>
                  </a:cubicBezTo>
                  <a:moveTo>
                    <a:pt x="39" y="115"/>
                  </a:moveTo>
                  <a:cubicBezTo>
                    <a:pt x="39" y="115"/>
                    <a:pt x="38" y="115"/>
                    <a:pt x="38" y="115"/>
                  </a:cubicBezTo>
                  <a:cubicBezTo>
                    <a:pt x="37" y="115"/>
                    <a:pt x="36" y="115"/>
                    <a:pt x="35" y="115"/>
                  </a:cubicBezTo>
                  <a:cubicBezTo>
                    <a:pt x="36" y="112"/>
                    <a:pt x="36" y="109"/>
                    <a:pt x="37" y="106"/>
                  </a:cubicBezTo>
                  <a:cubicBezTo>
                    <a:pt x="40" y="106"/>
                    <a:pt x="43" y="106"/>
                    <a:pt x="45" y="105"/>
                  </a:cubicBezTo>
                  <a:cubicBezTo>
                    <a:pt x="44" y="108"/>
                    <a:pt x="43" y="112"/>
                    <a:pt x="42" y="115"/>
                  </a:cubicBezTo>
                  <a:cubicBezTo>
                    <a:pt x="41" y="115"/>
                    <a:pt x="40" y="115"/>
                    <a:pt x="39" y="115"/>
                  </a:cubicBezTo>
                  <a:moveTo>
                    <a:pt x="31" y="113"/>
                  </a:moveTo>
                  <a:cubicBezTo>
                    <a:pt x="29" y="113"/>
                    <a:pt x="28" y="112"/>
                    <a:pt x="26" y="110"/>
                  </a:cubicBezTo>
                  <a:cubicBezTo>
                    <a:pt x="24" y="108"/>
                    <a:pt x="23" y="105"/>
                    <a:pt x="21" y="103"/>
                  </a:cubicBezTo>
                  <a:cubicBezTo>
                    <a:pt x="23" y="104"/>
                    <a:pt x="25" y="105"/>
                    <a:pt x="28" y="105"/>
                  </a:cubicBezTo>
                  <a:cubicBezTo>
                    <a:pt x="29" y="106"/>
                    <a:pt x="31" y="106"/>
                    <a:pt x="33" y="106"/>
                  </a:cubicBezTo>
                  <a:cubicBezTo>
                    <a:pt x="32" y="108"/>
                    <a:pt x="31" y="111"/>
                    <a:pt x="31" y="113"/>
                  </a:cubicBezTo>
                  <a:moveTo>
                    <a:pt x="92" y="114"/>
                  </a:moveTo>
                  <a:cubicBezTo>
                    <a:pt x="92" y="114"/>
                    <a:pt x="91" y="113"/>
                    <a:pt x="91" y="112"/>
                  </a:cubicBezTo>
                  <a:cubicBezTo>
                    <a:pt x="90" y="112"/>
                    <a:pt x="89" y="111"/>
                    <a:pt x="89" y="111"/>
                  </a:cubicBezTo>
                  <a:cubicBezTo>
                    <a:pt x="90" y="108"/>
                    <a:pt x="91" y="106"/>
                    <a:pt x="92" y="103"/>
                  </a:cubicBezTo>
                  <a:cubicBezTo>
                    <a:pt x="93" y="104"/>
                    <a:pt x="94" y="105"/>
                    <a:pt x="95" y="106"/>
                  </a:cubicBezTo>
                  <a:cubicBezTo>
                    <a:pt x="95" y="106"/>
                    <a:pt x="95" y="106"/>
                    <a:pt x="95" y="106"/>
                  </a:cubicBezTo>
                  <a:cubicBezTo>
                    <a:pt x="94" y="109"/>
                    <a:pt x="93" y="112"/>
                    <a:pt x="92" y="114"/>
                  </a:cubicBezTo>
                  <a:moveTo>
                    <a:pt x="47" y="114"/>
                  </a:moveTo>
                  <a:cubicBezTo>
                    <a:pt x="48" y="111"/>
                    <a:pt x="49" y="107"/>
                    <a:pt x="50" y="104"/>
                  </a:cubicBezTo>
                  <a:cubicBezTo>
                    <a:pt x="53" y="103"/>
                    <a:pt x="55" y="103"/>
                    <a:pt x="58" y="102"/>
                  </a:cubicBezTo>
                  <a:cubicBezTo>
                    <a:pt x="57" y="105"/>
                    <a:pt x="56" y="108"/>
                    <a:pt x="54" y="112"/>
                  </a:cubicBezTo>
                  <a:cubicBezTo>
                    <a:pt x="52" y="112"/>
                    <a:pt x="49" y="113"/>
                    <a:pt x="47" y="114"/>
                  </a:cubicBezTo>
                  <a:moveTo>
                    <a:pt x="85" y="109"/>
                  </a:moveTo>
                  <a:cubicBezTo>
                    <a:pt x="84" y="108"/>
                    <a:pt x="82" y="108"/>
                    <a:pt x="80" y="107"/>
                  </a:cubicBezTo>
                  <a:cubicBezTo>
                    <a:pt x="81" y="105"/>
                    <a:pt x="82" y="102"/>
                    <a:pt x="83" y="99"/>
                  </a:cubicBezTo>
                  <a:cubicBezTo>
                    <a:pt x="85" y="99"/>
                    <a:pt x="87" y="100"/>
                    <a:pt x="88" y="100"/>
                  </a:cubicBezTo>
                  <a:cubicBezTo>
                    <a:pt x="87" y="103"/>
                    <a:pt x="86" y="106"/>
                    <a:pt x="85" y="109"/>
                  </a:cubicBezTo>
                  <a:moveTo>
                    <a:pt x="60" y="110"/>
                  </a:moveTo>
                  <a:cubicBezTo>
                    <a:pt x="61" y="107"/>
                    <a:pt x="62" y="104"/>
                    <a:pt x="63" y="101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4" y="100"/>
                    <a:pt x="64" y="100"/>
                    <a:pt x="65" y="100"/>
                  </a:cubicBezTo>
                  <a:cubicBezTo>
                    <a:pt x="67" y="99"/>
                    <a:pt x="69" y="99"/>
                    <a:pt x="71" y="98"/>
                  </a:cubicBezTo>
                  <a:cubicBezTo>
                    <a:pt x="70" y="101"/>
                    <a:pt x="69" y="105"/>
                    <a:pt x="67" y="108"/>
                  </a:cubicBezTo>
                  <a:cubicBezTo>
                    <a:pt x="65" y="108"/>
                    <a:pt x="62" y="109"/>
                    <a:pt x="60" y="110"/>
                  </a:cubicBezTo>
                  <a:moveTo>
                    <a:pt x="72" y="107"/>
                  </a:moveTo>
                  <a:cubicBezTo>
                    <a:pt x="73" y="104"/>
                    <a:pt x="74" y="101"/>
                    <a:pt x="76" y="98"/>
                  </a:cubicBezTo>
                  <a:cubicBezTo>
                    <a:pt x="76" y="98"/>
                    <a:pt x="76" y="98"/>
                    <a:pt x="76" y="98"/>
                  </a:cubicBezTo>
                  <a:cubicBezTo>
                    <a:pt x="77" y="98"/>
                    <a:pt x="78" y="98"/>
                    <a:pt x="79" y="98"/>
                  </a:cubicBezTo>
                  <a:cubicBezTo>
                    <a:pt x="78" y="101"/>
                    <a:pt x="77" y="104"/>
                    <a:pt x="76" y="107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74" y="107"/>
                    <a:pt x="73" y="107"/>
                    <a:pt x="72" y="107"/>
                  </a:cubicBezTo>
                  <a:moveTo>
                    <a:pt x="30" y="74"/>
                  </a:moveTo>
                  <a:cubicBezTo>
                    <a:pt x="28" y="72"/>
                    <a:pt x="27" y="70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26" y="64"/>
                    <a:pt x="28" y="61"/>
                    <a:pt x="31" y="57"/>
                  </a:cubicBezTo>
                  <a:cubicBezTo>
                    <a:pt x="33" y="56"/>
                    <a:pt x="34" y="54"/>
                    <a:pt x="36" y="53"/>
                  </a:cubicBezTo>
                  <a:cubicBezTo>
                    <a:pt x="35" y="56"/>
                    <a:pt x="34" y="59"/>
                    <a:pt x="33" y="62"/>
                  </a:cubicBezTo>
                  <a:cubicBezTo>
                    <a:pt x="32" y="67"/>
                    <a:pt x="31" y="71"/>
                    <a:pt x="30" y="74"/>
                  </a:cubicBezTo>
                  <a:moveTo>
                    <a:pt x="38" y="77"/>
                  </a:moveTo>
                  <a:cubicBezTo>
                    <a:pt x="36" y="77"/>
                    <a:pt x="35" y="77"/>
                    <a:pt x="34" y="76"/>
                  </a:cubicBezTo>
                  <a:cubicBezTo>
                    <a:pt x="34" y="73"/>
                    <a:pt x="36" y="68"/>
                    <a:pt x="38" y="63"/>
                  </a:cubicBezTo>
                  <a:cubicBezTo>
                    <a:pt x="39" y="58"/>
                    <a:pt x="41" y="52"/>
                    <a:pt x="42" y="49"/>
                  </a:cubicBezTo>
                  <a:cubicBezTo>
                    <a:pt x="45" y="48"/>
                    <a:pt x="48" y="46"/>
                    <a:pt x="51" y="45"/>
                  </a:cubicBezTo>
                  <a:cubicBezTo>
                    <a:pt x="49" y="49"/>
                    <a:pt x="46" y="54"/>
                    <a:pt x="45" y="58"/>
                  </a:cubicBezTo>
                  <a:cubicBezTo>
                    <a:pt x="44" y="59"/>
                    <a:pt x="44" y="60"/>
                    <a:pt x="45" y="60"/>
                  </a:cubicBezTo>
                  <a:cubicBezTo>
                    <a:pt x="44" y="61"/>
                    <a:pt x="44" y="61"/>
                    <a:pt x="43" y="61"/>
                  </a:cubicBezTo>
                  <a:cubicBezTo>
                    <a:pt x="41" y="63"/>
                    <a:pt x="39" y="64"/>
                    <a:pt x="38" y="66"/>
                  </a:cubicBezTo>
                  <a:cubicBezTo>
                    <a:pt x="37" y="67"/>
                    <a:pt x="36" y="69"/>
                    <a:pt x="36" y="72"/>
                  </a:cubicBezTo>
                  <a:cubicBezTo>
                    <a:pt x="36" y="73"/>
                    <a:pt x="36" y="74"/>
                    <a:pt x="37" y="75"/>
                  </a:cubicBezTo>
                  <a:cubicBezTo>
                    <a:pt x="37" y="76"/>
                    <a:pt x="37" y="77"/>
                    <a:pt x="38" y="77"/>
                  </a:cubicBezTo>
                  <a:moveTo>
                    <a:pt x="49" y="58"/>
                  </a:moveTo>
                  <a:cubicBezTo>
                    <a:pt x="51" y="53"/>
                    <a:pt x="54" y="48"/>
                    <a:pt x="56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59" y="42"/>
                    <a:pt x="61" y="41"/>
                    <a:pt x="63" y="41"/>
                  </a:cubicBezTo>
                  <a:cubicBezTo>
                    <a:pt x="61" y="45"/>
                    <a:pt x="59" y="50"/>
                    <a:pt x="57" y="55"/>
                  </a:cubicBezTo>
                  <a:cubicBezTo>
                    <a:pt x="54" y="56"/>
                    <a:pt x="52" y="57"/>
                    <a:pt x="49" y="58"/>
                  </a:cubicBezTo>
                  <a:moveTo>
                    <a:pt x="73" y="50"/>
                  </a:moveTo>
                  <a:cubicBezTo>
                    <a:pt x="75" y="46"/>
                    <a:pt x="77" y="43"/>
                    <a:pt x="78" y="39"/>
                  </a:cubicBezTo>
                  <a:cubicBezTo>
                    <a:pt x="79" y="42"/>
                    <a:pt x="81" y="45"/>
                    <a:pt x="82" y="47"/>
                  </a:cubicBezTo>
                  <a:cubicBezTo>
                    <a:pt x="80" y="48"/>
                    <a:pt x="77" y="49"/>
                    <a:pt x="73" y="50"/>
                  </a:cubicBezTo>
                  <a:moveTo>
                    <a:pt x="62" y="53"/>
                  </a:moveTo>
                  <a:cubicBezTo>
                    <a:pt x="64" y="48"/>
                    <a:pt x="66" y="44"/>
                    <a:pt x="69" y="39"/>
                  </a:cubicBezTo>
                  <a:cubicBezTo>
                    <a:pt x="70" y="39"/>
                    <a:pt x="72" y="39"/>
                    <a:pt x="74" y="39"/>
                  </a:cubicBezTo>
                  <a:cubicBezTo>
                    <a:pt x="72" y="42"/>
                    <a:pt x="70" y="46"/>
                    <a:pt x="68" y="50"/>
                  </a:cubicBezTo>
                  <a:cubicBezTo>
                    <a:pt x="68" y="51"/>
                    <a:pt x="68" y="51"/>
                    <a:pt x="68" y="51"/>
                  </a:cubicBezTo>
                  <a:cubicBezTo>
                    <a:pt x="66" y="52"/>
                    <a:pt x="64" y="52"/>
                    <a:pt x="62" y="53"/>
                  </a:cubicBezTo>
                  <a:moveTo>
                    <a:pt x="84" y="41"/>
                  </a:moveTo>
                  <a:cubicBezTo>
                    <a:pt x="83" y="39"/>
                    <a:pt x="82" y="37"/>
                    <a:pt x="81" y="35"/>
                  </a:cubicBezTo>
                  <a:cubicBezTo>
                    <a:pt x="81" y="29"/>
                    <a:pt x="80" y="23"/>
                    <a:pt x="80" y="17"/>
                  </a:cubicBezTo>
                  <a:cubicBezTo>
                    <a:pt x="81" y="20"/>
                    <a:pt x="83" y="23"/>
                    <a:pt x="84" y="25"/>
                  </a:cubicBezTo>
                  <a:cubicBezTo>
                    <a:pt x="85" y="26"/>
                    <a:pt x="85" y="26"/>
                    <a:pt x="85" y="26"/>
                  </a:cubicBezTo>
                  <a:cubicBezTo>
                    <a:pt x="84" y="31"/>
                    <a:pt x="84" y="36"/>
                    <a:pt x="84" y="41"/>
                  </a:cubicBezTo>
                  <a:moveTo>
                    <a:pt x="35" y="102"/>
                  </a:moveTo>
                  <a:cubicBezTo>
                    <a:pt x="33" y="102"/>
                    <a:pt x="31" y="102"/>
                    <a:pt x="29" y="101"/>
                  </a:cubicBezTo>
                  <a:cubicBezTo>
                    <a:pt x="20" y="99"/>
                    <a:pt x="15" y="94"/>
                    <a:pt x="11" y="89"/>
                  </a:cubicBezTo>
                  <a:cubicBezTo>
                    <a:pt x="8" y="84"/>
                    <a:pt x="6" y="79"/>
                    <a:pt x="5" y="77"/>
                  </a:cubicBezTo>
                  <a:cubicBezTo>
                    <a:pt x="5" y="75"/>
                    <a:pt x="4" y="72"/>
                    <a:pt x="4" y="70"/>
                  </a:cubicBezTo>
                  <a:cubicBezTo>
                    <a:pt x="4" y="59"/>
                    <a:pt x="10" y="46"/>
                    <a:pt x="16" y="39"/>
                  </a:cubicBezTo>
                  <a:cubicBezTo>
                    <a:pt x="16" y="39"/>
                    <a:pt x="17" y="38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5"/>
                    <a:pt x="14" y="32"/>
                    <a:pt x="12" y="27"/>
                  </a:cubicBezTo>
                  <a:cubicBezTo>
                    <a:pt x="11" y="24"/>
                    <a:pt x="9" y="21"/>
                    <a:pt x="6" y="18"/>
                  </a:cubicBezTo>
                  <a:cubicBezTo>
                    <a:pt x="12" y="14"/>
                    <a:pt x="16" y="10"/>
                    <a:pt x="21" y="6"/>
                  </a:cubicBezTo>
                  <a:cubicBezTo>
                    <a:pt x="25" y="12"/>
                    <a:pt x="29" y="19"/>
                    <a:pt x="33" y="27"/>
                  </a:cubicBezTo>
                  <a:cubicBezTo>
                    <a:pt x="33" y="27"/>
                    <a:pt x="34" y="28"/>
                    <a:pt x="35" y="28"/>
                  </a:cubicBezTo>
                  <a:cubicBezTo>
                    <a:pt x="35" y="28"/>
                    <a:pt x="35" y="28"/>
                    <a:pt x="36" y="28"/>
                  </a:cubicBezTo>
                  <a:cubicBezTo>
                    <a:pt x="36" y="27"/>
                    <a:pt x="37" y="27"/>
                    <a:pt x="37" y="26"/>
                  </a:cubicBezTo>
                  <a:cubicBezTo>
                    <a:pt x="45" y="22"/>
                    <a:pt x="64" y="15"/>
                    <a:pt x="75" y="13"/>
                  </a:cubicBezTo>
                  <a:cubicBezTo>
                    <a:pt x="76" y="20"/>
                    <a:pt x="76" y="27"/>
                    <a:pt x="77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7" y="34"/>
                    <a:pt x="54" y="38"/>
                    <a:pt x="43" y="44"/>
                  </a:cubicBezTo>
                  <a:cubicBezTo>
                    <a:pt x="42" y="45"/>
                    <a:pt x="41" y="45"/>
                    <a:pt x="40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5" y="49"/>
                    <a:pt x="31" y="51"/>
                    <a:pt x="28" y="54"/>
                  </a:cubicBezTo>
                  <a:cubicBezTo>
                    <a:pt x="25" y="58"/>
                    <a:pt x="22" y="62"/>
                    <a:pt x="22" y="67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3" y="73"/>
                    <a:pt x="25" y="76"/>
                    <a:pt x="29" y="79"/>
                  </a:cubicBezTo>
                  <a:cubicBezTo>
                    <a:pt x="29" y="79"/>
                    <a:pt x="29" y="79"/>
                    <a:pt x="29" y="79"/>
                  </a:cubicBezTo>
                  <a:cubicBezTo>
                    <a:pt x="29" y="79"/>
                    <a:pt x="30" y="80"/>
                    <a:pt x="30" y="80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4" y="81"/>
                    <a:pt x="38" y="82"/>
                    <a:pt x="41" y="82"/>
                  </a:cubicBezTo>
                  <a:cubicBezTo>
                    <a:pt x="43" y="82"/>
                    <a:pt x="46" y="82"/>
                    <a:pt x="48" y="81"/>
                  </a:cubicBezTo>
                  <a:cubicBezTo>
                    <a:pt x="58" y="79"/>
                    <a:pt x="68" y="73"/>
                    <a:pt x="77" y="72"/>
                  </a:cubicBezTo>
                  <a:cubicBezTo>
                    <a:pt x="81" y="72"/>
                    <a:pt x="84" y="71"/>
                    <a:pt x="87" y="71"/>
                  </a:cubicBezTo>
                  <a:cubicBezTo>
                    <a:pt x="92" y="71"/>
                    <a:pt x="97" y="72"/>
                    <a:pt x="101" y="74"/>
                  </a:cubicBezTo>
                  <a:cubicBezTo>
                    <a:pt x="106" y="77"/>
                    <a:pt x="110" y="80"/>
                    <a:pt x="115" y="85"/>
                  </a:cubicBezTo>
                  <a:cubicBezTo>
                    <a:pt x="123" y="94"/>
                    <a:pt x="129" y="105"/>
                    <a:pt x="129" y="116"/>
                  </a:cubicBezTo>
                  <a:cubicBezTo>
                    <a:pt x="129" y="120"/>
                    <a:pt x="128" y="123"/>
                    <a:pt x="127" y="127"/>
                  </a:cubicBezTo>
                  <a:cubicBezTo>
                    <a:pt x="126" y="129"/>
                    <a:pt x="123" y="132"/>
                    <a:pt x="121" y="135"/>
                  </a:cubicBezTo>
                  <a:cubicBezTo>
                    <a:pt x="118" y="138"/>
                    <a:pt x="116" y="140"/>
                    <a:pt x="114" y="142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3"/>
                    <a:pt x="113" y="143"/>
                    <a:pt x="113" y="143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4"/>
                    <a:pt x="113" y="144"/>
                    <a:pt x="113" y="144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3" y="145"/>
                    <a:pt x="113" y="145"/>
                    <a:pt x="113" y="145"/>
                  </a:cubicBezTo>
                  <a:cubicBezTo>
                    <a:pt x="114" y="147"/>
                    <a:pt x="116" y="149"/>
                    <a:pt x="117" y="151"/>
                  </a:cubicBezTo>
                  <a:cubicBezTo>
                    <a:pt x="116" y="152"/>
                    <a:pt x="117" y="153"/>
                    <a:pt x="118" y="153"/>
                  </a:cubicBezTo>
                  <a:cubicBezTo>
                    <a:pt x="118" y="154"/>
                    <a:pt x="118" y="154"/>
                    <a:pt x="118" y="154"/>
                  </a:cubicBezTo>
                  <a:cubicBezTo>
                    <a:pt x="121" y="158"/>
                    <a:pt x="124" y="162"/>
                    <a:pt x="128" y="167"/>
                  </a:cubicBezTo>
                  <a:cubicBezTo>
                    <a:pt x="123" y="172"/>
                    <a:pt x="116" y="178"/>
                    <a:pt x="110" y="182"/>
                  </a:cubicBezTo>
                  <a:cubicBezTo>
                    <a:pt x="110" y="182"/>
                    <a:pt x="110" y="182"/>
                    <a:pt x="110" y="182"/>
                  </a:cubicBezTo>
                  <a:cubicBezTo>
                    <a:pt x="109" y="182"/>
                    <a:pt x="109" y="182"/>
                    <a:pt x="109" y="182"/>
                  </a:cubicBezTo>
                  <a:cubicBezTo>
                    <a:pt x="107" y="177"/>
                    <a:pt x="105" y="174"/>
                    <a:pt x="104" y="171"/>
                  </a:cubicBezTo>
                  <a:cubicBezTo>
                    <a:pt x="102" y="168"/>
                    <a:pt x="100" y="164"/>
                    <a:pt x="96" y="158"/>
                  </a:cubicBezTo>
                  <a:cubicBezTo>
                    <a:pt x="96" y="157"/>
                    <a:pt x="95" y="157"/>
                    <a:pt x="94" y="157"/>
                  </a:cubicBezTo>
                  <a:cubicBezTo>
                    <a:pt x="94" y="157"/>
                    <a:pt x="94" y="157"/>
                    <a:pt x="93" y="157"/>
                  </a:cubicBezTo>
                  <a:cubicBezTo>
                    <a:pt x="93" y="157"/>
                    <a:pt x="93" y="158"/>
                    <a:pt x="92" y="158"/>
                  </a:cubicBezTo>
                  <a:cubicBezTo>
                    <a:pt x="88" y="161"/>
                    <a:pt x="79" y="165"/>
                    <a:pt x="70" y="169"/>
                  </a:cubicBezTo>
                  <a:cubicBezTo>
                    <a:pt x="62" y="172"/>
                    <a:pt x="55" y="175"/>
                    <a:pt x="50" y="177"/>
                  </a:cubicBezTo>
                  <a:cubicBezTo>
                    <a:pt x="50" y="173"/>
                    <a:pt x="51" y="168"/>
                    <a:pt x="51" y="164"/>
                  </a:cubicBezTo>
                  <a:cubicBezTo>
                    <a:pt x="51" y="160"/>
                    <a:pt x="50" y="155"/>
                    <a:pt x="50" y="151"/>
                  </a:cubicBezTo>
                  <a:cubicBezTo>
                    <a:pt x="56" y="149"/>
                    <a:pt x="66" y="146"/>
                    <a:pt x="75" y="142"/>
                  </a:cubicBezTo>
                  <a:cubicBezTo>
                    <a:pt x="80" y="139"/>
                    <a:pt x="84" y="137"/>
                    <a:pt x="88" y="135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93" y="131"/>
                    <a:pt x="97" y="128"/>
                    <a:pt x="98" y="125"/>
                  </a:cubicBezTo>
                  <a:cubicBezTo>
                    <a:pt x="100" y="121"/>
                    <a:pt x="101" y="117"/>
                    <a:pt x="101" y="113"/>
                  </a:cubicBezTo>
                  <a:cubicBezTo>
                    <a:pt x="101" y="107"/>
                    <a:pt x="98" y="102"/>
                    <a:pt x="94" y="99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2" y="97"/>
                    <a:pt x="92" y="97"/>
                  </a:cubicBezTo>
                  <a:cubicBezTo>
                    <a:pt x="91" y="97"/>
                    <a:pt x="91" y="97"/>
                    <a:pt x="91" y="97"/>
                  </a:cubicBezTo>
                  <a:cubicBezTo>
                    <a:pt x="89" y="96"/>
                    <a:pt x="86" y="95"/>
                    <a:pt x="84" y="95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83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0" y="94"/>
                    <a:pt x="78" y="94"/>
                    <a:pt x="76" y="94"/>
                  </a:cubicBezTo>
                  <a:cubicBezTo>
                    <a:pt x="72" y="94"/>
                    <a:pt x="68" y="94"/>
                    <a:pt x="64" y="95"/>
                  </a:cubicBezTo>
                  <a:cubicBezTo>
                    <a:pt x="55" y="98"/>
                    <a:pt x="45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6" y="102"/>
                    <a:pt x="36" y="102"/>
                    <a:pt x="36" y="102"/>
                  </a:cubicBezTo>
                  <a:cubicBezTo>
                    <a:pt x="35" y="102"/>
                    <a:pt x="35" y="102"/>
                    <a:pt x="35" y="102"/>
                  </a:cubicBezTo>
                  <a:moveTo>
                    <a:pt x="21" y="0"/>
                  </a:moveTo>
                  <a:cubicBezTo>
                    <a:pt x="21" y="0"/>
                    <a:pt x="20" y="1"/>
                    <a:pt x="20" y="1"/>
                  </a:cubicBezTo>
                  <a:cubicBezTo>
                    <a:pt x="13" y="6"/>
                    <a:pt x="9" y="11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4" y="21"/>
                    <a:pt x="7" y="26"/>
                    <a:pt x="9" y="30"/>
                  </a:cubicBezTo>
                  <a:cubicBezTo>
                    <a:pt x="10" y="32"/>
                    <a:pt x="11" y="34"/>
                    <a:pt x="12" y="36"/>
                  </a:cubicBezTo>
                  <a:cubicBezTo>
                    <a:pt x="12" y="36"/>
                    <a:pt x="12" y="37"/>
                    <a:pt x="12" y="37"/>
                  </a:cubicBezTo>
                  <a:cubicBezTo>
                    <a:pt x="6" y="45"/>
                    <a:pt x="0" y="58"/>
                    <a:pt x="0" y="70"/>
                  </a:cubicBezTo>
                  <a:cubicBezTo>
                    <a:pt x="0" y="73"/>
                    <a:pt x="0" y="75"/>
                    <a:pt x="1" y="78"/>
                  </a:cubicBezTo>
                  <a:cubicBezTo>
                    <a:pt x="2" y="80"/>
                    <a:pt x="4" y="86"/>
                    <a:pt x="8" y="92"/>
                  </a:cubicBezTo>
                  <a:cubicBezTo>
                    <a:pt x="8" y="92"/>
                    <a:pt x="8" y="92"/>
                    <a:pt x="9" y="93"/>
                  </a:cubicBezTo>
                  <a:cubicBezTo>
                    <a:pt x="9" y="93"/>
                    <a:pt x="9" y="94"/>
                    <a:pt x="9" y="94"/>
                  </a:cubicBezTo>
                  <a:cubicBezTo>
                    <a:pt x="14" y="101"/>
                    <a:pt x="17" y="105"/>
                    <a:pt x="22" y="111"/>
                  </a:cubicBezTo>
                  <a:cubicBezTo>
                    <a:pt x="22" y="111"/>
                    <a:pt x="22" y="112"/>
                    <a:pt x="22" y="112"/>
                  </a:cubicBezTo>
                  <a:cubicBezTo>
                    <a:pt x="22" y="112"/>
                    <a:pt x="23" y="113"/>
                    <a:pt x="23" y="113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24" y="114"/>
                    <a:pt x="24" y="114"/>
                    <a:pt x="25" y="114"/>
                  </a:cubicBezTo>
                  <a:cubicBezTo>
                    <a:pt x="26" y="116"/>
                    <a:pt x="28" y="117"/>
                    <a:pt x="30" y="118"/>
                  </a:cubicBezTo>
                  <a:cubicBezTo>
                    <a:pt x="30" y="118"/>
                    <a:pt x="31" y="119"/>
                    <a:pt x="31" y="119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32" y="119"/>
                    <a:pt x="33" y="119"/>
                    <a:pt x="33" y="119"/>
                  </a:cubicBezTo>
                  <a:cubicBezTo>
                    <a:pt x="35" y="119"/>
                    <a:pt x="37" y="119"/>
                    <a:pt x="38" y="119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45" y="119"/>
                    <a:pt x="51" y="117"/>
                    <a:pt x="57" y="115"/>
                  </a:cubicBezTo>
                  <a:cubicBezTo>
                    <a:pt x="63" y="113"/>
                    <a:pt x="70" y="111"/>
                    <a:pt x="75" y="111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76" y="111"/>
                    <a:pt x="76" y="111"/>
                    <a:pt x="76" y="111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7" y="112"/>
                    <a:pt x="77" y="112"/>
                    <a:pt x="77" y="112"/>
                  </a:cubicBezTo>
                  <a:cubicBezTo>
                    <a:pt x="78" y="112"/>
                    <a:pt x="78" y="112"/>
                    <a:pt x="78" y="111"/>
                  </a:cubicBezTo>
                  <a:cubicBezTo>
                    <a:pt x="81" y="112"/>
                    <a:pt x="82" y="112"/>
                    <a:pt x="84" y="113"/>
                  </a:cubicBezTo>
                  <a:cubicBezTo>
                    <a:pt x="84" y="114"/>
                    <a:pt x="85" y="114"/>
                    <a:pt x="85" y="115"/>
                  </a:cubicBezTo>
                  <a:cubicBezTo>
                    <a:pt x="85" y="115"/>
                    <a:pt x="86" y="115"/>
                    <a:pt x="86" y="115"/>
                  </a:cubicBezTo>
                  <a:cubicBezTo>
                    <a:pt x="86" y="115"/>
                    <a:pt x="86" y="115"/>
                    <a:pt x="87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7"/>
                    <a:pt x="90" y="118"/>
                    <a:pt x="90" y="120"/>
                  </a:cubicBezTo>
                  <a:cubicBezTo>
                    <a:pt x="90" y="120"/>
                    <a:pt x="90" y="120"/>
                    <a:pt x="90" y="120"/>
                  </a:cubicBezTo>
                  <a:cubicBezTo>
                    <a:pt x="90" y="121"/>
                    <a:pt x="90" y="121"/>
                    <a:pt x="90" y="122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90" y="125"/>
                    <a:pt x="89" y="128"/>
                    <a:pt x="87" y="130"/>
                  </a:cubicBezTo>
                  <a:cubicBezTo>
                    <a:pt x="75" y="138"/>
                    <a:pt x="55" y="146"/>
                    <a:pt x="47" y="147"/>
                  </a:cubicBezTo>
                  <a:cubicBezTo>
                    <a:pt x="46" y="147"/>
                    <a:pt x="45" y="148"/>
                    <a:pt x="45" y="150"/>
                  </a:cubicBezTo>
                  <a:cubicBezTo>
                    <a:pt x="46" y="154"/>
                    <a:pt x="46" y="159"/>
                    <a:pt x="46" y="164"/>
                  </a:cubicBezTo>
                  <a:cubicBezTo>
                    <a:pt x="46" y="169"/>
                    <a:pt x="46" y="174"/>
                    <a:pt x="45" y="179"/>
                  </a:cubicBezTo>
                  <a:cubicBezTo>
                    <a:pt x="45" y="179"/>
                    <a:pt x="45" y="180"/>
                    <a:pt x="45" y="181"/>
                  </a:cubicBezTo>
                  <a:cubicBezTo>
                    <a:pt x="49" y="187"/>
                    <a:pt x="52" y="193"/>
                    <a:pt x="55" y="198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6" y="199"/>
                    <a:pt x="56" y="199"/>
                    <a:pt x="56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7" y="199"/>
                    <a:pt x="57" y="199"/>
                    <a:pt x="57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8" y="199"/>
                    <a:pt x="58" y="199"/>
                  </a:cubicBezTo>
                  <a:cubicBezTo>
                    <a:pt x="58" y="199"/>
                    <a:pt x="59" y="199"/>
                    <a:pt x="60" y="198"/>
                  </a:cubicBezTo>
                  <a:cubicBezTo>
                    <a:pt x="64" y="197"/>
                    <a:pt x="72" y="194"/>
                    <a:pt x="81" y="191"/>
                  </a:cubicBezTo>
                  <a:cubicBezTo>
                    <a:pt x="89" y="187"/>
                    <a:pt x="97" y="183"/>
                    <a:pt x="103" y="179"/>
                  </a:cubicBezTo>
                  <a:cubicBezTo>
                    <a:pt x="104" y="182"/>
                    <a:pt x="106" y="184"/>
                    <a:pt x="107" y="187"/>
                  </a:cubicBezTo>
                  <a:cubicBezTo>
                    <a:pt x="108" y="188"/>
                    <a:pt x="108" y="188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12" y="192"/>
                    <a:pt x="114" y="196"/>
                    <a:pt x="116" y="200"/>
                  </a:cubicBezTo>
                  <a:cubicBezTo>
                    <a:pt x="116" y="201"/>
                    <a:pt x="117" y="201"/>
                    <a:pt x="118" y="201"/>
                  </a:cubicBezTo>
                  <a:cubicBezTo>
                    <a:pt x="118" y="201"/>
                    <a:pt x="118" y="201"/>
                    <a:pt x="118" y="201"/>
                  </a:cubicBezTo>
                  <a:cubicBezTo>
                    <a:pt x="118" y="201"/>
                    <a:pt x="119" y="202"/>
                    <a:pt x="119" y="202"/>
                  </a:cubicBezTo>
                  <a:cubicBezTo>
                    <a:pt x="120" y="202"/>
                    <a:pt x="120" y="201"/>
                    <a:pt x="120" y="201"/>
                  </a:cubicBezTo>
                  <a:cubicBezTo>
                    <a:pt x="129" y="195"/>
                    <a:pt x="133" y="190"/>
                    <a:pt x="140" y="185"/>
                  </a:cubicBezTo>
                  <a:cubicBezTo>
                    <a:pt x="141" y="184"/>
                    <a:pt x="141" y="183"/>
                    <a:pt x="140" y="182"/>
                  </a:cubicBezTo>
                  <a:cubicBezTo>
                    <a:pt x="140" y="182"/>
                    <a:pt x="140" y="182"/>
                    <a:pt x="140" y="182"/>
                  </a:cubicBezTo>
                  <a:cubicBezTo>
                    <a:pt x="140" y="182"/>
                    <a:pt x="140" y="181"/>
                    <a:pt x="140" y="181"/>
                  </a:cubicBezTo>
                  <a:cubicBezTo>
                    <a:pt x="138" y="176"/>
                    <a:pt x="136" y="172"/>
                    <a:pt x="134" y="168"/>
                  </a:cubicBezTo>
                  <a:cubicBezTo>
                    <a:pt x="134" y="167"/>
                    <a:pt x="134" y="167"/>
                    <a:pt x="133" y="166"/>
                  </a:cubicBezTo>
                  <a:cubicBezTo>
                    <a:pt x="131" y="163"/>
                    <a:pt x="129" y="161"/>
                    <a:pt x="127" y="159"/>
                  </a:cubicBezTo>
                  <a:cubicBezTo>
                    <a:pt x="134" y="152"/>
                    <a:pt x="140" y="142"/>
                    <a:pt x="141" y="131"/>
                  </a:cubicBezTo>
                  <a:cubicBezTo>
                    <a:pt x="141" y="131"/>
                    <a:pt x="141" y="131"/>
                    <a:pt x="141" y="131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41" y="130"/>
                    <a:pt x="141" y="130"/>
                  </a:cubicBezTo>
                  <a:cubicBezTo>
                    <a:pt x="141" y="130"/>
                    <a:pt x="139" y="117"/>
                    <a:pt x="128" y="97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5" y="91"/>
                    <a:pt x="122" y="86"/>
                    <a:pt x="118" y="82"/>
                  </a:cubicBezTo>
                  <a:cubicBezTo>
                    <a:pt x="113" y="77"/>
                    <a:pt x="108" y="73"/>
                    <a:pt x="103" y="71"/>
                  </a:cubicBezTo>
                  <a:cubicBezTo>
                    <a:pt x="98" y="68"/>
                    <a:pt x="93" y="67"/>
                    <a:pt x="87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4" y="67"/>
                    <a:pt x="80" y="67"/>
                    <a:pt x="77" y="68"/>
                  </a:cubicBezTo>
                  <a:cubicBezTo>
                    <a:pt x="66" y="69"/>
                    <a:pt x="57" y="75"/>
                    <a:pt x="47" y="77"/>
                  </a:cubicBezTo>
                  <a:cubicBezTo>
                    <a:pt x="46" y="77"/>
                    <a:pt x="45" y="77"/>
                    <a:pt x="44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3" y="77"/>
                    <a:pt x="43" y="76"/>
                    <a:pt x="42" y="76"/>
                  </a:cubicBezTo>
                  <a:cubicBezTo>
                    <a:pt x="41" y="75"/>
                    <a:pt x="41" y="74"/>
                    <a:pt x="40" y="73"/>
                  </a:cubicBezTo>
                  <a:cubicBezTo>
                    <a:pt x="40" y="73"/>
                    <a:pt x="40" y="72"/>
                    <a:pt x="40" y="72"/>
                  </a:cubicBezTo>
                  <a:cubicBezTo>
                    <a:pt x="40" y="71"/>
                    <a:pt x="40" y="70"/>
                    <a:pt x="41" y="68"/>
                  </a:cubicBezTo>
                  <a:cubicBezTo>
                    <a:pt x="43" y="66"/>
                    <a:pt x="46" y="64"/>
                    <a:pt x="50" y="62"/>
                  </a:cubicBezTo>
                  <a:cubicBezTo>
                    <a:pt x="56" y="59"/>
                    <a:pt x="64" y="57"/>
                    <a:pt x="71" y="55"/>
                  </a:cubicBezTo>
                  <a:cubicBezTo>
                    <a:pt x="78" y="53"/>
                    <a:pt x="83" y="51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6" y="51"/>
                    <a:pt x="86" y="51"/>
                    <a:pt x="86" y="51"/>
                  </a:cubicBezTo>
                  <a:cubicBezTo>
                    <a:pt x="87" y="51"/>
                    <a:pt x="88" y="50"/>
                    <a:pt x="88" y="49"/>
                  </a:cubicBezTo>
                  <a:cubicBezTo>
                    <a:pt x="88" y="41"/>
                    <a:pt x="89" y="33"/>
                    <a:pt x="89" y="25"/>
                  </a:cubicBezTo>
                  <a:cubicBezTo>
                    <a:pt x="89" y="25"/>
                    <a:pt x="89" y="24"/>
                    <a:pt x="88" y="24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6" y="19"/>
                    <a:pt x="83" y="14"/>
                    <a:pt x="80" y="9"/>
                  </a:cubicBezTo>
                  <a:cubicBezTo>
                    <a:pt x="80" y="8"/>
                    <a:pt x="79" y="8"/>
                    <a:pt x="78" y="8"/>
                  </a:cubicBezTo>
                  <a:cubicBezTo>
                    <a:pt x="78" y="8"/>
                    <a:pt x="78" y="8"/>
                    <a:pt x="77" y="8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66" y="10"/>
                    <a:pt x="45" y="17"/>
                    <a:pt x="36" y="22"/>
                  </a:cubicBezTo>
                  <a:cubicBezTo>
                    <a:pt x="32" y="15"/>
                    <a:pt x="28" y="9"/>
                    <a:pt x="24" y="3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3" y="2"/>
                    <a:pt x="23" y="1"/>
                  </a:cubicBezTo>
                  <a:cubicBezTo>
                    <a:pt x="23" y="1"/>
                    <a:pt x="22" y="0"/>
                    <a:pt x="2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739"/>
            <p:cNvSpPr>
              <a:spLocks noEditPoints="1"/>
            </p:cNvSpPr>
            <p:nvPr/>
          </p:nvSpPr>
          <p:spPr bwMode="auto">
            <a:xfrm>
              <a:off x="4761" y="650"/>
              <a:ext cx="362" cy="220"/>
            </a:xfrm>
            <a:custGeom>
              <a:avLst/>
              <a:gdLst>
                <a:gd name="T0" fmla="*/ 114 w 153"/>
                <a:gd name="T1" fmla="*/ 13 h 93"/>
                <a:gd name="T2" fmla="*/ 136 w 153"/>
                <a:gd name="T3" fmla="*/ 7 h 93"/>
                <a:gd name="T4" fmla="*/ 148 w 153"/>
                <a:gd name="T5" fmla="*/ 5 h 93"/>
                <a:gd name="T6" fmla="*/ 143 w 153"/>
                <a:gd name="T7" fmla="*/ 38 h 93"/>
                <a:gd name="T8" fmla="*/ 139 w 153"/>
                <a:gd name="T9" fmla="*/ 36 h 93"/>
                <a:gd name="T10" fmla="*/ 139 w 153"/>
                <a:gd name="T11" fmla="*/ 18 h 93"/>
                <a:gd name="T12" fmla="*/ 137 w 153"/>
                <a:gd name="T13" fmla="*/ 19 h 93"/>
                <a:gd name="T14" fmla="*/ 97 w 153"/>
                <a:gd name="T15" fmla="*/ 66 h 93"/>
                <a:gd name="T16" fmla="*/ 90 w 153"/>
                <a:gd name="T17" fmla="*/ 71 h 93"/>
                <a:gd name="T18" fmla="*/ 84 w 153"/>
                <a:gd name="T19" fmla="*/ 68 h 93"/>
                <a:gd name="T20" fmla="*/ 45 w 153"/>
                <a:gd name="T21" fmla="*/ 48 h 93"/>
                <a:gd name="T22" fmla="*/ 5 w 153"/>
                <a:gd name="T23" fmla="*/ 87 h 93"/>
                <a:gd name="T24" fmla="*/ 39 w 153"/>
                <a:gd name="T25" fmla="*/ 44 h 93"/>
                <a:gd name="T26" fmla="*/ 50 w 153"/>
                <a:gd name="T27" fmla="*/ 43 h 93"/>
                <a:gd name="T28" fmla="*/ 90 w 153"/>
                <a:gd name="T29" fmla="*/ 63 h 93"/>
                <a:gd name="T30" fmla="*/ 92 w 153"/>
                <a:gd name="T31" fmla="*/ 63 h 93"/>
                <a:gd name="T32" fmla="*/ 128 w 153"/>
                <a:gd name="T33" fmla="*/ 22 h 93"/>
                <a:gd name="T34" fmla="*/ 133 w 153"/>
                <a:gd name="T35" fmla="*/ 15 h 93"/>
                <a:gd name="T36" fmla="*/ 131 w 153"/>
                <a:gd name="T37" fmla="*/ 14 h 93"/>
                <a:gd name="T38" fmla="*/ 151 w 153"/>
                <a:gd name="T39" fmla="*/ 0 h 93"/>
                <a:gd name="T40" fmla="*/ 108 w 153"/>
                <a:gd name="T41" fmla="*/ 9 h 93"/>
                <a:gd name="T42" fmla="*/ 107 w 153"/>
                <a:gd name="T43" fmla="*/ 12 h 93"/>
                <a:gd name="T44" fmla="*/ 115 w 153"/>
                <a:gd name="T45" fmla="*/ 18 h 93"/>
                <a:gd name="T46" fmla="*/ 126 w 153"/>
                <a:gd name="T47" fmla="*/ 18 h 93"/>
                <a:gd name="T48" fmla="*/ 73 w 153"/>
                <a:gd name="T49" fmla="*/ 50 h 93"/>
                <a:gd name="T50" fmla="*/ 46 w 153"/>
                <a:gd name="T51" fmla="*/ 37 h 93"/>
                <a:gd name="T52" fmla="*/ 0 w 153"/>
                <a:gd name="T53" fmla="*/ 80 h 93"/>
                <a:gd name="T54" fmla="*/ 2 w 153"/>
                <a:gd name="T55" fmla="*/ 91 h 93"/>
                <a:gd name="T56" fmla="*/ 4 w 153"/>
                <a:gd name="T57" fmla="*/ 93 h 93"/>
                <a:gd name="T58" fmla="*/ 45 w 153"/>
                <a:gd name="T59" fmla="*/ 52 h 93"/>
                <a:gd name="T60" fmla="*/ 90 w 153"/>
                <a:gd name="T61" fmla="*/ 74 h 93"/>
                <a:gd name="T62" fmla="*/ 100 w 153"/>
                <a:gd name="T63" fmla="*/ 69 h 93"/>
                <a:gd name="T64" fmla="*/ 135 w 153"/>
                <a:gd name="T65" fmla="*/ 36 h 93"/>
                <a:gd name="T66" fmla="*/ 138 w 153"/>
                <a:gd name="T67" fmla="*/ 40 h 93"/>
                <a:gd name="T68" fmla="*/ 144 w 153"/>
                <a:gd name="T69" fmla="*/ 43 h 93"/>
                <a:gd name="T70" fmla="*/ 146 w 153"/>
                <a:gd name="T71" fmla="*/ 42 h 93"/>
                <a:gd name="T72" fmla="*/ 153 w 153"/>
                <a:gd name="T73" fmla="*/ 3 h 93"/>
                <a:gd name="T74" fmla="*/ 151 w 153"/>
                <a:gd name="T75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3" h="93">
                  <a:moveTo>
                    <a:pt x="116" y="14"/>
                  </a:moveTo>
                  <a:cubicBezTo>
                    <a:pt x="115" y="14"/>
                    <a:pt x="114" y="13"/>
                    <a:pt x="114" y="13"/>
                  </a:cubicBezTo>
                  <a:cubicBezTo>
                    <a:pt x="113" y="12"/>
                    <a:pt x="113" y="12"/>
                    <a:pt x="112" y="11"/>
                  </a:cubicBezTo>
                  <a:cubicBezTo>
                    <a:pt x="119" y="10"/>
                    <a:pt x="128" y="8"/>
                    <a:pt x="136" y="7"/>
                  </a:cubicBezTo>
                  <a:cubicBezTo>
                    <a:pt x="140" y="6"/>
                    <a:pt x="144" y="5"/>
                    <a:pt x="147" y="5"/>
                  </a:cubicBezTo>
                  <a:cubicBezTo>
                    <a:pt x="147" y="5"/>
                    <a:pt x="148" y="5"/>
                    <a:pt x="148" y="5"/>
                  </a:cubicBezTo>
                  <a:cubicBezTo>
                    <a:pt x="148" y="8"/>
                    <a:pt x="147" y="13"/>
                    <a:pt x="146" y="19"/>
                  </a:cubicBezTo>
                  <a:cubicBezTo>
                    <a:pt x="145" y="26"/>
                    <a:pt x="144" y="34"/>
                    <a:pt x="143" y="38"/>
                  </a:cubicBezTo>
                  <a:cubicBezTo>
                    <a:pt x="142" y="38"/>
                    <a:pt x="141" y="37"/>
                    <a:pt x="141" y="37"/>
                  </a:cubicBezTo>
                  <a:cubicBezTo>
                    <a:pt x="140" y="36"/>
                    <a:pt x="139" y="36"/>
                    <a:pt x="139" y="36"/>
                  </a:cubicBezTo>
                  <a:cubicBezTo>
                    <a:pt x="140" y="20"/>
                    <a:pt x="140" y="20"/>
                    <a:pt x="140" y="20"/>
                  </a:cubicBezTo>
                  <a:cubicBezTo>
                    <a:pt x="140" y="20"/>
                    <a:pt x="140" y="19"/>
                    <a:pt x="139" y="18"/>
                  </a:cubicBezTo>
                  <a:cubicBezTo>
                    <a:pt x="139" y="18"/>
                    <a:pt x="139" y="18"/>
                    <a:pt x="138" y="18"/>
                  </a:cubicBezTo>
                  <a:cubicBezTo>
                    <a:pt x="138" y="18"/>
                    <a:pt x="137" y="19"/>
                    <a:pt x="137" y="19"/>
                  </a:cubicBezTo>
                  <a:cubicBezTo>
                    <a:pt x="137" y="19"/>
                    <a:pt x="135" y="21"/>
                    <a:pt x="133" y="24"/>
                  </a:cubicBezTo>
                  <a:cubicBezTo>
                    <a:pt x="125" y="33"/>
                    <a:pt x="109" y="53"/>
                    <a:pt x="97" y="66"/>
                  </a:cubicBezTo>
                  <a:cubicBezTo>
                    <a:pt x="95" y="68"/>
                    <a:pt x="93" y="70"/>
                    <a:pt x="91" y="70"/>
                  </a:cubicBezTo>
                  <a:cubicBezTo>
                    <a:pt x="91" y="71"/>
                    <a:pt x="91" y="71"/>
                    <a:pt x="90" y="71"/>
                  </a:cubicBezTo>
                  <a:cubicBezTo>
                    <a:pt x="90" y="71"/>
                    <a:pt x="90" y="71"/>
                    <a:pt x="90" y="71"/>
                  </a:cubicBezTo>
                  <a:cubicBezTo>
                    <a:pt x="88" y="71"/>
                    <a:pt x="86" y="70"/>
                    <a:pt x="84" y="68"/>
                  </a:cubicBezTo>
                  <a:cubicBezTo>
                    <a:pt x="71" y="62"/>
                    <a:pt x="58" y="55"/>
                    <a:pt x="46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4" y="48"/>
                    <a:pt x="44" y="48"/>
                    <a:pt x="43" y="48"/>
                  </a:cubicBezTo>
                  <a:cubicBezTo>
                    <a:pt x="5" y="87"/>
                    <a:pt x="5" y="87"/>
                    <a:pt x="5" y="87"/>
                  </a:cubicBezTo>
                  <a:cubicBezTo>
                    <a:pt x="4" y="85"/>
                    <a:pt x="4" y="84"/>
                    <a:pt x="4" y="82"/>
                  </a:cubicBezTo>
                  <a:cubicBezTo>
                    <a:pt x="16" y="70"/>
                    <a:pt x="27" y="57"/>
                    <a:pt x="39" y="44"/>
                  </a:cubicBezTo>
                  <a:cubicBezTo>
                    <a:pt x="41" y="42"/>
                    <a:pt x="43" y="41"/>
                    <a:pt x="46" y="41"/>
                  </a:cubicBezTo>
                  <a:cubicBezTo>
                    <a:pt x="47" y="41"/>
                    <a:pt x="49" y="42"/>
                    <a:pt x="50" y="43"/>
                  </a:cubicBezTo>
                  <a:cubicBezTo>
                    <a:pt x="56" y="46"/>
                    <a:pt x="64" y="50"/>
                    <a:pt x="71" y="54"/>
                  </a:cubicBezTo>
                  <a:cubicBezTo>
                    <a:pt x="79" y="57"/>
                    <a:pt x="86" y="61"/>
                    <a:pt x="90" y="63"/>
                  </a:cubicBezTo>
                  <a:cubicBezTo>
                    <a:pt x="90" y="63"/>
                    <a:pt x="90" y="63"/>
                    <a:pt x="91" y="63"/>
                  </a:cubicBezTo>
                  <a:cubicBezTo>
                    <a:pt x="91" y="63"/>
                    <a:pt x="92" y="63"/>
                    <a:pt x="92" y="63"/>
                  </a:cubicBezTo>
                  <a:cubicBezTo>
                    <a:pt x="100" y="53"/>
                    <a:pt x="110" y="42"/>
                    <a:pt x="118" y="33"/>
                  </a:cubicBezTo>
                  <a:cubicBezTo>
                    <a:pt x="122" y="28"/>
                    <a:pt x="126" y="24"/>
                    <a:pt x="128" y="22"/>
                  </a:cubicBezTo>
                  <a:cubicBezTo>
                    <a:pt x="131" y="19"/>
                    <a:pt x="132" y="17"/>
                    <a:pt x="132" y="17"/>
                  </a:cubicBezTo>
                  <a:cubicBezTo>
                    <a:pt x="133" y="16"/>
                    <a:pt x="133" y="16"/>
                    <a:pt x="133" y="15"/>
                  </a:cubicBezTo>
                  <a:cubicBezTo>
                    <a:pt x="132" y="14"/>
                    <a:pt x="132" y="14"/>
                    <a:pt x="131" y="14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16" y="14"/>
                    <a:pt x="116" y="14"/>
                    <a:pt x="116" y="14"/>
                  </a:cubicBezTo>
                  <a:moveTo>
                    <a:pt x="151" y="0"/>
                  </a:moveTo>
                  <a:cubicBezTo>
                    <a:pt x="151" y="0"/>
                    <a:pt x="151" y="0"/>
                    <a:pt x="150" y="0"/>
                  </a:cubicBezTo>
                  <a:cubicBezTo>
                    <a:pt x="150" y="0"/>
                    <a:pt x="123" y="4"/>
                    <a:pt x="108" y="9"/>
                  </a:cubicBezTo>
                  <a:cubicBezTo>
                    <a:pt x="107" y="9"/>
                    <a:pt x="107" y="9"/>
                    <a:pt x="106" y="10"/>
                  </a:cubicBezTo>
                  <a:cubicBezTo>
                    <a:pt x="106" y="11"/>
                    <a:pt x="106" y="11"/>
                    <a:pt x="107" y="12"/>
                  </a:cubicBezTo>
                  <a:cubicBezTo>
                    <a:pt x="109" y="13"/>
                    <a:pt x="114" y="18"/>
                    <a:pt x="114" y="18"/>
                  </a:cubicBezTo>
                  <a:cubicBezTo>
                    <a:pt x="114" y="18"/>
                    <a:pt x="115" y="18"/>
                    <a:pt x="115" y="18"/>
                  </a:cubicBezTo>
                  <a:cubicBezTo>
                    <a:pt x="115" y="18"/>
                    <a:pt x="115" y="18"/>
                    <a:pt x="115" y="18"/>
                  </a:cubicBezTo>
                  <a:cubicBezTo>
                    <a:pt x="126" y="18"/>
                    <a:pt x="126" y="18"/>
                    <a:pt x="126" y="18"/>
                  </a:cubicBezTo>
                  <a:cubicBezTo>
                    <a:pt x="119" y="26"/>
                    <a:pt x="102" y="44"/>
                    <a:pt x="90" y="59"/>
                  </a:cubicBezTo>
                  <a:cubicBezTo>
                    <a:pt x="86" y="56"/>
                    <a:pt x="80" y="53"/>
                    <a:pt x="73" y="50"/>
                  </a:cubicBezTo>
                  <a:cubicBezTo>
                    <a:pt x="66" y="47"/>
                    <a:pt x="58" y="43"/>
                    <a:pt x="52" y="39"/>
                  </a:cubicBezTo>
                  <a:cubicBezTo>
                    <a:pt x="50" y="38"/>
                    <a:pt x="48" y="37"/>
                    <a:pt x="46" y="37"/>
                  </a:cubicBezTo>
                  <a:cubicBezTo>
                    <a:pt x="42" y="37"/>
                    <a:pt x="39" y="39"/>
                    <a:pt x="36" y="42"/>
                  </a:cubicBezTo>
                  <a:cubicBezTo>
                    <a:pt x="24" y="55"/>
                    <a:pt x="12" y="67"/>
                    <a:pt x="0" y="80"/>
                  </a:cubicBezTo>
                  <a:cubicBezTo>
                    <a:pt x="0" y="81"/>
                    <a:pt x="0" y="81"/>
                    <a:pt x="0" y="82"/>
                  </a:cubicBezTo>
                  <a:cubicBezTo>
                    <a:pt x="0" y="86"/>
                    <a:pt x="2" y="89"/>
                    <a:pt x="2" y="91"/>
                  </a:cubicBezTo>
                  <a:cubicBezTo>
                    <a:pt x="2" y="92"/>
                    <a:pt x="2" y="93"/>
                    <a:pt x="3" y="93"/>
                  </a:cubicBezTo>
                  <a:cubicBezTo>
                    <a:pt x="3" y="93"/>
                    <a:pt x="3" y="93"/>
                    <a:pt x="4" y="93"/>
                  </a:cubicBezTo>
                  <a:cubicBezTo>
                    <a:pt x="4" y="93"/>
                    <a:pt x="5" y="93"/>
                    <a:pt x="5" y="93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57" y="59"/>
                    <a:pt x="70" y="65"/>
                    <a:pt x="82" y="72"/>
                  </a:cubicBezTo>
                  <a:cubicBezTo>
                    <a:pt x="84" y="73"/>
                    <a:pt x="87" y="74"/>
                    <a:pt x="90" y="74"/>
                  </a:cubicBezTo>
                  <a:cubicBezTo>
                    <a:pt x="91" y="74"/>
                    <a:pt x="92" y="74"/>
                    <a:pt x="92" y="74"/>
                  </a:cubicBezTo>
                  <a:cubicBezTo>
                    <a:pt x="96" y="74"/>
                    <a:pt x="98" y="71"/>
                    <a:pt x="100" y="69"/>
                  </a:cubicBezTo>
                  <a:cubicBezTo>
                    <a:pt x="112" y="56"/>
                    <a:pt x="128" y="36"/>
                    <a:pt x="136" y="27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5" y="37"/>
                    <a:pt x="135" y="38"/>
                    <a:pt x="136" y="38"/>
                  </a:cubicBezTo>
                  <a:cubicBezTo>
                    <a:pt x="136" y="38"/>
                    <a:pt x="137" y="39"/>
                    <a:pt x="138" y="40"/>
                  </a:cubicBezTo>
                  <a:cubicBezTo>
                    <a:pt x="140" y="41"/>
                    <a:pt x="142" y="42"/>
                    <a:pt x="144" y="43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5" y="43"/>
                    <a:pt x="145" y="43"/>
                    <a:pt x="145" y="43"/>
                  </a:cubicBezTo>
                  <a:cubicBezTo>
                    <a:pt x="146" y="43"/>
                    <a:pt x="146" y="42"/>
                    <a:pt x="146" y="42"/>
                  </a:cubicBezTo>
                  <a:cubicBezTo>
                    <a:pt x="147" y="38"/>
                    <a:pt x="149" y="28"/>
                    <a:pt x="150" y="19"/>
                  </a:cubicBezTo>
                  <a:cubicBezTo>
                    <a:pt x="152" y="10"/>
                    <a:pt x="153" y="3"/>
                    <a:pt x="153" y="3"/>
                  </a:cubicBezTo>
                  <a:cubicBezTo>
                    <a:pt x="153" y="2"/>
                    <a:pt x="153" y="1"/>
                    <a:pt x="152" y="1"/>
                  </a:cubicBezTo>
                  <a:cubicBezTo>
                    <a:pt x="152" y="1"/>
                    <a:pt x="151" y="0"/>
                    <a:pt x="15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40"/>
            <p:cNvSpPr>
              <a:spLocks noEditPoints="1"/>
            </p:cNvSpPr>
            <p:nvPr/>
          </p:nvSpPr>
          <p:spPr bwMode="auto">
            <a:xfrm>
              <a:off x="4699" y="641"/>
              <a:ext cx="427" cy="340"/>
            </a:xfrm>
            <a:custGeom>
              <a:avLst/>
              <a:gdLst>
                <a:gd name="T0" fmla="*/ 115 w 180"/>
                <a:gd name="T1" fmla="*/ 123 h 144"/>
                <a:gd name="T2" fmla="*/ 82 w 180"/>
                <a:gd name="T3" fmla="*/ 123 h 144"/>
                <a:gd name="T4" fmla="*/ 43 w 180"/>
                <a:gd name="T5" fmla="*/ 123 h 144"/>
                <a:gd name="T6" fmla="*/ 121 w 180"/>
                <a:gd name="T7" fmla="*/ 114 h 144"/>
                <a:gd name="T8" fmla="*/ 138 w 180"/>
                <a:gd name="T9" fmla="*/ 123 h 144"/>
                <a:gd name="T10" fmla="*/ 154 w 180"/>
                <a:gd name="T11" fmla="*/ 123 h 144"/>
                <a:gd name="T12" fmla="*/ 88 w 180"/>
                <a:gd name="T13" fmla="*/ 107 h 144"/>
                <a:gd name="T14" fmla="*/ 74 w 180"/>
                <a:gd name="T15" fmla="*/ 123 h 144"/>
                <a:gd name="T16" fmla="*/ 39 w 180"/>
                <a:gd name="T17" fmla="*/ 114 h 144"/>
                <a:gd name="T18" fmla="*/ 39 w 180"/>
                <a:gd name="T19" fmla="*/ 120 h 144"/>
                <a:gd name="T20" fmla="*/ 121 w 180"/>
                <a:gd name="T21" fmla="*/ 105 h 144"/>
                <a:gd name="T22" fmla="*/ 71 w 180"/>
                <a:gd name="T23" fmla="*/ 105 h 144"/>
                <a:gd name="T24" fmla="*/ 137 w 180"/>
                <a:gd name="T25" fmla="*/ 114 h 144"/>
                <a:gd name="T26" fmla="*/ 153 w 180"/>
                <a:gd name="T27" fmla="*/ 103 h 144"/>
                <a:gd name="T28" fmla="*/ 109 w 180"/>
                <a:gd name="T29" fmla="*/ 92 h 144"/>
                <a:gd name="T30" fmla="*/ 121 w 180"/>
                <a:gd name="T31" fmla="*/ 91 h 144"/>
                <a:gd name="T32" fmla="*/ 38 w 180"/>
                <a:gd name="T33" fmla="*/ 109 h 144"/>
                <a:gd name="T34" fmla="*/ 38 w 180"/>
                <a:gd name="T35" fmla="*/ 109 h 144"/>
                <a:gd name="T36" fmla="*/ 88 w 180"/>
                <a:gd name="T37" fmla="*/ 84 h 144"/>
                <a:gd name="T38" fmla="*/ 137 w 180"/>
                <a:gd name="T39" fmla="*/ 92 h 144"/>
                <a:gd name="T40" fmla="*/ 154 w 180"/>
                <a:gd name="T41" fmla="*/ 89 h 144"/>
                <a:gd name="T42" fmla="*/ 70 w 180"/>
                <a:gd name="T43" fmla="*/ 79 h 144"/>
                <a:gd name="T44" fmla="*/ 70 w 180"/>
                <a:gd name="T45" fmla="*/ 85 h 144"/>
                <a:gd name="T46" fmla="*/ 73 w 180"/>
                <a:gd name="T47" fmla="*/ 73 h 144"/>
                <a:gd name="T48" fmla="*/ 153 w 180"/>
                <a:gd name="T49" fmla="*/ 63 h 144"/>
                <a:gd name="T50" fmla="*/ 16 w 180"/>
                <a:gd name="T51" fmla="*/ 0 h 144"/>
                <a:gd name="T52" fmla="*/ 8 w 180"/>
                <a:gd name="T53" fmla="*/ 34 h 144"/>
                <a:gd name="T54" fmla="*/ 10 w 180"/>
                <a:gd name="T55" fmla="*/ 49 h 144"/>
                <a:gd name="T56" fmla="*/ 14 w 180"/>
                <a:gd name="T57" fmla="*/ 68 h 144"/>
                <a:gd name="T58" fmla="*/ 14 w 180"/>
                <a:gd name="T59" fmla="*/ 72 h 144"/>
                <a:gd name="T60" fmla="*/ 10 w 180"/>
                <a:gd name="T61" fmla="*/ 90 h 144"/>
                <a:gd name="T62" fmla="*/ 8 w 180"/>
                <a:gd name="T63" fmla="*/ 107 h 144"/>
                <a:gd name="T64" fmla="*/ 2 w 180"/>
                <a:gd name="T65" fmla="*/ 124 h 144"/>
                <a:gd name="T66" fmla="*/ 14 w 180"/>
                <a:gd name="T67" fmla="*/ 142 h 144"/>
                <a:gd name="T68" fmla="*/ 178 w 180"/>
                <a:gd name="T69" fmla="*/ 128 h 144"/>
                <a:gd name="T70" fmla="*/ 158 w 180"/>
                <a:gd name="T71" fmla="*/ 112 h 144"/>
                <a:gd name="T72" fmla="*/ 156 w 180"/>
                <a:gd name="T73" fmla="*/ 57 h 144"/>
                <a:gd name="T74" fmla="*/ 136 w 180"/>
                <a:gd name="T75" fmla="*/ 75 h 144"/>
                <a:gd name="T76" fmla="*/ 134 w 180"/>
                <a:gd name="T77" fmla="*/ 118 h 144"/>
                <a:gd name="T78" fmla="*/ 125 w 180"/>
                <a:gd name="T79" fmla="*/ 87 h 144"/>
                <a:gd name="T80" fmla="*/ 118 w 180"/>
                <a:gd name="T81" fmla="*/ 88 h 144"/>
                <a:gd name="T82" fmla="*/ 106 w 180"/>
                <a:gd name="T83" fmla="*/ 86 h 144"/>
                <a:gd name="T84" fmla="*/ 100 w 180"/>
                <a:gd name="T85" fmla="*/ 85 h 144"/>
                <a:gd name="T86" fmla="*/ 101 w 180"/>
                <a:gd name="T87" fmla="*/ 124 h 144"/>
                <a:gd name="T88" fmla="*/ 92 w 180"/>
                <a:gd name="T89" fmla="*/ 104 h 144"/>
                <a:gd name="T90" fmla="*/ 91 w 180"/>
                <a:gd name="T91" fmla="*/ 81 h 144"/>
                <a:gd name="T92" fmla="*/ 72 w 180"/>
                <a:gd name="T93" fmla="*/ 70 h 144"/>
                <a:gd name="T94" fmla="*/ 66 w 180"/>
                <a:gd name="T95" fmla="*/ 79 h 144"/>
                <a:gd name="T96" fmla="*/ 59 w 180"/>
                <a:gd name="T97" fmla="*/ 84 h 144"/>
                <a:gd name="T98" fmla="*/ 35 w 180"/>
                <a:gd name="T99" fmla="*/ 103 h 144"/>
                <a:gd name="T100" fmla="*/ 18 w 180"/>
                <a:gd name="T101" fmla="*/ 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0" h="144">
                  <a:moveTo>
                    <a:pt x="115" y="123"/>
                  </a:moveTo>
                  <a:cubicBezTo>
                    <a:pt x="117" y="121"/>
                    <a:pt x="119" y="120"/>
                    <a:pt x="121" y="119"/>
                  </a:cubicBezTo>
                  <a:cubicBezTo>
                    <a:pt x="121" y="120"/>
                    <a:pt x="121" y="121"/>
                    <a:pt x="121" y="123"/>
                  </a:cubicBezTo>
                  <a:cubicBezTo>
                    <a:pt x="115" y="123"/>
                    <a:pt x="115" y="123"/>
                    <a:pt x="115" y="123"/>
                  </a:cubicBezTo>
                  <a:moveTo>
                    <a:pt x="82" y="123"/>
                  </a:moveTo>
                  <a:cubicBezTo>
                    <a:pt x="84" y="121"/>
                    <a:pt x="86" y="120"/>
                    <a:pt x="88" y="118"/>
                  </a:cubicBezTo>
                  <a:cubicBezTo>
                    <a:pt x="88" y="120"/>
                    <a:pt x="88" y="121"/>
                    <a:pt x="88" y="123"/>
                  </a:cubicBezTo>
                  <a:cubicBezTo>
                    <a:pt x="82" y="123"/>
                    <a:pt x="82" y="123"/>
                    <a:pt x="82" y="123"/>
                  </a:cubicBezTo>
                  <a:moveTo>
                    <a:pt x="43" y="123"/>
                  </a:moveTo>
                  <a:cubicBezTo>
                    <a:pt x="47" y="120"/>
                    <a:pt x="51" y="118"/>
                    <a:pt x="55" y="116"/>
                  </a:cubicBezTo>
                  <a:cubicBezTo>
                    <a:pt x="55" y="118"/>
                    <a:pt x="55" y="120"/>
                    <a:pt x="55" y="123"/>
                  </a:cubicBezTo>
                  <a:cubicBezTo>
                    <a:pt x="43" y="123"/>
                    <a:pt x="43" y="123"/>
                    <a:pt x="43" y="123"/>
                  </a:cubicBezTo>
                  <a:moveTo>
                    <a:pt x="105" y="123"/>
                  </a:moveTo>
                  <a:cubicBezTo>
                    <a:pt x="105" y="122"/>
                    <a:pt x="105" y="121"/>
                    <a:pt x="105" y="120"/>
                  </a:cubicBezTo>
                  <a:cubicBezTo>
                    <a:pt x="110" y="115"/>
                    <a:pt x="115" y="112"/>
                    <a:pt x="121" y="109"/>
                  </a:cubicBezTo>
                  <a:cubicBezTo>
                    <a:pt x="121" y="111"/>
                    <a:pt x="121" y="113"/>
                    <a:pt x="121" y="114"/>
                  </a:cubicBezTo>
                  <a:cubicBezTo>
                    <a:pt x="117" y="117"/>
                    <a:pt x="112" y="120"/>
                    <a:pt x="108" y="122"/>
                  </a:cubicBezTo>
                  <a:cubicBezTo>
                    <a:pt x="108" y="123"/>
                    <a:pt x="108" y="123"/>
                    <a:pt x="108" y="123"/>
                  </a:cubicBezTo>
                  <a:cubicBezTo>
                    <a:pt x="105" y="123"/>
                    <a:pt x="105" y="123"/>
                    <a:pt x="105" y="123"/>
                  </a:cubicBezTo>
                  <a:moveTo>
                    <a:pt x="138" y="123"/>
                  </a:moveTo>
                  <a:cubicBezTo>
                    <a:pt x="138" y="121"/>
                    <a:pt x="138" y="120"/>
                    <a:pt x="138" y="118"/>
                  </a:cubicBezTo>
                  <a:cubicBezTo>
                    <a:pt x="144" y="114"/>
                    <a:pt x="148" y="111"/>
                    <a:pt x="154" y="108"/>
                  </a:cubicBezTo>
                  <a:cubicBezTo>
                    <a:pt x="154" y="109"/>
                    <a:pt x="154" y="110"/>
                    <a:pt x="154" y="112"/>
                  </a:cubicBezTo>
                  <a:cubicBezTo>
                    <a:pt x="154" y="115"/>
                    <a:pt x="154" y="119"/>
                    <a:pt x="154" y="123"/>
                  </a:cubicBezTo>
                  <a:cubicBezTo>
                    <a:pt x="138" y="123"/>
                    <a:pt x="138" y="123"/>
                    <a:pt x="138" y="123"/>
                  </a:cubicBezTo>
                  <a:moveTo>
                    <a:pt x="72" y="123"/>
                  </a:moveTo>
                  <a:cubicBezTo>
                    <a:pt x="72" y="120"/>
                    <a:pt x="72" y="118"/>
                    <a:pt x="71" y="116"/>
                  </a:cubicBezTo>
                  <a:cubicBezTo>
                    <a:pt x="79" y="112"/>
                    <a:pt x="82" y="111"/>
                    <a:pt x="88" y="107"/>
                  </a:cubicBezTo>
                  <a:cubicBezTo>
                    <a:pt x="88" y="109"/>
                    <a:pt x="88" y="111"/>
                    <a:pt x="88" y="113"/>
                  </a:cubicBezTo>
                  <a:cubicBezTo>
                    <a:pt x="88" y="114"/>
                    <a:pt x="88" y="114"/>
                    <a:pt x="88" y="114"/>
                  </a:cubicBezTo>
                  <a:cubicBezTo>
                    <a:pt x="84" y="117"/>
                    <a:pt x="78" y="120"/>
                    <a:pt x="74" y="122"/>
                  </a:cubicBezTo>
                  <a:cubicBezTo>
                    <a:pt x="74" y="123"/>
                    <a:pt x="74" y="123"/>
                    <a:pt x="74" y="123"/>
                  </a:cubicBezTo>
                  <a:cubicBezTo>
                    <a:pt x="72" y="123"/>
                    <a:pt x="72" y="123"/>
                    <a:pt x="72" y="123"/>
                  </a:cubicBezTo>
                  <a:moveTo>
                    <a:pt x="39" y="120"/>
                  </a:moveTo>
                  <a:cubicBezTo>
                    <a:pt x="39" y="118"/>
                    <a:pt x="38" y="116"/>
                    <a:pt x="38" y="114"/>
                  </a:cubicBezTo>
                  <a:cubicBezTo>
                    <a:pt x="39" y="114"/>
                    <a:pt x="39" y="114"/>
                    <a:pt x="39" y="114"/>
                  </a:cubicBezTo>
                  <a:cubicBezTo>
                    <a:pt x="44" y="112"/>
                    <a:pt x="50" y="109"/>
                    <a:pt x="55" y="106"/>
                  </a:cubicBezTo>
                  <a:cubicBezTo>
                    <a:pt x="55" y="108"/>
                    <a:pt x="55" y="109"/>
                    <a:pt x="55" y="111"/>
                  </a:cubicBezTo>
                  <a:cubicBezTo>
                    <a:pt x="55" y="111"/>
                    <a:pt x="55" y="111"/>
                    <a:pt x="55" y="111"/>
                  </a:cubicBezTo>
                  <a:cubicBezTo>
                    <a:pt x="49" y="115"/>
                    <a:pt x="44" y="117"/>
                    <a:pt x="39" y="120"/>
                  </a:cubicBezTo>
                  <a:moveTo>
                    <a:pt x="104" y="115"/>
                  </a:moveTo>
                  <a:cubicBezTo>
                    <a:pt x="104" y="112"/>
                    <a:pt x="104" y="108"/>
                    <a:pt x="104" y="105"/>
                  </a:cubicBezTo>
                  <a:cubicBezTo>
                    <a:pt x="109" y="103"/>
                    <a:pt x="116" y="100"/>
                    <a:pt x="121" y="98"/>
                  </a:cubicBezTo>
                  <a:cubicBezTo>
                    <a:pt x="121" y="100"/>
                    <a:pt x="121" y="103"/>
                    <a:pt x="121" y="105"/>
                  </a:cubicBezTo>
                  <a:cubicBezTo>
                    <a:pt x="115" y="108"/>
                    <a:pt x="110" y="111"/>
                    <a:pt x="104" y="115"/>
                  </a:cubicBezTo>
                  <a:moveTo>
                    <a:pt x="71" y="112"/>
                  </a:moveTo>
                  <a:cubicBezTo>
                    <a:pt x="71" y="109"/>
                    <a:pt x="71" y="107"/>
                    <a:pt x="71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7" y="101"/>
                    <a:pt x="82" y="98"/>
                    <a:pt x="88" y="95"/>
                  </a:cubicBezTo>
                  <a:cubicBezTo>
                    <a:pt x="88" y="97"/>
                    <a:pt x="88" y="100"/>
                    <a:pt x="88" y="103"/>
                  </a:cubicBezTo>
                  <a:cubicBezTo>
                    <a:pt x="81" y="107"/>
                    <a:pt x="78" y="108"/>
                    <a:pt x="71" y="112"/>
                  </a:cubicBezTo>
                  <a:moveTo>
                    <a:pt x="137" y="114"/>
                  </a:moveTo>
                  <a:cubicBezTo>
                    <a:pt x="137" y="111"/>
                    <a:pt x="137" y="109"/>
                    <a:pt x="137" y="106"/>
                  </a:cubicBezTo>
                  <a:cubicBezTo>
                    <a:pt x="144" y="101"/>
                    <a:pt x="147" y="100"/>
                    <a:pt x="154" y="94"/>
                  </a:cubicBezTo>
                  <a:cubicBezTo>
                    <a:pt x="154" y="97"/>
                    <a:pt x="154" y="100"/>
                    <a:pt x="154" y="103"/>
                  </a:cubicBezTo>
                  <a:cubicBezTo>
                    <a:pt x="153" y="103"/>
                    <a:pt x="153" y="103"/>
                    <a:pt x="153" y="103"/>
                  </a:cubicBezTo>
                  <a:cubicBezTo>
                    <a:pt x="147" y="107"/>
                    <a:pt x="143" y="110"/>
                    <a:pt x="137" y="114"/>
                  </a:cubicBezTo>
                  <a:moveTo>
                    <a:pt x="104" y="101"/>
                  </a:moveTo>
                  <a:cubicBezTo>
                    <a:pt x="104" y="97"/>
                    <a:pt x="104" y="93"/>
                    <a:pt x="104" y="90"/>
                  </a:cubicBezTo>
                  <a:cubicBezTo>
                    <a:pt x="105" y="90"/>
                    <a:pt x="107" y="91"/>
                    <a:pt x="109" y="92"/>
                  </a:cubicBezTo>
                  <a:cubicBezTo>
                    <a:pt x="109" y="92"/>
                    <a:pt x="110" y="92"/>
                    <a:pt x="111" y="92"/>
                  </a:cubicBezTo>
                  <a:cubicBezTo>
                    <a:pt x="112" y="93"/>
                    <a:pt x="112" y="93"/>
                    <a:pt x="113" y="93"/>
                  </a:cubicBezTo>
                  <a:cubicBezTo>
                    <a:pt x="115" y="93"/>
                    <a:pt x="116" y="93"/>
                    <a:pt x="117" y="93"/>
                  </a:cubicBezTo>
                  <a:cubicBezTo>
                    <a:pt x="118" y="92"/>
                    <a:pt x="120" y="92"/>
                    <a:pt x="121" y="91"/>
                  </a:cubicBezTo>
                  <a:cubicBezTo>
                    <a:pt x="121" y="91"/>
                    <a:pt x="121" y="91"/>
                    <a:pt x="121" y="91"/>
                  </a:cubicBezTo>
                  <a:cubicBezTo>
                    <a:pt x="121" y="92"/>
                    <a:pt x="121" y="93"/>
                    <a:pt x="121" y="94"/>
                  </a:cubicBezTo>
                  <a:cubicBezTo>
                    <a:pt x="116" y="96"/>
                    <a:pt x="109" y="99"/>
                    <a:pt x="104" y="101"/>
                  </a:cubicBezTo>
                  <a:moveTo>
                    <a:pt x="38" y="109"/>
                  </a:moveTo>
                  <a:cubicBezTo>
                    <a:pt x="38" y="108"/>
                    <a:pt x="38" y="107"/>
                    <a:pt x="38" y="105"/>
                  </a:cubicBezTo>
                  <a:cubicBezTo>
                    <a:pt x="44" y="101"/>
                    <a:pt x="50" y="95"/>
                    <a:pt x="55" y="89"/>
                  </a:cubicBezTo>
                  <a:cubicBezTo>
                    <a:pt x="55" y="93"/>
                    <a:pt x="55" y="97"/>
                    <a:pt x="55" y="101"/>
                  </a:cubicBezTo>
                  <a:cubicBezTo>
                    <a:pt x="49" y="104"/>
                    <a:pt x="44" y="106"/>
                    <a:pt x="38" y="109"/>
                  </a:cubicBezTo>
                  <a:moveTo>
                    <a:pt x="71" y="100"/>
                  </a:moveTo>
                  <a:cubicBezTo>
                    <a:pt x="71" y="97"/>
                    <a:pt x="71" y="93"/>
                    <a:pt x="71" y="90"/>
                  </a:cubicBezTo>
                  <a:cubicBezTo>
                    <a:pt x="75" y="87"/>
                    <a:pt x="79" y="85"/>
                    <a:pt x="85" y="82"/>
                  </a:cubicBezTo>
                  <a:cubicBezTo>
                    <a:pt x="86" y="82"/>
                    <a:pt x="87" y="83"/>
                    <a:pt x="88" y="84"/>
                  </a:cubicBezTo>
                  <a:cubicBezTo>
                    <a:pt x="88" y="86"/>
                    <a:pt x="88" y="88"/>
                    <a:pt x="88" y="90"/>
                  </a:cubicBezTo>
                  <a:cubicBezTo>
                    <a:pt x="82" y="93"/>
                    <a:pt x="77" y="97"/>
                    <a:pt x="71" y="100"/>
                  </a:cubicBezTo>
                  <a:moveTo>
                    <a:pt x="137" y="101"/>
                  </a:moveTo>
                  <a:cubicBezTo>
                    <a:pt x="137" y="98"/>
                    <a:pt x="137" y="95"/>
                    <a:pt x="137" y="92"/>
                  </a:cubicBezTo>
                  <a:cubicBezTo>
                    <a:pt x="137" y="92"/>
                    <a:pt x="137" y="92"/>
                    <a:pt x="137" y="92"/>
                  </a:cubicBezTo>
                  <a:cubicBezTo>
                    <a:pt x="141" y="89"/>
                    <a:pt x="145" y="87"/>
                    <a:pt x="148" y="84"/>
                  </a:cubicBezTo>
                  <a:cubicBezTo>
                    <a:pt x="150" y="82"/>
                    <a:pt x="151" y="80"/>
                    <a:pt x="154" y="78"/>
                  </a:cubicBezTo>
                  <a:cubicBezTo>
                    <a:pt x="154" y="81"/>
                    <a:pt x="154" y="85"/>
                    <a:pt x="154" y="89"/>
                  </a:cubicBezTo>
                  <a:cubicBezTo>
                    <a:pt x="153" y="89"/>
                    <a:pt x="153" y="89"/>
                    <a:pt x="153" y="89"/>
                  </a:cubicBezTo>
                  <a:cubicBezTo>
                    <a:pt x="146" y="96"/>
                    <a:pt x="143" y="97"/>
                    <a:pt x="137" y="101"/>
                  </a:cubicBezTo>
                  <a:moveTo>
                    <a:pt x="70" y="85"/>
                  </a:moveTo>
                  <a:cubicBezTo>
                    <a:pt x="70" y="83"/>
                    <a:pt x="70" y="81"/>
                    <a:pt x="70" y="79"/>
                  </a:cubicBezTo>
                  <a:cubicBezTo>
                    <a:pt x="71" y="78"/>
                    <a:pt x="72" y="77"/>
                    <a:pt x="73" y="75"/>
                  </a:cubicBezTo>
                  <a:cubicBezTo>
                    <a:pt x="73" y="75"/>
                    <a:pt x="74" y="74"/>
                    <a:pt x="74" y="73"/>
                  </a:cubicBezTo>
                  <a:cubicBezTo>
                    <a:pt x="76" y="75"/>
                    <a:pt x="79" y="77"/>
                    <a:pt x="81" y="79"/>
                  </a:cubicBezTo>
                  <a:cubicBezTo>
                    <a:pt x="77" y="81"/>
                    <a:pt x="74" y="83"/>
                    <a:pt x="70" y="85"/>
                  </a:cubicBezTo>
                  <a:moveTo>
                    <a:pt x="73" y="73"/>
                  </a:moveTo>
                  <a:cubicBezTo>
                    <a:pt x="74" y="71"/>
                    <a:pt x="74" y="71"/>
                    <a:pt x="74" y="71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3" y="73"/>
                    <a:pt x="73" y="73"/>
                    <a:pt x="73" y="73"/>
                  </a:cubicBezTo>
                  <a:moveTo>
                    <a:pt x="137" y="87"/>
                  </a:moveTo>
                  <a:cubicBezTo>
                    <a:pt x="137" y="85"/>
                    <a:pt x="136" y="83"/>
                    <a:pt x="136" y="80"/>
                  </a:cubicBezTo>
                  <a:cubicBezTo>
                    <a:pt x="137" y="80"/>
                    <a:pt x="138" y="79"/>
                    <a:pt x="139" y="78"/>
                  </a:cubicBezTo>
                  <a:cubicBezTo>
                    <a:pt x="143" y="74"/>
                    <a:pt x="149" y="68"/>
                    <a:pt x="153" y="63"/>
                  </a:cubicBezTo>
                  <a:cubicBezTo>
                    <a:pt x="153" y="66"/>
                    <a:pt x="153" y="69"/>
                    <a:pt x="154" y="72"/>
                  </a:cubicBezTo>
                  <a:cubicBezTo>
                    <a:pt x="150" y="76"/>
                    <a:pt x="148" y="78"/>
                    <a:pt x="145" y="81"/>
                  </a:cubicBezTo>
                  <a:cubicBezTo>
                    <a:pt x="143" y="83"/>
                    <a:pt x="140" y="85"/>
                    <a:pt x="137" y="87"/>
                  </a:cubicBezTo>
                  <a:moveTo>
                    <a:pt x="16" y="0"/>
                  </a:moveTo>
                  <a:cubicBezTo>
                    <a:pt x="15" y="0"/>
                    <a:pt x="14" y="1"/>
                    <a:pt x="14" y="2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3" y="32"/>
                    <a:pt x="11" y="32"/>
                    <a:pt x="10" y="32"/>
                  </a:cubicBezTo>
                  <a:cubicBezTo>
                    <a:pt x="8" y="32"/>
                    <a:pt x="8" y="33"/>
                    <a:pt x="8" y="34"/>
                  </a:cubicBezTo>
                  <a:cubicBezTo>
                    <a:pt x="8" y="35"/>
                    <a:pt x="8" y="36"/>
                    <a:pt x="10" y="36"/>
                  </a:cubicBezTo>
                  <a:cubicBezTo>
                    <a:pt x="11" y="36"/>
                    <a:pt x="13" y="36"/>
                    <a:pt x="14" y="36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1" y="49"/>
                    <a:pt x="10" y="49"/>
                  </a:cubicBezTo>
                  <a:cubicBezTo>
                    <a:pt x="8" y="49"/>
                    <a:pt x="8" y="50"/>
                    <a:pt x="8" y="51"/>
                  </a:cubicBezTo>
                  <a:cubicBezTo>
                    <a:pt x="8" y="52"/>
                    <a:pt x="8" y="53"/>
                    <a:pt x="10" y="53"/>
                  </a:cubicBezTo>
                  <a:cubicBezTo>
                    <a:pt x="11" y="53"/>
                    <a:pt x="13" y="53"/>
                    <a:pt x="14" y="53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3" y="68"/>
                    <a:pt x="11" y="68"/>
                    <a:pt x="10" y="68"/>
                  </a:cubicBezTo>
                  <a:cubicBezTo>
                    <a:pt x="8" y="68"/>
                    <a:pt x="8" y="69"/>
                    <a:pt x="8" y="70"/>
                  </a:cubicBezTo>
                  <a:cubicBezTo>
                    <a:pt x="8" y="71"/>
                    <a:pt x="8" y="72"/>
                    <a:pt x="10" y="72"/>
                  </a:cubicBezTo>
                  <a:cubicBezTo>
                    <a:pt x="11" y="72"/>
                    <a:pt x="13" y="72"/>
                    <a:pt x="14" y="72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13" y="86"/>
                    <a:pt x="11" y="86"/>
                    <a:pt x="10" y="86"/>
                  </a:cubicBezTo>
                  <a:cubicBezTo>
                    <a:pt x="8" y="86"/>
                    <a:pt x="8" y="87"/>
                    <a:pt x="8" y="88"/>
                  </a:cubicBezTo>
                  <a:cubicBezTo>
                    <a:pt x="8" y="90"/>
                    <a:pt x="8" y="90"/>
                    <a:pt x="10" y="90"/>
                  </a:cubicBezTo>
                  <a:cubicBezTo>
                    <a:pt x="11" y="90"/>
                    <a:pt x="13" y="90"/>
                    <a:pt x="14" y="90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3" y="105"/>
                    <a:pt x="11" y="105"/>
                    <a:pt x="10" y="105"/>
                  </a:cubicBezTo>
                  <a:cubicBezTo>
                    <a:pt x="8" y="105"/>
                    <a:pt x="8" y="106"/>
                    <a:pt x="8" y="107"/>
                  </a:cubicBezTo>
                  <a:cubicBezTo>
                    <a:pt x="8" y="109"/>
                    <a:pt x="8" y="109"/>
                    <a:pt x="10" y="109"/>
                  </a:cubicBezTo>
                  <a:cubicBezTo>
                    <a:pt x="11" y="109"/>
                    <a:pt x="13" y="109"/>
                    <a:pt x="14" y="109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2" y="124"/>
                    <a:pt x="2" y="124"/>
                    <a:pt x="2" y="124"/>
                  </a:cubicBezTo>
                  <a:cubicBezTo>
                    <a:pt x="1" y="124"/>
                    <a:pt x="0" y="125"/>
                    <a:pt x="0" y="126"/>
                  </a:cubicBezTo>
                  <a:cubicBezTo>
                    <a:pt x="0" y="127"/>
                    <a:pt x="1" y="128"/>
                    <a:pt x="2" y="128"/>
                  </a:cubicBezTo>
                  <a:cubicBezTo>
                    <a:pt x="14" y="128"/>
                    <a:pt x="14" y="128"/>
                    <a:pt x="14" y="128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14" y="143"/>
                    <a:pt x="15" y="144"/>
                    <a:pt x="16" y="144"/>
                  </a:cubicBezTo>
                  <a:cubicBezTo>
                    <a:pt x="17" y="144"/>
                    <a:pt x="18" y="143"/>
                    <a:pt x="18" y="142"/>
                  </a:cubicBezTo>
                  <a:cubicBezTo>
                    <a:pt x="18" y="128"/>
                    <a:pt x="18" y="128"/>
                    <a:pt x="18" y="128"/>
                  </a:cubicBezTo>
                  <a:cubicBezTo>
                    <a:pt x="178" y="128"/>
                    <a:pt x="178" y="128"/>
                    <a:pt x="178" y="128"/>
                  </a:cubicBezTo>
                  <a:cubicBezTo>
                    <a:pt x="179" y="128"/>
                    <a:pt x="180" y="127"/>
                    <a:pt x="180" y="126"/>
                  </a:cubicBezTo>
                  <a:cubicBezTo>
                    <a:pt x="180" y="125"/>
                    <a:pt x="179" y="124"/>
                    <a:pt x="178" y="124"/>
                  </a:cubicBezTo>
                  <a:cubicBezTo>
                    <a:pt x="158" y="124"/>
                    <a:pt x="158" y="124"/>
                    <a:pt x="158" y="124"/>
                  </a:cubicBezTo>
                  <a:cubicBezTo>
                    <a:pt x="158" y="120"/>
                    <a:pt x="158" y="116"/>
                    <a:pt x="158" y="112"/>
                  </a:cubicBezTo>
                  <a:cubicBezTo>
                    <a:pt x="158" y="99"/>
                    <a:pt x="158" y="86"/>
                    <a:pt x="157" y="74"/>
                  </a:cubicBezTo>
                  <a:cubicBezTo>
                    <a:pt x="158" y="73"/>
                    <a:pt x="158" y="72"/>
                    <a:pt x="157" y="72"/>
                  </a:cubicBezTo>
                  <a:cubicBezTo>
                    <a:pt x="157" y="67"/>
                    <a:pt x="157" y="63"/>
                    <a:pt x="157" y="58"/>
                  </a:cubicBezTo>
                  <a:cubicBezTo>
                    <a:pt x="157" y="58"/>
                    <a:pt x="157" y="57"/>
                    <a:pt x="156" y="57"/>
                  </a:cubicBezTo>
                  <a:cubicBezTo>
                    <a:pt x="156" y="56"/>
                    <a:pt x="155" y="56"/>
                    <a:pt x="155" y="56"/>
                  </a:cubicBezTo>
                  <a:cubicBezTo>
                    <a:pt x="155" y="56"/>
                    <a:pt x="154" y="57"/>
                    <a:pt x="154" y="57"/>
                  </a:cubicBezTo>
                  <a:cubicBezTo>
                    <a:pt x="151" y="60"/>
                    <a:pt x="146" y="65"/>
                    <a:pt x="142" y="69"/>
                  </a:cubicBezTo>
                  <a:cubicBezTo>
                    <a:pt x="140" y="71"/>
                    <a:pt x="138" y="73"/>
                    <a:pt x="136" y="75"/>
                  </a:cubicBezTo>
                  <a:cubicBezTo>
                    <a:pt x="134" y="76"/>
                    <a:pt x="133" y="78"/>
                    <a:pt x="133" y="78"/>
                  </a:cubicBezTo>
                  <a:cubicBezTo>
                    <a:pt x="133" y="78"/>
                    <a:pt x="132" y="79"/>
                    <a:pt x="132" y="79"/>
                  </a:cubicBezTo>
                  <a:cubicBezTo>
                    <a:pt x="133" y="93"/>
                    <a:pt x="133" y="104"/>
                    <a:pt x="134" y="117"/>
                  </a:cubicBezTo>
                  <a:cubicBezTo>
                    <a:pt x="133" y="117"/>
                    <a:pt x="134" y="117"/>
                    <a:pt x="134" y="118"/>
                  </a:cubicBezTo>
                  <a:cubicBezTo>
                    <a:pt x="134" y="120"/>
                    <a:pt x="134" y="122"/>
                    <a:pt x="134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1"/>
                    <a:pt x="125" y="118"/>
                    <a:pt x="125" y="115"/>
                  </a:cubicBezTo>
                  <a:cubicBezTo>
                    <a:pt x="125" y="105"/>
                    <a:pt x="125" y="97"/>
                    <a:pt x="125" y="87"/>
                  </a:cubicBezTo>
                  <a:cubicBezTo>
                    <a:pt x="125" y="86"/>
                    <a:pt x="124" y="85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cubicBezTo>
                    <a:pt x="122" y="85"/>
                    <a:pt x="122" y="85"/>
                    <a:pt x="121" y="85"/>
                  </a:cubicBezTo>
                  <a:cubicBezTo>
                    <a:pt x="119" y="87"/>
                    <a:pt x="119" y="88"/>
                    <a:pt x="118" y="88"/>
                  </a:cubicBezTo>
                  <a:cubicBezTo>
                    <a:pt x="117" y="89"/>
                    <a:pt x="117" y="89"/>
                    <a:pt x="116" y="89"/>
                  </a:cubicBezTo>
                  <a:cubicBezTo>
                    <a:pt x="116" y="89"/>
                    <a:pt x="115" y="89"/>
                    <a:pt x="113" y="89"/>
                  </a:cubicBezTo>
                  <a:cubicBezTo>
                    <a:pt x="113" y="89"/>
                    <a:pt x="112" y="89"/>
                    <a:pt x="111" y="88"/>
                  </a:cubicBezTo>
                  <a:cubicBezTo>
                    <a:pt x="110" y="88"/>
                    <a:pt x="108" y="87"/>
                    <a:pt x="106" y="86"/>
                  </a:cubicBezTo>
                  <a:cubicBezTo>
                    <a:pt x="105" y="86"/>
                    <a:pt x="105" y="86"/>
                    <a:pt x="104" y="86"/>
                  </a:cubicBezTo>
                  <a:cubicBezTo>
                    <a:pt x="103" y="85"/>
                    <a:pt x="103" y="85"/>
                    <a:pt x="102" y="85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01" y="85"/>
                    <a:pt x="101" y="85"/>
                    <a:pt x="100" y="85"/>
                  </a:cubicBezTo>
                  <a:cubicBezTo>
                    <a:pt x="100" y="86"/>
                    <a:pt x="100" y="86"/>
                    <a:pt x="100" y="87"/>
                  </a:cubicBezTo>
                  <a:cubicBezTo>
                    <a:pt x="100" y="97"/>
                    <a:pt x="100" y="108"/>
                    <a:pt x="101" y="118"/>
                  </a:cubicBezTo>
                  <a:cubicBezTo>
                    <a:pt x="100" y="119"/>
                    <a:pt x="100" y="119"/>
                    <a:pt x="101" y="119"/>
                  </a:cubicBezTo>
                  <a:cubicBezTo>
                    <a:pt x="101" y="121"/>
                    <a:pt x="101" y="122"/>
                    <a:pt x="101" y="12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92" y="120"/>
                    <a:pt x="92" y="117"/>
                    <a:pt x="92" y="113"/>
                  </a:cubicBezTo>
                  <a:cubicBezTo>
                    <a:pt x="92" y="110"/>
                    <a:pt x="92" y="107"/>
                    <a:pt x="92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92" y="100"/>
                    <a:pt x="92" y="96"/>
                    <a:pt x="92" y="92"/>
                  </a:cubicBezTo>
                  <a:cubicBezTo>
                    <a:pt x="92" y="91"/>
                    <a:pt x="92" y="91"/>
                    <a:pt x="92" y="91"/>
                  </a:cubicBezTo>
                  <a:cubicBezTo>
                    <a:pt x="92" y="88"/>
                    <a:pt x="92" y="86"/>
                    <a:pt x="92" y="83"/>
                  </a:cubicBezTo>
                  <a:cubicBezTo>
                    <a:pt x="92" y="82"/>
                    <a:pt x="91" y="82"/>
                    <a:pt x="91" y="81"/>
                  </a:cubicBezTo>
                  <a:cubicBezTo>
                    <a:pt x="85" y="77"/>
                    <a:pt x="80" y="73"/>
                    <a:pt x="76" y="70"/>
                  </a:cubicBezTo>
                  <a:cubicBezTo>
                    <a:pt x="75" y="69"/>
                    <a:pt x="75" y="69"/>
                    <a:pt x="74" y="69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69"/>
                    <a:pt x="73" y="69"/>
                    <a:pt x="72" y="70"/>
                  </a:cubicBezTo>
                  <a:cubicBezTo>
                    <a:pt x="72" y="70"/>
                    <a:pt x="71" y="71"/>
                    <a:pt x="70" y="72"/>
                  </a:cubicBezTo>
                  <a:cubicBezTo>
                    <a:pt x="70" y="73"/>
                    <a:pt x="69" y="74"/>
                    <a:pt x="68" y="75"/>
                  </a:cubicBezTo>
                  <a:cubicBezTo>
                    <a:pt x="67" y="76"/>
                    <a:pt x="67" y="77"/>
                    <a:pt x="67" y="78"/>
                  </a:cubicBezTo>
                  <a:cubicBezTo>
                    <a:pt x="66" y="78"/>
                    <a:pt x="66" y="78"/>
                    <a:pt x="66" y="79"/>
                  </a:cubicBezTo>
                  <a:cubicBezTo>
                    <a:pt x="67" y="97"/>
                    <a:pt x="67" y="106"/>
                    <a:pt x="68" y="124"/>
                  </a:cubicBezTo>
                  <a:cubicBezTo>
                    <a:pt x="59" y="124"/>
                    <a:pt x="59" y="124"/>
                    <a:pt x="59" y="124"/>
                  </a:cubicBezTo>
                  <a:cubicBezTo>
                    <a:pt x="59" y="120"/>
                    <a:pt x="59" y="117"/>
                    <a:pt x="59" y="113"/>
                  </a:cubicBezTo>
                  <a:cubicBezTo>
                    <a:pt x="59" y="104"/>
                    <a:pt x="59" y="94"/>
                    <a:pt x="59" y="84"/>
                  </a:cubicBezTo>
                  <a:cubicBezTo>
                    <a:pt x="59" y="83"/>
                    <a:pt x="58" y="83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2"/>
                    <a:pt x="56" y="82"/>
                    <a:pt x="55" y="83"/>
                  </a:cubicBezTo>
                  <a:cubicBezTo>
                    <a:pt x="49" y="90"/>
                    <a:pt x="42" y="98"/>
                    <a:pt x="35" y="103"/>
                  </a:cubicBezTo>
                  <a:cubicBezTo>
                    <a:pt x="34" y="103"/>
                    <a:pt x="34" y="104"/>
                    <a:pt x="34" y="104"/>
                  </a:cubicBezTo>
                  <a:cubicBezTo>
                    <a:pt x="34" y="112"/>
                    <a:pt x="35" y="117"/>
                    <a:pt x="35" y="124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41"/>
            <p:cNvSpPr>
              <a:spLocks noEditPoints="1"/>
            </p:cNvSpPr>
            <p:nvPr/>
          </p:nvSpPr>
          <p:spPr bwMode="auto">
            <a:xfrm>
              <a:off x="3035" y="1218"/>
              <a:ext cx="187" cy="187"/>
            </a:xfrm>
            <a:custGeom>
              <a:avLst/>
              <a:gdLst>
                <a:gd name="T0" fmla="*/ 75 w 79"/>
                <a:gd name="T1" fmla="*/ 34 h 79"/>
                <a:gd name="T2" fmla="*/ 72 w 79"/>
                <a:gd name="T3" fmla="*/ 34 h 79"/>
                <a:gd name="T4" fmla="*/ 74 w 79"/>
                <a:gd name="T5" fmla="*/ 32 h 79"/>
                <a:gd name="T6" fmla="*/ 71 w 79"/>
                <a:gd name="T7" fmla="*/ 31 h 79"/>
                <a:gd name="T8" fmla="*/ 73 w 79"/>
                <a:gd name="T9" fmla="*/ 29 h 79"/>
                <a:gd name="T10" fmla="*/ 67 w 79"/>
                <a:gd name="T11" fmla="*/ 26 h 79"/>
                <a:gd name="T12" fmla="*/ 69 w 79"/>
                <a:gd name="T13" fmla="*/ 28 h 79"/>
                <a:gd name="T14" fmla="*/ 69 w 79"/>
                <a:gd name="T15" fmla="*/ 20 h 79"/>
                <a:gd name="T16" fmla="*/ 64 w 79"/>
                <a:gd name="T17" fmla="*/ 23 h 79"/>
                <a:gd name="T18" fmla="*/ 67 w 79"/>
                <a:gd name="T19" fmla="*/ 18 h 79"/>
                <a:gd name="T20" fmla="*/ 12 w 79"/>
                <a:gd name="T21" fmla="*/ 25 h 79"/>
                <a:gd name="T22" fmla="*/ 62 w 79"/>
                <a:gd name="T23" fmla="*/ 25 h 79"/>
                <a:gd name="T24" fmla="*/ 65 w 79"/>
                <a:gd name="T25" fmla="*/ 65 h 79"/>
                <a:gd name="T26" fmla="*/ 41 w 79"/>
                <a:gd name="T27" fmla="*/ 76 h 79"/>
                <a:gd name="T28" fmla="*/ 3 w 79"/>
                <a:gd name="T29" fmla="*/ 39 h 79"/>
                <a:gd name="T30" fmla="*/ 61 w 79"/>
                <a:gd name="T31" fmla="*/ 20 h 79"/>
                <a:gd name="T32" fmla="*/ 64 w 79"/>
                <a:gd name="T33" fmla="*/ 15 h 79"/>
                <a:gd name="T34" fmla="*/ 3 w 79"/>
                <a:gd name="T35" fmla="*/ 32 h 79"/>
                <a:gd name="T36" fmla="*/ 12 w 79"/>
                <a:gd name="T37" fmla="*/ 16 h 79"/>
                <a:gd name="T38" fmla="*/ 8 w 79"/>
                <a:gd name="T39" fmla="*/ 26 h 79"/>
                <a:gd name="T40" fmla="*/ 57 w 79"/>
                <a:gd name="T41" fmla="*/ 18 h 79"/>
                <a:gd name="T42" fmla="*/ 62 w 79"/>
                <a:gd name="T43" fmla="*/ 13 h 79"/>
                <a:gd name="T44" fmla="*/ 49 w 79"/>
                <a:gd name="T45" fmla="*/ 14 h 79"/>
                <a:gd name="T46" fmla="*/ 58 w 79"/>
                <a:gd name="T47" fmla="*/ 10 h 79"/>
                <a:gd name="T48" fmla="*/ 46 w 79"/>
                <a:gd name="T49" fmla="*/ 13 h 79"/>
                <a:gd name="T50" fmla="*/ 54 w 79"/>
                <a:gd name="T51" fmla="*/ 7 h 79"/>
                <a:gd name="T52" fmla="*/ 20 w 79"/>
                <a:gd name="T53" fmla="*/ 8 h 79"/>
                <a:gd name="T54" fmla="*/ 16 w 79"/>
                <a:gd name="T55" fmla="*/ 18 h 79"/>
                <a:gd name="T56" fmla="*/ 40 w 79"/>
                <a:gd name="T57" fmla="*/ 12 h 79"/>
                <a:gd name="T58" fmla="*/ 50 w 79"/>
                <a:gd name="T59" fmla="*/ 5 h 79"/>
                <a:gd name="T60" fmla="*/ 28 w 79"/>
                <a:gd name="T61" fmla="*/ 5 h 79"/>
                <a:gd name="T62" fmla="*/ 22 w 79"/>
                <a:gd name="T63" fmla="*/ 15 h 79"/>
                <a:gd name="T64" fmla="*/ 42 w 79"/>
                <a:gd name="T65" fmla="*/ 3 h 79"/>
                <a:gd name="T66" fmla="*/ 39 w 79"/>
                <a:gd name="T67" fmla="*/ 12 h 79"/>
                <a:gd name="T68" fmla="*/ 36 w 79"/>
                <a:gd name="T69" fmla="*/ 12 h 79"/>
                <a:gd name="T70" fmla="*/ 35 w 79"/>
                <a:gd name="T71" fmla="*/ 3 h 79"/>
                <a:gd name="T72" fmla="*/ 30 w 79"/>
                <a:gd name="T73" fmla="*/ 12 h 79"/>
                <a:gd name="T74" fmla="*/ 38 w 79"/>
                <a:gd name="T75" fmla="*/ 3 h 79"/>
                <a:gd name="T76" fmla="*/ 30 w 79"/>
                <a:gd name="T77" fmla="*/ 12 h 79"/>
                <a:gd name="T78" fmla="*/ 11 w 79"/>
                <a:gd name="T79" fmla="*/ 12 h 79"/>
                <a:gd name="T80" fmla="*/ 41 w 79"/>
                <a:gd name="T81" fmla="*/ 79 h 79"/>
                <a:gd name="T82" fmla="*/ 65 w 79"/>
                <a:gd name="T83" fmla="*/ 70 h 79"/>
                <a:gd name="T84" fmla="*/ 67 w 79"/>
                <a:gd name="T85" fmla="*/ 67 h 79"/>
                <a:gd name="T86" fmla="*/ 69 w 79"/>
                <a:gd name="T87" fmla="*/ 66 h 79"/>
                <a:gd name="T88" fmla="*/ 69 w 79"/>
                <a:gd name="T89" fmla="*/ 65 h 79"/>
                <a:gd name="T90" fmla="*/ 69 w 79"/>
                <a:gd name="T91" fmla="*/ 65 h 79"/>
                <a:gd name="T92" fmla="*/ 69 w 79"/>
                <a:gd name="T93" fmla="*/ 65 h 79"/>
                <a:gd name="T94" fmla="*/ 38 w 79"/>
                <a:gd name="T9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9" h="79">
                  <a:moveTo>
                    <a:pt x="76" y="41"/>
                  </a:moveTo>
                  <a:cubicBezTo>
                    <a:pt x="75" y="39"/>
                    <a:pt x="74" y="37"/>
                    <a:pt x="73" y="35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5" y="36"/>
                    <a:pt x="76" y="39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moveTo>
                    <a:pt x="72" y="34"/>
                  </a:moveTo>
                  <a:cubicBezTo>
                    <a:pt x="72" y="33"/>
                    <a:pt x="72" y="33"/>
                    <a:pt x="71" y="32"/>
                  </a:cubicBezTo>
                  <a:cubicBezTo>
                    <a:pt x="72" y="31"/>
                    <a:pt x="73" y="31"/>
                    <a:pt x="74" y="30"/>
                  </a:cubicBezTo>
                  <a:cubicBezTo>
                    <a:pt x="74" y="31"/>
                    <a:pt x="74" y="31"/>
                    <a:pt x="74" y="32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74" y="33"/>
                    <a:pt x="73" y="33"/>
                    <a:pt x="72" y="34"/>
                  </a:cubicBezTo>
                  <a:moveTo>
                    <a:pt x="71" y="31"/>
                  </a:moveTo>
                  <a:cubicBezTo>
                    <a:pt x="70" y="30"/>
                    <a:pt x="70" y="30"/>
                    <a:pt x="70" y="30"/>
                  </a:cubicBezTo>
                  <a:cubicBezTo>
                    <a:pt x="71" y="29"/>
                    <a:pt x="72" y="28"/>
                    <a:pt x="73" y="27"/>
                  </a:cubicBezTo>
                  <a:cubicBezTo>
                    <a:pt x="73" y="27"/>
                    <a:pt x="73" y="28"/>
                    <a:pt x="73" y="29"/>
                  </a:cubicBezTo>
                  <a:cubicBezTo>
                    <a:pt x="72" y="29"/>
                    <a:pt x="71" y="30"/>
                    <a:pt x="71" y="31"/>
                  </a:cubicBezTo>
                  <a:moveTo>
                    <a:pt x="69" y="28"/>
                  </a:moveTo>
                  <a:cubicBezTo>
                    <a:pt x="68" y="28"/>
                    <a:pt x="67" y="27"/>
                    <a:pt x="67" y="26"/>
                  </a:cubicBezTo>
                  <a:cubicBezTo>
                    <a:pt x="68" y="25"/>
                    <a:pt x="69" y="24"/>
                    <a:pt x="70" y="23"/>
                  </a:cubicBezTo>
                  <a:cubicBezTo>
                    <a:pt x="71" y="24"/>
                    <a:pt x="71" y="25"/>
                    <a:pt x="72" y="26"/>
                  </a:cubicBezTo>
                  <a:cubicBezTo>
                    <a:pt x="71" y="26"/>
                    <a:pt x="70" y="27"/>
                    <a:pt x="69" y="28"/>
                  </a:cubicBezTo>
                  <a:moveTo>
                    <a:pt x="66" y="25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66" y="23"/>
                    <a:pt x="67" y="22"/>
                    <a:pt x="69" y="20"/>
                  </a:cubicBezTo>
                  <a:cubicBezTo>
                    <a:pt x="70" y="22"/>
                    <a:pt x="70" y="22"/>
                    <a:pt x="70" y="22"/>
                  </a:cubicBezTo>
                  <a:cubicBezTo>
                    <a:pt x="68" y="23"/>
                    <a:pt x="67" y="24"/>
                    <a:pt x="66" y="25"/>
                  </a:cubicBezTo>
                  <a:moveTo>
                    <a:pt x="64" y="23"/>
                  </a:moveTo>
                  <a:cubicBezTo>
                    <a:pt x="64" y="23"/>
                    <a:pt x="64" y="23"/>
                    <a:pt x="64" y="23"/>
                  </a:cubicBezTo>
                  <a:cubicBezTo>
                    <a:pt x="63" y="22"/>
                    <a:pt x="62" y="22"/>
                    <a:pt x="62" y="21"/>
                  </a:cubicBezTo>
                  <a:cubicBezTo>
                    <a:pt x="63" y="20"/>
                    <a:pt x="65" y="19"/>
                    <a:pt x="67" y="18"/>
                  </a:cubicBezTo>
                  <a:cubicBezTo>
                    <a:pt x="67" y="18"/>
                    <a:pt x="68" y="19"/>
                    <a:pt x="68" y="19"/>
                  </a:cubicBezTo>
                  <a:cubicBezTo>
                    <a:pt x="67" y="20"/>
                    <a:pt x="65" y="22"/>
                    <a:pt x="64" y="23"/>
                  </a:cubicBezTo>
                  <a:moveTo>
                    <a:pt x="12" y="25"/>
                  </a:moveTo>
                  <a:cubicBezTo>
                    <a:pt x="20" y="18"/>
                    <a:pt x="28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46" y="15"/>
                    <a:pt x="55" y="19"/>
                    <a:pt x="62" y="25"/>
                  </a:cubicBezTo>
                  <a:cubicBezTo>
                    <a:pt x="69" y="31"/>
                    <a:pt x="73" y="40"/>
                    <a:pt x="74" y="49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3" y="55"/>
                    <a:pt x="70" y="60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57" y="73"/>
                    <a:pt x="49" y="76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31" y="76"/>
                    <a:pt x="21" y="72"/>
                    <a:pt x="14" y="65"/>
                  </a:cubicBezTo>
                  <a:cubicBezTo>
                    <a:pt x="7" y="58"/>
                    <a:pt x="3" y="49"/>
                    <a:pt x="3" y="40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5" y="34"/>
                    <a:pt x="8" y="30"/>
                    <a:pt x="12" y="25"/>
                  </a:cubicBezTo>
                  <a:cubicBezTo>
                    <a:pt x="12" y="25"/>
                    <a:pt x="12" y="25"/>
                    <a:pt x="12" y="25"/>
                  </a:cubicBezTo>
                  <a:moveTo>
                    <a:pt x="61" y="20"/>
                  </a:moveTo>
                  <a:cubicBezTo>
                    <a:pt x="60" y="20"/>
                    <a:pt x="59" y="19"/>
                    <a:pt x="58" y="18"/>
                  </a:cubicBezTo>
                  <a:cubicBezTo>
                    <a:pt x="60" y="17"/>
                    <a:pt x="62" y="15"/>
                    <a:pt x="63" y="1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5" y="15"/>
                    <a:pt x="65" y="16"/>
                    <a:pt x="66" y="16"/>
                  </a:cubicBezTo>
                  <a:cubicBezTo>
                    <a:pt x="64" y="18"/>
                    <a:pt x="62" y="19"/>
                    <a:pt x="61" y="20"/>
                  </a:cubicBezTo>
                  <a:moveTo>
                    <a:pt x="3" y="32"/>
                  </a:moveTo>
                  <a:cubicBezTo>
                    <a:pt x="3" y="31"/>
                    <a:pt x="4" y="30"/>
                    <a:pt x="4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7" y="25"/>
                    <a:pt x="10" y="21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6" y="11"/>
                    <a:pt x="17" y="11"/>
                  </a:cubicBezTo>
                  <a:cubicBezTo>
                    <a:pt x="13" y="16"/>
                    <a:pt x="10" y="21"/>
                    <a:pt x="8" y="26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6" y="28"/>
                    <a:pt x="4" y="30"/>
                    <a:pt x="3" y="32"/>
                  </a:cubicBezTo>
                  <a:moveTo>
                    <a:pt x="57" y="18"/>
                  </a:moveTo>
                  <a:cubicBezTo>
                    <a:pt x="56" y="17"/>
                    <a:pt x="55" y="16"/>
                    <a:pt x="53" y="16"/>
                  </a:cubicBezTo>
                  <a:cubicBezTo>
                    <a:pt x="55" y="14"/>
                    <a:pt x="57" y="12"/>
                    <a:pt x="59" y="11"/>
                  </a:cubicBezTo>
                  <a:cubicBezTo>
                    <a:pt x="60" y="11"/>
                    <a:pt x="61" y="12"/>
                    <a:pt x="62" y="13"/>
                  </a:cubicBezTo>
                  <a:cubicBezTo>
                    <a:pt x="60" y="14"/>
                    <a:pt x="59" y="16"/>
                    <a:pt x="57" y="18"/>
                  </a:cubicBezTo>
                  <a:moveTo>
                    <a:pt x="52" y="15"/>
                  </a:moveTo>
                  <a:cubicBezTo>
                    <a:pt x="51" y="15"/>
                    <a:pt x="50" y="14"/>
                    <a:pt x="49" y="14"/>
                  </a:cubicBezTo>
                  <a:cubicBezTo>
                    <a:pt x="51" y="12"/>
                    <a:pt x="53" y="10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6" y="8"/>
                    <a:pt x="57" y="9"/>
                    <a:pt x="58" y="10"/>
                  </a:cubicBezTo>
                  <a:cubicBezTo>
                    <a:pt x="56" y="11"/>
                    <a:pt x="54" y="13"/>
                    <a:pt x="52" y="15"/>
                  </a:cubicBezTo>
                  <a:moveTo>
                    <a:pt x="47" y="13"/>
                  </a:moveTo>
                  <a:cubicBezTo>
                    <a:pt x="47" y="13"/>
                    <a:pt x="46" y="13"/>
                    <a:pt x="46" y="13"/>
                  </a:cubicBezTo>
                  <a:cubicBezTo>
                    <a:pt x="48" y="10"/>
                    <a:pt x="49" y="8"/>
                    <a:pt x="52" y="6"/>
                  </a:cubicBezTo>
                  <a:cubicBezTo>
                    <a:pt x="52" y="6"/>
                    <a:pt x="53" y="7"/>
                    <a:pt x="5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1" y="9"/>
                    <a:pt x="49" y="11"/>
                    <a:pt x="47" y="13"/>
                  </a:cubicBezTo>
                  <a:moveTo>
                    <a:pt x="11" y="22"/>
                  </a:moveTo>
                  <a:cubicBezTo>
                    <a:pt x="14" y="17"/>
                    <a:pt x="17" y="13"/>
                    <a:pt x="20" y="8"/>
                  </a:cubicBezTo>
                  <a:cubicBezTo>
                    <a:pt x="22" y="7"/>
                    <a:pt x="24" y="6"/>
                    <a:pt x="25" y="6"/>
                  </a:cubicBezTo>
                  <a:cubicBezTo>
                    <a:pt x="22" y="10"/>
                    <a:pt x="19" y="14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4" y="19"/>
                    <a:pt x="13" y="21"/>
                    <a:pt x="11" y="22"/>
                  </a:cubicBezTo>
                  <a:moveTo>
                    <a:pt x="44" y="12"/>
                  </a:moveTo>
                  <a:cubicBezTo>
                    <a:pt x="43" y="12"/>
                    <a:pt x="42" y="12"/>
                    <a:pt x="40" y="12"/>
                  </a:cubicBezTo>
                  <a:cubicBezTo>
                    <a:pt x="41" y="10"/>
                    <a:pt x="43" y="8"/>
                    <a:pt x="44" y="7"/>
                  </a:cubicBezTo>
                  <a:cubicBezTo>
                    <a:pt x="45" y="6"/>
                    <a:pt x="46" y="5"/>
                    <a:pt x="46" y="4"/>
                  </a:cubicBezTo>
                  <a:cubicBezTo>
                    <a:pt x="48" y="5"/>
                    <a:pt x="49" y="5"/>
                    <a:pt x="50" y="5"/>
                  </a:cubicBezTo>
                  <a:cubicBezTo>
                    <a:pt x="48" y="8"/>
                    <a:pt x="46" y="10"/>
                    <a:pt x="44" y="12"/>
                  </a:cubicBezTo>
                  <a:moveTo>
                    <a:pt x="19" y="16"/>
                  </a:moveTo>
                  <a:cubicBezTo>
                    <a:pt x="22" y="12"/>
                    <a:pt x="25" y="9"/>
                    <a:pt x="28" y="5"/>
                  </a:cubicBezTo>
                  <a:cubicBezTo>
                    <a:pt x="28" y="4"/>
                    <a:pt x="29" y="4"/>
                    <a:pt x="30" y="4"/>
                  </a:cubicBezTo>
                  <a:cubicBezTo>
                    <a:pt x="27" y="7"/>
                    <a:pt x="25" y="11"/>
                    <a:pt x="22" y="14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5"/>
                    <a:pt x="20" y="16"/>
                    <a:pt x="19" y="16"/>
                  </a:cubicBezTo>
                  <a:moveTo>
                    <a:pt x="36" y="12"/>
                  </a:moveTo>
                  <a:cubicBezTo>
                    <a:pt x="38" y="9"/>
                    <a:pt x="40" y="6"/>
                    <a:pt x="42" y="3"/>
                  </a:cubicBezTo>
                  <a:cubicBezTo>
                    <a:pt x="43" y="4"/>
                    <a:pt x="44" y="4"/>
                    <a:pt x="45" y="4"/>
                  </a:cubicBezTo>
                  <a:cubicBezTo>
                    <a:pt x="44" y="4"/>
                    <a:pt x="44" y="5"/>
                    <a:pt x="43" y="6"/>
                  </a:cubicBezTo>
                  <a:cubicBezTo>
                    <a:pt x="42" y="7"/>
                    <a:pt x="40" y="9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8" y="12"/>
                    <a:pt x="37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moveTo>
                    <a:pt x="24" y="14"/>
                  </a:moveTo>
                  <a:cubicBezTo>
                    <a:pt x="27" y="10"/>
                    <a:pt x="30" y="7"/>
                    <a:pt x="32" y="4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2" y="6"/>
                    <a:pt x="30" y="10"/>
                    <a:pt x="27" y="13"/>
                  </a:cubicBezTo>
                  <a:cubicBezTo>
                    <a:pt x="26" y="13"/>
                    <a:pt x="25" y="13"/>
                    <a:pt x="24" y="14"/>
                  </a:cubicBezTo>
                  <a:moveTo>
                    <a:pt x="30" y="12"/>
                  </a:moveTo>
                  <a:cubicBezTo>
                    <a:pt x="32" y="9"/>
                    <a:pt x="34" y="6"/>
                    <a:pt x="37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9" y="3"/>
                    <a:pt x="39" y="3"/>
                    <a:pt x="40" y="3"/>
                  </a:cubicBezTo>
                  <a:cubicBezTo>
                    <a:pt x="38" y="6"/>
                    <a:pt x="36" y="9"/>
                    <a:pt x="34" y="12"/>
                  </a:cubicBezTo>
                  <a:cubicBezTo>
                    <a:pt x="32" y="12"/>
                    <a:pt x="31" y="12"/>
                    <a:pt x="30" y="12"/>
                  </a:cubicBezTo>
                  <a:moveTo>
                    <a:pt x="38" y="0"/>
                  </a:moveTo>
                  <a:cubicBezTo>
                    <a:pt x="29" y="0"/>
                    <a:pt x="19" y="4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3" y="20"/>
                    <a:pt x="0" y="29"/>
                    <a:pt x="0" y="38"/>
                  </a:cubicBezTo>
                  <a:cubicBezTo>
                    <a:pt x="0" y="49"/>
                    <a:pt x="5" y="59"/>
                    <a:pt x="12" y="67"/>
                  </a:cubicBezTo>
                  <a:cubicBezTo>
                    <a:pt x="20" y="74"/>
                    <a:pt x="30" y="79"/>
                    <a:pt x="41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9" y="79"/>
                    <a:pt x="57" y="76"/>
                    <a:pt x="64" y="70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5" y="69"/>
                    <a:pt x="66" y="69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8" y="67"/>
                    <a:pt x="68" y="66"/>
                    <a:pt x="68" y="66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76" y="57"/>
                    <a:pt x="79" y="49"/>
                    <a:pt x="79" y="41"/>
                  </a:cubicBezTo>
                  <a:cubicBezTo>
                    <a:pt x="79" y="30"/>
                    <a:pt x="74" y="20"/>
                    <a:pt x="66" y="13"/>
                  </a:cubicBezTo>
                  <a:cubicBezTo>
                    <a:pt x="59" y="5"/>
                    <a:pt x="4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42"/>
            <p:cNvSpPr>
              <a:spLocks noEditPoints="1"/>
            </p:cNvSpPr>
            <p:nvPr/>
          </p:nvSpPr>
          <p:spPr bwMode="auto">
            <a:xfrm>
              <a:off x="2976" y="1164"/>
              <a:ext cx="301" cy="324"/>
            </a:xfrm>
            <a:custGeom>
              <a:avLst/>
              <a:gdLst>
                <a:gd name="T0" fmla="*/ 64 w 127"/>
                <a:gd name="T1" fmla="*/ 126 h 137"/>
                <a:gd name="T2" fmla="*/ 60 w 127"/>
                <a:gd name="T3" fmla="*/ 125 h 137"/>
                <a:gd name="T4" fmla="*/ 68 w 127"/>
                <a:gd name="T5" fmla="*/ 134 h 137"/>
                <a:gd name="T6" fmla="*/ 53 w 127"/>
                <a:gd name="T7" fmla="*/ 124 h 137"/>
                <a:gd name="T8" fmla="*/ 97 w 127"/>
                <a:gd name="T9" fmla="*/ 120 h 137"/>
                <a:gd name="T10" fmla="*/ 76 w 127"/>
                <a:gd name="T11" fmla="*/ 116 h 137"/>
                <a:gd name="T12" fmla="*/ 90 w 127"/>
                <a:gd name="T13" fmla="*/ 113 h 137"/>
                <a:gd name="T14" fmla="*/ 25 w 127"/>
                <a:gd name="T15" fmla="*/ 121 h 137"/>
                <a:gd name="T16" fmla="*/ 42 w 127"/>
                <a:gd name="T17" fmla="*/ 120 h 137"/>
                <a:gd name="T18" fmla="*/ 104 w 127"/>
                <a:gd name="T19" fmla="*/ 111 h 137"/>
                <a:gd name="T20" fmla="*/ 98 w 127"/>
                <a:gd name="T21" fmla="*/ 112 h 137"/>
                <a:gd name="T22" fmla="*/ 22 w 127"/>
                <a:gd name="T23" fmla="*/ 118 h 137"/>
                <a:gd name="T24" fmla="*/ 79 w 127"/>
                <a:gd name="T25" fmla="*/ 121 h 137"/>
                <a:gd name="T26" fmla="*/ 34 w 127"/>
                <a:gd name="T27" fmla="*/ 109 h 137"/>
                <a:gd name="T28" fmla="*/ 41 w 127"/>
                <a:gd name="T29" fmla="*/ 110 h 137"/>
                <a:gd name="T30" fmla="*/ 93 w 127"/>
                <a:gd name="T31" fmla="*/ 115 h 137"/>
                <a:gd name="T32" fmla="*/ 87 w 127"/>
                <a:gd name="T33" fmla="*/ 118 h 137"/>
                <a:gd name="T34" fmla="*/ 106 w 127"/>
                <a:gd name="T35" fmla="*/ 109 h 137"/>
                <a:gd name="T36" fmla="*/ 20 w 127"/>
                <a:gd name="T37" fmla="*/ 108 h 137"/>
                <a:gd name="T38" fmla="*/ 109 w 127"/>
                <a:gd name="T39" fmla="*/ 113 h 137"/>
                <a:gd name="T40" fmla="*/ 16 w 127"/>
                <a:gd name="T41" fmla="*/ 104 h 137"/>
                <a:gd name="T42" fmla="*/ 15 w 127"/>
                <a:gd name="T43" fmla="*/ 89 h 137"/>
                <a:gd name="T44" fmla="*/ 113 w 127"/>
                <a:gd name="T45" fmla="*/ 85 h 137"/>
                <a:gd name="T46" fmla="*/ 14 w 127"/>
                <a:gd name="T47" fmla="*/ 80 h 137"/>
                <a:gd name="T48" fmla="*/ 116 w 127"/>
                <a:gd name="T49" fmla="*/ 77 h 137"/>
                <a:gd name="T50" fmla="*/ 3 w 127"/>
                <a:gd name="T51" fmla="*/ 82 h 137"/>
                <a:gd name="T52" fmla="*/ 116 w 127"/>
                <a:gd name="T53" fmla="*/ 81 h 137"/>
                <a:gd name="T54" fmla="*/ 123 w 127"/>
                <a:gd name="T55" fmla="*/ 74 h 137"/>
                <a:gd name="T56" fmla="*/ 3 w 127"/>
                <a:gd name="T57" fmla="*/ 74 h 137"/>
                <a:gd name="T58" fmla="*/ 17 w 127"/>
                <a:gd name="T59" fmla="*/ 40 h 137"/>
                <a:gd name="T60" fmla="*/ 109 w 127"/>
                <a:gd name="T61" fmla="*/ 34 h 137"/>
                <a:gd name="T62" fmla="*/ 16 w 127"/>
                <a:gd name="T63" fmla="*/ 31 h 137"/>
                <a:gd name="T64" fmla="*/ 64 w 127"/>
                <a:gd name="T65" fmla="*/ 2 h 137"/>
                <a:gd name="T66" fmla="*/ 100 w 127"/>
                <a:gd name="T67" fmla="*/ 14 h 137"/>
                <a:gd name="T68" fmla="*/ 113 w 127"/>
                <a:gd name="T69" fmla="*/ 53 h 137"/>
                <a:gd name="T70" fmla="*/ 112 w 127"/>
                <a:gd name="T71" fmla="*/ 76 h 137"/>
                <a:gd name="T72" fmla="*/ 92 w 127"/>
                <a:gd name="T73" fmla="*/ 104 h 137"/>
                <a:gd name="T74" fmla="*/ 54 w 127"/>
                <a:gd name="T75" fmla="*/ 111 h 137"/>
                <a:gd name="T76" fmla="*/ 16 w 127"/>
                <a:gd name="T77" fmla="*/ 98 h 137"/>
                <a:gd name="T78" fmla="*/ 5 w 127"/>
                <a:gd name="T79" fmla="*/ 54 h 137"/>
                <a:gd name="T80" fmla="*/ 35 w 127"/>
                <a:gd name="T81" fmla="*/ 21 h 137"/>
                <a:gd name="T82" fmla="*/ 30 w 127"/>
                <a:gd name="T83" fmla="*/ 11 h 137"/>
                <a:gd name="T84" fmla="*/ 12 w 127"/>
                <a:gd name="T85" fmla="*/ 36 h 137"/>
                <a:gd name="T86" fmla="*/ 13 w 127"/>
                <a:gd name="T87" fmla="*/ 51 h 137"/>
                <a:gd name="T88" fmla="*/ 1 w 127"/>
                <a:gd name="T89" fmla="*/ 85 h 137"/>
                <a:gd name="T90" fmla="*/ 12 w 127"/>
                <a:gd name="T91" fmla="*/ 99 h 137"/>
                <a:gd name="T92" fmla="*/ 27 w 127"/>
                <a:gd name="T93" fmla="*/ 125 h 137"/>
                <a:gd name="T94" fmla="*/ 63 w 127"/>
                <a:gd name="T95" fmla="*/ 137 h 137"/>
                <a:gd name="T96" fmla="*/ 100 w 127"/>
                <a:gd name="T97" fmla="*/ 125 h 137"/>
                <a:gd name="T98" fmla="*/ 115 w 127"/>
                <a:gd name="T99" fmla="*/ 97 h 137"/>
                <a:gd name="T100" fmla="*/ 124 w 127"/>
                <a:gd name="T101" fmla="*/ 85 h 137"/>
                <a:gd name="T102" fmla="*/ 112 w 127"/>
                <a:gd name="T103" fmla="*/ 40 h 137"/>
                <a:gd name="T104" fmla="*/ 115 w 127"/>
                <a:gd name="T105" fmla="*/ 26 h 137"/>
                <a:gd name="T106" fmla="*/ 102 w 127"/>
                <a:gd name="T107" fmla="*/ 12 h 137"/>
                <a:gd name="T108" fmla="*/ 76 w 127"/>
                <a:gd name="T109" fmla="*/ 1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" h="137">
                  <a:moveTo>
                    <a:pt x="70" y="134"/>
                  </a:moveTo>
                  <a:cubicBezTo>
                    <a:pt x="71" y="132"/>
                    <a:pt x="72" y="130"/>
                    <a:pt x="72" y="128"/>
                  </a:cubicBezTo>
                  <a:cubicBezTo>
                    <a:pt x="72" y="130"/>
                    <a:pt x="72" y="132"/>
                    <a:pt x="72" y="133"/>
                  </a:cubicBezTo>
                  <a:cubicBezTo>
                    <a:pt x="71" y="134"/>
                    <a:pt x="70" y="134"/>
                    <a:pt x="70" y="134"/>
                  </a:cubicBezTo>
                  <a:moveTo>
                    <a:pt x="63" y="134"/>
                  </a:moveTo>
                  <a:cubicBezTo>
                    <a:pt x="62" y="134"/>
                    <a:pt x="61" y="134"/>
                    <a:pt x="61" y="134"/>
                  </a:cubicBezTo>
                  <a:cubicBezTo>
                    <a:pt x="62" y="131"/>
                    <a:pt x="63" y="128"/>
                    <a:pt x="64" y="126"/>
                  </a:cubicBezTo>
                  <a:cubicBezTo>
                    <a:pt x="65" y="126"/>
                    <a:pt x="66" y="126"/>
                    <a:pt x="67" y="125"/>
                  </a:cubicBezTo>
                  <a:cubicBezTo>
                    <a:pt x="66" y="128"/>
                    <a:pt x="65" y="131"/>
                    <a:pt x="64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3" y="134"/>
                    <a:pt x="63" y="134"/>
                    <a:pt x="63" y="134"/>
                  </a:cubicBezTo>
                  <a:moveTo>
                    <a:pt x="59" y="134"/>
                  </a:moveTo>
                  <a:cubicBezTo>
                    <a:pt x="58" y="134"/>
                    <a:pt x="57" y="134"/>
                    <a:pt x="56" y="134"/>
                  </a:cubicBezTo>
                  <a:cubicBezTo>
                    <a:pt x="58" y="131"/>
                    <a:pt x="59" y="128"/>
                    <a:pt x="60" y="125"/>
                  </a:cubicBezTo>
                  <a:cubicBezTo>
                    <a:pt x="61" y="125"/>
                    <a:pt x="62" y="126"/>
                    <a:pt x="63" y="126"/>
                  </a:cubicBezTo>
                  <a:cubicBezTo>
                    <a:pt x="61" y="128"/>
                    <a:pt x="60" y="131"/>
                    <a:pt x="59" y="134"/>
                  </a:cubicBezTo>
                  <a:moveTo>
                    <a:pt x="66" y="134"/>
                  </a:moveTo>
                  <a:cubicBezTo>
                    <a:pt x="66" y="131"/>
                    <a:pt x="68" y="128"/>
                    <a:pt x="69" y="125"/>
                  </a:cubicBezTo>
                  <a:cubicBezTo>
                    <a:pt x="70" y="125"/>
                    <a:pt x="71" y="125"/>
                    <a:pt x="72" y="125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1" y="128"/>
                    <a:pt x="69" y="131"/>
                    <a:pt x="68" y="134"/>
                  </a:cubicBezTo>
                  <a:cubicBezTo>
                    <a:pt x="67" y="134"/>
                    <a:pt x="66" y="134"/>
                    <a:pt x="66" y="134"/>
                  </a:cubicBezTo>
                  <a:moveTo>
                    <a:pt x="55" y="133"/>
                  </a:moveTo>
                  <a:cubicBezTo>
                    <a:pt x="55" y="130"/>
                    <a:pt x="56" y="128"/>
                    <a:pt x="56" y="125"/>
                  </a:cubicBezTo>
                  <a:cubicBezTo>
                    <a:pt x="57" y="125"/>
                    <a:pt x="58" y="125"/>
                    <a:pt x="59" y="125"/>
                  </a:cubicBezTo>
                  <a:cubicBezTo>
                    <a:pt x="57" y="128"/>
                    <a:pt x="56" y="130"/>
                    <a:pt x="55" y="133"/>
                  </a:cubicBezTo>
                  <a:moveTo>
                    <a:pt x="53" y="125"/>
                  </a:moveTo>
                  <a:cubicBezTo>
                    <a:pt x="53" y="125"/>
                    <a:pt x="53" y="124"/>
                    <a:pt x="53" y="124"/>
                  </a:cubicBezTo>
                  <a:cubicBezTo>
                    <a:pt x="53" y="123"/>
                    <a:pt x="52" y="123"/>
                    <a:pt x="51" y="123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9" y="120"/>
                    <a:pt x="51" y="118"/>
                    <a:pt x="52" y="116"/>
                  </a:cubicBezTo>
                  <a:cubicBezTo>
                    <a:pt x="52" y="118"/>
                    <a:pt x="52" y="121"/>
                    <a:pt x="52" y="123"/>
                  </a:cubicBezTo>
                  <a:cubicBezTo>
                    <a:pt x="52" y="124"/>
                    <a:pt x="53" y="124"/>
                    <a:pt x="53" y="124"/>
                  </a:cubicBezTo>
                  <a:cubicBezTo>
                    <a:pt x="53" y="125"/>
                    <a:pt x="53" y="125"/>
                    <a:pt x="53" y="125"/>
                  </a:cubicBezTo>
                  <a:moveTo>
                    <a:pt x="97" y="120"/>
                  </a:moveTo>
                  <a:cubicBezTo>
                    <a:pt x="97" y="120"/>
                    <a:pt x="96" y="119"/>
                    <a:pt x="96" y="119"/>
                  </a:cubicBezTo>
                  <a:cubicBezTo>
                    <a:pt x="96" y="118"/>
                    <a:pt x="97" y="116"/>
                    <a:pt x="98" y="115"/>
                  </a:cubicBezTo>
                  <a:cubicBezTo>
                    <a:pt x="97" y="117"/>
                    <a:pt x="97" y="119"/>
                    <a:pt x="97" y="120"/>
                  </a:cubicBezTo>
                  <a:moveTo>
                    <a:pt x="76" y="116"/>
                  </a:moveTo>
                  <a:cubicBezTo>
                    <a:pt x="76" y="116"/>
                    <a:pt x="76" y="115"/>
                    <a:pt x="76" y="114"/>
                  </a:cubicBezTo>
                  <a:cubicBezTo>
                    <a:pt x="76" y="114"/>
                    <a:pt x="77" y="114"/>
                    <a:pt x="77" y="114"/>
                  </a:cubicBezTo>
                  <a:cubicBezTo>
                    <a:pt x="77" y="115"/>
                    <a:pt x="76" y="116"/>
                    <a:pt x="76" y="116"/>
                  </a:cubicBezTo>
                  <a:moveTo>
                    <a:pt x="46" y="121"/>
                  </a:moveTo>
                  <a:cubicBezTo>
                    <a:pt x="45" y="121"/>
                    <a:pt x="44" y="121"/>
                    <a:pt x="44" y="120"/>
                  </a:cubicBezTo>
                  <a:cubicBezTo>
                    <a:pt x="45" y="118"/>
                    <a:pt x="47" y="115"/>
                    <a:pt x="49" y="113"/>
                  </a:cubicBezTo>
                  <a:cubicBezTo>
                    <a:pt x="50" y="114"/>
                    <a:pt x="51" y="114"/>
                    <a:pt x="52" y="114"/>
                  </a:cubicBezTo>
                  <a:cubicBezTo>
                    <a:pt x="50" y="116"/>
                    <a:pt x="48" y="119"/>
                    <a:pt x="46" y="121"/>
                  </a:cubicBezTo>
                  <a:moveTo>
                    <a:pt x="89" y="116"/>
                  </a:moveTo>
                  <a:cubicBezTo>
                    <a:pt x="90" y="115"/>
                    <a:pt x="90" y="114"/>
                    <a:pt x="90" y="113"/>
                  </a:cubicBezTo>
                  <a:cubicBezTo>
                    <a:pt x="90" y="114"/>
                    <a:pt x="90" y="115"/>
                    <a:pt x="90" y="116"/>
                  </a:cubicBezTo>
                  <a:cubicBezTo>
                    <a:pt x="89" y="116"/>
                    <a:pt x="89" y="116"/>
                    <a:pt x="89" y="116"/>
                  </a:cubicBezTo>
                  <a:moveTo>
                    <a:pt x="25" y="121"/>
                  </a:moveTo>
                  <a:cubicBezTo>
                    <a:pt x="24" y="120"/>
                    <a:pt x="24" y="120"/>
                    <a:pt x="23" y="119"/>
                  </a:cubicBezTo>
                  <a:cubicBezTo>
                    <a:pt x="24" y="117"/>
                    <a:pt x="25" y="115"/>
                    <a:pt x="26" y="113"/>
                  </a:cubicBezTo>
                  <a:cubicBezTo>
                    <a:pt x="26" y="113"/>
                    <a:pt x="26" y="113"/>
                    <a:pt x="26" y="113"/>
                  </a:cubicBezTo>
                  <a:cubicBezTo>
                    <a:pt x="26" y="115"/>
                    <a:pt x="25" y="118"/>
                    <a:pt x="25" y="121"/>
                  </a:cubicBezTo>
                  <a:moveTo>
                    <a:pt x="76" y="122"/>
                  </a:moveTo>
                  <a:cubicBezTo>
                    <a:pt x="76" y="121"/>
                    <a:pt x="76" y="120"/>
                    <a:pt x="76" y="119"/>
                  </a:cubicBezTo>
                  <a:cubicBezTo>
                    <a:pt x="77" y="117"/>
                    <a:pt x="78" y="115"/>
                    <a:pt x="79" y="113"/>
                  </a:cubicBezTo>
                  <a:cubicBezTo>
                    <a:pt x="80" y="113"/>
                    <a:pt x="81" y="113"/>
                    <a:pt x="81" y="112"/>
                  </a:cubicBezTo>
                  <a:cubicBezTo>
                    <a:pt x="80" y="115"/>
                    <a:pt x="78" y="118"/>
                    <a:pt x="77" y="122"/>
                  </a:cubicBezTo>
                  <a:cubicBezTo>
                    <a:pt x="76" y="122"/>
                    <a:pt x="76" y="122"/>
                    <a:pt x="76" y="122"/>
                  </a:cubicBezTo>
                  <a:moveTo>
                    <a:pt x="42" y="120"/>
                  </a:moveTo>
                  <a:cubicBezTo>
                    <a:pt x="42" y="119"/>
                    <a:pt x="41" y="119"/>
                    <a:pt x="40" y="119"/>
                  </a:cubicBezTo>
                  <a:cubicBezTo>
                    <a:pt x="42" y="116"/>
                    <a:pt x="44" y="114"/>
                    <a:pt x="46" y="112"/>
                  </a:cubicBezTo>
                  <a:cubicBezTo>
                    <a:pt x="47" y="112"/>
                    <a:pt x="47" y="113"/>
                    <a:pt x="48" y="113"/>
                  </a:cubicBezTo>
                  <a:cubicBezTo>
                    <a:pt x="46" y="115"/>
                    <a:pt x="44" y="117"/>
                    <a:pt x="42" y="120"/>
                  </a:cubicBezTo>
                  <a:moveTo>
                    <a:pt x="100" y="121"/>
                  </a:moveTo>
                  <a:cubicBezTo>
                    <a:pt x="100" y="119"/>
                    <a:pt x="100" y="116"/>
                    <a:pt x="101" y="114"/>
                  </a:cubicBezTo>
                  <a:cubicBezTo>
                    <a:pt x="102" y="113"/>
                    <a:pt x="103" y="112"/>
                    <a:pt x="104" y="111"/>
                  </a:cubicBezTo>
                  <a:cubicBezTo>
                    <a:pt x="103" y="114"/>
                    <a:pt x="102" y="118"/>
                    <a:pt x="101" y="121"/>
                  </a:cubicBezTo>
                  <a:cubicBezTo>
                    <a:pt x="101" y="121"/>
                    <a:pt x="101" y="121"/>
                    <a:pt x="101" y="121"/>
                  </a:cubicBezTo>
                  <a:cubicBezTo>
                    <a:pt x="100" y="121"/>
                    <a:pt x="100" y="121"/>
                    <a:pt x="100" y="121"/>
                  </a:cubicBezTo>
                  <a:moveTo>
                    <a:pt x="95" y="118"/>
                  </a:moveTo>
                  <a:cubicBezTo>
                    <a:pt x="94" y="117"/>
                    <a:pt x="94" y="117"/>
                    <a:pt x="94" y="117"/>
                  </a:cubicBezTo>
                  <a:cubicBezTo>
                    <a:pt x="95" y="115"/>
                    <a:pt x="96" y="113"/>
                    <a:pt x="97" y="111"/>
                  </a:cubicBezTo>
                  <a:cubicBezTo>
                    <a:pt x="98" y="112"/>
                    <a:pt x="98" y="112"/>
                    <a:pt x="98" y="112"/>
                  </a:cubicBezTo>
                  <a:cubicBezTo>
                    <a:pt x="97" y="112"/>
                    <a:pt x="97" y="112"/>
                    <a:pt x="97" y="112"/>
                  </a:cubicBezTo>
                  <a:cubicBezTo>
                    <a:pt x="97" y="114"/>
                    <a:pt x="96" y="116"/>
                    <a:pt x="95" y="118"/>
                  </a:cubicBezTo>
                  <a:moveTo>
                    <a:pt x="22" y="118"/>
                  </a:moveTo>
                  <a:cubicBezTo>
                    <a:pt x="21" y="117"/>
                    <a:pt x="21" y="117"/>
                    <a:pt x="20" y="116"/>
                  </a:cubicBezTo>
                  <a:cubicBezTo>
                    <a:pt x="21" y="115"/>
                    <a:pt x="22" y="113"/>
                    <a:pt x="24" y="111"/>
                  </a:cubicBezTo>
                  <a:cubicBezTo>
                    <a:pt x="24" y="111"/>
                    <a:pt x="25" y="112"/>
                    <a:pt x="25" y="112"/>
                  </a:cubicBezTo>
                  <a:cubicBezTo>
                    <a:pt x="24" y="114"/>
                    <a:pt x="23" y="116"/>
                    <a:pt x="22" y="118"/>
                  </a:cubicBezTo>
                  <a:moveTo>
                    <a:pt x="39" y="118"/>
                  </a:moveTo>
                  <a:cubicBezTo>
                    <a:pt x="39" y="118"/>
                    <a:pt x="38" y="117"/>
                    <a:pt x="37" y="117"/>
                  </a:cubicBezTo>
                  <a:cubicBezTo>
                    <a:pt x="39" y="115"/>
                    <a:pt x="41" y="113"/>
                    <a:pt x="42" y="11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3" y="111"/>
                    <a:pt x="44" y="111"/>
                    <a:pt x="44" y="112"/>
                  </a:cubicBezTo>
                  <a:cubicBezTo>
                    <a:pt x="42" y="114"/>
                    <a:pt x="41" y="116"/>
                    <a:pt x="39" y="118"/>
                  </a:cubicBezTo>
                  <a:moveTo>
                    <a:pt x="79" y="121"/>
                  </a:moveTo>
                  <a:cubicBezTo>
                    <a:pt x="80" y="118"/>
                    <a:pt x="82" y="115"/>
                    <a:pt x="83" y="112"/>
                  </a:cubicBezTo>
                  <a:cubicBezTo>
                    <a:pt x="85" y="111"/>
                    <a:pt x="86" y="111"/>
                    <a:pt x="87" y="110"/>
                  </a:cubicBezTo>
                  <a:cubicBezTo>
                    <a:pt x="85" y="113"/>
                    <a:pt x="84" y="116"/>
                    <a:pt x="83" y="120"/>
                  </a:cubicBezTo>
                  <a:cubicBezTo>
                    <a:pt x="82" y="120"/>
                    <a:pt x="80" y="121"/>
                    <a:pt x="79" y="121"/>
                  </a:cubicBezTo>
                  <a:moveTo>
                    <a:pt x="28" y="121"/>
                  </a:moveTo>
                  <a:cubicBezTo>
                    <a:pt x="28" y="119"/>
                    <a:pt x="29" y="116"/>
                    <a:pt x="29" y="114"/>
                  </a:cubicBezTo>
                  <a:cubicBezTo>
                    <a:pt x="31" y="112"/>
                    <a:pt x="32" y="111"/>
                    <a:pt x="34" y="109"/>
                  </a:cubicBezTo>
                  <a:cubicBezTo>
                    <a:pt x="33" y="111"/>
                    <a:pt x="33" y="114"/>
                    <a:pt x="33" y="116"/>
                  </a:cubicBezTo>
                  <a:cubicBezTo>
                    <a:pt x="31" y="118"/>
                    <a:pt x="30" y="119"/>
                    <a:pt x="28" y="121"/>
                  </a:cubicBezTo>
                  <a:moveTo>
                    <a:pt x="36" y="116"/>
                  </a:moveTo>
                  <a:cubicBezTo>
                    <a:pt x="36" y="116"/>
                    <a:pt x="36" y="116"/>
                    <a:pt x="36" y="116"/>
                  </a:cubicBezTo>
                  <a:cubicBezTo>
                    <a:pt x="36" y="115"/>
                    <a:pt x="36" y="114"/>
                    <a:pt x="36" y="113"/>
                  </a:cubicBezTo>
                  <a:cubicBezTo>
                    <a:pt x="37" y="112"/>
                    <a:pt x="38" y="110"/>
                    <a:pt x="39" y="109"/>
                  </a:cubicBezTo>
                  <a:cubicBezTo>
                    <a:pt x="40" y="109"/>
                    <a:pt x="40" y="110"/>
                    <a:pt x="41" y="110"/>
                  </a:cubicBezTo>
                  <a:cubicBezTo>
                    <a:pt x="39" y="112"/>
                    <a:pt x="38" y="114"/>
                    <a:pt x="36" y="116"/>
                  </a:cubicBezTo>
                  <a:moveTo>
                    <a:pt x="19" y="115"/>
                  </a:moveTo>
                  <a:cubicBezTo>
                    <a:pt x="19" y="115"/>
                    <a:pt x="18" y="114"/>
                    <a:pt x="18" y="114"/>
                  </a:cubicBezTo>
                  <a:cubicBezTo>
                    <a:pt x="19" y="112"/>
                    <a:pt x="20" y="111"/>
                    <a:pt x="21" y="109"/>
                  </a:cubicBezTo>
                  <a:cubicBezTo>
                    <a:pt x="22" y="109"/>
                    <a:pt x="22" y="110"/>
                    <a:pt x="23" y="110"/>
                  </a:cubicBezTo>
                  <a:cubicBezTo>
                    <a:pt x="21" y="112"/>
                    <a:pt x="20" y="113"/>
                    <a:pt x="19" y="115"/>
                  </a:cubicBezTo>
                  <a:moveTo>
                    <a:pt x="93" y="115"/>
                  </a:moveTo>
                  <a:cubicBezTo>
                    <a:pt x="93" y="113"/>
                    <a:pt x="94" y="111"/>
                    <a:pt x="94" y="109"/>
                  </a:cubicBezTo>
                  <a:cubicBezTo>
                    <a:pt x="94" y="109"/>
                    <a:pt x="95" y="110"/>
                    <a:pt x="95" y="110"/>
                  </a:cubicBezTo>
                  <a:cubicBezTo>
                    <a:pt x="95" y="112"/>
                    <a:pt x="94" y="113"/>
                    <a:pt x="93" y="115"/>
                  </a:cubicBezTo>
                  <a:moveTo>
                    <a:pt x="85" y="119"/>
                  </a:moveTo>
                  <a:cubicBezTo>
                    <a:pt x="86" y="116"/>
                    <a:pt x="87" y="112"/>
                    <a:pt x="89" y="109"/>
                  </a:cubicBezTo>
                  <a:cubicBezTo>
                    <a:pt x="89" y="109"/>
                    <a:pt x="90" y="108"/>
                    <a:pt x="91" y="108"/>
                  </a:cubicBezTo>
                  <a:cubicBezTo>
                    <a:pt x="90" y="111"/>
                    <a:pt x="88" y="114"/>
                    <a:pt x="87" y="118"/>
                  </a:cubicBezTo>
                  <a:cubicBezTo>
                    <a:pt x="86" y="118"/>
                    <a:pt x="86" y="118"/>
                    <a:pt x="85" y="119"/>
                  </a:cubicBezTo>
                  <a:moveTo>
                    <a:pt x="37" y="110"/>
                  </a:moveTo>
                  <a:cubicBezTo>
                    <a:pt x="37" y="109"/>
                    <a:pt x="37" y="109"/>
                    <a:pt x="37" y="108"/>
                  </a:cubicBezTo>
                  <a:cubicBezTo>
                    <a:pt x="37" y="108"/>
                    <a:pt x="38" y="108"/>
                    <a:pt x="38" y="108"/>
                  </a:cubicBezTo>
                  <a:cubicBezTo>
                    <a:pt x="37" y="109"/>
                    <a:pt x="37" y="110"/>
                    <a:pt x="37" y="110"/>
                  </a:cubicBezTo>
                  <a:moveTo>
                    <a:pt x="103" y="119"/>
                  </a:moveTo>
                  <a:cubicBezTo>
                    <a:pt x="104" y="116"/>
                    <a:pt x="105" y="113"/>
                    <a:pt x="106" y="109"/>
                  </a:cubicBezTo>
                  <a:cubicBezTo>
                    <a:pt x="107" y="109"/>
                    <a:pt x="108" y="108"/>
                    <a:pt x="109" y="107"/>
                  </a:cubicBezTo>
                  <a:cubicBezTo>
                    <a:pt x="108" y="110"/>
                    <a:pt x="107" y="113"/>
                    <a:pt x="106" y="116"/>
                  </a:cubicBezTo>
                  <a:cubicBezTo>
                    <a:pt x="105" y="117"/>
                    <a:pt x="104" y="118"/>
                    <a:pt x="103" y="119"/>
                  </a:cubicBezTo>
                  <a:moveTo>
                    <a:pt x="17" y="113"/>
                  </a:moveTo>
                  <a:cubicBezTo>
                    <a:pt x="17" y="112"/>
                    <a:pt x="16" y="112"/>
                    <a:pt x="16" y="112"/>
                  </a:cubicBezTo>
                  <a:cubicBezTo>
                    <a:pt x="17" y="110"/>
                    <a:pt x="18" y="108"/>
                    <a:pt x="19" y="107"/>
                  </a:cubicBezTo>
                  <a:cubicBezTo>
                    <a:pt x="20" y="107"/>
                    <a:pt x="20" y="108"/>
                    <a:pt x="20" y="108"/>
                  </a:cubicBezTo>
                  <a:cubicBezTo>
                    <a:pt x="19" y="110"/>
                    <a:pt x="18" y="111"/>
                    <a:pt x="17" y="113"/>
                  </a:cubicBezTo>
                  <a:moveTo>
                    <a:pt x="15" y="110"/>
                  </a:moveTo>
                  <a:cubicBezTo>
                    <a:pt x="14" y="109"/>
                    <a:pt x="14" y="109"/>
                    <a:pt x="14" y="109"/>
                  </a:cubicBezTo>
                  <a:cubicBezTo>
                    <a:pt x="15" y="108"/>
                    <a:pt x="16" y="106"/>
                    <a:pt x="17" y="105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7" y="107"/>
                    <a:pt x="16" y="109"/>
                    <a:pt x="15" y="110"/>
                  </a:cubicBezTo>
                  <a:moveTo>
                    <a:pt x="109" y="113"/>
                  </a:moveTo>
                  <a:cubicBezTo>
                    <a:pt x="109" y="110"/>
                    <a:pt x="110" y="107"/>
                    <a:pt x="111" y="104"/>
                  </a:cubicBezTo>
                  <a:cubicBezTo>
                    <a:pt x="112" y="104"/>
                    <a:pt x="112" y="103"/>
                    <a:pt x="112" y="103"/>
                  </a:cubicBezTo>
                  <a:cubicBezTo>
                    <a:pt x="112" y="105"/>
                    <a:pt x="112" y="107"/>
                    <a:pt x="112" y="109"/>
                  </a:cubicBezTo>
                  <a:cubicBezTo>
                    <a:pt x="111" y="110"/>
                    <a:pt x="110" y="112"/>
                    <a:pt x="109" y="113"/>
                  </a:cubicBezTo>
                  <a:moveTo>
                    <a:pt x="15" y="106"/>
                  </a:moveTo>
                  <a:cubicBezTo>
                    <a:pt x="15" y="105"/>
                    <a:pt x="15" y="103"/>
                    <a:pt x="15" y="102"/>
                  </a:cubicBezTo>
                  <a:cubicBezTo>
                    <a:pt x="16" y="103"/>
                    <a:pt x="16" y="103"/>
                    <a:pt x="16" y="104"/>
                  </a:cubicBezTo>
                  <a:cubicBezTo>
                    <a:pt x="16" y="104"/>
                    <a:pt x="15" y="105"/>
                    <a:pt x="15" y="106"/>
                  </a:cubicBezTo>
                  <a:moveTo>
                    <a:pt x="18" y="92"/>
                  </a:moveTo>
                  <a:cubicBezTo>
                    <a:pt x="18" y="91"/>
                    <a:pt x="18" y="90"/>
                    <a:pt x="19" y="90"/>
                  </a:cubicBezTo>
                  <a:cubicBezTo>
                    <a:pt x="19" y="90"/>
                    <a:pt x="19" y="90"/>
                    <a:pt x="19" y="91"/>
                  </a:cubicBezTo>
                  <a:cubicBezTo>
                    <a:pt x="19" y="91"/>
                    <a:pt x="18" y="92"/>
                    <a:pt x="18" y="92"/>
                  </a:cubicBezTo>
                  <a:moveTo>
                    <a:pt x="16" y="92"/>
                  </a:moveTo>
                  <a:cubicBezTo>
                    <a:pt x="16" y="91"/>
                    <a:pt x="16" y="90"/>
                    <a:pt x="15" y="89"/>
                  </a:cubicBezTo>
                  <a:cubicBezTo>
                    <a:pt x="16" y="87"/>
                    <a:pt x="16" y="86"/>
                    <a:pt x="16" y="85"/>
                  </a:cubicBezTo>
                  <a:cubicBezTo>
                    <a:pt x="17" y="86"/>
                    <a:pt x="17" y="87"/>
                    <a:pt x="18" y="88"/>
                  </a:cubicBezTo>
                  <a:cubicBezTo>
                    <a:pt x="17" y="89"/>
                    <a:pt x="17" y="91"/>
                    <a:pt x="16" y="92"/>
                  </a:cubicBezTo>
                  <a:moveTo>
                    <a:pt x="110" y="92"/>
                  </a:moveTo>
                  <a:cubicBezTo>
                    <a:pt x="109" y="91"/>
                    <a:pt x="109" y="91"/>
                    <a:pt x="109" y="91"/>
                  </a:cubicBezTo>
                  <a:cubicBezTo>
                    <a:pt x="111" y="87"/>
                    <a:pt x="112" y="84"/>
                    <a:pt x="113" y="81"/>
                  </a:cubicBezTo>
                  <a:cubicBezTo>
                    <a:pt x="113" y="82"/>
                    <a:pt x="113" y="84"/>
                    <a:pt x="113" y="85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3" y="86"/>
                    <a:pt x="113" y="86"/>
                    <a:pt x="113" y="86"/>
                  </a:cubicBezTo>
                  <a:cubicBezTo>
                    <a:pt x="112" y="88"/>
                    <a:pt x="111" y="89"/>
                    <a:pt x="110" y="92"/>
                  </a:cubicBezTo>
                  <a:moveTo>
                    <a:pt x="15" y="86"/>
                  </a:moveTo>
                  <a:cubicBezTo>
                    <a:pt x="14" y="85"/>
                    <a:pt x="14" y="85"/>
                    <a:pt x="14" y="84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4" y="83"/>
                    <a:pt x="14" y="81"/>
                    <a:pt x="14" y="80"/>
                  </a:cubicBezTo>
                  <a:cubicBezTo>
                    <a:pt x="15" y="81"/>
                    <a:pt x="15" y="82"/>
                    <a:pt x="15" y="83"/>
                  </a:cubicBezTo>
                  <a:cubicBezTo>
                    <a:pt x="15" y="84"/>
                    <a:pt x="15" y="85"/>
                    <a:pt x="15" y="86"/>
                  </a:cubicBezTo>
                  <a:moveTo>
                    <a:pt x="116" y="77"/>
                  </a:moveTo>
                  <a:cubicBezTo>
                    <a:pt x="116" y="77"/>
                    <a:pt x="116" y="76"/>
                    <a:pt x="116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5"/>
                    <a:pt x="117" y="75"/>
                    <a:pt x="117" y="75"/>
                  </a:cubicBezTo>
                  <a:cubicBezTo>
                    <a:pt x="117" y="76"/>
                    <a:pt x="117" y="77"/>
                    <a:pt x="116" y="77"/>
                  </a:cubicBezTo>
                  <a:moveTo>
                    <a:pt x="8" y="82"/>
                  </a:moveTo>
                  <a:cubicBezTo>
                    <a:pt x="9" y="80"/>
                    <a:pt x="10" y="77"/>
                    <a:pt x="12" y="74"/>
                  </a:cubicBezTo>
                  <a:cubicBezTo>
                    <a:pt x="12" y="76"/>
                    <a:pt x="11" y="77"/>
                    <a:pt x="11" y="79"/>
                  </a:cubicBezTo>
                  <a:cubicBezTo>
                    <a:pt x="11" y="80"/>
                    <a:pt x="11" y="81"/>
                    <a:pt x="10" y="82"/>
                  </a:cubicBezTo>
                  <a:cubicBezTo>
                    <a:pt x="9" y="82"/>
                    <a:pt x="9" y="82"/>
                    <a:pt x="8" y="82"/>
                  </a:cubicBezTo>
                  <a:moveTo>
                    <a:pt x="3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5" y="79"/>
                    <a:pt x="6" y="77"/>
                    <a:pt x="7" y="74"/>
                  </a:cubicBezTo>
                  <a:cubicBezTo>
                    <a:pt x="8" y="74"/>
                    <a:pt x="9" y="74"/>
                    <a:pt x="10" y="74"/>
                  </a:cubicBezTo>
                  <a:cubicBezTo>
                    <a:pt x="9" y="77"/>
                    <a:pt x="8" y="80"/>
                    <a:pt x="6" y="82"/>
                  </a:cubicBezTo>
                  <a:cubicBezTo>
                    <a:pt x="5" y="82"/>
                    <a:pt x="4" y="82"/>
                    <a:pt x="3" y="82"/>
                  </a:cubicBezTo>
                  <a:moveTo>
                    <a:pt x="116" y="83"/>
                  </a:moveTo>
                  <a:cubicBezTo>
                    <a:pt x="116" y="82"/>
                    <a:pt x="116" y="82"/>
                    <a:pt x="116" y="81"/>
                  </a:cubicBezTo>
                  <a:cubicBezTo>
                    <a:pt x="116" y="81"/>
                    <a:pt x="116" y="81"/>
                    <a:pt x="116" y="81"/>
                  </a:cubicBezTo>
                  <a:cubicBezTo>
                    <a:pt x="117" y="79"/>
                    <a:pt x="118" y="76"/>
                    <a:pt x="119" y="74"/>
                  </a:cubicBezTo>
                  <a:cubicBezTo>
                    <a:pt x="120" y="74"/>
                    <a:pt x="120" y="74"/>
                    <a:pt x="121" y="74"/>
                  </a:cubicBezTo>
                  <a:cubicBezTo>
                    <a:pt x="120" y="77"/>
                    <a:pt x="119" y="80"/>
                    <a:pt x="118" y="83"/>
                  </a:cubicBezTo>
                  <a:cubicBezTo>
                    <a:pt x="117" y="83"/>
                    <a:pt x="117" y="83"/>
                    <a:pt x="116" y="83"/>
                  </a:cubicBezTo>
                  <a:cubicBezTo>
                    <a:pt x="116" y="83"/>
                    <a:pt x="116" y="83"/>
                    <a:pt x="116" y="83"/>
                  </a:cubicBezTo>
                  <a:moveTo>
                    <a:pt x="119" y="82"/>
                  </a:moveTo>
                  <a:cubicBezTo>
                    <a:pt x="120" y="79"/>
                    <a:pt x="121" y="77"/>
                    <a:pt x="123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123" y="77"/>
                    <a:pt x="123" y="80"/>
                    <a:pt x="122" y="82"/>
                  </a:cubicBezTo>
                  <a:cubicBezTo>
                    <a:pt x="122" y="82"/>
                    <a:pt x="121" y="82"/>
                    <a:pt x="120" y="82"/>
                  </a:cubicBezTo>
                  <a:cubicBezTo>
                    <a:pt x="119" y="82"/>
                    <a:pt x="119" y="82"/>
                    <a:pt x="119" y="82"/>
                  </a:cubicBezTo>
                  <a:moveTo>
                    <a:pt x="3" y="79"/>
                  </a:moveTo>
                  <a:cubicBezTo>
                    <a:pt x="3" y="77"/>
                    <a:pt x="3" y="76"/>
                    <a:pt x="3" y="74"/>
                  </a:cubicBezTo>
                  <a:cubicBezTo>
                    <a:pt x="3" y="74"/>
                    <a:pt x="3" y="74"/>
                    <a:pt x="3" y="74"/>
                  </a:cubicBezTo>
                  <a:cubicBezTo>
                    <a:pt x="4" y="74"/>
                    <a:pt x="5" y="74"/>
                    <a:pt x="5" y="74"/>
                  </a:cubicBezTo>
                  <a:cubicBezTo>
                    <a:pt x="5" y="76"/>
                    <a:pt x="4" y="77"/>
                    <a:pt x="3" y="79"/>
                  </a:cubicBezTo>
                  <a:moveTo>
                    <a:pt x="17" y="40"/>
                  </a:moveTo>
                  <a:cubicBezTo>
                    <a:pt x="16" y="39"/>
                    <a:pt x="16" y="39"/>
                    <a:pt x="15" y="38"/>
                  </a:cubicBezTo>
                  <a:cubicBezTo>
                    <a:pt x="16" y="37"/>
                    <a:pt x="18" y="35"/>
                    <a:pt x="19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8" y="36"/>
                    <a:pt x="17" y="38"/>
                    <a:pt x="17" y="40"/>
                  </a:cubicBezTo>
                  <a:moveTo>
                    <a:pt x="15" y="37"/>
                  </a:moveTo>
                  <a:cubicBezTo>
                    <a:pt x="15" y="36"/>
                    <a:pt x="15" y="35"/>
                    <a:pt x="15" y="35"/>
                  </a:cubicBezTo>
                  <a:cubicBezTo>
                    <a:pt x="16" y="34"/>
                    <a:pt x="17" y="33"/>
                    <a:pt x="17" y="32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7" y="34"/>
                    <a:pt x="16" y="35"/>
                    <a:pt x="15" y="37"/>
                  </a:cubicBezTo>
                  <a:moveTo>
                    <a:pt x="111" y="38"/>
                  </a:moveTo>
                  <a:cubicBezTo>
                    <a:pt x="110" y="36"/>
                    <a:pt x="109" y="35"/>
                    <a:pt x="109" y="34"/>
                  </a:cubicBezTo>
                  <a:cubicBezTo>
                    <a:pt x="110" y="33"/>
                    <a:pt x="111" y="32"/>
                    <a:pt x="112" y="30"/>
                  </a:cubicBezTo>
                  <a:cubicBezTo>
                    <a:pt x="112" y="32"/>
                    <a:pt x="112" y="33"/>
                    <a:pt x="112" y="34"/>
                  </a:cubicBezTo>
                  <a:cubicBezTo>
                    <a:pt x="112" y="35"/>
                    <a:pt x="112" y="35"/>
                    <a:pt x="112" y="36"/>
                  </a:cubicBezTo>
                  <a:cubicBezTo>
                    <a:pt x="112" y="37"/>
                    <a:pt x="111" y="37"/>
                    <a:pt x="111" y="38"/>
                  </a:cubicBezTo>
                  <a:moveTo>
                    <a:pt x="15" y="32"/>
                  </a:moveTo>
                  <a:cubicBezTo>
                    <a:pt x="15" y="31"/>
                    <a:pt x="15" y="31"/>
                    <a:pt x="15" y="30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1"/>
                    <a:pt x="16" y="32"/>
                    <a:pt x="15" y="32"/>
                  </a:cubicBezTo>
                  <a:moveTo>
                    <a:pt x="36" y="21"/>
                  </a:moveTo>
                  <a:cubicBezTo>
                    <a:pt x="36" y="21"/>
                    <a:pt x="36" y="21"/>
                    <a:pt x="37" y="21"/>
                  </a:cubicBezTo>
                  <a:cubicBezTo>
                    <a:pt x="42" y="17"/>
                    <a:pt x="48" y="15"/>
                    <a:pt x="54" y="14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9"/>
                    <a:pt x="55" y="6"/>
                    <a:pt x="55" y="3"/>
                  </a:cubicBezTo>
                  <a:cubicBezTo>
                    <a:pt x="58" y="3"/>
                    <a:pt x="61" y="2"/>
                    <a:pt x="64" y="2"/>
                  </a:cubicBezTo>
                  <a:cubicBezTo>
                    <a:pt x="67" y="2"/>
                    <a:pt x="70" y="3"/>
                    <a:pt x="73" y="3"/>
                  </a:cubicBezTo>
                  <a:cubicBezTo>
                    <a:pt x="73" y="6"/>
                    <a:pt x="73" y="9"/>
                    <a:pt x="73" y="12"/>
                  </a:cubicBezTo>
                  <a:cubicBezTo>
                    <a:pt x="73" y="13"/>
                    <a:pt x="73" y="14"/>
                    <a:pt x="74" y="14"/>
                  </a:cubicBezTo>
                  <a:cubicBezTo>
                    <a:pt x="80" y="15"/>
                    <a:pt x="86" y="17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96" y="19"/>
                    <a:pt x="98" y="16"/>
                    <a:pt x="100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3" y="16"/>
                    <a:pt x="109" y="23"/>
                    <a:pt x="110" y="23"/>
                  </a:cubicBezTo>
                  <a:cubicBezTo>
                    <a:pt x="110" y="24"/>
                    <a:pt x="111" y="25"/>
                    <a:pt x="112" y="26"/>
                  </a:cubicBezTo>
                  <a:cubicBezTo>
                    <a:pt x="112" y="27"/>
                    <a:pt x="112" y="27"/>
                    <a:pt x="112" y="27"/>
                  </a:cubicBezTo>
                  <a:cubicBezTo>
                    <a:pt x="110" y="29"/>
                    <a:pt x="108" y="31"/>
                    <a:pt x="106" y="33"/>
                  </a:cubicBezTo>
                  <a:cubicBezTo>
                    <a:pt x="105" y="33"/>
                    <a:pt x="105" y="34"/>
                    <a:pt x="106" y="35"/>
                  </a:cubicBezTo>
                  <a:cubicBezTo>
                    <a:pt x="109" y="40"/>
                    <a:pt x="112" y="46"/>
                    <a:pt x="113" y="53"/>
                  </a:cubicBezTo>
                  <a:cubicBezTo>
                    <a:pt x="113" y="53"/>
                    <a:pt x="114" y="54"/>
                    <a:pt x="114" y="54"/>
                  </a:cubicBezTo>
                  <a:cubicBezTo>
                    <a:pt x="117" y="54"/>
                    <a:pt x="120" y="54"/>
                    <a:pt x="123" y="54"/>
                  </a:cubicBezTo>
                  <a:cubicBezTo>
                    <a:pt x="124" y="57"/>
                    <a:pt x="124" y="60"/>
                    <a:pt x="124" y="63"/>
                  </a:cubicBezTo>
                  <a:cubicBezTo>
                    <a:pt x="124" y="65"/>
                    <a:pt x="124" y="68"/>
                    <a:pt x="124" y="71"/>
                  </a:cubicBezTo>
                  <a:cubicBezTo>
                    <a:pt x="123" y="71"/>
                    <a:pt x="123" y="71"/>
                    <a:pt x="122" y="71"/>
                  </a:cubicBezTo>
                  <a:cubicBezTo>
                    <a:pt x="119" y="71"/>
                    <a:pt x="117" y="71"/>
                    <a:pt x="115" y="73"/>
                  </a:cubicBezTo>
                  <a:cubicBezTo>
                    <a:pt x="114" y="73"/>
                    <a:pt x="113" y="75"/>
                    <a:pt x="112" y="76"/>
                  </a:cubicBezTo>
                  <a:cubicBezTo>
                    <a:pt x="110" y="80"/>
                    <a:pt x="109" y="84"/>
                    <a:pt x="106" y="90"/>
                  </a:cubicBezTo>
                  <a:cubicBezTo>
                    <a:pt x="105" y="91"/>
                    <a:pt x="105" y="91"/>
                    <a:pt x="106" y="92"/>
                  </a:cubicBezTo>
                  <a:cubicBezTo>
                    <a:pt x="108" y="94"/>
                    <a:pt x="110" y="96"/>
                    <a:pt x="112" y="98"/>
                  </a:cubicBezTo>
                  <a:cubicBezTo>
                    <a:pt x="109" y="103"/>
                    <a:pt x="105" y="107"/>
                    <a:pt x="100" y="111"/>
                  </a:cubicBezTo>
                  <a:cubicBezTo>
                    <a:pt x="98" y="108"/>
                    <a:pt x="96" y="106"/>
                    <a:pt x="94" y="104"/>
                  </a:cubicBezTo>
                  <a:cubicBezTo>
                    <a:pt x="93" y="104"/>
                    <a:pt x="93" y="104"/>
                    <a:pt x="93" y="104"/>
                  </a:cubicBezTo>
                  <a:cubicBezTo>
                    <a:pt x="92" y="104"/>
                    <a:pt x="92" y="104"/>
                    <a:pt x="92" y="104"/>
                  </a:cubicBezTo>
                  <a:cubicBezTo>
                    <a:pt x="86" y="108"/>
                    <a:pt x="80" y="110"/>
                    <a:pt x="74" y="111"/>
                  </a:cubicBezTo>
                  <a:cubicBezTo>
                    <a:pt x="73" y="112"/>
                    <a:pt x="73" y="112"/>
                    <a:pt x="73" y="113"/>
                  </a:cubicBezTo>
                  <a:cubicBezTo>
                    <a:pt x="73" y="116"/>
                    <a:pt x="73" y="119"/>
                    <a:pt x="73" y="122"/>
                  </a:cubicBezTo>
                  <a:cubicBezTo>
                    <a:pt x="70" y="122"/>
                    <a:pt x="67" y="123"/>
                    <a:pt x="64" y="123"/>
                  </a:cubicBezTo>
                  <a:cubicBezTo>
                    <a:pt x="61" y="123"/>
                    <a:pt x="58" y="122"/>
                    <a:pt x="55" y="122"/>
                  </a:cubicBezTo>
                  <a:cubicBezTo>
                    <a:pt x="55" y="119"/>
                    <a:pt x="55" y="116"/>
                    <a:pt x="55" y="113"/>
                  </a:cubicBezTo>
                  <a:cubicBezTo>
                    <a:pt x="55" y="112"/>
                    <a:pt x="55" y="112"/>
                    <a:pt x="54" y="111"/>
                  </a:cubicBezTo>
                  <a:cubicBezTo>
                    <a:pt x="48" y="110"/>
                    <a:pt x="42" y="108"/>
                    <a:pt x="36" y="104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5" y="104"/>
                    <a:pt x="35" y="104"/>
                    <a:pt x="34" y="104"/>
                  </a:cubicBezTo>
                  <a:cubicBezTo>
                    <a:pt x="32" y="106"/>
                    <a:pt x="30" y="108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3" y="107"/>
                    <a:pt x="19" y="103"/>
                    <a:pt x="16" y="98"/>
                  </a:cubicBezTo>
                  <a:cubicBezTo>
                    <a:pt x="18" y="96"/>
                    <a:pt x="20" y="94"/>
                    <a:pt x="22" y="92"/>
                  </a:cubicBezTo>
                  <a:cubicBezTo>
                    <a:pt x="23" y="91"/>
                    <a:pt x="23" y="91"/>
                    <a:pt x="22" y="90"/>
                  </a:cubicBezTo>
                  <a:cubicBezTo>
                    <a:pt x="19" y="85"/>
                    <a:pt x="16" y="79"/>
                    <a:pt x="15" y="72"/>
                  </a:cubicBezTo>
                  <a:cubicBezTo>
                    <a:pt x="15" y="72"/>
                    <a:pt x="14" y="71"/>
                    <a:pt x="14" y="71"/>
                  </a:cubicBezTo>
                  <a:cubicBezTo>
                    <a:pt x="11" y="71"/>
                    <a:pt x="8" y="71"/>
                    <a:pt x="5" y="71"/>
                  </a:cubicBezTo>
                  <a:cubicBezTo>
                    <a:pt x="4" y="68"/>
                    <a:pt x="4" y="66"/>
                    <a:pt x="4" y="63"/>
                  </a:cubicBezTo>
                  <a:cubicBezTo>
                    <a:pt x="4" y="60"/>
                    <a:pt x="4" y="57"/>
                    <a:pt x="5" y="54"/>
                  </a:cubicBezTo>
                  <a:cubicBezTo>
                    <a:pt x="8" y="54"/>
                    <a:pt x="11" y="54"/>
                    <a:pt x="14" y="54"/>
                  </a:cubicBezTo>
                  <a:cubicBezTo>
                    <a:pt x="14" y="54"/>
                    <a:pt x="15" y="53"/>
                    <a:pt x="15" y="53"/>
                  </a:cubicBezTo>
                  <a:cubicBezTo>
                    <a:pt x="17" y="46"/>
                    <a:pt x="19" y="40"/>
                    <a:pt x="23" y="35"/>
                  </a:cubicBezTo>
                  <a:cubicBezTo>
                    <a:pt x="23" y="34"/>
                    <a:pt x="23" y="33"/>
                    <a:pt x="22" y="33"/>
                  </a:cubicBezTo>
                  <a:cubicBezTo>
                    <a:pt x="20" y="31"/>
                    <a:pt x="18" y="29"/>
                    <a:pt x="16" y="27"/>
                  </a:cubicBezTo>
                  <a:cubicBezTo>
                    <a:pt x="20" y="22"/>
                    <a:pt x="24" y="18"/>
                    <a:pt x="28" y="14"/>
                  </a:cubicBezTo>
                  <a:cubicBezTo>
                    <a:pt x="30" y="16"/>
                    <a:pt x="33" y="19"/>
                    <a:pt x="35" y="21"/>
                  </a:cubicBezTo>
                  <a:cubicBezTo>
                    <a:pt x="35" y="21"/>
                    <a:pt x="35" y="21"/>
                    <a:pt x="36" y="21"/>
                  </a:cubicBezTo>
                  <a:moveTo>
                    <a:pt x="64" y="0"/>
                  </a:moveTo>
                  <a:cubicBezTo>
                    <a:pt x="61" y="0"/>
                    <a:pt x="57" y="0"/>
                    <a:pt x="54" y="0"/>
                  </a:cubicBezTo>
                  <a:cubicBezTo>
                    <a:pt x="53" y="1"/>
                    <a:pt x="52" y="1"/>
                    <a:pt x="52" y="2"/>
                  </a:cubicBezTo>
                  <a:cubicBezTo>
                    <a:pt x="52" y="5"/>
                    <a:pt x="52" y="8"/>
                    <a:pt x="52" y="11"/>
                  </a:cubicBezTo>
                  <a:cubicBezTo>
                    <a:pt x="47" y="12"/>
                    <a:pt x="41" y="15"/>
                    <a:pt x="36" y="18"/>
                  </a:cubicBezTo>
                  <a:cubicBezTo>
                    <a:pt x="34" y="16"/>
                    <a:pt x="32" y="14"/>
                    <a:pt x="30" y="11"/>
                  </a:cubicBezTo>
                  <a:cubicBezTo>
                    <a:pt x="29" y="11"/>
                    <a:pt x="29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2" y="15"/>
                    <a:pt x="17" y="20"/>
                    <a:pt x="13" y="26"/>
                  </a:cubicBezTo>
                  <a:cubicBezTo>
                    <a:pt x="13" y="26"/>
                    <a:pt x="13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30"/>
                    <a:pt x="12" y="33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8"/>
                    <a:pt x="12" y="39"/>
                    <a:pt x="12" y="39"/>
                  </a:cubicBezTo>
                  <a:cubicBezTo>
                    <a:pt x="13" y="40"/>
                    <a:pt x="14" y="41"/>
                    <a:pt x="15" y="43"/>
                  </a:cubicBezTo>
                  <a:cubicBezTo>
                    <a:pt x="14" y="45"/>
                    <a:pt x="13" y="48"/>
                    <a:pt x="13" y="51"/>
                  </a:cubicBezTo>
                  <a:cubicBezTo>
                    <a:pt x="10" y="51"/>
                    <a:pt x="6" y="51"/>
                    <a:pt x="3" y="51"/>
                  </a:cubicBezTo>
                  <a:cubicBezTo>
                    <a:pt x="3" y="51"/>
                    <a:pt x="2" y="51"/>
                    <a:pt x="2" y="52"/>
                  </a:cubicBezTo>
                  <a:cubicBezTo>
                    <a:pt x="2" y="53"/>
                    <a:pt x="2" y="53"/>
                    <a:pt x="2" y="54"/>
                  </a:cubicBezTo>
                  <a:cubicBezTo>
                    <a:pt x="1" y="54"/>
                    <a:pt x="1" y="54"/>
                    <a:pt x="1" y="55"/>
                  </a:cubicBezTo>
                  <a:cubicBezTo>
                    <a:pt x="0" y="59"/>
                    <a:pt x="0" y="66"/>
                    <a:pt x="0" y="72"/>
                  </a:cubicBezTo>
                  <a:cubicBezTo>
                    <a:pt x="0" y="77"/>
                    <a:pt x="0" y="81"/>
                    <a:pt x="1" y="84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2" y="85"/>
                    <a:pt x="2" y="85"/>
                  </a:cubicBezTo>
                  <a:cubicBezTo>
                    <a:pt x="5" y="85"/>
                    <a:pt x="8" y="85"/>
                    <a:pt x="11" y="85"/>
                  </a:cubicBezTo>
                  <a:cubicBezTo>
                    <a:pt x="12" y="89"/>
                    <a:pt x="13" y="92"/>
                    <a:pt x="15" y="95"/>
                  </a:cubicBezTo>
                  <a:cubicBezTo>
                    <a:pt x="14" y="96"/>
                    <a:pt x="14" y="96"/>
                    <a:pt x="13" y="97"/>
                  </a:cubicBezTo>
                  <a:cubicBezTo>
                    <a:pt x="13" y="97"/>
                    <a:pt x="12" y="98"/>
                    <a:pt x="12" y="98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12" y="102"/>
                    <a:pt x="12" y="106"/>
                    <a:pt x="11" y="109"/>
                  </a:cubicBezTo>
                  <a:cubicBezTo>
                    <a:pt x="11" y="109"/>
                    <a:pt x="11" y="109"/>
                    <a:pt x="11" y="109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11" y="111"/>
                    <a:pt x="12" y="112"/>
                    <a:pt x="12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6" y="117"/>
                    <a:pt x="20" y="121"/>
                    <a:pt x="25" y="125"/>
                  </a:cubicBezTo>
                  <a:cubicBezTo>
                    <a:pt x="26" y="125"/>
                    <a:pt x="26" y="125"/>
                    <a:pt x="27" y="125"/>
                  </a:cubicBezTo>
                  <a:cubicBezTo>
                    <a:pt x="27" y="125"/>
                    <a:pt x="27" y="125"/>
                    <a:pt x="27" y="125"/>
                  </a:cubicBezTo>
                  <a:cubicBezTo>
                    <a:pt x="28" y="125"/>
                    <a:pt x="28" y="125"/>
                    <a:pt x="28" y="125"/>
                  </a:cubicBezTo>
                  <a:cubicBezTo>
                    <a:pt x="30" y="123"/>
                    <a:pt x="32" y="121"/>
                    <a:pt x="35" y="119"/>
                  </a:cubicBezTo>
                  <a:cubicBezTo>
                    <a:pt x="40" y="122"/>
                    <a:pt x="44" y="124"/>
                    <a:pt x="50" y="125"/>
                  </a:cubicBezTo>
                  <a:cubicBezTo>
                    <a:pt x="50" y="129"/>
                    <a:pt x="51" y="131"/>
                    <a:pt x="51" y="135"/>
                  </a:cubicBezTo>
                  <a:cubicBezTo>
                    <a:pt x="51" y="136"/>
                    <a:pt x="52" y="136"/>
                    <a:pt x="53" y="136"/>
                  </a:cubicBezTo>
                  <a:cubicBezTo>
                    <a:pt x="56" y="137"/>
                    <a:pt x="59" y="137"/>
                    <a:pt x="63" y="137"/>
                  </a:cubicBezTo>
                  <a:cubicBezTo>
                    <a:pt x="66" y="137"/>
                    <a:pt x="70" y="137"/>
                    <a:pt x="73" y="136"/>
                  </a:cubicBezTo>
                  <a:cubicBezTo>
                    <a:pt x="74" y="136"/>
                    <a:pt x="75" y="135"/>
                    <a:pt x="75" y="135"/>
                  </a:cubicBezTo>
                  <a:cubicBezTo>
                    <a:pt x="75" y="132"/>
                    <a:pt x="75" y="129"/>
                    <a:pt x="76" y="125"/>
                  </a:cubicBezTo>
                  <a:cubicBezTo>
                    <a:pt x="81" y="124"/>
                    <a:pt x="86" y="122"/>
                    <a:pt x="91" y="119"/>
                  </a:cubicBezTo>
                  <a:cubicBezTo>
                    <a:pt x="93" y="121"/>
                    <a:pt x="96" y="123"/>
                    <a:pt x="98" y="125"/>
                  </a:cubicBezTo>
                  <a:cubicBezTo>
                    <a:pt x="98" y="125"/>
                    <a:pt x="98" y="126"/>
                    <a:pt x="99" y="126"/>
                  </a:cubicBezTo>
                  <a:cubicBezTo>
                    <a:pt x="99" y="126"/>
                    <a:pt x="99" y="125"/>
                    <a:pt x="100" y="125"/>
                  </a:cubicBezTo>
                  <a:cubicBezTo>
                    <a:pt x="105" y="121"/>
                    <a:pt x="110" y="116"/>
                    <a:pt x="114" y="111"/>
                  </a:cubicBezTo>
                  <a:cubicBezTo>
                    <a:pt x="115" y="110"/>
                    <a:pt x="115" y="110"/>
                    <a:pt x="115" y="110"/>
                  </a:cubicBezTo>
                  <a:cubicBezTo>
                    <a:pt x="115" y="106"/>
                    <a:pt x="115" y="103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6" y="98"/>
                    <a:pt x="116" y="98"/>
                    <a:pt x="116" y="98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5" y="97"/>
                    <a:pt x="115" y="97"/>
                    <a:pt x="115" y="97"/>
                  </a:cubicBezTo>
                  <a:cubicBezTo>
                    <a:pt x="114" y="96"/>
                    <a:pt x="113" y="95"/>
                    <a:pt x="112" y="94"/>
                  </a:cubicBezTo>
                  <a:cubicBezTo>
                    <a:pt x="114" y="90"/>
                    <a:pt x="115" y="88"/>
                    <a:pt x="116" y="87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8" y="85"/>
                    <a:pt x="119" y="85"/>
                    <a:pt x="120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121" y="85"/>
                    <a:pt x="122" y="85"/>
                    <a:pt x="124" y="85"/>
                  </a:cubicBezTo>
                  <a:cubicBezTo>
                    <a:pt x="124" y="85"/>
                    <a:pt x="124" y="85"/>
                    <a:pt x="124" y="85"/>
                  </a:cubicBezTo>
                  <a:cubicBezTo>
                    <a:pt x="124" y="85"/>
                    <a:pt x="125" y="85"/>
                    <a:pt x="125" y="84"/>
                  </a:cubicBezTo>
                  <a:cubicBezTo>
                    <a:pt x="126" y="80"/>
                    <a:pt x="126" y="77"/>
                    <a:pt x="126" y="73"/>
                  </a:cubicBezTo>
                  <a:cubicBezTo>
                    <a:pt x="127" y="69"/>
                    <a:pt x="127" y="66"/>
                    <a:pt x="127" y="63"/>
                  </a:cubicBezTo>
                  <a:cubicBezTo>
                    <a:pt x="127" y="59"/>
                    <a:pt x="127" y="56"/>
                    <a:pt x="126" y="52"/>
                  </a:cubicBezTo>
                  <a:cubicBezTo>
                    <a:pt x="126" y="51"/>
                    <a:pt x="125" y="51"/>
                    <a:pt x="125" y="51"/>
                  </a:cubicBezTo>
                  <a:cubicBezTo>
                    <a:pt x="122" y="51"/>
                    <a:pt x="119" y="51"/>
                    <a:pt x="116" y="51"/>
                  </a:cubicBezTo>
                  <a:cubicBezTo>
                    <a:pt x="115" y="47"/>
                    <a:pt x="114" y="44"/>
                    <a:pt x="112" y="40"/>
                  </a:cubicBezTo>
                  <a:cubicBezTo>
                    <a:pt x="113" y="40"/>
                    <a:pt x="113" y="39"/>
                    <a:pt x="114" y="39"/>
                  </a:cubicBezTo>
                  <a:cubicBezTo>
                    <a:pt x="115" y="39"/>
                    <a:pt x="115" y="38"/>
                    <a:pt x="115" y="37"/>
                  </a:cubicBezTo>
                  <a:cubicBezTo>
                    <a:pt x="115" y="36"/>
                    <a:pt x="115" y="35"/>
                    <a:pt x="115" y="34"/>
                  </a:cubicBezTo>
                  <a:cubicBezTo>
                    <a:pt x="115" y="32"/>
                    <a:pt x="115" y="30"/>
                    <a:pt x="115" y="29"/>
                  </a:cubicBezTo>
                  <a:cubicBezTo>
                    <a:pt x="115" y="28"/>
                    <a:pt x="116" y="28"/>
                    <a:pt x="116" y="28"/>
                  </a:cubicBezTo>
                  <a:cubicBezTo>
                    <a:pt x="115" y="27"/>
                    <a:pt x="115" y="27"/>
                    <a:pt x="115" y="27"/>
                  </a:cubicBezTo>
                  <a:cubicBezTo>
                    <a:pt x="116" y="27"/>
                    <a:pt x="116" y="26"/>
                    <a:pt x="115" y="26"/>
                  </a:cubicBezTo>
                  <a:cubicBezTo>
                    <a:pt x="115" y="26"/>
                    <a:pt x="115" y="26"/>
                    <a:pt x="115" y="26"/>
                  </a:cubicBezTo>
                  <a:cubicBezTo>
                    <a:pt x="115" y="25"/>
                    <a:pt x="115" y="25"/>
                    <a:pt x="114" y="24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3" y="23"/>
                    <a:pt x="113" y="22"/>
                    <a:pt x="112" y="21"/>
                  </a:cubicBezTo>
                  <a:cubicBezTo>
                    <a:pt x="112" y="21"/>
                    <a:pt x="111" y="20"/>
                    <a:pt x="110" y="19"/>
                  </a:cubicBezTo>
                  <a:cubicBezTo>
                    <a:pt x="108" y="18"/>
                    <a:pt x="106" y="16"/>
                    <a:pt x="105" y="14"/>
                  </a:cubicBezTo>
                  <a:cubicBezTo>
                    <a:pt x="104" y="13"/>
                    <a:pt x="103" y="13"/>
                    <a:pt x="102" y="12"/>
                  </a:cubicBezTo>
                  <a:cubicBezTo>
                    <a:pt x="102" y="12"/>
                    <a:pt x="101" y="12"/>
                    <a:pt x="101" y="11"/>
                  </a:cubicBezTo>
                  <a:cubicBezTo>
                    <a:pt x="101" y="11"/>
                    <a:pt x="101" y="11"/>
                    <a:pt x="100" y="11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100" y="11"/>
                    <a:pt x="99" y="11"/>
                    <a:pt x="99" y="11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97" y="14"/>
                    <a:pt x="94" y="16"/>
                    <a:pt x="92" y="18"/>
                  </a:cubicBezTo>
                  <a:cubicBezTo>
                    <a:pt x="87" y="15"/>
                    <a:pt x="82" y="12"/>
                    <a:pt x="76" y="11"/>
                  </a:cubicBezTo>
                  <a:cubicBezTo>
                    <a:pt x="76" y="8"/>
                    <a:pt x="76" y="5"/>
                    <a:pt x="76" y="2"/>
                  </a:cubicBezTo>
                  <a:cubicBezTo>
                    <a:pt x="76" y="1"/>
                    <a:pt x="75" y="1"/>
                    <a:pt x="74" y="0"/>
                  </a:cubicBezTo>
                  <a:cubicBezTo>
                    <a:pt x="71" y="0"/>
                    <a:pt x="68" y="0"/>
                    <a:pt x="6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43"/>
            <p:cNvSpPr>
              <a:spLocks noEditPoints="1"/>
            </p:cNvSpPr>
            <p:nvPr/>
          </p:nvSpPr>
          <p:spPr bwMode="auto">
            <a:xfrm>
              <a:off x="3300" y="1114"/>
              <a:ext cx="140" cy="140"/>
            </a:xfrm>
            <a:custGeom>
              <a:avLst/>
              <a:gdLst>
                <a:gd name="T0" fmla="*/ 56 w 59"/>
                <a:gd name="T1" fmla="*/ 30 h 59"/>
                <a:gd name="T2" fmla="*/ 54 w 59"/>
                <a:gd name="T3" fmla="*/ 29 h 59"/>
                <a:gd name="T4" fmla="*/ 55 w 59"/>
                <a:gd name="T5" fmla="*/ 28 h 59"/>
                <a:gd name="T6" fmla="*/ 53 w 59"/>
                <a:gd name="T7" fmla="*/ 26 h 59"/>
                <a:gd name="T8" fmla="*/ 53 w 59"/>
                <a:gd name="T9" fmla="*/ 26 h 59"/>
                <a:gd name="T10" fmla="*/ 54 w 59"/>
                <a:gd name="T11" fmla="*/ 21 h 59"/>
                <a:gd name="T12" fmla="*/ 51 w 59"/>
                <a:gd name="T13" fmla="*/ 21 h 59"/>
                <a:gd name="T14" fmla="*/ 53 w 59"/>
                <a:gd name="T15" fmla="*/ 20 h 59"/>
                <a:gd name="T16" fmla="*/ 49 w 59"/>
                <a:gd name="T17" fmla="*/ 19 h 59"/>
                <a:gd name="T18" fmla="*/ 50 w 59"/>
                <a:gd name="T19" fmla="*/ 20 h 59"/>
                <a:gd name="T20" fmla="*/ 46 w 59"/>
                <a:gd name="T21" fmla="*/ 16 h 59"/>
                <a:gd name="T22" fmla="*/ 48 w 59"/>
                <a:gd name="T23" fmla="*/ 18 h 59"/>
                <a:gd name="T24" fmla="*/ 47 w 59"/>
                <a:gd name="T25" fmla="*/ 11 h 59"/>
                <a:gd name="T26" fmla="*/ 45 w 59"/>
                <a:gd name="T27" fmla="*/ 15 h 59"/>
                <a:gd name="T28" fmla="*/ 3 w 59"/>
                <a:gd name="T29" fmla="*/ 28 h 59"/>
                <a:gd name="T30" fmla="*/ 12 w 59"/>
                <a:gd name="T31" fmla="*/ 16 h 59"/>
                <a:gd name="T32" fmla="*/ 45 w 59"/>
                <a:gd name="T33" fmla="*/ 19 h 59"/>
                <a:gd name="T34" fmla="*/ 53 w 59"/>
                <a:gd name="T35" fmla="*/ 41 h 59"/>
                <a:gd name="T36" fmla="*/ 30 w 59"/>
                <a:gd name="T37" fmla="*/ 56 h 59"/>
                <a:gd name="T38" fmla="*/ 40 w 59"/>
                <a:gd name="T39" fmla="*/ 12 h 59"/>
                <a:gd name="T40" fmla="*/ 46 w 59"/>
                <a:gd name="T41" fmla="*/ 10 h 59"/>
                <a:gd name="T42" fmla="*/ 6 w 59"/>
                <a:gd name="T43" fmla="*/ 17 h 59"/>
                <a:gd name="T44" fmla="*/ 9 w 59"/>
                <a:gd name="T45" fmla="*/ 15 h 59"/>
                <a:gd name="T46" fmla="*/ 15 w 59"/>
                <a:gd name="T47" fmla="*/ 7 h 59"/>
                <a:gd name="T48" fmla="*/ 39 w 59"/>
                <a:gd name="T49" fmla="*/ 11 h 59"/>
                <a:gd name="T50" fmla="*/ 43 w 59"/>
                <a:gd name="T51" fmla="*/ 8 h 59"/>
                <a:gd name="T52" fmla="*/ 34 w 59"/>
                <a:gd name="T53" fmla="*/ 9 h 59"/>
                <a:gd name="T54" fmla="*/ 41 w 59"/>
                <a:gd name="T55" fmla="*/ 6 h 59"/>
                <a:gd name="T56" fmla="*/ 31 w 59"/>
                <a:gd name="T57" fmla="*/ 8 h 59"/>
                <a:gd name="T58" fmla="*/ 36 w 59"/>
                <a:gd name="T59" fmla="*/ 5 h 59"/>
                <a:gd name="T60" fmla="*/ 19 w 59"/>
                <a:gd name="T61" fmla="*/ 5 h 59"/>
                <a:gd name="T62" fmla="*/ 13 w 59"/>
                <a:gd name="T63" fmla="*/ 12 h 59"/>
                <a:gd name="T64" fmla="*/ 34 w 59"/>
                <a:gd name="T65" fmla="*/ 3 h 59"/>
                <a:gd name="T66" fmla="*/ 27 w 59"/>
                <a:gd name="T67" fmla="*/ 8 h 59"/>
                <a:gd name="T68" fmla="*/ 26 w 59"/>
                <a:gd name="T69" fmla="*/ 3 h 59"/>
                <a:gd name="T70" fmla="*/ 19 w 59"/>
                <a:gd name="T71" fmla="*/ 9 h 59"/>
                <a:gd name="T72" fmla="*/ 29 w 59"/>
                <a:gd name="T73" fmla="*/ 3 h 59"/>
                <a:gd name="T74" fmla="*/ 23 w 59"/>
                <a:gd name="T75" fmla="*/ 8 h 59"/>
                <a:gd name="T76" fmla="*/ 12 w 59"/>
                <a:gd name="T77" fmla="*/ 5 h 59"/>
                <a:gd name="T78" fmla="*/ 30 w 59"/>
                <a:gd name="T79" fmla="*/ 59 h 59"/>
                <a:gd name="T80" fmla="*/ 45 w 59"/>
                <a:gd name="T81" fmla="*/ 54 h 59"/>
                <a:gd name="T82" fmla="*/ 46 w 59"/>
                <a:gd name="T83" fmla="*/ 53 h 59"/>
                <a:gd name="T84" fmla="*/ 48 w 59"/>
                <a:gd name="T85" fmla="*/ 52 h 59"/>
                <a:gd name="T86" fmla="*/ 48 w 59"/>
                <a:gd name="T87" fmla="*/ 52 h 59"/>
                <a:gd name="T88" fmla="*/ 48 w 59"/>
                <a:gd name="T89" fmla="*/ 52 h 59"/>
                <a:gd name="T90" fmla="*/ 48 w 59"/>
                <a:gd name="T91" fmla="*/ 52 h 59"/>
                <a:gd name="T92" fmla="*/ 59 w 59"/>
                <a:gd name="T93" fmla="*/ 31 h 59"/>
                <a:gd name="T94" fmla="*/ 29 w 59"/>
                <a:gd name="T9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" h="59">
                  <a:moveTo>
                    <a:pt x="56" y="32"/>
                  </a:moveTo>
                  <a:cubicBezTo>
                    <a:pt x="55" y="32"/>
                    <a:pt x="55" y="31"/>
                    <a:pt x="55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2"/>
                    <a:pt x="56" y="32"/>
                  </a:cubicBezTo>
                  <a:moveTo>
                    <a:pt x="54" y="29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5" y="27"/>
                    <a:pt x="55" y="27"/>
                  </a:cubicBezTo>
                  <a:cubicBezTo>
                    <a:pt x="55" y="27"/>
                    <a:pt x="55" y="28"/>
                    <a:pt x="55" y="28"/>
                  </a:cubicBezTo>
                  <a:cubicBezTo>
                    <a:pt x="54" y="29"/>
                    <a:pt x="54" y="29"/>
                    <a:pt x="54" y="29"/>
                  </a:cubicBezTo>
                  <a:moveTo>
                    <a:pt x="53" y="26"/>
                  </a:moveTo>
                  <a:cubicBezTo>
                    <a:pt x="53" y="26"/>
                    <a:pt x="53" y="26"/>
                    <a:pt x="53" y="26"/>
                  </a:cubicBezTo>
                  <a:cubicBezTo>
                    <a:pt x="54" y="25"/>
                    <a:pt x="54" y="25"/>
                    <a:pt x="55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5" y="26"/>
                    <a:pt x="54" y="26"/>
                    <a:pt x="53" y="26"/>
                  </a:cubicBezTo>
                  <a:moveTo>
                    <a:pt x="52" y="24"/>
                  </a:moveTo>
                  <a:cubicBezTo>
                    <a:pt x="52" y="24"/>
                    <a:pt x="52" y="23"/>
                    <a:pt x="52" y="23"/>
                  </a:cubicBezTo>
                  <a:cubicBezTo>
                    <a:pt x="52" y="22"/>
                    <a:pt x="53" y="22"/>
                    <a:pt x="54" y="21"/>
                  </a:cubicBezTo>
                  <a:cubicBezTo>
                    <a:pt x="54" y="22"/>
                    <a:pt x="54" y="22"/>
                    <a:pt x="54" y="23"/>
                  </a:cubicBezTo>
                  <a:cubicBezTo>
                    <a:pt x="54" y="23"/>
                    <a:pt x="53" y="24"/>
                    <a:pt x="52" y="24"/>
                  </a:cubicBezTo>
                  <a:moveTo>
                    <a:pt x="51" y="21"/>
                  </a:moveTo>
                  <a:cubicBezTo>
                    <a:pt x="50" y="21"/>
                    <a:pt x="50" y="21"/>
                    <a:pt x="50" y="21"/>
                  </a:cubicBezTo>
                  <a:cubicBezTo>
                    <a:pt x="51" y="20"/>
                    <a:pt x="52" y="20"/>
                    <a:pt x="53" y="19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0"/>
                    <a:pt x="52" y="21"/>
                    <a:pt x="51" y="21"/>
                  </a:cubicBezTo>
                  <a:moveTo>
                    <a:pt x="50" y="20"/>
                  </a:moveTo>
                  <a:cubicBezTo>
                    <a:pt x="49" y="19"/>
                    <a:pt x="49" y="19"/>
                    <a:pt x="49" y="19"/>
                  </a:cubicBezTo>
                  <a:cubicBezTo>
                    <a:pt x="50" y="18"/>
                    <a:pt x="51" y="18"/>
                    <a:pt x="52" y="17"/>
                  </a:cubicBezTo>
                  <a:cubicBezTo>
                    <a:pt x="52" y="17"/>
                    <a:pt x="52" y="18"/>
                    <a:pt x="52" y="18"/>
                  </a:cubicBezTo>
                  <a:cubicBezTo>
                    <a:pt x="51" y="19"/>
                    <a:pt x="50" y="19"/>
                    <a:pt x="50" y="20"/>
                  </a:cubicBezTo>
                  <a:moveTo>
                    <a:pt x="48" y="18"/>
                  </a:moveTo>
                  <a:cubicBezTo>
                    <a:pt x="48" y="17"/>
                    <a:pt x="48" y="17"/>
                    <a:pt x="48" y="17"/>
                  </a:cubicBezTo>
                  <a:cubicBezTo>
                    <a:pt x="47" y="17"/>
                    <a:pt x="47" y="17"/>
                    <a:pt x="46" y="16"/>
                  </a:cubicBezTo>
                  <a:cubicBezTo>
                    <a:pt x="47" y="15"/>
                    <a:pt x="49" y="15"/>
                    <a:pt x="50" y="14"/>
                  </a:cubicBezTo>
                  <a:cubicBezTo>
                    <a:pt x="50" y="15"/>
                    <a:pt x="51" y="15"/>
                    <a:pt x="51" y="16"/>
                  </a:cubicBezTo>
                  <a:cubicBezTo>
                    <a:pt x="50" y="16"/>
                    <a:pt x="49" y="17"/>
                    <a:pt x="48" y="18"/>
                  </a:cubicBezTo>
                  <a:moveTo>
                    <a:pt x="45" y="15"/>
                  </a:moveTo>
                  <a:cubicBezTo>
                    <a:pt x="45" y="15"/>
                    <a:pt x="44" y="14"/>
                    <a:pt x="43" y="14"/>
                  </a:cubicBezTo>
                  <a:cubicBezTo>
                    <a:pt x="45" y="13"/>
                    <a:pt x="46" y="12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2"/>
                    <a:pt x="49" y="12"/>
                    <a:pt x="49" y="13"/>
                  </a:cubicBezTo>
                  <a:cubicBezTo>
                    <a:pt x="48" y="14"/>
                    <a:pt x="46" y="14"/>
                    <a:pt x="45" y="15"/>
                  </a:cubicBezTo>
                  <a:moveTo>
                    <a:pt x="30" y="56"/>
                  </a:moveTo>
                  <a:cubicBezTo>
                    <a:pt x="23" y="56"/>
                    <a:pt x="16" y="52"/>
                    <a:pt x="11" y="47"/>
                  </a:cubicBezTo>
                  <a:cubicBezTo>
                    <a:pt x="6" y="42"/>
                    <a:pt x="3" y="35"/>
                    <a:pt x="3" y="28"/>
                  </a:cubicBezTo>
                  <a:cubicBezTo>
                    <a:pt x="3" y="27"/>
                    <a:pt x="3" y="26"/>
                    <a:pt x="3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6" y="21"/>
                    <a:pt x="8" y="18"/>
                    <a:pt x="12" y="16"/>
                  </a:cubicBezTo>
                  <a:cubicBezTo>
                    <a:pt x="17" y="12"/>
                    <a:pt x="22" y="11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4" y="11"/>
                    <a:pt x="41" y="14"/>
                    <a:pt x="45" y="19"/>
                  </a:cubicBezTo>
                  <a:cubicBezTo>
                    <a:pt x="50" y="25"/>
                    <a:pt x="53" y="32"/>
                    <a:pt x="53" y="39"/>
                  </a:cubicBezTo>
                  <a:cubicBezTo>
                    <a:pt x="53" y="39"/>
                    <a:pt x="53" y="40"/>
                    <a:pt x="53" y="4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2" y="44"/>
                    <a:pt x="49" y="48"/>
                    <a:pt x="45" y="51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40" y="54"/>
                    <a:pt x="35" y="56"/>
                    <a:pt x="30" y="56"/>
                  </a:cubicBezTo>
                  <a:cubicBezTo>
                    <a:pt x="30" y="56"/>
                    <a:pt x="30" y="56"/>
                    <a:pt x="30" y="56"/>
                  </a:cubicBezTo>
                  <a:moveTo>
                    <a:pt x="42" y="13"/>
                  </a:moveTo>
                  <a:cubicBezTo>
                    <a:pt x="41" y="12"/>
                    <a:pt x="41" y="12"/>
                    <a:pt x="40" y="12"/>
                  </a:cubicBezTo>
                  <a:cubicBezTo>
                    <a:pt x="42" y="11"/>
                    <a:pt x="43" y="10"/>
                    <a:pt x="45" y="9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5" y="9"/>
                    <a:pt x="46" y="9"/>
                    <a:pt x="46" y="10"/>
                  </a:cubicBezTo>
                  <a:cubicBezTo>
                    <a:pt x="45" y="11"/>
                    <a:pt x="43" y="12"/>
                    <a:pt x="42" y="13"/>
                  </a:cubicBezTo>
                  <a:moveTo>
                    <a:pt x="6" y="17"/>
                  </a:moveTo>
                  <a:cubicBezTo>
                    <a:pt x="6" y="17"/>
                    <a:pt x="6" y="17"/>
                    <a:pt x="6" y="17"/>
                  </a:cubicBezTo>
                  <a:cubicBezTo>
                    <a:pt x="8" y="14"/>
                    <a:pt x="11" y="12"/>
                    <a:pt x="13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0" y="12"/>
                    <a:pt x="9" y="15"/>
                  </a:cubicBezTo>
                  <a:cubicBezTo>
                    <a:pt x="8" y="15"/>
                    <a:pt x="7" y="16"/>
                    <a:pt x="6" y="17"/>
                  </a:cubicBezTo>
                  <a:moveTo>
                    <a:pt x="14" y="8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4" y="8"/>
                    <a:pt x="14" y="8"/>
                  </a:cubicBezTo>
                  <a:moveTo>
                    <a:pt x="39" y="11"/>
                  </a:move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1" y="8"/>
                    <a:pt x="42" y="7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2" y="9"/>
                    <a:pt x="40" y="10"/>
                    <a:pt x="39" y="11"/>
                  </a:cubicBezTo>
                  <a:moveTo>
                    <a:pt x="36" y="10"/>
                  </a:moveTo>
                  <a:cubicBezTo>
                    <a:pt x="36" y="9"/>
                    <a:pt x="35" y="9"/>
                    <a:pt x="34" y="9"/>
                  </a:cubicBezTo>
                  <a:cubicBezTo>
                    <a:pt x="35" y="8"/>
                    <a:pt x="36" y="7"/>
                    <a:pt x="37" y="6"/>
                  </a:cubicBezTo>
                  <a:cubicBezTo>
                    <a:pt x="38" y="6"/>
                    <a:pt x="38" y="5"/>
                    <a:pt x="39" y="5"/>
                  </a:cubicBezTo>
                  <a:cubicBezTo>
                    <a:pt x="40" y="5"/>
                    <a:pt x="40" y="6"/>
                    <a:pt x="41" y="6"/>
                  </a:cubicBezTo>
                  <a:cubicBezTo>
                    <a:pt x="39" y="7"/>
                    <a:pt x="38" y="8"/>
                    <a:pt x="36" y="10"/>
                  </a:cubicBezTo>
                  <a:moveTo>
                    <a:pt x="33" y="9"/>
                  </a:moveTo>
                  <a:cubicBezTo>
                    <a:pt x="32" y="8"/>
                    <a:pt x="32" y="8"/>
                    <a:pt x="31" y="8"/>
                  </a:cubicBezTo>
                  <a:cubicBezTo>
                    <a:pt x="33" y="7"/>
                    <a:pt x="34" y="5"/>
                    <a:pt x="36" y="4"/>
                  </a:cubicBezTo>
                  <a:cubicBezTo>
                    <a:pt x="36" y="4"/>
                    <a:pt x="37" y="4"/>
                    <a:pt x="37" y="4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6"/>
                    <a:pt x="34" y="7"/>
                    <a:pt x="33" y="9"/>
                  </a:cubicBezTo>
                  <a:moveTo>
                    <a:pt x="13" y="12"/>
                  </a:moveTo>
                  <a:cubicBezTo>
                    <a:pt x="15" y="9"/>
                    <a:pt x="17" y="7"/>
                    <a:pt x="19" y="5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0" y="6"/>
                    <a:pt x="18" y="8"/>
                    <a:pt x="15" y="10"/>
                  </a:cubicBezTo>
                  <a:cubicBezTo>
                    <a:pt x="15" y="11"/>
                    <a:pt x="14" y="11"/>
                    <a:pt x="13" y="12"/>
                  </a:cubicBezTo>
                  <a:moveTo>
                    <a:pt x="27" y="8"/>
                  </a:moveTo>
                  <a:cubicBezTo>
                    <a:pt x="28" y="6"/>
                    <a:pt x="30" y="4"/>
                    <a:pt x="32" y="3"/>
                  </a:cubicBezTo>
                  <a:cubicBezTo>
                    <a:pt x="33" y="3"/>
                    <a:pt x="33" y="3"/>
                    <a:pt x="34" y="3"/>
                  </a:cubicBezTo>
                  <a:cubicBezTo>
                    <a:pt x="32" y="5"/>
                    <a:pt x="31" y="6"/>
                    <a:pt x="29" y="8"/>
                  </a:cubicBezTo>
                  <a:cubicBezTo>
                    <a:pt x="28" y="8"/>
                    <a:pt x="28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moveTo>
                    <a:pt x="19" y="9"/>
                  </a:moveTo>
                  <a:cubicBezTo>
                    <a:pt x="21" y="7"/>
                    <a:pt x="23" y="5"/>
                    <a:pt x="25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4" y="5"/>
                    <a:pt x="22" y="7"/>
                    <a:pt x="20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moveTo>
                    <a:pt x="23" y="8"/>
                  </a:moveTo>
                  <a:cubicBezTo>
                    <a:pt x="25" y="6"/>
                    <a:pt x="27" y="4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cubicBezTo>
                    <a:pt x="28" y="4"/>
                    <a:pt x="26" y="6"/>
                    <a:pt x="24" y="8"/>
                  </a:cubicBezTo>
                  <a:cubicBezTo>
                    <a:pt x="24" y="8"/>
                    <a:pt x="23" y="8"/>
                    <a:pt x="23" y="8"/>
                  </a:cubicBezTo>
                  <a:moveTo>
                    <a:pt x="29" y="0"/>
                  </a:moveTo>
                  <a:cubicBezTo>
                    <a:pt x="24" y="0"/>
                    <a:pt x="18" y="1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4" y="11"/>
                    <a:pt x="0" y="20"/>
                    <a:pt x="0" y="28"/>
                  </a:cubicBezTo>
                  <a:cubicBezTo>
                    <a:pt x="0" y="35"/>
                    <a:pt x="4" y="43"/>
                    <a:pt x="9" y="49"/>
                  </a:cubicBezTo>
                  <a:cubicBezTo>
                    <a:pt x="14" y="55"/>
                    <a:pt x="22" y="59"/>
                    <a:pt x="30" y="59"/>
                  </a:cubicBezTo>
                  <a:cubicBezTo>
                    <a:pt x="34" y="59"/>
                    <a:pt x="39" y="57"/>
                    <a:pt x="44" y="54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5" y="54"/>
                  </a:cubicBezTo>
                  <a:cubicBezTo>
                    <a:pt x="45" y="54"/>
                    <a:pt x="45" y="54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7" y="53"/>
                    <a:pt x="47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55" y="46"/>
                    <a:pt x="59" y="38"/>
                    <a:pt x="59" y="31"/>
                  </a:cubicBezTo>
                  <a:cubicBezTo>
                    <a:pt x="59" y="23"/>
                    <a:pt x="55" y="15"/>
                    <a:pt x="50" y="9"/>
                  </a:cubicBezTo>
                  <a:cubicBezTo>
                    <a:pt x="45" y="4"/>
                    <a:pt x="37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744"/>
            <p:cNvSpPr>
              <a:spLocks noEditPoints="1"/>
            </p:cNvSpPr>
            <p:nvPr/>
          </p:nvSpPr>
          <p:spPr bwMode="auto">
            <a:xfrm>
              <a:off x="3255" y="1074"/>
              <a:ext cx="225" cy="239"/>
            </a:xfrm>
            <a:custGeom>
              <a:avLst/>
              <a:gdLst>
                <a:gd name="T0" fmla="*/ 41 w 95"/>
                <a:gd name="T1" fmla="*/ 98 h 101"/>
                <a:gd name="T2" fmla="*/ 41 w 95"/>
                <a:gd name="T3" fmla="*/ 92 h 101"/>
                <a:gd name="T4" fmla="*/ 39 w 95"/>
                <a:gd name="T5" fmla="*/ 92 h 101"/>
                <a:gd name="T6" fmla="*/ 65 w 95"/>
                <a:gd name="T7" fmla="*/ 91 h 101"/>
                <a:gd name="T8" fmla="*/ 71 w 95"/>
                <a:gd name="T9" fmla="*/ 87 h 101"/>
                <a:gd name="T10" fmla="*/ 50 w 95"/>
                <a:gd name="T11" fmla="*/ 90 h 101"/>
                <a:gd name="T12" fmla="*/ 70 w 95"/>
                <a:gd name="T13" fmla="*/ 91 h 101"/>
                <a:gd name="T14" fmla="*/ 56 w 95"/>
                <a:gd name="T15" fmla="*/ 84 h 101"/>
                <a:gd name="T16" fmla="*/ 64 w 95"/>
                <a:gd name="T17" fmla="*/ 84 h 101"/>
                <a:gd name="T18" fmla="*/ 33 w 95"/>
                <a:gd name="T19" fmla="*/ 84 h 101"/>
                <a:gd name="T20" fmla="*/ 57 w 95"/>
                <a:gd name="T21" fmla="*/ 89 h 101"/>
                <a:gd name="T22" fmla="*/ 28 w 95"/>
                <a:gd name="T23" fmla="*/ 86 h 101"/>
                <a:gd name="T24" fmla="*/ 25 w 95"/>
                <a:gd name="T25" fmla="*/ 84 h 101"/>
                <a:gd name="T26" fmla="*/ 14 w 95"/>
                <a:gd name="T27" fmla="*/ 79 h 101"/>
                <a:gd name="T28" fmla="*/ 28 w 95"/>
                <a:gd name="T29" fmla="*/ 79 h 101"/>
                <a:gd name="T30" fmla="*/ 22 w 95"/>
                <a:gd name="T31" fmla="*/ 81 h 101"/>
                <a:gd name="T32" fmla="*/ 16 w 95"/>
                <a:gd name="T33" fmla="*/ 83 h 101"/>
                <a:gd name="T34" fmla="*/ 23 w 95"/>
                <a:gd name="T35" fmla="*/ 76 h 101"/>
                <a:gd name="T36" fmla="*/ 12 w 95"/>
                <a:gd name="T37" fmla="*/ 75 h 101"/>
                <a:gd name="T38" fmla="*/ 11 w 95"/>
                <a:gd name="T39" fmla="*/ 74 h 101"/>
                <a:gd name="T40" fmla="*/ 7 w 95"/>
                <a:gd name="T41" fmla="*/ 74 h 101"/>
                <a:gd name="T42" fmla="*/ 80 w 95"/>
                <a:gd name="T43" fmla="*/ 69 h 101"/>
                <a:gd name="T44" fmla="*/ 88 w 95"/>
                <a:gd name="T45" fmla="*/ 67 h 101"/>
                <a:gd name="T46" fmla="*/ 85 w 95"/>
                <a:gd name="T47" fmla="*/ 67 h 101"/>
                <a:gd name="T48" fmla="*/ 11 w 95"/>
                <a:gd name="T49" fmla="*/ 61 h 101"/>
                <a:gd name="T50" fmla="*/ 10 w 95"/>
                <a:gd name="T51" fmla="*/ 56 h 101"/>
                <a:gd name="T52" fmla="*/ 6 w 95"/>
                <a:gd name="T53" fmla="*/ 53 h 101"/>
                <a:gd name="T54" fmla="*/ 3 w 95"/>
                <a:gd name="T55" fmla="*/ 52 h 101"/>
                <a:gd name="T56" fmla="*/ 4 w 95"/>
                <a:gd name="T57" fmla="*/ 47 h 101"/>
                <a:gd name="T58" fmla="*/ 85 w 95"/>
                <a:gd name="T59" fmla="*/ 33 h 101"/>
                <a:gd name="T60" fmla="*/ 17 w 95"/>
                <a:gd name="T61" fmla="*/ 20 h 101"/>
                <a:gd name="T62" fmla="*/ 47 w 95"/>
                <a:gd name="T63" fmla="*/ 10 h 101"/>
                <a:gd name="T64" fmla="*/ 73 w 95"/>
                <a:gd name="T65" fmla="*/ 20 h 101"/>
                <a:gd name="T66" fmla="*/ 86 w 95"/>
                <a:gd name="T67" fmla="*/ 24 h 101"/>
                <a:gd name="T68" fmla="*/ 86 w 95"/>
                <a:gd name="T69" fmla="*/ 46 h 101"/>
                <a:gd name="T70" fmla="*/ 79 w 95"/>
                <a:gd name="T71" fmla="*/ 65 h 101"/>
                <a:gd name="T72" fmla="*/ 64 w 95"/>
                <a:gd name="T73" fmla="*/ 79 h 101"/>
                <a:gd name="T74" fmla="*/ 36 w 95"/>
                <a:gd name="T75" fmla="*/ 82 h 101"/>
                <a:gd name="T76" fmla="*/ 10 w 95"/>
                <a:gd name="T77" fmla="*/ 66 h 101"/>
                <a:gd name="T78" fmla="*/ 7 w 95"/>
                <a:gd name="T79" fmla="*/ 33 h 101"/>
                <a:gd name="T80" fmla="*/ 22 w 95"/>
                <a:gd name="T81" fmla="*/ 21 h 101"/>
                <a:gd name="T82" fmla="*/ 49 w 95"/>
                <a:gd name="T83" fmla="*/ 0 h 101"/>
                <a:gd name="T84" fmla="*/ 28 w 95"/>
                <a:gd name="T85" fmla="*/ 4 h 101"/>
                <a:gd name="T86" fmla="*/ 15 w 95"/>
                <a:gd name="T87" fmla="*/ 26 h 101"/>
                <a:gd name="T88" fmla="*/ 4 w 95"/>
                <a:gd name="T89" fmla="*/ 33 h 101"/>
                <a:gd name="T90" fmla="*/ 6 w 95"/>
                <a:gd name="T91" fmla="*/ 65 h 101"/>
                <a:gd name="T92" fmla="*/ 14 w 95"/>
                <a:gd name="T93" fmla="*/ 87 h 101"/>
                <a:gd name="T94" fmla="*/ 31 w 95"/>
                <a:gd name="T95" fmla="*/ 98 h 101"/>
                <a:gd name="T96" fmla="*/ 65 w 95"/>
                <a:gd name="T97" fmla="*/ 96 h 101"/>
                <a:gd name="T98" fmla="*/ 82 w 95"/>
                <a:gd name="T99" fmla="*/ 78 h 101"/>
                <a:gd name="T100" fmla="*/ 84 w 95"/>
                <a:gd name="T101" fmla="*/ 70 h 101"/>
                <a:gd name="T102" fmla="*/ 93 w 95"/>
                <a:gd name="T103" fmla="*/ 61 h 101"/>
                <a:gd name="T104" fmla="*/ 86 w 95"/>
                <a:gd name="T105" fmla="*/ 36 h 101"/>
                <a:gd name="T106" fmla="*/ 90 w 95"/>
                <a:gd name="T107" fmla="*/ 25 h 101"/>
                <a:gd name="T108" fmla="*/ 82 w 95"/>
                <a:gd name="T109" fmla="*/ 13 h 101"/>
                <a:gd name="T110" fmla="*/ 64 w 95"/>
                <a:gd name="T111" fmla="*/ 1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5" h="101">
                  <a:moveTo>
                    <a:pt x="45" y="98"/>
                  </a:moveTo>
                  <a:cubicBezTo>
                    <a:pt x="44" y="98"/>
                    <a:pt x="44" y="98"/>
                    <a:pt x="44" y="98"/>
                  </a:cubicBezTo>
                  <a:cubicBezTo>
                    <a:pt x="45" y="97"/>
                    <a:pt x="45" y="97"/>
                    <a:pt x="45" y="96"/>
                  </a:cubicBezTo>
                  <a:cubicBezTo>
                    <a:pt x="45" y="97"/>
                    <a:pt x="45" y="97"/>
                    <a:pt x="45" y="98"/>
                  </a:cubicBezTo>
                  <a:moveTo>
                    <a:pt x="43" y="98"/>
                  </a:moveTo>
                  <a:cubicBezTo>
                    <a:pt x="42" y="98"/>
                    <a:pt x="42" y="98"/>
                    <a:pt x="41" y="98"/>
                  </a:cubicBezTo>
                  <a:cubicBezTo>
                    <a:pt x="42" y="96"/>
                    <a:pt x="43" y="94"/>
                    <a:pt x="44" y="93"/>
                  </a:cubicBezTo>
                  <a:cubicBezTo>
                    <a:pt x="45" y="93"/>
                    <a:pt x="45" y="93"/>
                    <a:pt x="46" y="93"/>
                  </a:cubicBezTo>
                  <a:cubicBezTo>
                    <a:pt x="45" y="94"/>
                    <a:pt x="44" y="96"/>
                    <a:pt x="43" y="98"/>
                  </a:cubicBezTo>
                  <a:moveTo>
                    <a:pt x="40" y="97"/>
                  </a:moveTo>
                  <a:cubicBezTo>
                    <a:pt x="39" y="97"/>
                    <a:pt x="38" y="97"/>
                    <a:pt x="38" y="97"/>
                  </a:cubicBezTo>
                  <a:cubicBezTo>
                    <a:pt x="39" y="95"/>
                    <a:pt x="40" y="94"/>
                    <a:pt x="41" y="92"/>
                  </a:cubicBezTo>
                  <a:cubicBezTo>
                    <a:pt x="41" y="92"/>
                    <a:pt x="42" y="92"/>
                    <a:pt x="43" y="92"/>
                  </a:cubicBezTo>
                  <a:cubicBezTo>
                    <a:pt x="41" y="94"/>
                    <a:pt x="40" y="96"/>
                    <a:pt x="40" y="97"/>
                  </a:cubicBezTo>
                  <a:moveTo>
                    <a:pt x="36" y="97"/>
                  </a:moveTo>
                  <a:cubicBezTo>
                    <a:pt x="36" y="97"/>
                    <a:pt x="35" y="97"/>
                    <a:pt x="34" y="96"/>
                  </a:cubicBezTo>
                  <a:cubicBezTo>
                    <a:pt x="36" y="95"/>
                    <a:pt x="37" y="93"/>
                    <a:pt x="38" y="92"/>
                  </a:cubicBezTo>
                  <a:cubicBezTo>
                    <a:pt x="38" y="92"/>
                    <a:pt x="39" y="92"/>
                    <a:pt x="39" y="92"/>
                  </a:cubicBezTo>
                  <a:cubicBezTo>
                    <a:pt x="38" y="93"/>
                    <a:pt x="37" y="95"/>
                    <a:pt x="36" y="97"/>
                  </a:cubicBezTo>
                  <a:moveTo>
                    <a:pt x="34" y="94"/>
                  </a:moveTo>
                  <a:cubicBezTo>
                    <a:pt x="34" y="93"/>
                    <a:pt x="35" y="92"/>
                    <a:pt x="35" y="91"/>
                  </a:cubicBezTo>
                  <a:cubicBezTo>
                    <a:pt x="35" y="91"/>
                    <a:pt x="36" y="91"/>
                    <a:pt x="36" y="91"/>
                  </a:cubicBezTo>
                  <a:cubicBezTo>
                    <a:pt x="36" y="92"/>
                    <a:pt x="35" y="93"/>
                    <a:pt x="34" y="94"/>
                  </a:cubicBezTo>
                  <a:moveTo>
                    <a:pt x="65" y="91"/>
                  </a:moveTo>
                  <a:cubicBezTo>
                    <a:pt x="65" y="91"/>
                    <a:pt x="65" y="90"/>
                    <a:pt x="64" y="90"/>
                  </a:cubicBezTo>
                  <a:cubicBezTo>
                    <a:pt x="65" y="89"/>
                    <a:pt x="65" y="88"/>
                    <a:pt x="66" y="87"/>
                  </a:cubicBezTo>
                  <a:cubicBezTo>
                    <a:pt x="66" y="89"/>
                    <a:pt x="65" y="90"/>
                    <a:pt x="65" y="91"/>
                  </a:cubicBezTo>
                  <a:moveTo>
                    <a:pt x="68" y="92"/>
                  </a:moveTo>
                  <a:cubicBezTo>
                    <a:pt x="68" y="91"/>
                    <a:pt x="69" y="89"/>
                    <a:pt x="69" y="88"/>
                  </a:cubicBezTo>
                  <a:cubicBezTo>
                    <a:pt x="70" y="88"/>
                    <a:pt x="70" y="87"/>
                    <a:pt x="71" y="87"/>
                  </a:cubicBezTo>
                  <a:cubicBezTo>
                    <a:pt x="70" y="89"/>
                    <a:pt x="69" y="90"/>
                    <a:pt x="68" y="92"/>
                  </a:cubicBezTo>
                  <a:moveTo>
                    <a:pt x="51" y="86"/>
                  </a:moveTo>
                  <a:cubicBezTo>
                    <a:pt x="51" y="85"/>
                    <a:pt x="51" y="85"/>
                    <a:pt x="51" y="85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moveTo>
                    <a:pt x="50" y="90"/>
                  </a:moveTo>
                  <a:cubicBezTo>
                    <a:pt x="50" y="89"/>
                    <a:pt x="50" y="89"/>
                    <a:pt x="50" y="88"/>
                  </a:cubicBezTo>
                  <a:cubicBezTo>
                    <a:pt x="51" y="87"/>
                    <a:pt x="52" y="86"/>
                    <a:pt x="53" y="85"/>
                  </a:cubicBezTo>
                  <a:cubicBezTo>
                    <a:pt x="54" y="85"/>
                    <a:pt x="54" y="85"/>
                    <a:pt x="54" y="85"/>
                  </a:cubicBezTo>
                  <a:cubicBezTo>
                    <a:pt x="53" y="87"/>
                    <a:pt x="52" y="88"/>
                    <a:pt x="50" y="90"/>
                  </a:cubicBezTo>
                  <a:cubicBezTo>
                    <a:pt x="50" y="90"/>
                    <a:pt x="50" y="90"/>
                    <a:pt x="50" y="90"/>
                  </a:cubicBezTo>
                  <a:moveTo>
                    <a:pt x="70" y="91"/>
                  </a:moveTo>
                  <a:cubicBezTo>
                    <a:pt x="71" y="89"/>
                    <a:pt x="72" y="87"/>
                    <a:pt x="73" y="86"/>
                  </a:cubicBezTo>
                  <a:cubicBezTo>
                    <a:pt x="74" y="85"/>
                    <a:pt x="74" y="85"/>
                    <a:pt x="75" y="85"/>
                  </a:cubicBezTo>
                  <a:cubicBezTo>
                    <a:pt x="74" y="86"/>
                    <a:pt x="73" y="88"/>
                    <a:pt x="73" y="89"/>
                  </a:cubicBezTo>
                  <a:cubicBezTo>
                    <a:pt x="72" y="90"/>
                    <a:pt x="71" y="90"/>
                    <a:pt x="70" y="91"/>
                  </a:cubicBezTo>
                  <a:moveTo>
                    <a:pt x="52" y="90"/>
                  </a:moveTo>
                  <a:cubicBezTo>
                    <a:pt x="54" y="88"/>
                    <a:pt x="55" y="86"/>
                    <a:pt x="56" y="84"/>
                  </a:cubicBezTo>
                  <a:cubicBezTo>
                    <a:pt x="57" y="84"/>
                    <a:pt x="58" y="84"/>
                    <a:pt x="58" y="84"/>
                  </a:cubicBezTo>
                  <a:cubicBezTo>
                    <a:pt x="57" y="86"/>
                    <a:pt x="56" y="88"/>
                    <a:pt x="55" y="89"/>
                  </a:cubicBezTo>
                  <a:cubicBezTo>
                    <a:pt x="54" y="89"/>
                    <a:pt x="53" y="90"/>
                    <a:pt x="52" y="90"/>
                  </a:cubicBezTo>
                  <a:moveTo>
                    <a:pt x="63" y="89"/>
                  </a:moveTo>
                  <a:cubicBezTo>
                    <a:pt x="63" y="88"/>
                    <a:pt x="63" y="88"/>
                    <a:pt x="63" y="88"/>
                  </a:cubicBezTo>
                  <a:cubicBezTo>
                    <a:pt x="64" y="87"/>
                    <a:pt x="64" y="85"/>
                    <a:pt x="64" y="84"/>
                  </a:cubicBezTo>
                  <a:cubicBezTo>
                    <a:pt x="65" y="84"/>
                    <a:pt x="65" y="85"/>
                    <a:pt x="66" y="86"/>
                  </a:cubicBezTo>
                  <a:cubicBezTo>
                    <a:pt x="65" y="87"/>
                    <a:pt x="64" y="88"/>
                    <a:pt x="63" y="89"/>
                  </a:cubicBezTo>
                  <a:moveTo>
                    <a:pt x="32" y="88"/>
                  </a:moveTo>
                  <a:cubicBezTo>
                    <a:pt x="32" y="88"/>
                    <a:pt x="32" y="88"/>
                    <a:pt x="32" y="88"/>
                  </a:cubicBezTo>
                  <a:cubicBezTo>
                    <a:pt x="31" y="87"/>
                    <a:pt x="30" y="87"/>
                    <a:pt x="30" y="87"/>
                  </a:cubicBezTo>
                  <a:cubicBezTo>
                    <a:pt x="31" y="86"/>
                    <a:pt x="32" y="85"/>
                    <a:pt x="33" y="84"/>
                  </a:cubicBezTo>
                  <a:cubicBezTo>
                    <a:pt x="33" y="85"/>
                    <a:pt x="33" y="87"/>
                    <a:pt x="32" y="88"/>
                  </a:cubicBezTo>
                  <a:moveTo>
                    <a:pt x="57" y="89"/>
                  </a:moveTo>
                  <a:cubicBezTo>
                    <a:pt x="58" y="87"/>
                    <a:pt x="59" y="85"/>
                    <a:pt x="60" y="83"/>
                  </a:cubicBezTo>
                  <a:cubicBezTo>
                    <a:pt x="61" y="83"/>
                    <a:pt x="61" y="83"/>
                    <a:pt x="62" y="83"/>
                  </a:cubicBezTo>
                  <a:cubicBezTo>
                    <a:pt x="61" y="84"/>
                    <a:pt x="61" y="86"/>
                    <a:pt x="60" y="88"/>
                  </a:cubicBezTo>
                  <a:cubicBezTo>
                    <a:pt x="59" y="88"/>
                    <a:pt x="58" y="88"/>
                    <a:pt x="57" y="89"/>
                  </a:cubicBezTo>
                  <a:moveTo>
                    <a:pt x="75" y="87"/>
                  </a:moveTo>
                  <a:cubicBezTo>
                    <a:pt x="76" y="85"/>
                    <a:pt x="77" y="84"/>
                    <a:pt x="77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7" y="83"/>
                    <a:pt x="77" y="84"/>
                    <a:pt x="77" y="85"/>
                  </a:cubicBezTo>
                  <a:cubicBezTo>
                    <a:pt x="76" y="86"/>
                    <a:pt x="76" y="86"/>
                    <a:pt x="75" y="87"/>
                  </a:cubicBezTo>
                  <a:moveTo>
                    <a:pt x="28" y="86"/>
                  </a:moveTo>
                  <a:cubicBezTo>
                    <a:pt x="28" y="86"/>
                    <a:pt x="27" y="85"/>
                    <a:pt x="27" y="85"/>
                  </a:cubicBezTo>
                  <a:cubicBezTo>
                    <a:pt x="28" y="84"/>
                    <a:pt x="30" y="83"/>
                    <a:pt x="31" y="81"/>
                  </a:cubicBezTo>
                  <a:cubicBezTo>
                    <a:pt x="32" y="82"/>
                    <a:pt x="32" y="82"/>
                    <a:pt x="33" y="82"/>
                  </a:cubicBezTo>
                  <a:cubicBezTo>
                    <a:pt x="31" y="83"/>
                    <a:pt x="30" y="85"/>
                    <a:pt x="28" y="86"/>
                  </a:cubicBezTo>
                  <a:moveTo>
                    <a:pt x="26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6" y="82"/>
                    <a:pt x="28" y="81"/>
                    <a:pt x="29" y="80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28" y="82"/>
                    <a:pt x="27" y="83"/>
                    <a:pt x="26" y="84"/>
                  </a:cubicBezTo>
                  <a:moveTo>
                    <a:pt x="13" y="83"/>
                  </a:moveTo>
                  <a:cubicBezTo>
                    <a:pt x="12" y="82"/>
                    <a:pt x="12" y="82"/>
                    <a:pt x="12" y="82"/>
                  </a:cubicBezTo>
                  <a:cubicBezTo>
                    <a:pt x="13" y="81"/>
                    <a:pt x="14" y="80"/>
                    <a:pt x="14" y="79"/>
                  </a:cubicBezTo>
                  <a:cubicBezTo>
                    <a:pt x="14" y="80"/>
                    <a:pt x="14" y="80"/>
                    <a:pt x="13" y="81"/>
                  </a:cubicBezTo>
                  <a:cubicBezTo>
                    <a:pt x="13" y="82"/>
                    <a:pt x="13" y="82"/>
                    <a:pt x="13" y="83"/>
                  </a:cubicBezTo>
                  <a:moveTo>
                    <a:pt x="24" y="83"/>
                  </a:moveTo>
                  <a:cubicBezTo>
                    <a:pt x="23" y="82"/>
                    <a:pt x="23" y="82"/>
                    <a:pt x="23" y="82"/>
                  </a:cubicBezTo>
                  <a:cubicBezTo>
                    <a:pt x="24" y="81"/>
                    <a:pt x="25" y="80"/>
                    <a:pt x="27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6" y="80"/>
                    <a:pt x="25" y="81"/>
                    <a:pt x="24" y="83"/>
                  </a:cubicBezTo>
                  <a:moveTo>
                    <a:pt x="22" y="81"/>
                  </a:moveTo>
                  <a:cubicBezTo>
                    <a:pt x="22" y="80"/>
                    <a:pt x="23" y="80"/>
                    <a:pt x="23" y="79"/>
                  </a:cubicBezTo>
                  <a:cubicBezTo>
                    <a:pt x="23" y="78"/>
                    <a:pt x="24" y="78"/>
                    <a:pt x="25" y="77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4" y="79"/>
                    <a:pt x="23" y="80"/>
                    <a:pt x="22" y="81"/>
                  </a:cubicBezTo>
                  <a:moveTo>
                    <a:pt x="16" y="83"/>
                  </a:moveTo>
                  <a:cubicBezTo>
                    <a:pt x="16" y="82"/>
                    <a:pt x="16" y="82"/>
                    <a:pt x="16" y="82"/>
                  </a:cubicBezTo>
                  <a:cubicBezTo>
                    <a:pt x="17" y="81"/>
                    <a:pt x="17" y="80"/>
                    <a:pt x="17" y="79"/>
                  </a:cubicBezTo>
                  <a:cubicBezTo>
                    <a:pt x="18" y="78"/>
                    <a:pt x="19" y="78"/>
                    <a:pt x="20" y="77"/>
                  </a:cubicBezTo>
                  <a:cubicBezTo>
                    <a:pt x="20" y="78"/>
                    <a:pt x="19" y="79"/>
                    <a:pt x="19" y="81"/>
                  </a:cubicBezTo>
                  <a:cubicBezTo>
                    <a:pt x="18" y="81"/>
                    <a:pt x="17" y="82"/>
                    <a:pt x="16" y="83"/>
                  </a:cubicBezTo>
                  <a:moveTo>
                    <a:pt x="11" y="80"/>
                  </a:moveTo>
                  <a:cubicBezTo>
                    <a:pt x="11" y="80"/>
                    <a:pt x="11" y="80"/>
                    <a:pt x="11" y="80"/>
                  </a:cubicBezTo>
                  <a:cubicBezTo>
                    <a:pt x="11" y="79"/>
                    <a:pt x="12" y="78"/>
                    <a:pt x="13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3" y="78"/>
                    <a:pt x="12" y="79"/>
                    <a:pt x="11" y="80"/>
                  </a:cubicBezTo>
                  <a:moveTo>
                    <a:pt x="23" y="76"/>
                  </a:move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cubicBezTo>
                    <a:pt x="23" y="76"/>
                    <a:pt x="23" y="76"/>
                    <a:pt x="23" y="76"/>
                  </a:cubicBezTo>
                  <a:moveTo>
                    <a:pt x="10" y="78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10" y="77"/>
                    <a:pt x="11" y="76"/>
                    <a:pt x="12" y="75"/>
                  </a:cubicBezTo>
                  <a:cubicBezTo>
                    <a:pt x="12" y="75"/>
                    <a:pt x="12" y="75"/>
                    <a:pt x="12" y="75"/>
                  </a:cubicBezTo>
                  <a:cubicBezTo>
                    <a:pt x="11" y="76"/>
                    <a:pt x="11" y="77"/>
                    <a:pt x="10" y="78"/>
                  </a:cubicBezTo>
                  <a:moveTo>
                    <a:pt x="8" y="76"/>
                  </a:moveTo>
                  <a:cubicBezTo>
                    <a:pt x="8" y="76"/>
                    <a:pt x="8" y="76"/>
                    <a:pt x="8" y="76"/>
                  </a:cubicBezTo>
                  <a:cubicBezTo>
                    <a:pt x="9" y="75"/>
                    <a:pt x="10" y="74"/>
                    <a:pt x="10" y="73"/>
                  </a:cubicBezTo>
                  <a:cubicBezTo>
                    <a:pt x="11" y="74"/>
                    <a:pt x="11" y="74"/>
                    <a:pt x="11" y="74"/>
                  </a:cubicBezTo>
                  <a:cubicBezTo>
                    <a:pt x="10" y="74"/>
                    <a:pt x="9" y="75"/>
                    <a:pt x="8" y="76"/>
                  </a:cubicBezTo>
                  <a:moveTo>
                    <a:pt x="7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8" y="72"/>
                    <a:pt x="8" y="71"/>
                    <a:pt x="8" y="70"/>
                  </a:cubicBezTo>
                  <a:cubicBezTo>
                    <a:pt x="9" y="71"/>
                    <a:pt x="9" y="71"/>
                    <a:pt x="10" y="72"/>
                  </a:cubicBezTo>
                  <a:cubicBezTo>
                    <a:pt x="9" y="73"/>
                    <a:pt x="8" y="73"/>
                    <a:pt x="7" y="74"/>
                  </a:cubicBezTo>
                  <a:moveTo>
                    <a:pt x="78" y="72"/>
                  </a:move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69"/>
                    <a:pt x="81" y="68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9" y="70"/>
                    <a:pt x="79" y="71"/>
                    <a:pt x="78" y="72"/>
                  </a:cubicBezTo>
                  <a:moveTo>
                    <a:pt x="88" y="67"/>
                  </a:moveTo>
                  <a:cubicBezTo>
                    <a:pt x="87" y="67"/>
                    <a:pt x="87" y="67"/>
                    <a:pt x="86" y="67"/>
                  </a:cubicBezTo>
                  <a:cubicBezTo>
                    <a:pt x="87" y="65"/>
                    <a:pt x="88" y="64"/>
                    <a:pt x="89" y="62"/>
                  </a:cubicBezTo>
                  <a:cubicBezTo>
                    <a:pt x="89" y="62"/>
                    <a:pt x="89" y="62"/>
                    <a:pt x="89" y="62"/>
                  </a:cubicBezTo>
                  <a:cubicBezTo>
                    <a:pt x="89" y="64"/>
                    <a:pt x="88" y="65"/>
                    <a:pt x="88" y="67"/>
                  </a:cubicBezTo>
                  <a:moveTo>
                    <a:pt x="84" y="67"/>
                  </a:moveTo>
                  <a:cubicBezTo>
                    <a:pt x="84" y="66"/>
                    <a:pt x="84" y="66"/>
                    <a:pt x="84" y="65"/>
                  </a:cubicBezTo>
                  <a:cubicBezTo>
                    <a:pt x="85" y="64"/>
                    <a:pt x="86" y="63"/>
                    <a:pt x="87" y="62"/>
                  </a:cubicBezTo>
                  <a:cubicBezTo>
                    <a:pt x="87" y="62"/>
                    <a:pt x="87" y="62"/>
                    <a:pt x="87" y="62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87" y="63"/>
                    <a:pt x="86" y="65"/>
                    <a:pt x="85" y="67"/>
                  </a:cubicBezTo>
                  <a:cubicBezTo>
                    <a:pt x="84" y="67"/>
                    <a:pt x="84" y="67"/>
                    <a:pt x="84" y="67"/>
                  </a:cubicBezTo>
                  <a:moveTo>
                    <a:pt x="12" y="61"/>
                  </a:move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moveTo>
                    <a:pt x="11" y="61"/>
                  </a:moveTo>
                  <a:cubicBezTo>
                    <a:pt x="10" y="60"/>
                    <a:pt x="10" y="59"/>
                    <a:pt x="10" y="59"/>
                  </a:cubicBezTo>
                  <a:cubicBezTo>
                    <a:pt x="11" y="58"/>
                    <a:pt x="11" y="58"/>
                    <a:pt x="11" y="57"/>
                  </a:cubicBezTo>
                  <a:cubicBezTo>
                    <a:pt x="11" y="58"/>
                    <a:pt x="11" y="58"/>
                    <a:pt x="11" y="59"/>
                  </a:cubicBezTo>
                  <a:cubicBezTo>
                    <a:pt x="11" y="59"/>
                    <a:pt x="11" y="60"/>
                    <a:pt x="11" y="61"/>
                  </a:cubicBezTo>
                  <a:moveTo>
                    <a:pt x="10" y="56"/>
                  </a:moveTo>
                  <a:cubicBezTo>
                    <a:pt x="10" y="56"/>
                    <a:pt x="10" y="56"/>
                    <a:pt x="10" y="56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10" y="56"/>
                    <a:pt x="10" y="56"/>
                    <a:pt x="10" y="56"/>
                  </a:cubicBezTo>
                  <a:moveTo>
                    <a:pt x="7" y="54"/>
                  </a:moveTo>
                  <a:cubicBezTo>
                    <a:pt x="6" y="53"/>
                    <a:pt x="6" y="53"/>
                    <a:pt x="6" y="53"/>
                  </a:cubicBezTo>
                  <a:cubicBezTo>
                    <a:pt x="7" y="52"/>
                    <a:pt x="7" y="51"/>
                    <a:pt x="8" y="50"/>
                  </a:cubicBezTo>
                  <a:cubicBezTo>
                    <a:pt x="8" y="50"/>
                    <a:pt x="8" y="51"/>
                    <a:pt x="8" y="52"/>
                  </a:cubicBezTo>
                  <a:cubicBezTo>
                    <a:pt x="8" y="52"/>
                    <a:pt x="7" y="53"/>
                    <a:pt x="7" y="54"/>
                  </a:cubicBezTo>
                  <a:moveTo>
                    <a:pt x="4" y="53"/>
                  </a:moveTo>
                  <a:cubicBezTo>
                    <a:pt x="4" y="53"/>
                    <a:pt x="3" y="53"/>
                    <a:pt x="3" y="53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4" y="51"/>
                    <a:pt x="5" y="49"/>
                    <a:pt x="6" y="48"/>
                  </a:cubicBezTo>
                  <a:cubicBezTo>
                    <a:pt x="6" y="48"/>
                    <a:pt x="7" y="48"/>
                    <a:pt x="8" y="48"/>
                  </a:cubicBezTo>
                  <a:cubicBezTo>
                    <a:pt x="6" y="50"/>
                    <a:pt x="5" y="51"/>
                    <a:pt x="4" y="53"/>
                  </a:cubicBezTo>
                  <a:moveTo>
                    <a:pt x="3" y="49"/>
                  </a:moveTo>
                  <a:cubicBezTo>
                    <a:pt x="3" y="49"/>
                    <a:pt x="3" y="48"/>
                    <a:pt x="3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4" y="48"/>
                    <a:pt x="3" y="49"/>
                    <a:pt x="3" y="49"/>
                  </a:cubicBezTo>
                  <a:moveTo>
                    <a:pt x="85" y="33"/>
                  </a:moveTo>
                  <a:cubicBezTo>
                    <a:pt x="85" y="33"/>
                    <a:pt x="85" y="32"/>
                    <a:pt x="85" y="31"/>
                  </a:cubicBezTo>
                  <a:cubicBezTo>
                    <a:pt x="85" y="31"/>
                    <a:pt x="86" y="30"/>
                    <a:pt x="87" y="30"/>
                  </a:cubicBezTo>
                  <a:cubicBezTo>
                    <a:pt x="87" y="31"/>
                    <a:pt x="86" y="32"/>
                    <a:pt x="86" y="33"/>
                  </a:cubicBezTo>
                  <a:cubicBezTo>
                    <a:pt x="85" y="33"/>
                    <a:pt x="85" y="33"/>
                    <a:pt x="85" y="33"/>
                  </a:cubicBezTo>
                  <a:moveTo>
                    <a:pt x="17" y="23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17" y="22"/>
                    <a:pt x="18" y="21"/>
                    <a:pt x="19" y="20"/>
                  </a:cubicBezTo>
                  <a:cubicBezTo>
                    <a:pt x="18" y="21"/>
                    <a:pt x="18" y="22"/>
                    <a:pt x="17" y="23"/>
                  </a:cubicBezTo>
                  <a:moveTo>
                    <a:pt x="17" y="21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9"/>
                    <a:pt x="18" y="19"/>
                    <a:pt x="18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20"/>
                    <a:pt x="17" y="20"/>
                    <a:pt x="17" y="21"/>
                  </a:cubicBezTo>
                  <a:moveTo>
                    <a:pt x="33" y="13"/>
                  </a:moveTo>
                  <a:cubicBezTo>
                    <a:pt x="33" y="13"/>
                    <a:pt x="34" y="13"/>
                    <a:pt x="34" y="13"/>
                  </a:cubicBezTo>
                  <a:cubicBezTo>
                    <a:pt x="38" y="11"/>
                    <a:pt x="43" y="10"/>
                    <a:pt x="47" y="10"/>
                  </a:cubicBezTo>
                  <a:cubicBezTo>
                    <a:pt x="48" y="10"/>
                    <a:pt x="49" y="9"/>
                    <a:pt x="49" y="9"/>
                  </a:cubicBezTo>
                  <a:cubicBezTo>
                    <a:pt x="49" y="7"/>
                    <a:pt x="49" y="5"/>
                    <a:pt x="50" y="3"/>
                  </a:cubicBezTo>
                  <a:cubicBezTo>
                    <a:pt x="54" y="3"/>
                    <a:pt x="58" y="3"/>
                    <a:pt x="62" y="5"/>
                  </a:cubicBezTo>
                  <a:cubicBezTo>
                    <a:pt x="61" y="7"/>
                    <a:pt x="61" y="9"/>
                    <a:pt x="60" y="11"/>
                  </a:cubicBezTo>
                  <a:cubicBezTo>
                    <a:pt x="60" y="11"/>
                    <a:pt x="61" y="12"/>
                    <a:pt x="61" y="12"/>
                  </a:cubicBezTo>
                  <a:cubicBezTo>
                    <a:pt x="66" y="14"/>
                    <a:pt x="70" y="17"/>
                    <a:pt x="73" y="20"/>
                  </a:cubicBezTo>
                  <a:cubicBezTo>
                    <a:pt x="73" y="20"/>
                    <a:pt x="74" y="20"/>
                    <a:pt x="74" y="20"/>
                  </a:cubicBezTo>
                  <a:cubicBezTo>
                    <a:pt x="74" y="20"/>
                    <a:pt x="75" y="20"/>
                    <a:pt x="75" y="20"/>
                  </a:cubicBezTo>
                  <a:cubicBezTo>
                    <a:pt x="77" y="19"/>
                    <a:pt x="79" y="17"/>
                    <a:pt x="80" y="16"/>
                  </a:cubicBezTo>
                  <a:cubicBezTo>
                    <a:pt x="81" y="16"/>
                    <a:pt x="81" y="17"/>
                    <a:pt x="81" y="17"/>
                  </a:cubicBezTo>
                  <a:cubicBezTo>
                    <a:pt x="82" y="18"/>
                    <a:pt x="83" y="20"/>
                    <a:pt x="84" y="21"/>
                  </a:cubicBezTo>
                  <a:cubicBezTo>
                    <a:pt x="85" y="22"/>
                    <a:pt x="86" y="23"/>
                    <a:pt x="86" y="24"/>
                  </a:cubicBezTo>
                  <a:cubicBezTo>
                    <a:pt x="86" y="24"/>
                    <a:pt x="87" y="25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5" y="27"/>
                    <a:pt x="84" y="28"/>
                    <a:pt x="82" y="30"/>
                  </a:cubicBezTo>
                  <a:cubicBezTo>
                    <a:pt x="81" y="30"/>
                    <a:pt x="81" y="31"/>
                    <a:pt x="81" y="31"/>
                  </a:cubicBezTo>
                  <a:cubicBezTo>
                    <a:pt x="83" y="36"/>
                    <a:pt x="84" y="40"/>
                    <a:pt x="85" y="45"/>
                  </a:cubicBezTo>
                  <a:cubicBezTo>
                    <a:pt x="85" y="46"/>
                    <a:pt x="85" y="46"/>
                    <a:pt x="86" y="46"/>
                  </a:cubicBezTo>
                  <a:cubicBezTo>
                    <a:pt x="88" y="47"/>
                    <a:pt x="90" y="47"/>
                    <a:pt x="92" y="47"/>
                  </a:cubicBezTo>
                  <a:cubicBezTo>
                    <a:pt x="92" y="51"/>
                    <a:pt x="91" y="55"/>
                    <a:pt x="90" y="59"/>
                  </a:cubicBezTo>
                  <a:cubicBezTo>
                    <a:pt x="89" y="59"/>
                    <a:pt x="88" y="59"/>
                    <a:pt x="87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5" y="59"/>
                    <a:pt x="84" y="59"/>
                    <a:pt x="83" y="60"/>
                  </a:cubicBezTo>
                  <a:cubicBezTo>
                    <a:pt x="81" y="61"/>
                    <a:pt x="80" y="63"/>
                    <a:pt x="79" y="65"/>
                  </a:cubicBezTo>
                  <a:cubicBezTo>
                    <a:pt x="78" y="67"/>
                    <a:pt x="77" y="69"/>
                    <a:pt x="75" y="71"/>
                  </a:cubicBezTo>
                  <a:cubicBezTo>
                    <a:pt x="74" y="71"/>
                    <a:pt x="74" y="72"/>
                    <a:pt x="75" y="73"/>
                  </a:cubicBezTo>
                  <a:cubicBezTo>
                    <a:pt x="76" y="74"/>
                    <a:pt x="77" y="76"/>
                    <a:pt x="78" y="78"/>
                  </a:cubicBezTo>
                  <a:cubicBezTo>
                    <a:pt x="75" y="81"/>
                    <a:pt x="72" y="83"/>
                    <a:pt x="69" y="85"/>
                  </a:cubicBezTo>
                  <a:cubicBezTo>
                    <a:pt x="67" y="83"/>
                    <a:pt x="66" y="81"/>
                    <a:pt x="65" y="80"/>
                  </a:cubicBezTo>
                  <a:cubicBezTo>
                    <a:pt x="65" y="79"/>
                    <a:pt x="64" y="79"/>
                    <a:pt x="64" y="79"/>
                  </a:cubicBezTo>
                  <a:cubicBezTo>
                    <a:pt x="64" y="79"/>
                    <a:pt x="63" y="79"/>
                    <a:pt x="63" y="79"/>
                  </a:cubicBezTo>
                  <a:cubicBezTo>
                    <a:pt x="59" y="81"/>
                    <a:pt x="54" y="82"/>
                    <a:pt x="50" y="82"/>
                  </a:cubicBezTo>
                  <a:cubicBezTo>
                    <a:pt x="49" y="82"/>
                    <a:pt x="48" y="83"/>
                    <a:pt x="48" y="84"/>
                  </a:cubicBezTo>
                  <a:cubicBezTo>
                    <a:pt x="48" y="86"/>
                    <a:pt x="47" y="88"/>
                    <a:pt x="47" y="90"/>
                  </a:cubicBezTo>
                  <a:cubicBezTo>
                    <a:pt x="43" y="90"/>
                    <a:pt x="39" y="89"/>
                    <a:pt x="35" y="88"/>
                  </a:cubicBezTo>
                  <a:cubicBezTo>
                    <a:pt x="36" y="86"/>
                    <a:pt x="36" y="84"/>
                    <a:pt x="36" y="82"/>
                  </a:cubicBezTo>
                  <a:cubicBezTo>
                    <a:pt x="36" y="81"/>
                    <a:pt x="36" y="80"/>
                    <a:pt x="35" y="80"/>
                  </a:cubicBezTo>
                  <a:cubicBezTo>
                    <a:pt x="31" y="78"/>
                    <a:pt x="27" y="76"/>
                    <a:pt x="24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0" y="74"/>
                    <a:pt x="18" y="75"/>
                    <a:pt x="17" y="76"/>
                  </a:cubicBezTo>
                  <a:cubicBezTo>
                    <a:pt x="14" y="73"/>
                    <a:pt x="11" y="70"/>
                    <a:pt x="10" y="66"/>
                  </a:cubicBezTo>
                  <a:cubicBezTo>
                    <a:pt x="11" y="65"/>
                    <a:pt x="13" y="64"/>
                    <a:pt x="15" y="63"/>
                  </a:cubicBezTo>
                  <a:cubicBezTo>
                    <a:pt x="15" y="62"/>
                    <a:pt x="16" y="61"/>
                    <a:pt x="15" y="61"/>
                  </a:cubicBezTo>
                  <a:cubicBezTo>
                    <a:pt x="13" y="56"/>
                    <a:pt x="12" y="52"/>
                    <a:pt x="12" y="47"/>
                  </a:cubicBezTo>
                  <a:cubicBezTo>
                    <a:pt x="12" y="46"/>
                    <a:pt x="12" y="46"/>
                    <a:pt x="11" y="46"/>
                  </a:cubicBezTo>
                  <a:cubicBezTo>
                    <a:pt x="9" y="45"/>
                    <a:pt x="7" y="45"/>
                    <a:pt x="5" y="45"/>
                  </a:cubicBezTo>
                  <a:cubicBezTo>
                    <a:pt x="5" y="41"/>
                    <a:pt x="6" y="37"/>
                    <a:pt x="7" y="33"/>
                  </a:cubicBezTo>
                  <a:cubicBezTo>
                    <a:pt x="9" y="33"/>
                    <a:pt x="11" y="34"/>
                    <a:pt x="13" y="34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4" y="34"/>
                    <a:pt x="14" y="34"/>
                    <a:pt x="15" y="33"/>
                  </a:cubicBezTo>
                  <a:cubicBezTo>
                    <a:pt x="16" y="31"/>
                    <a:pt x="17" y="29"/>
                    <a:pt x="18" y="27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9" y="24"/>
                    <a:pt x="21" y="23"/>
                    <a:pt x="22" y="21"/>
                  </a:cubicBezTo>
                  <a:cubicBezTo>
                    <a:pt x="23" y="21"/>
                    <a:pt x="23" y="20"/>
                    <a:pt x="22" y="19"/>
                  </a:cubicBezTo>
                  <a:cubicBezTo>
                    <a:pt x="21" y="18"/>
                    <a:pt x="20" y="16"/>
                    <a:pt x="19" y="14"/>
                  </a:cubicBezTo>
                  <a:cubicBezTo>
                    <a:pt x="22" y="12"/>
                    <a:pt x="25" y="9"/>
                    <a:pt x="28" y="7"/>
                  </a:cubicBezTo>
                  <a:cubicBezTo>
                    <a:pt x="30" y="9"/>
                    <a:pt x="31" y="11"/>
                    <a:pt x="32" y="13"/>
                  </a:cubicBezTo>
                  <a:cubicBezTo>
                    <a:pt x="32" y="13"/>
                    <a:pt x="33" y="13"/>
                    <a:pt x="33" y="13"/>
                  </a:cubicBezTo>
                  <a:moveTo>
                    <a:pt x="49" y="0"/>
                  </a:moveTo>
                  <a:cubicBezTo>
                    <a:pt x="48" y="0"/>
                    <a:pt x="47" y="0"/>
                    <a:pt x="47" y="1"/>
                  </a:cubicBezTo>
                  <a:cubicBezTo>
                    <a:pt x="47" y="3"/>
                    <a:pt x="46" y="5"/>
                    <a:pt x="46" y="7"/>
                  </a:cubicBezTo>
                  <a:cubicBezTo>
                    <a:pt x="42" y="7"/>
                    <a:pt x="38" y="8"/>
                    <a:pt x="34" y="10"/>
                  </a:cubicBezTo>
                  <a:cubicBezTo>
                    <a:pt x="33" y="8"/>
                    <a:pt x="31" y="6"/>
                    <a:pt x="30" y="5"/>
                  </a:cubicBezTo>
                  <a:cubicBezTo>
                    <a:pt x="30" y="4"/>
                    <a:pt x="29" y="4"/>
                    <a:pt x="29" y="4"/>
                  </a:cubicBezTo>
                  <a:cubicBezTo>
                    <a:pt x="29" y="4"/>
                    <a:pt x="28" y="4"/>
                    <a:pt x="28" y="4"/>
                  </a:cubicBezTo>
                  <a:cubicBezTo>
                    <a:pt x="24" y="6"/>
                    <a:pt x="19" y="9"/>
                    <a:pt x="16" y="13"/>
                  </a:cubicBezTo>
                  <a:cubicBezTo>
                    <a:pt x="15" y="13"/>
                    <a:pt x="15" y="14"/>
                    <a:pt x="15" y="14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5" y="17"/>
                    <a:pt x="14" y="19"/>
                    <a:pt x="13" y="22"/>
                  </a:cubicBezTo>
                  <a:cubicBezTo>
                    <a:pt x="13" y="22"/>
                    <a:pt x="13" y="23"/>
                    <a:pt x="13" y="23"/>
                  </a:cubicBezTo>
                  <a:cubicBezTo>
                    <a:pt x="14" y="24"/>
                    <a:pt x="14" y="25"/>
                    <a:pt x="15" y="26"/>
                  </a:cubicBezTo>
                  <a:cubicBezTo>
                    <a:pt x="14" y="27"/>
                    <a:pt x="13" y="29"/>
                    <a:pt x="12" y="31"/>
                  </a:cubicBezTo>
                  <a:cubicBezTo>
                    <a:pt x="10" y="30"/>
                    <a:pt x="8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0"/>
                    <a:pt x="5" y="30"/>
                    <a:pt x="4" y="31"/>
                  </a:cubicBezTo>
                  <a:cubicBezTo>
                    <a:pt x="4" y="31"/>
                    <a:pt x="4" y="31"/>
                    <a:pt x="4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8"/>
                    <a:pt x="0" y="49"/>
                    <a:pt x="0" y="54"/>
                  </a:cubicBezTo>
                  <a:cubicBezTo>
                    <a:pt x="0" y="55"/>
                    <a:pt x="0" y="55"/>
                    <a:pt x="1" y="55"/>
                  </a:cubicBezTo>
                  <a:cubicBezTo>
                    <a:pt x="3" y="56"/>
                    <a:pt x="5" y="56"/>
                    <a:pt x="7" y="57"/>
                  </a:cubicBezTo>
                  <a:cubicBezTo>
                    <a:pt x="7" y="59"/>
                    <a:pt x="8" y="61"/>
                    <a:pt x="8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65"/>
                    <a:pt x="6" y="65"/>
                    <a:pt x="6" y="65"/>
                  </a:cubicBezTo>
                  <a:cubicBezTo>
                    <a:pt x="6" y="68"/>
                    <a:pt x="5" y="71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4"/>
                    <a:pt x="4" y="74"/>
                    <a:pt x="4" y="74"/>
                  </a:cubicBezTo>
                  <a:cubicBezTo>
                    <a:pt x="4" y="75"/>
                    <a:pt x="4" y="75"/>
                    <a:pt x="5" y="76"/>
                  </a:cubicBezTo>
                  <a:cubicBezTo>
                    <a:pt x="7" y="80"/>
                    <a:pt x="9" y="83"/>
                    <a:pt x="12" y="86"/>
                  </a:cubicBezTo>
                  <a:cubicBezTo>
                    <a:pt x="13" y="87"/>
                    <a:pt x="13" y="87"/>
                    <a:pt x="14" y="87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14" y="87"/>
                    <a:pt x="15" y="87"/>
                    <a:pt x="15" y="87"/>
                  </a:cubicBezTo>
                  <a:cubicBezTo>
                    <a:pt x="17" y="86"/>
                    <a:pt x="18" y="85"/>
                    <a:pt x="20" y="84"/>
                  </a:cubicBezTo>
                  <a:cubicBezTo>
                    <a:pt x="23" y="86"/>
                    <a:pt x="26" y="88"/>
                    <a:pt x="30" y="90"/>
                  </a:cubicBezTo>
                  <a:cubicBezTo>
                    <a:pt x="30" y="92"/>
                    <a:pt x="30" y="94"/>
                    <a:pt x="30" y="97"/>
                  </a:cubicBezTo>
                  <a:cubicBezTo>
                    <a:pt x="30" y="98"/>
                    <a:pt x="30" y="98"/>
                    <a:pt x="31" y="98"/>
                  </a:cubicBezTo>
                  <a:cubicBezTo>
                    <a:pt x="36" y="100"/>
                    <a:pt x="41" y="101"/>
                    <a:pt x="46" y="101"/>
                  </a:cubicBezTo>
                  <a:cubicBezTo>
                    <a:pt x="46" y="101"/>
                    <a:pt x="46" y="101"/>
                    <a:pt x="46" y="101"/>
                  </a:cubicBezTo>
                  <a:cubicBezTo>
                    <a:pt x="47" y="101"/>
                    <a:pt x="47" y="100"/>
                    <a:pt x="47" y="100"/>
                  </a:cubicBezTo>
                  <a:cubicBezTo>
                    <a:pt x="48" y="98"/>
                    <a:pt x="49" y="96"/>
                    <a:pt x="49" y="93"/>
                  </a:cubicBezTo>
                  <a:cubicBezTo>
                    <a:pt x="54" y="93"/>
                    <a:pt x="57" y="92"/>
                    <a:pt x="61" y="90"/>
                  </a:cubicBezTo>
                  <a:cubicBezTo>
                    <a:pt x="62" y="92"/>
                    <a:pt x="64" y="94"/>
                    <a:pt x="65" y="96"/>
                  </a:cubicBezTo>
                  <a:cubicBezTo>
                    <a:pt x="65" y="96"/>
                    <a:pt x="65" y="96"/>
                    <a:pt x="66" y="96"/>
                  </a:cubicBezTo>
                  <a:cubicBezTo>
                    <a:pt x="66" y="96"/>
                    <a:pt x="66" y="96"/>
                    <a:pt x="67" y="96"/>
                  </a:cubicBezTo>
                  <a:cubicBezTo>
                    <a:pt x="71" y="94"/>
                    <a:pt x="75" y="91"/>
                    <a:pt x="79" y="87"/>
                  </a:cubicBezTo>
                  <a:cubicBezTo>
                    <a:pt x="79" y="87"/>
                    <a:pt x="79" y="87"/>
                    <a:pt x="79" y="87"/>
                  </a:cubicBezTo>
                  <a:cubicBezTo>
                    <a:pt x="80" y="84"/>
                    <a:pt x="81" y="82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8"/>
                    <a:pt x="82" y="78"/>
                    <a:pt x="82" y="78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1" y="76"/>
                    <a:pt x="80" y="75"/>
                    <a:pt x="80" y="75"/>
                  </a:cubicBezTo>
                  <a:cubicBezTo>
                    <a:pt x="81" y="73"/>
                    <a:pt x="82" y="71"/>
                    <a:pt x="83" y="71"/>
                  </a:cubicBezTo>
                  <a:cubicBezTo>
                    <a:pt x="83" y="70"/>
                    <a:pt x="84" y="70"/>
                    <a:pt x="84" y="70"/>
                  </a:cubicBezTo>
                  <a:cubicBezTo>
                    <a:pt x="84" y="70"/>
                    <a:pt x="84" y="70"/>
                    <a:pt x="85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70"/>
                    <a:pt x="87" y="70"/>
                    <a:pt x="89" y="70"/>
                  </a:cubicBezTo>
                  <a:cubicBezTo>
                    <a:pt x="89" y="70"/>
                    <a:pt x="89" y="70"/>
                    <a:pt x="89" y="70"/>
                  </a:cubicBezTo>
                  <a:cubicBezTo>
                    <a:pt x="89" y="70"/>
                    <a:pt x="90" y="70"/>
                    <a:pt x="90" y="69"/>
                  </a:cubicBezTo>
                  <a:cubicBezTo>
                    <a:pt x="91" y="67"/>
                    <a:pt x="92" y="64"/>
                    <a:pt x="93" y="61"/>
                  </a:cubicBezTo>
                  <a:cubicBezTo>
                    <a:pt x="94" y="56"/>
                    <a:pt x="95" y="51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5" y="45"/>
                    <a:pt x="95" y="45"/>
                    <a:pt x="94" y="45"/>
                  </a:cubicBezTo>
                  <a:cubicBezTo>
                    <a:pt x="92" y="44"/>
                    <a:pt x="90" y="44"/>
                    <a:pt x="87" y="44"/>
                  </a:cubicBezTo>
                  <a:cubicBezTo>
                    <a:pt x="87" y="41"/>
                    <a:pt x="87" y="39"/>
                    <a:pt x="86" y="36"/>
                  </a:cubicBezTo>
                  <a:cubicBezTo>
                    <a:pt x="87" y="36"/>
                    <a:pt x="87" y="36"/>
                    <a:pt x="88" y="35"/>
                  </a:cubicBezTo>
                  <a:cubicBezTo>
                    <a:pt x="88" y="35"/>
                    <a:pt x="89" y="35"/>
                    <a:pt x="89" y="34"/>
                  </a:cubicBezTo>
                  <a:cubicBezTo>
                    <a:pt x="89" y="32"/>
                    <a:pt x="90" y="30"/>
                    <a:pt x="90" y="28"/>
                  </a:cubicBezTo>
                  <a:cubicBezTo>
                    <a:pt x="90" y="28"/>
                    <a:pt x="90" y="27"/>
                    <a:pt x="90" y="27"/>
                  </a:cubicBezTo>
                  <a:cubicBezTo>
                    <a:pt x="91" y="27"/>
                    <a:pt x="91" y="26"/>
                    <a:pt x="90" y="26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4"/>
                    <a:pt x="89" y="23"/>
                    <a:pt x="88" y="22"/>
                  </a:cubicBezTo>
                  <a:cubicBezTo>
                    <a:pt x="88" y="22"/>
                    <a:pt x="88" y="21"/>
                    <a:pt x="87" y="20"/>
                  </a:cubicBezTo>
                  <a:cubicBezTo>
                    <a:pt x="86" y="19"/>
                    <a:pt x="85" y="17"/>
                    <a:pt x="84" y="16"/>
                  </a:cubicBezTo>
                  <a:cubicBezTo>
                    <a:pt x="83" y="15"/>
                    <a:pt x="83" y="14"/>
                    <a:pt x="82" y="14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1" y="13"/>
                    <a:pt x="81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80" y="13"/>
                    <a:pt x="80" y="13"/>
                    <a:pt x="80" y="13"/>
                  </a:cubicBezTo>
                  <a:cubicBezTo>
                    <a:pt x="78" y="14"/>
                    <a:pt x="76" y="16"/>
                    <a:pt x="74" y="17"/>
                  </a:cubicBezTo>
                  <a:cubicBezTo>
                    <a:pt x="71" y="14"/>
                    <a:pt x="67" y="12"/>
                    <a:pt x="64" y="10"/>
                  </a:cubicBezTo>
                  <a:cubicBezTo>
                    <a:pt x="64" y="8"/>
                    <a:pt x="64" y="6"/>
                    <a:pt x="65" y="4"/>
                  </a:cubicBezTo>
                  <a:cubicBezTo>
                    <a:pt x="65" y="3"/>
                    <a:pt x="64" y="2"/>
                    <a:pt x="64" y="2"/>
                  </a:cubicBezTo>
                  <a:cubicBezTo>
                    <a:pt x="59" y="0"/>
                    <a:pt x="54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45"/>
            <p:cNvSpPr>
              <a:spLocks noEditPoints="1"/>
            </p:cNvSpPr>
            <p:nvPr/>
          </p:nvSpPr>
          <p:spPr bwMode="auto">
            <a:xfrm>
              <a:off x="3300" y="1353"/>
              <a:ext cx="116" cy="118"/>
            </a:xfrm>
            <a:custGeom>
              <a:avLst/>
              <a:gdLst>
                <a:gd name="T0" fmla="*/ 46 w 49"/>
                <a:gd name="T1" fmla="*/ 27 h 50"/>
                <a:gd name="T2" fmla="*/ 46 w 49"/>
                <a:gd name="T3" fmla="*/ 28 h 50"/>
                <a:gd name="T4" fmla="*/ 45 w 49"/>
                <a:gd name="T5" fmla="*/ 25 h 50"/>
                <a:gd name="T6" fmla="*/ 46 w 49"/>
                <a:gd name="T7" fmla="*/ 26 h 50"/>
                <a:gd name="T8" fmla="*/ 45 w 49"/>
                <a:gd name="T9" fmla="*/ 24 h 50"/>
                <a:gd name="T10" fmla="*/ 46 w 49"/>
                <a:gd name="T11" fmla="*/ 23 h 50"/>
                <a:gd name="T12" fmla="*/ 45 w 49"/>
                <a:gd name="T13" fmla="*/ 24 h 50"/>
                <a:gd name="T14" fmla="*/ 43 w 49"/>
                <a:gd name="T15" fmla="*/ 20 h 50"/>
                <a:gd name="T16" fmla="*/ 45 w 49"/>
                <a:gd name="T17" fmla="*/ 22 h 50"/>
                <a:gd name="T18" fmla="*/ 42 w 49"/>
                <a:gd name="T19" fmla="*/ 18 h 50"/>
                <a:gd name="T20" fmla="*/ 42 w 49"/>
                <a:gd name="T21" fmla="*/ 14 h 50"/>
                <a:gd name="T22" fmla="*/ 42 w 49"/>
                <a:gd name="T23" fmla="*/ 18 h 50"/>
                <a:gd name="T24" fmla="*/ 10 w 49"/>
                <a:gd name="T25" fmla="*/ 40 h 50"/>
                <a:gd name="T26" fmla="*/ 4 w 49"/>
                <a:gd name="T27" fmla="*/ 20 h 50"/>
                <a:gd name="T28" fmla="*/ 4 w 49"/>
                <a:gd name="T29" fmla="*/ 20 h 50"/>
                <a:gd name="T30" fmla="*/ 22 w 49"/>
                <a:gd name="T31" fmla="*/ 10 h 50"/>
                <a:gd name="T32" fmla="*/ 37 w 49"/>
                <a:gd name="T33" fmla="*/ 17 h 50"/>
                <a:gd name="T34" fmla="*/ 43 w 49"/>
                <a:gd name="T35" fmla="*/ 36 h 50"/>
                <a:gd name="T36" fmla="*/ 36 w 49"/>
                <a:gd name="T37" fmla="*/ 44 h 50"/>
                <a:gd name="T38" fmla="*/ 25 w 49"/>
                <a:gd name="T39" fmla="*/ 47 h 50"/>
                <a:gd name="T40" fmla="*/ 35 w 49"/>
                <a:gd name="T41" fmla="*/ 11 h 50"/>
                <a:gd name="T42" fmla="*/ 40 w 49"/>
                <a:gd name="T43" fmla="*/ 11 h 50"/>
                <a:gd name="T44" fmla="*/ 39 w 49"/>
                <a:gd name="T45" fmla="*/ 14 h 50"/>
                <a:gd name="T46" fmla="*/ 12 w 49"/>
                <a:gd name="T47" fmla="*/ 7 h 50"/>
                <a:gd name="T48" fmla="*/ 7 w 49"/>
                <a:gd name="T49" fmla="*/ 13 h 50"/>
                <a:gd name="T50" fmla="*/ 30 w 49"/>
                <a:gd name="T51" fmla="*/ 9 h 50"/>
                <a:gd name="T52" fmla="*/ 34 w 49"/>
                <a:gd name="T53" fmla="*/ 6 h 50"/>
                <a:gd name="T54" fmla="*/ 34 w 49"/>
                <a:gd name="T55" fmla="*/ 10 h 50"/>
                <a:gd name="T56" fmla="*/ 18 w 49"/>
                <a:gd name="T57" fmla="*/ 5 h 50"/>
                <a:gd name="T58" fmla="*/ 14 w 49"/>
                <a:gd name="T59" fmla="*/ 8 h 50"/>
                <a:gd name="T60" fmla="*/ 29 w 49"/>
                <a:gd name="T61" fmla="*/ 8 h 50"/>
                <a:gd name="T62" fmla="*/ 28 w 49"/>
                <a:gd name="T63" fmla="*/ 4 h 50"/>
                <a:gd name="T64" fmla="*/ 32 w 49"/>
                <a:gd name="T65" fmla="*/ 5 h 50"/>
                <a:gd name="T66" fmla="*/ 18 w 49"/>
                <a:gd name="T67" fmla="*/ 7 h 50"/>
                <a:gd name="T68" fmla="*/ 24 w 49"/>
                <a:gd name="T69" fmla="*/ 3 h 50"/>
                <a:gd name="T70" fmla="*/ 22 w 49"/>
                <a:gd name="T71" fmla="*/ 7 h 50"/>
                <a:gd name="T72" fmla="*/ 24 w 49"/>
                <a:gd name="T73" fmla="*/ 0 h 50"/>
                <a:gd name="T74" fmla="*/ 12 w 49"/>
                <a:gd name="T75" fmla="*/ 4 h 50"/>
                <a:gd name="T76" fmla="*/ 7 w 49"/>
                <a:gd name="T77" fmla="*/ 42 h 50"/>
                <a:gd name="T78" fmla="*/ 25 w 49"/>
                <a:gd name="T79" fmla="*/ 50 h 50"/>
                <a:gd name="T80" fmla="*/ 36 w 49"/>
                <a:gd name="T81" fmla="*/ 47 h 50"/>
                <a:gd name="T82" fmla="*/ 36 w 49"/>
                <a:gd name="T83" fmla="*/ 47 h 50"/>
                <a:gd name="T84" fmla="*/ 37 w 49"/>
                <a:gd name="T85" fmla="*/ 46 h 50"/>
                <a:gd name="T86" fmla="*/ 39 w 49"/>
                <a:gd name="T87" fmla="*/ 45 h 50"/>
                <a:gd name="T88" fmla="*/ 39 w 49"/>
                <a:gd name="T89" fmla="*/ 45 h 50"/>
                <a:gd name="T90" fmla="*/ 39 w 49"/>
                <a:gd name="T91" fmla="*/ 45 h 50"/>
                <a:gd name="T92" fmla="*/ 39 w 49"/>
                <a:gd name="T93" fmla="*/ 45 h 50"/>
                <a:gd name="T94" fmla="*/ 39 w 49"/>
                <a:gd name="T95" fmla="*/ 45 h 50"/>
                <a:gd name="T96" fmla="*/ 42 w 49"/>
                <a:gd name="T97" fmla="*/ 9 h 50"/>
                <a:gd name="T98" fmla="*/ 24 w 49"/>
                <a:gd name="T9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" h="50">
                  <a:moveTo>
                    <a:pt x="46" y="28"/>
                  </a:move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8"/>
                    <a:pt x="46" y="28"/>
                    <a:pt x="46" y="28"/>
                  </a:cubicBezTo>
                  <a:moveTo>
                    <a:pt x="46" y="26"/>
                  </a:moveTo>
                  <a:cubicBezTo>
                    <a:pt x="45" y="25"/>
                    <a:pt x="45" y="25"/>
                    <a:pt x="45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moveTo>
                    <a:pt x="45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5" y="24"/>
                    <a:pt x="45" y="24"/>
                    <a:pt x="45" y="24"/>
                  </a:cubicBezTo>
                  <a:moveTo>
                    <a:pt x="44" y="22"/>
                  </a:moveTo>
                  <a:cubicBezTo>
                    <a:pt x="44" y="21"/>
                    <a:pt x="43" y="20"/>
                    <a:pt x="43" y="20"/>
                  </a:cubicBezTo>
                  <a:cubicBezTo>
                    <a:pt x="43" y="19"/>
                    <a:pt x="44" y="19"/>
                    <a:pt x="45" y="19"/>
                  </a:cubicBezTo>
                  <a:cubicBezTo>
                    <a:pt x="45" y="20"/>
                    <a:pt x="45" y="21"/>
                    <a:pt x="45" y="22"/>
                  </a:cubicBezTo>
                  <a:cubicBezTo>
                    <a:pt x="45" y="22"/>
                    <a:pt x="45" y="22"/>
                    <a:pt x="44" y="22"/>
                  </a:cubicBezTo>
                  <a:moveTo>
                    <a:pt x="42" y="18"/>
                  </a:moveTo>
                  <a:cubicBezTo>
                    <a:pt x="41" y="17"/>
                    <a:pt x="40" y="16"/>
                    <a:pt x="40" y="15"/>
                  </a:cubicBezTo>
                  <a:cubicBezTo>
                    <a:pt x="40" y="15"/>
                    <a:pt x="41" y="14"/>
                    <a:pt x="42" y="14"/>
                  </a:cubicBezTo>
                  <a:cubicBezTo>
                    <a:pt x="43" y="15"/>
                    <a:pt x="43" y="16"/>
                    <a:pt x="44" y="17"/>
                  </a:cubicBezTo>
                  <a:cubicBezTo>
                    <a:pt x="43" y="18"/>
                    <a:pt x="43" y="18"/>
                    <a:pt x="42" y="18"/>
                  </a:cubicBezTo>
                  <a:moveTo>
                    <a:pt x="25" y="47"/>
                  </a:moveTo>
                  <a:cubicBezTo>
                    <a:pt x="19" y="47"/>
                    <a:pt x="13" y="44"/>
                    <a:pt x="10" y="40"/>
                  </a:cubicBezTo>
                  <a:cubicBezTo>
                    <a:pt x="6" y="35"/>
                    <a:pt x="3" y="29"/>
                    <a:pt x="3" y="24"/>
                  </a:cubicBezTo>
                  <a:cubicBezTo>
                    <a:pt x="3" y="23"/>
                    <a:pt x="3" y="21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6" y="17"/>
                    <a:pt x="8" y="15"/>
                    <a:pt x="11" y="13"/>
                  </a:cubicBezTo>
                  <a:cubicBezTo>
                    <a:pt x="15" y="11"/>
                    <a:pt x="19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8" y="10"/>
                    <a:pt x="33" y="13"/>
                    <a:pt x="37" y="17"/>
                  </a:cubicBezTo>
                  <a:cubicBezTo>
                    <a:pt x="41" y="21"/>
                    <a:pt x="44" y="27"/>
                    <a:pt x="44" y="33"/>
                  </a:cubicBezTo>
                  <a:cubicBezTo>
                    <a:pt x="44" y="34"/>
                    <a:pt x="44" y="35"/>
                    <a:pt x="43" y="36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2" y="39"/>
                    <a:pt x="39" y="41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2" y="46"/>
                    <a:pt x="28" y="47"/>
                    <a:pt x="25" y="47"/>
                  </a:cubicBezTo>
                  <a:moveTo>
                    <a:pt x="39" y="14"/>
                  </a:moveTo>
                  <a:cubicBezTo>
                    <a:pt x="37" y="13"/>
                    <a:pt x="36" y="12"/>
                    <a:pt x="35" y="11"/>
                  </a:cubicBezTo>
                  <a:cubicBezTo>
                    <a:pt x="36" y="10"/>
                    <a:pt x="37" y="10"/>
                    <a:pt x="38" y="9"/>
                  </a:cubicBezTo>
                  <a:cubicBezTo>
                    <a:pt x="39" y="10"/>
                    <a:pt x="39" y="10"/>
                    <a:pt x="40" y="11"/>
                  </a:cubicBezTo>
                  <a:cubicBezTo>
                    <a:pt x="40" y="11"/>
                    <a:pt x="41" y="12"/>
                    <a:pt x="41" y="13"/>
                  </a:cubicBezTo>
                  <a:cubicBezTo>
                    <a:pt x="40" y="13"/>
                    <a:pt x="39" y="14"/>
                    <a:pt x="39" y="14"/>
                  </a:cubicBezTo>
                  <a:moveTo>
                    <a:pt x="7" y="13"/>
                  </a:moveTo>
                  <a:cubicBezTo>
                    <a:pt x="8" y="11"/>
                    <a:pt x="10" y="9"/>
                    <a:pt x="12" y="7"/>
                  </a:cubicBezTo>
                  <a:cubicBezTo>
                    <a:pt x="11" y="9"/>
                    <a:pt x="10" y="10"/>
                    <a:pt x="9" y="11"/>
                  </a:cubicBezTo>
                  <a:cubicBezTo>
                    <a:pt x="8" y="12"/>
                    <a:pt x="7" y="12"/>
                    <a:pt x="7" y="13"/>
                  </a:cubicBezTo>
                  <a:moveTo>
                    <a:pt x="34" y="10"/>
                  </a:moveTo>
                  <a:cubicBezTo>
                    <a:pt x="32" y="10"/>
                    <a:pt x="31" y="9"/>
                    <a:pt x="30" y="9"/>
                  </a:cubicBezTo>
                  <a:cubicBezTo>
                    <a:pt x="31" y="8"/>
                    <a:pt x="32" y="7"/>
                    <a:pt x="33" y="7"/>
                  </a:cubicBezTo>
                  <a:cubicBezTo>
                    <a:pt x="33" y="6"/>
                    <a:pt x="33" y="6"/>
                    <a:pt x="34" y="6"/>
                  </a:cubicBezTo>
                  <a:cubicBezTo>
                    <a:pt x="35" y="6"/>
                    <a:pt x="36" y="7"/>
                    <a:pt x="37" y="8"/>
                  </a:cubicBezTo>
                  <a:cubicBezTo>
                    <a:pt x="36" y="9"/>
                    <a:pt x="35" y="10"/>
                    <a:pt x="34" y="10"/>
                  </a:cubicBezTo>
                  <a:moveTo>
                    <a:pt x="13" y="9"/>
                  </a:moveTo>
                  <a:cubicBezTo>
                    <a:pt x="14" y="7"/>
                    <a:pt x="16" y="6"/>
                    <a:pt x="18" y="5"/>
                  </a:cubicBezTo>
                  <a:cubicBezTo>
                    <a:pt x="18" y="4"/>
                    <a:pt x="19" y="4"/>
                    <a:pt x="20" y="4"/>
                  </a:cubicBezTo>
                  <a:cubicBezTo>
                    <a:pt x="18" y="5"/>
                    <a:pt x="16" y="7"/>
                    <a:pt x="14" y="8"/>
                  </a:cubicBezTo>
                  <a:cubicBezTo>
                    <a:pt x="14" y="9"/>
                    <a:pt x="13" y="9"/>
                    <a:pt x="13" y="9"/>
                  </a:cubicBezTo>
                  <a:moveTo>
                    <a:pt x="29" y="8"/>
                  </a:moveTo>
                  <a:cubicBezTo>
                    <a:pt x="27" y="8"/>
                    <a:pt x="26" y="7"/>
                    <a:pt x="24" y="7"/>
                  </a:cubicBezTo>
                  <a:cubicBezTo>
                    <a:pt x="25" y="6"/>
                    <a:pt x="27" y="5"/>
                    <a:pt x="28" y="4"/>
                  </a:cubicBezTo>
                  <a:cubicBezTo>
                    <a:pt x="30" y="4"/>
                    <a:pt x="31" y="4"/>
                    <a:pt x="32" y="5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6"/>
                    <a:pt x="30" y="7"/>
                    <a:pt x="29" y="8"/>
                  </a:cubicBezTo>
                  <a:moveTo>
                    <a:pt x="18" y="7"/>
                  </a:moveTo>
                  <a:cubicBezTo>
                    <a:pt x="19" y="6"/>
                    <a:pt x="21" y="5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5" y="3"/>
                    <a:pt x="26" y="3"/>
                    <a:pt x="26" y="3"/>
                  </a:cubicBezTo>
                  <a:cubicBezTo>
                    <a:pt x="25" y="5"/>
                    <a:pt x="23" y="6"/>
                    <a:pt x="22" y="7"/>
                  </a:cubicBezTo>
                  <a:cubicBezTo>
                    <a:pt x="20" y="7"/>
                    <a:pt x="19" y="7"/>
                    <a:pt x="18" y="7"/>
                  </a:cubicBezTo>
                  <a:moveTo>
                    <a:pt x="24" y="0"/>
                  </a:moveTo>
                  <a:cubicBezTo>
                    <a:pt x="20" y="0"/>
                    <a:pt x="16" y="2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4" y="9"/>
                    <a:pt x="0" y="16"/>
                    <a:pt x="0" y="24"/>
                  </a:cubicBezTo>
                  <a:cubicBezTo>
                    <a:pt x="0" y="30"/>
                    <a:pt x="3" y="37"/>
                    <a:pt x="7" y="42"/>
                  </a:cubicBezTo>
                  <a:cubicBezTo>
                    <a:pt x="12" y="46"/>
                    <a:pt x="18" y="50"/>
                    <a:pt x="2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8" y="50"/>
                    <a:pt x="32" y="49"/>
                    <a:pt x="35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6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8" y="46"/>
                    <a:pt x="38" y="46"/>
                    <a:pt x="38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46" y="40"/>
                    <a:pt x="49" y="33"/>
                    <a:pt x="49" y="26"/>
                  </a:cubicBezTo>
                  <a:cubicBezTo>
                    <a:pt x="49" y="20"/>
                    <a:pt x="46" y="13"/>
                    <a:pt x="42" y="9"/>
                  </a:cubicBezTo>
                  <a:cubicBezTo>
                    <a:pt x="37" y="4"/>
                    <a:pt x="31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46"/>
            <p:cNvSpPr>
              <a:spLocks noEditPoints="1"/>
            </p:cNvSpPr>
            <p:nvPr/>
          </p:nvSpPr>
          <p:spPr bwMode="auto">
            <a:xfrm>
              <a:off x="3260" y="1320"/>
              <a:ext cx="189" cy="201"/>
            </a:xfrm>
            <a:custGeom>
              <a:avLst/>
              <a:gdLst>
                <a:gd name="T0" fmla="*/ 34 w 80"/>
                <a:gd name="T1" fmla="*/ 81 h 85"/>
                <a:gd name="T2" fmla="*/ 31 w 80"/>
                <a:gd name="T3" fmla="*/ 81 h 85"/>
                <a:gd name="T4" fmla="*/ 28 w 80"/>
                <a:gd name="T5" fmla="*/ 80 h 85"/>
                <a:gd name="T6" fmla="*/ 27 w 80"/>
                <a:gd name="T7" fmla="*/ 77 h 85"/>
                <a:gd name="T8" fmla="*/ 56 w 80"/>
                <a:gd name="T9" fmla="*/ 75 h 85"/>
                <a:gd name="T10" fmla="*/ 52 w 80"/>
                <a:gd name="T11" fmla="*/ 75 h 85"/>
                <a:gd name="T12" fmla="*/ 44 w 80"/>
                <a:gd name="T13" fmla="*/ 72 h 85"/>
                <a:gd name="T14" fmla="*/ 60 w 80"/>
                <a:gd name="T15" fmla="*/ 75 h 85"/>
                <a:gd name="T16" fmla="*/ 43 w 80"/>
                <a:gd name="T17" fmla="*/ 75 h 85"/>
                <a:gd name="T18" fmla="*/ 47 w 80"/>
                <a:gd name="T19" fmla="*/ 75 h 85"/>
                <a:gd name="T20" fmla="*/ 26 w 80"/>
                <a:gd name="T21" fmla="*/ 72 h 85"/>
                <a:gd name="T22" fmla="*/ 21 w 80"/>
                <a:gd name="T23" fmla="*/ 69 h 85"/>
                <a:gd name="T24" fmla="*/ 19 w 80"/>
                <a:gd name="T25" fmla="*/ 67 h 85"/>
                <a:gd name="T26" fmla="*/ 19 w 80"/>
                <a:gd name="T27" fmla="*/ 67 h 85"/>
                <a:gd name="T28" fmla="*/ 13 w 80"/>
                <a:gd name="T29" fmla="*/ 67 h 85"/>
                <a:gd name="T30" fmla="*/ 10 w 80"/>
                <a:gd name="T31" fmla="*/ 66 h 85"/>
                <a:gd name="T32" fmla="*/ 10 w 80"/>
                <a:gd name="T33" fmla="*/ 61 h 85"/>
                <a:gd name="T34" fmla="*/ 8 w 80"/>
                <a:gd name="T35" fmla="*/ 58 h 85"/>
                <a:gd name="T36" fmla="*/ 73 w 80"/>
                <a:gd name="T37" fmla="*/ 59 h 85"/>
                <a:gd name="T38" fmla="*/ 73 w 80"/>
                <a:gd name="T39" fmla="*/ 55 h 85"/>
                <a:gd name="T40" fmla="*/ 67 w 80"/>
                <a:gd name="T41" fmla="*/ 59 h 85"/>
                <a:gd name="T42" fmla="*/ 10 w 80"/>
                <a:gd name="T43" fmla="*/ 48 h 85"/>
                <a:gd name="T44" fmla="*/ 7 w 80"/>
                <a:gd name="T45" fmla="*/ 42 h 85"/>
                <a:gd name="T46" fmla="*/ 7 w 80"/>
                <a:gd name="T47" fmla="*/ 38 h 85"/>
                <a:gd name="T48" fmla="*/ 4 w 80"/>
                <a:gd name="T49" fmla="*/ 38 h 85"/>
                <a:gd name="T50" fmla="*/ 73 w 80"/>
                <a:gd name="T51" fmla="*/ 30 h 85"/>
                <a:gd name="T52" fmla="*/ 17 w 80"/>
                <a:gd name="T53" fmla="*/ 18 h 85"/>
                <a:gd name="T54" fmla="*/ 53 w 80"/>
                <a:gd name="T55" fmla="*/ 10 h 85"/>
                <a:gd name="T56" fmla="*/ 70 w 80"/>
                <a:gd name="T57" fmla="*/ 16 h 85"/>
                <a:gd name="T58" fmla="*/ 70 w 80"/>
                <a:gd name="T59" fmla="*/ 27 h 85"/>
                <a:gd name="T60" fmla="*/ 71 w 80"/>
                <a:gd name="T61" fmla="*/ 40 h 85"/>
                <a:gd name="T62" fmla="*/ 72 w 80"/>
                <a:gd name="T63" fmla="*/ 52 h 85"/>
                <a:gd name="T64" fmla="*/ 64 w 80"/>
                <a:gd name="T65" fmla="*/ 67 h 85"/>
                <a:gd name="T66" fmla="*/ 42 w 80"/>
                <a:gd name="T67" fmla="*/ 69 h 85"/>
                <a:gd name="T68" fmla="*/ 29 w 80"/>
                <a:gd name="T69" fmla="*/ 73 h 85"/>
                <a:gd name="T70" fmla="*/ 18 w 80"/>
                <a:gd name="T71" fmla="*/ 59 h 85"/>
                <a:gd name="T72" fmla="*/ 12 w 80"/>
                <a:gd name="T73" fmla="*/ 39 h 85"/>
                <a:gd name="T74" fmla="*/ 13 w 80"/>
                <a:gd name="T75" fmla="*/ 27 h 85"/>
                <a:gd name="T76" fmla="*/ 21 w 80"/>
                <a:gd name="T77" fmla="*/ 17 h 85"/>
                <a:gd name="T78" fmla="*/ 31 w 80"/>
                <a:gd name="T79" fmla="*/ 11 h 85"/>
                <a:gd name="T80" fmla="*/ 44 w 80"/>
                <a:gd name="T81" fmla="*/ 0 h 85"/>
                <a:gd name="T82" fmla="*/ 29 w 80"/>
                <a:gd name="T83" fmla="*/ 4 h 85"/>
                <a:gd name="T84" fmla="*/ 16 w 80"/>
                <a:gd name="T85" fmla="*/ 11 h 85"/>
                <a:gd name="T86" fmla="*/ 8 w 80"/>
                <a:gd name="T87" fmla="*/ 23 h 85"/>
                <a:gd name="T88" fmla="*/ 0 w 80"/>
                <a:gd name="T89" fmla="*/ 43 h 85"/>
                <a:gd name="T90" fmla="*/ 6 w 80"/>
                <a:gd name="T91" fmla="*/ 52 h 85"/>
                <a:gd name="T92" fmla="*/ 4 w 80"/>
                <a:gd name="T93" fmla="*/ 61 h 85"/>
                <a:gd name="T94" fmla="*/ 16 w 80"/>
                <a:gd name="T95" fmla="*/ 69 h 85"/>
                <a:gd name="T96" fmla="*/ 36 w 80"/>
                <a:gd name="T97" fmla="*/ 85 h 85"/>
                <a:gd name="T98" fmla="*/ 49 w 80"/>
                <a:gd name="T99" fmla="*/ 77 h 85"/>
                <a:gd name="T100" fmla="*/ 65 w 80"/>
                <a:gd name="T101" fmla="*/ 75 h 85"/>
                <a:gd name="T102" fmla="*/ 67 w 80"/>
                <a:gd name="T103" fmla="*/ 67 h 85"/>
                <a:gd name="T104" fmla="*/ 70 w 80"/>
                <a:gd name="T105" fmla="*/ 61 h 85"/>
                <a:gd name="T106" fmla="*/ 80 w 80"/>
                <a:gd name="T107" fmla="*/ 42 h 85"/>
                <a:gd name="T108" fmla="*/ 75 w 80"/>
                <a:gd name="T109" fmla="*/ 33 h 85"/>
                <a:gd name="T110" fmla="*/ 78 w 80"/>
                <a:gd name="T111" fmla="*/ 24 h 85"/>
                <a:gd name="T112" fmla="*/ 71 w 80"/>
                <a:gd name="T113" fmla="*/ 14 h 85"/>
                <a:gd name="T114" fmla="*/ 65 w 80"/>
                <a:gd name="T115" fmla="*/ 16 h 85"/>
                <a:gd name="T116" fmla="*/ 44 w 80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" h="85">
                  <a:moveTo>
                    <a:pt x="35" y="81"/>
                  </a:move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cubicBezTo>
                    <a:pt x="35" y="81"/>
                    <a:pt x="35" y="81"/>
                    <a:pt x="35" y="81"/>
                  </a:cubicBezTo>
                  <a:moveTo>
                    <a:pt x="34" y="81"/>
                  </a:moveTo>
                  <a:cubicBezTo>
                    <a:pt x="33" y="81"/>
                    <a:pt x="33" y="81"/>
                    <a:pt x="33" y="81"/>
                  </a:cubicBezTo>
                  <a:cubicBezTo>
                    <a:pt x="34" y="80"/>
                    <a:pt x="34" y="79"/>
                    <a:pt x="35" y="77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35" y="80"/>
                    <a:pt x="34" y="81"/>
                  </a:cubicBezTo>
                  <a:moveTo>
                    <a:pt x="31" y="81"/>
                  </a:moveTo>
                  <a:cubicBezTo>
                    <a:pt x="31" y="81"/>
                    <a:pt x="30" y="81"/>
                    <a:pt x="30" y="80"/>
                  </a:cubicBezTo>
                  <a:cubicBezTo>
                    <a:pt x="31" y="79"/>
                    <a:pt x="32" y="78"/>
                    <a:pt x="32" y="77"/>
                  </a:cubicBezTo>
                  <a:cubicBezTo>
                    <a:pt x="33" y="77"/>
                    <a:pt x="33" y="77"/>
                    <a:pt x="34" y="77"/>
                  </a:cubicBezTo>
                  <a:cubicBezTo>
                    <a:pt x="33" y="78"/>
                    <a:pt x="32" y="80"/>
                    <a:pt x="31" y="81"/>
                  </a:cubicBezTo>
                  <a:moveTo>
                    <a:pt x="28" y="80"/>
                  </a:moveTo>
                  <a:cubicBezTo>
                    <a:pt x="28" y="80"/>
                    <a:pt x="28" y="80"/>
                    <a:pt x="27" y="80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0" y="78"/>
                    <a:pt x="29" y="79"/>
                    <a:pt x="28" y="80"/>
                  </a:cubicBezTo>
                  <a:moveTo>
                    <a:pt x="27" y="77"/>
                  </a:moveTo>
                  <a:cubicBezTo>
                    <a:pt x="28" y="77"/>
                    <a:pt x="28" y="76"/>
                    <a:pt x="28" y="76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7"/>
                    <a:pt x="27" y="77"/>
                  </a:cubicBezTo>
                  <a:moveTo>
                    <a:pt x="55" y="78"/>
                  </a:moveTo>
                  <a:cubicBezTo>
                    <a:pt x="56" y="77"/>
                    <a:pt x="56" y="76"/>
                    <a:pt x="56" y="75"/>
                  </a:cubicBezTo>
                  <a:cubicBezTo>
                    <a:pt x="57" y="75"/>
                    <a:pt x="58" y="74"/>
                    <a:pt x="59" y="74"/>
                  </a:cubicBezTo>
                  <a:cubicBezTo>
                    <a:pt x="58" y="75"/>
                    <a:pt x="58" y="76"/>
                    <a:pt x="57" y="77"/>
                  </a:cubicBezTo>
                  <a:cubicBezTo>
                    <a:pt x="57" y="77"/>
                    <a:pt x="56" y="77"/>
                    <a:pt x="55" y="78"/>
                  </a:cubicBezTo>
                  <a:moveTo>
                    <a:pt x="53" y="77"/>
                  </a:moveTo>
                  <a:cubicBezTo>
                    <a:pt x="52" y="76"/>
                    <a:pt x="52" y="76"/>
                    <a:pt x="52" y="75"/>
                  </a:cubicBezTo>
                  <a:cubicBezTo>
                    <a:pt x="52" y="74"/>
                    <a:pt x="52" y="73"/>
                    <a:pt x="53" y="72"/>
                  </a:cubicBezTo>
                  <a:cubicBezTo>
                    <a:pt x="53" y="72"/>
                    <a:pt x="53" y="73"/>
                    <a:pt x="54" y="74"/>
                  </a:cubicBezTo>
                  <a:cubicBezTo>
                    <a:pt x="53" y="75"/>
                    <a:pt x="53" y="76"/>
                    <a:pt x="53" y="77"/>
                  </a:cubicBezTo>
                  <a:moveTo>
                    <a:pt x="42" y="72"/>
                  </a:moveTo>
                  <a:cubicBezTo>
                    <a:pt x="42" y="72"/>
                    <a:pt x="43" y="72"/>
                    <a:pt x="44" y="72"/>
                  </a:cubicBezTo>
                  <a:cubicBezTo>
                    <a:pt x="43" y="73"/>
                    <a:pt x="42" y="74"/>
                    <a:pt x="41" y="75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41" y="74"/>
                    <a:pt x="41" y="73"/>
                    <a:pt x="41" y="72"/>
                  </a:cubicBezTo>
                  <a:cubicBezTo>
                    <a:pt x="42" y="72"/>
                    <a:pt x="42" y="72"/>
                    <a:pt x="42" y="72"/>
                  </a:cubicBezTo>
                  <a:moveTo>
                    <a:pt x="60" y="75"/>
                  </a:moveTo>
                  <a:cubicBezTo>
                    <a:pt x="60" y="74"/>
                    <a:pt x="61" y="73"/>
                    <a:pt x="61" y="73"/>
                  </a:cubicBezTo>
                  <a:cubicBezTo>
                    <a:pt x="62" y="72"/>
                    <a:pt x="63" y="72"/>
                    <a:pt x="63" y="71"/>
                  </a:cubicBezTo>
                  <a:cubicBezTo>
                    <a:pt x="63" y="72"/>
                    <a:pt x="63" y="73"/>
                    <a:pt x="63" y="73"/>
                  </a:cubicBezTo>
                  <a:cubicBezTo>
                    <a:pt x="62" y="74"/>
                    <a:pt x="61" y="74"/>
                    <a:pt x="60" y="75"/>
                  </a:cubicBezTo>
                  <a:moveTo>
                    <a:pt x="43" y="75"/>
                  </a:moveTo>
                  <a:cubicBezTo>
                    <a:pt x="44" y="74"/>
                    <a:pt x="45" y="73"/>
                    <a:pt x="46" y="72"/>
                  </a:cubicBezTo>
                  <a:cubicBezTo>
                    <a:pt x="46" y="71"/>
                    <a:pt x="47" y="71"/>
                    <a:pt x="47" y="71"/>
                  </a:cubicBezTo>
                  <a:cubicBezTo>
                    <a:pt x="46" y="73"/>
                    <a:pt x="45" y="74"/>
                    <a:pt x="45" y="75"/>
                  </a:cubicBezTo>
                  <a:cubicBezTo>
                    <a:pt x="44" y="75"/>
                    <a:pt x="43" y="75"/>
                    <a:pt x="43" y="75"/>
                  </a:cubicBezTo>
                  <a:moveTo>
                    <a:pt x="47" y="75"/>
                  </a:moveTo>
                  <a:cubicBezTo>
                    <a:pt x="48" y="73"/>
                    <a:pt x="48" y="72"/>
                    <a:pt x="49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2"/>
                    <a:pt x="49" y="73"/>
                    <a:pt x="49" y="74"/>
                  </a:cubicBezTo>
                  <a:cubicBezTo>
                    <a:pt x="48" y="74"/>
                    <a:pt x="47" y="74"/>
                    <a:pt x="47" y="75"/>
                  </a:cubicBezTo>
                  <a:moveTo>
                    <a:pt x="26" y="72"/>
                  </a:moveTo>
                  <a:cubicBezTo>
                    <a:pt x="24" y="72"/>
                    <a:pt x="23" y="71"/>
                    <a:pt x="22" y="70"/>
                  </a:cubicBezTo>
                  <a:cubicBezTo>
                    <a:pt x="23" y="69"/>
                    <a:pt x="25" y="69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6" y="70"/>
                    <a:pt x="26" y="71"/>
                    <a:pt x="26" y="72"/>
                  </a:cubicBezTo>
                  <a:moveTo>
                    <a:pt x="21" y="69"/>
                  </a:moveTo>
                  <a:cubicBezTo>
                    <a:pt x="21" y="69"/>
                    <a:pt x="20" y="69"/>
                    <a:pt x="20" y="68"/>
                  </a:cubicBezTo>
                  <a:cubicBezTo>
                    <a:pt x="21" y="67"/>
                    <a:pt x="22" y="67"/>
                    <a:pt x="23" y="66"/>
                  </a:cubicBezTo>
                  <a:cubicBezTo>
                    <a:pt x="23" y="66"/>
                    <a:pt x="24" y="67"/>
                    <a:pt x="24" y="67"/>
                  </a:cubicBezTo>
                  <a:cubicBezTo>
                    <a:pt x="23" y="68"/>
                    <a:pt x="22" y="69"/>
                    <a:pt x="21" y="69"/>
                  </a:cubicBezTo>
                  <a:moveTo>
                    <a:pt x="19" y="67"/>
                  </a:moveTo>
                  <a:cubicBezTo>
                    <a:pt x="18" y="67"/>
                    <a:pt x="18" y="67"/>
                    <a:pt x="18" y="67"/>
                  </a:cubicBezTo>
                  <a:cubicBezTo>
                    <a:pt x="18" y="66"/>
                    <a:pt x="18" y="65"/>
                    <a:pt x="19" y="65"/>
                  </a:cubicBezTo>
                  <a:cubicBezTo>
                    <a:pt x="19" y="64"/>
                    <a:pt x="19" y="64"/>
                    <a:pt x="20" y="64"/>
                  </a:cubicBezTo>
                  <a:cubicBezTo>
                    <a:pt x="20" y="64"/>
                    <a:pt x="21" y="65"/>
                    <a:pt x="22" y="65"/>
                  </a:cubicBezTo>
                  <a:cubicBezTo>
                    <a:pt x="21" y="66"/>
                    <a:pt x="20" y="66"/>
                    <a:pt x="19" y="67"/>
                  </a:cubicBezTo>
                  <a:moveTo>
                    <a:pt x="13" y="67"/>
                  </a:moveTo>
                  <a:cubicBezTo>
                    <a:pt x="13" y="66"/>
                    <a:pt x="14" y="65"/>
                    <a:pt x="14" y="65"/>
                  </a:cubicBezTo>
                  <a:cubicBezTo>
                    <a:pt x="15" y="64"/>
                    <a:pt x="15" y="64"/>
                    <a:pt x="16" y="64"/>
                  </a:cubicBezTo>
                  <a:cubicBezTo>
                    <a:pt x="16" y="64"/>
                    <a:pt x="15" y="65"/>
                    <a:pt x="15" y="66"/>
                  </a:cubicBezTo>
                  <a:cubicBezTo>
                    <a:pt x="14" y="66"/>
                    <a:pt x="14" y="67"/>
                    <a:pt x="13" y="67"/>
                  </a:cubicBezTo>
                  <a:moveTo>
                    <a:pt x="10" y="67"/>
                  </a:moveTo>
                  <a:cubicBezTo>
                    <a:pt x="10" y="66"/>
                    <a:pt x="9" y="65"/>
                    <a:pt x="9" y="64"/>
                  </a:cubicBezTo>
                  <a:cubicBezTo>
                    <a:pt x="9" y="64"/>
                    <a:pt x="10" y="63"/>
                    <a:pt x="10" y="62"/>
                  </a:cubicBezTo>
                  <a:cubicBezTo>
                    <a:pt x="11" y="63"/>
                    <a:pt x="11" y="63"/>
                    <a:pt x="11" y="64"/>
                  </a:cubicBezTo>
                  <a:cubicBezTo>
                    <a:pt x="11" y="64"/>
                    <a:pt x="11" y="65"/>
                    <a:pt x="10" y="66"/>
                  </a:cubicBezTo>
                  <a:cubicBezTo>
                    <a:pt x="10" y="67"/>
                    <a:pt x="10" y="67"/>
                    <a:pt x="10" y="67"/>
                  </a:cubicBezTo>
                  <a:moveTo>
                    <a:pt x="8" y="63"/>
                  </a:moveTo>
                  <a:cubicBezTo>
                    <a:pt x="7" y="62"/>
                    <a:pt x="7" y="62"/>
                    <a:pt x="7" y="61"/>
                  </a:cubicBezTo>
                  <a:cubicBezTo>
                    <a:pt x="7" y="60"/>
                    <a:pt x="8" y="60"/>
                    <a:pt x="8" y="59"/>
                  </a:cubicBezTo>
                  <a:cubicBezTo>
                    <a:pt x="9" y="60"/>
                    <a:pt x="9" y="61"/>
                    <a:pt x="10" y="61"/>
                  </a:cubicBezTo>
                  <a:cubicBezTo>
                    <a:pt x="9" y="62"/>
                    <a:pt x="8" y="62"/>
                    <a:pt x="8" y="63"/>
                  </a:cubicBezTo>
                  <a:moveTo>
                    <a:pt x="6" y="60"/>
                  </a:moveTo>
                  <a:cubicBezTo>
                    <a:pt x="6" y="59"/>
                    <a:pt x="6" y="59"/>
                    <a:pt x="6" y="59"/>
                  </a:cubicBezTo>
                  <a:cubicBezTo>
                    <a:pt x="6" y="59"/>
                    <a:pt x="7" y="58"/>
                    <a:pt x="7" y="57"/>
                  </a:cubicBezTo>
                  <a:cubicBezTo>
                    <a:pt x="7" y="57"/>
                    <a:pt x="7" y="58"/>
                    <a:pt x="8" y="58"/>
                  </a:cubicBezTo>
                  <a:cubicBezTo>
                    <a:pt x="7" y="59"/>
                    <a:pt x="7" y="59"/>
                    <a:pt x="6" y="60"/>
                  </a:cubicBezTo>
                  <a:moveTo>
                    <a:pt x="73" y="59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73" y="57"/>
                    <a:pt x="73" y="57"/>
                    <a:pt x="74" y="56"/>
                  </a:cubicBezTo>
                  <a:cubicBezTo>
                    <a:pt x="74" y="57"/>
                    <a:pt x="73" y="58"/>
                    <a:pt x="73" y="59"/>
                  </a:cubicBezTo>
                  <a:moveTo>
                    <a:pt x="67" y="59"/>
                  </a:moveTo>
                  <a:cubicBezTo>
                    <a:pt x="68" y="58"/>
                    <a:pt x="68" y="57"/>
                    <a:pt x="69" y="57"/>
                  </a:cubicBezTo>
                  <a:cubicBezTo>
                    <a:pt x="69" y="56"/>
                    <a:pt x="70" y="55"/>
                    <a:pt x="70" y="55"/>
                  </a:cubicBezTo>
                  <a:cubicBezTo>
                    <a:pt x="71" y="55"/>
                    <a:pt x="71" y="54"/>
                    <a:pt x="72" y="54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2" y="56"/>
                    <a:pt x="71" y="57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70" y="58"/>
                    <a:pt x="70" y="58"/>
                    <a:pt x="70" y="58"/>
                  </a:cubicBezTo>
                  <a:cubicBezTo>
                    <a:pt x="69" y="58"/>
                    <a:pt x="69" y="58"/>
                    <a:pt x="68" y="58"/>
                  </a:cubicBezTo>
                  <a:cubicBezTo>
                    <a:pt x="68" y="59"/>
                    <a:pt x="67" y="59"/>
                    <a:pt x="67" y="59"/>
                  </a:cubicBezTo>
                  <a:moveTo>
                    <a:pt x="10" y="48"/>
                  </a:moveTo>
                  <a:cubicBezTo>
                    <a:pt x="10" y="48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moveTo>
                    <a:pt x="7" y="42"/>
                  </a:moveTo>
                  <a:cubicBezTo>
                    <a:pt x="6" y="42"/>
                    <a:pt x="6" y="42"/>
                    <a:pt x="6" y="42"/>
                  </a:cubicBezTo>
                  <a:cubicBezTo>
                    <a:pt x="7" y="42"/>
                    <a:pt x="7" y="41"/>
                    <a:pt x="8" y="40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42"/>
                    <a:pt x="7" y="42"/>
                    <a:pt x="7" y="42"/>
                  </a:cubicBezTo>
                  <a:moveTo>
                    <a:pt x="5" y="42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0"/>
                    <a:pt x="5" y="39"/>
                    <a:pt x="6" y="38"/>
                  </a:cubicBezTo>
                  <a:cubicBezTo>
                    <a:pt x="6" y="38"/>
                    <a:pt x="7" y="38"/>
                    <a:pt x="7" y="38"/>
                  </a:cubicBezTo>
                  <a:cubicBezTo>
                    <a:pt x="6" y="40"/>
                    <a:pt x="6" y="41"/>
                    <a:pt x="5" y="42"/>
                  </a:cubicBezTo>
                  <a:moveTo>
                    <a:pt x="4" y="38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4" y="38"/>
                    <a:pt x="4" y="38"/>
                    <a:pt x="4" y="38"/>
                  </a:cubicBezTo>
                  <a:moveTo>
                    <a:pt x="73" y="30"/>
                  </a:moveTo>
                  <a:cubicBezTo>
                    <a:pt x="73" y="30"/>
                    <a:pt x="73" y="29"/>
                    <a:pt x="73" y="29"/>
                  </a:cubicBezTo>
                  <a:cubicBezTo>
                    <a:pt x="73" y="29"/>
                    <a:pt x="74" y="29"/>
                    <a:pt x="74" y="28"/>
                  </a:cubicBezTo>
                  <a:cubicBezTo>
                    <a:pt x="74" y="29"/>
                    <a:pt x="74" y="29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moveTo>
                    <a:pt x="17" y="18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5"/>
                    <a:pt x="18" y="14"/>
                  </a:cubicBezTo>
                  <a:cubicBezTo>
                    <a:pt x="18" y="15"/>
                    <a:pt x="18" y="15"/>
                    <a:pt x="19" y="16"/>
                  </a:cubicBezTo>
                  <a:cubicBezTo>
                    <a:pt x="18" y="16"/>
                    <a:pt x="17" y="17"/>
                    <a:pt x="17" y="18"/>
                  </a:cubicBezTo>
                  <a:moveTo>
                    <a:pt x="43" y="9"/>
                  </a:moveTo>
                  <a:cubicBezTo>
                    <a:pt x="44" y="9"/>
                    <a:pt x="44" y="9"/>
                    <a:pt x="44" y="8"/>
                  </a:cubicBezTo>
                  <a:cubicBezTo>
                    <a:pt x="45" y="7"/>
                    <a:pt x="45" y="5"/>
                    <a:pt x="46" y="3"/>
                  </a:cubicBezTo>
                  <a:cubicBezTo>
                    <a:pt x="49" y="4"/>
                    <a:pt x="52" y="4"/>
                    <a:pt x="55" y="6"/>
                  </a:cubicBezTo>
                  <a:cubicBezTo>
                    <a:pt x="54" y="7"/>
                    <a:pt x="54" y="9"/>
                    <a:pt x="53" y="10"/>
                  </a:cubicBezTo>
                  <a:cubicBezTo>
                    <a:pt x="53" y="11"/>
                    <a:pt x="54" y="12"/>
                    <a:pt x="54" y="12"/>
                  </a:cubicBezTo>
                  <a:cubicBezTo>
                    <a:pt x="58" y="14"/>
                    <a:pt x="61" y="16"/>
                    <a:pt x="63" y="19"/>
                  </a:cubicBezTo>
                  <a:cubicBezTo>
                    <a:pt x="64" y="19"/>
                    <a:pt x="64" y="19"/>
                    <a:pt x="65" y="19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7" y="18"/>
                    <a:pt x="68" y="17"/>
                    <a:pt x="70" y="16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71" y="18"/>
                    <a:pt x="72" y="19"/>
                    <a:pt x="72" y="21"/>
                  </a:cubicBezTo>
                  <a:cubicBezTo>
                    <a:pt x="73" y="22"/>
                    <a:pt x="74" y="23"/>
                    <a:pt x="74" y="23"/>
                  </a:cubicBezTo>
                  <a:cubicBezTo>
                    <a:pt x="74" y="23"/>
                    <a:pt x="74" y="24"/>
                    <a:pt x="74" y="25"/>
                  </a:cubicBezTo>
                  <a:cubicBezTo>
                    <a:pt x="73" y="25"/>
                    <a:pt x="72" y="26"/>
                    <a:pt x="70" y="27"/>
                  </a:cubicBezTo>
                  <a:cubicBezTo>
                    <a:pt x="70" y="28"/>
                    <a:pt x="69" y="28"/>
                    <a:pt x="70" y="29"/>
                  </a:cubicBezTo>
                  <a:cubicBezTo>
                    <a:pt x="70" y="30"/>
                    <a:pt x="70" y="31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5"/>
                    <a:pt x="71" y="37"/>
                    <a:pt x="71" y="39"/>
                  </a:cubicBezTo>
                  <a:cubicBezTo>
                    <a:pt x="71" y="39"/>
                    <a:pt x="71" y="40"/>
                    <a:pt x="71" y="40"/>
                  </a:cubicBezTo>
                  <a:cubicBezTo>
                    <a:pt x="71" y="41"/>
                    <a:pt x="72" y="42"/>
                    <a:pt x="72" y="42"/>
                  </a:cubicBezTo>
                  <a:cubicBezTo>
                    <a:pt x="74" y="42"/>
                    <a:pt x="76" y="42"/>
                    <a:pt x="77" y="43"/>
                  </a:cubicBezTo>
                  <a:cubicBezTo>
                    <a:pt x="77" y="46"/>
                    <a:pt x="76" y="49"/>
                    <a:pt x="75" y="52"/>
                  </a:cubicBezTo>
                  <a:cubicBezTo>
                    <a:pt x="74" y="52"/>
                    <a:pt x="73" y="52"/>
                    <a:pt x="72" y="52"/>
                  </a:cubicBezTo>
                  <a:cubicBezTo>
                    <a:pt x="72" y="52"/>
                    <a:pt x="72" y="52"/>
                    <a:pt x="72" y="52"/>
                  </a:cubicBezTo>
                  <a:cubicBezTo>
                    <a:pt x="71" y="52"/>
                    <a:pt x="70" y="52"/>
                    <a:pt x="69" y="53"/>
                  </a:cubicBezTo>
                  <a:cubicBezTo>
                    <a:pt x="67" y="54"/>
                    <a:pt x="66" y="55"/>
                    <a:pt x="65" y="56"/>
                  </a:cubicBezTo>
                  <a:cubicBezTo>
                    <a:pt x="65" y="58"/>
                    <a:pt x="63" y="59"/>
                    <a:pt x="62" y="61"/>
                  </a:cubicBezTo>
                  <a:cubicBezTo>
                    <a:pt x="61" y="61"/>
                    <a:pt x="61" y="62"/>
                    <a:pt x="62" y="63"/>
                  </a:cubicBezTo>
                  <a:cubicBezTo>
                    <a:pt x="62" y="64"/>
                    <a:pt x="63" y="66"/>
                    <a:pt x="64" y="67"/>
                  </a:cubicBezTo>
                  <a:cubicBezTo>
                    <a:pt x="62" y="69"/>
                    <a:pt x="59" y="71"/>
                    <a:pt x="56" y="72"/>
                  </a:cubicBezTo>
                  <a:cubicBezTo>
                    <a:pt x="55" y="71"/>
                    <a:pt x="54" y="69"/>
                    <a:pt x="54" y="68"/>
                  </a:cubicBezTo>
                  <a:cubicBezTo>
                    <a:pt x="53" y="67"/>
                    <a:pt x="53" y="67"/>
                    <a:pt x="52" y="67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48" y="68"/>
                    <a:pt x="45" y="69"/>
                    <a:pt x="42" y="69"/>
                  </a:cubicBezTo>
                  <a:cubicBezTo>
                    <a:pt x="41" y="69"/>
                    <a:pt x="41" y="69"/>
                    <a:pt x="40" y="69"/>
                  </a:cubicBezTo>
                  <a:cubicBezTo>
                    <a:pt x="40" y="69"/>
                    <a:pt x="40" y="69"/>
                    <a:pt x="40" y="69"/>
                  </a:cubicBezTo>
                  <a:cubicBezTo>
                    <a:pt x="40" y="69"/>
                    <a:pt x="39" y="69"/>
                    <a:pt x="39" y="70"/>
                  </a:cubicBezTo>
                  <a:cubicBezTo>
                    <a:pt x="38" y="72"/>
                    <a:pt x="38" y="73"/>
                    <a:pt x="38" y="75"/>
                  </a:cubicBezTo>
                  <a:cubicBezTo>
                    <a:pt x="35" y="74"/>
                    <a:pt x="32" y="74"/>
                    <a:pt x="29" y="73"/>
                  </a:cubicBezTo>
                  <a:cubicBezTo>
                    <a:pt x="29" y="71"/>
                    <a:pt x="29" y="69"/>
                    <a:pt x="30" y="68"/>
                  </a:cubicBezTo>
                  <a:cubicBezTo>
                    <a:pt x="30" y="67"/>
                    <a:pt x="30" y="66"/>
                    <a:pt x="29" y="66"/>
                  </a:cubicBezTo>
                  <a:cubicBezTo>
                    <a:pt x="25" y="64"/>
                    <a:pt x="22" y="62"/>
                    <a:pt x="20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6" y="60"/>
                    <a:pt x="15" y="61"/>
                    <a:pt x="14" y="61"/>
                  </a:cubicBezTo>
                  <a:cubicBezTo>
                    <a:pt x="12" y="59"/>
                    <a:pt x="10" y="56"/>
                    <a:pt x="9" y="53"/>
                  </a:cubicBezTo>
                  <a:cubicBezTo>
                    <a:pt x="10" y="53"/>
                    <a:pt x="12" y="52"/>
                    <a:pt x="13" y="51"/>
                  </a:cubicBezTo>
                  <a:cubicBezTo>
                    <a:pt x="14" y="51"/>
                    <a:pt x="14" y="50"/>
                    <a:pt x="14" y="49"/>
                  </a:cubicBezTo>
                  <a:cubicBezTo>
                    <a:pt x="12" y="46"/>
                    <a:pt x="12" y="43"/>
                    <a:pt x="12" y="39"/>
                  </a:cubicBezTo>
                  <a:cubicBezTo>
                    <a:pt x="12" y="39"/>
                    <a:pt x="12" y="38"/>
                    <a:pt x="12" y="38"/>
                  </a:cubicBezTo>
                  <a:cubicBezTo>
                    <a:pt x="12" y="37"/>
                    <a:pt x="11" y="36"/>
                    <a:pt x="11" y="36"/>
                  </a:cubicBezTo>
                  <a:cubicBezTo>
                    <a:pt x="9" y="36"/>
                    <a:pt x="7" y="35"/>
                    <a:pt x="6" y="35"/>
                  </a:cubicBezTo>
                  <a:cubicBezTo>
                    <a:pt x="6" y="32"/>
                    <a:pt x="7" y="29"/>
                    <a:pt x="8" y="26"/>
                  </a:cubicBezTo>
                  <a:cubicBezTo>
                    <a:pt x="10" y="26"/>
                    <a:pt x="11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4" y="27"/>
                    <a:pt x="14" y="27"/>
                    <a:pt x="15" y="26"/>
                  </a:cubicBezTo>
                  <a:cubicBezTo>
                    <a:pt x="16" y="25"/>
                    <a:pt x="17" y="23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9" y="20"/>
                    <a:pt x="20" y="18"/>
                    <a:pt x="21" y="17"/>
                  </a:cubicBezTo>
                  <a:cubicBezTo>
                    <a:pt x="22" y="17"/>
                    <a:pt x="22" y="16"/>
                    <a:pt x="22" y="15"/>
                  </a:cubicBezTo>
                  <a:cubicBezTo>
                    <a:pt x="21" y="14"/>
                    <a:pt x="20" y="12"/>
                    <a:pt x="19" y="11"/>
                  </a:cubicBezTo>
                  <a:cubicBezTo>
                    <a:pt x="22" y="9"/>
                    <a:pt x="24" y="7"/>
                    <a:pt x="27" y="6"/>
                  </a:cubicBezTo>
                  <a:cubicBezTo>
                    <a:pt x="28" y="8"/>
                    <a:pt x="29" y="9"/>
                    <a:pt x="30" y="10"/>
                  </a:cubicBezTo>
                  <a:cubicBezTo>
                    <a:pt x="30" y="11"/>
                    <a:pt x="31" y="11"/>
                    <a:pt x="31" y="11"/>
                  </a:cubicBezTo>
                  <a:cubicBezTo>
                    <a:pt x="31" y="11"/>
                    <a:pt x="31" y="11"/>
                    <a:pt x="32" y="11"/>
                  </a:cubicBezTo>
                  <a:cubicBezTo>
                    <a:pt x="35" y="10"/>
                    <a:pt x="38" y="9"/>
                    <a:pt x="42" y="9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moveTo>
                    <a:pt x="44" y="0"/>
                  </a:moveTo>
                  <a:cubicBezTo>
                    <a:pt x="44" y="0"/>
                    <a:pt x="43" y="1"/>
                    <a:pt x="43" y="1"/>
                  </a:cubicBezTo>
                  <a:cubicBezTo>
                    <a:pt x="43" y="3"/>
                    <a:pt x="42" y="5"/>
                    <a:pt x="42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38" y="6"/>
                    <a:pt x="35" y="7"/>
                    <a:pt x="32" y="8"/>
                  </a:cubicBezTo>
                  <a:cubicBezTo>
                    <a:pt x="31" y="6"/>
                    <a:pt x="30" y="5"/>
                    <a:pt x="29" y="4"/>
                  </a:cubicBezTo>
                  <a:cubicBezTo>
                    <a:pt x="29" y="3"/>
                    <a:pt x="28" y="3"/>
                    <a:pt x="28" y="3"/>
                  </a:cubicBezTo>
                  <a:cubicBezTo>
                    <a:pt x="28" y="3"/>
                    <a:pt x="27" y="3"/>
                    <a:pt x="27" y="3"/>
                  </a:cubicBezTo>
                  <a:cubicBezTo>
                    <a:pt x="23" y="5"/>
                    <a:pt x="20" y="7"/>
                    <a:pt x="16" y="10"/>
                  </a:cubicBezTo>
                  <a:cubicBezTo>
                    <a:pt x="16" y="10"/>
                    <a:pt x="16" y="10"/>
                    <a:pt x="16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3"/>
                    <a:pt x="15" y="15"/>
                    <a:pt x="14" y="17"/>
                  </a:cubicBezTo>
                  <a:cubicBezTo>
                    <a:pt x="13" y="17"/>
                    <a:pt x="13" y="18"/>
                    <a:pt x="14" y="18"/>
                  </a:cubicBezTo>
                  <a:cubicBezTo>
                    <a:pt x="14" y="19"/>
                    <a:pt x="15" y="19"/>
                    <a:pt x="15" y="20"/>
                  </a:cubicBezTo>
                  <a:cubicBezTo>
                    <a:pt x="14" y="21"/>
                    <a:pt x="13" y="23"/>
                    <a:pt x="13" y="24"/>
                  </a:cubicBezTo>
                  <a:cubicBezTo>
                    <a:pt x="11" y="24"/>
                    <a:pt x="9" y="23"/>
                    <a:pt x="8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7" y="23"/>
                    <a:pt x="6" y="23"/>
                    <a:pt x="6" y="24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3" y="29"/>
                    <a:pt x="1" y="38"/>
                    <a:pt x="0" y="43"/>
                  </a:cubicBezTo>
                  <a:cubicBezTo>
                    <a:pt x="0" y="43"/>
                    <a:pt x="1" y="44"/>
                    <a:pt x="2" y="44"/>
                  </a:cubicBezTo>
                  <a:cubicBezTo>
                    <a:pt x="3" y="45"/>
                    <a:pt x="5" y="45"/>
                    <a:pt x="7" y="45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9"/>
                    <a:pt x="7" y="51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6" y="52"/>
                    <a:pt x="5" y="52"/>
                    <a:pt x="5" y="53"/>
                  </a:cubicBezTo>
                  <a:cubicBezTo>
                    <a:pt x="5" y="55"/>
                    <a:pt x="4" y="57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59"/>
                    <a:pt x="3" y="59"/>
                    <a:pt x="3" y="59"/>
                  </a:cubicBezTo>
                  <a:cubicBezTo>
                    <a:pt x="3" y="60"/>
                    <a:pt x="3" y="61"/>
                    <a:pt x="4" y="61"/>
                  </a:cubicBezTo>
                  <a:cubicBezTo>
                    <a:pt x="5" y="64"/>
                    <a:pt x="7" y="68"/>
                    <a:pt x="9" y="70"/>
                  </a:cubicBezTo>
                  <a:cubicBezTo>
                    <a:pt x="9" y="71"/>
                    <a:pt x="10" y="71"/>
                    <a:pt x="10" y="71"/>
                  </a:cubicBezTo>
                  <a:cubicBezTo>
                    <a:pt x="10" y="71"/>
                    <a:pt x="11" y="71"/>
                    <a:pt x="11" y="71"/>
                  </a:cubicBezTo>
                  <a:cubicBezTo>
                    <a:pt x="11" y="71"/>
                    <a:pt x="11" y="71"/>
                    <a:pt x="12" y="71"/>
                  </a:cubicBezTo>
                  <a:cubicBezTo>
                    <a:pt x="13" y="70"/>
                    <a:pt x="14" y="70"/>
                    <a:pt x="16" y="69"/>
                  </a:cubicBezTo>
                  <a:cubicBezTo>
                    <a:pt x="18" y="71"/>
                    <a:pt x="20" y="73"/>
                    <a:pt x="23" y="74"/>
                  </a:cubicBezTo>
                  <a:cubicBezTo>
                    <a:pt x="23" y="76"/>
                    <a:pt x="23" y="78"/>
                    <a:pt x="23" y="80"/>
                  </a:cubicBezTo>
                  <a:cubicBezTo>
                    <a:pt x="23" y="81"/>
                    <a:pt x="23" y="81"/>
                    <a:pt x="24" y="81"/>
                  </a:cubicBezTo>
                  <a:cubicBezTo>
                    <a:pt x="28" y="83"/>
                    <a:pt x="32" y="84"/>
                    <a:pt x="36" y="85"/>
                  </a:cubicBezTo>
                  <a:cubicBezTo>
                    <a:pt x="36" y="85"/>
                    <a:pt x="36" y="85"/>
                    <a:pt x="36" y="85"/>
                  </a:cubicBezTo>
                  <a:cubicBezTo>
                    <a:pt x="37" y="85"/>
                    <a:pt x="38" y="84"/>
                    <a:pt x="38" y="83"/>
                  </a:cubicBezTo>
                  <a:cubicBezTo>
                    <a:pt x="38" y="82"/>
                    <a:pt x="39" y="80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4" y="78"/>
                    <a:pt x="46" y="78"/>
                    <a:pt x="49" y="77"/>
                  </a:cubicBezTo>
                  <a:cubicBezTo>
                    <a:pt x="50" y="78"/>
                    <a:pt x="51" y="80"/>
                    <a:pt x="52" y="81"/>
                  </a:cubicBezTo>
                  <a:cubicBezTo>
                    <a:pt x="52" y="82"/>
                    <a:pt x="53" y="82"/>
                    <a:pt x="53" y="82"/>
                  </a:cubicBezTo>
                  <a:cubicBezTo>
                    <a:pt x="53" y="82"/>
                    <a:pt x="54" y="82"/>
                    <a:pt x="54" y="82"/>
                  </a:cubicBezTo>
                  <a:cubicBezTo>
                    <a:pt x="58" y="80"/>
                    <a:pt x="61" y="78"/>
                    <a:pt x="65" y="75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6" y="72"/>
                    <a:pt x="66" y="71"/>
                    <a:pt x="67" y="68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68" y="68"/>
                    <a:pt x="68" y="68"/>
                    <a:pt x="68" y="68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7" y="66"/>
                    <a:pt x="66" y="65"/>
                    <a:pt x="66" y="64"/>
                  </a:cubicBezTo>
                  <a:cubicBezTo>
                    <a:pt x="67" y="63"/>
                    <a:pt x="68" y="62"/>
                    <a:pt x="69" y="62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1" y="61"/>
                    <a:pt x="72" y="61"/>
                    <a:pt x="73" y="62"/>
                  </a:cubicBezTo>
                  <a:cubicBezTo>
                    <a:pt x="73" y="62"/>
                    <a:pt x="74" y="62"/>
                    <a:pt x="74" y="62"/>
                  </a:cubicBezTo>
                  <a:cubicBezTo>
                    <a:pt x="74" y="62"/>
                    <a:pt x="75" y="61"/>
                    <a:pt x="75" y="61"/>
                  </a:cubicBezTo>
                  <a:cubicBezTo>
                    <a:pt x="76" y="59"/>
                    <a:pt x="77" y="57"/>
                    <a:pt x="77" y="54"/>
                  </a:cubicBezTo>
                  <a:cubicBezTo>
                    <a:pt x="79" y="50"/>
                    <a:pt x="80" y="46"/>
                    <a:pt x="80" y="42"/>
                  </a:cubicBezTo>
                  <a:cubicBezTo>
                    <a:pt x="80" y="41"/>
                    <a:pt x="80" y="41"/>
                    <a:pt x="79" y="40"/>
                  </a:cubicBezTo>
                  <a:cubicBezTo>
                    <a:pt x="78" y="40"/>
                    <a:pt x="76" y="40"/>
                    <a:pt x="74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74" y="37"/>
                    <a:pt x="74" y="35"/>
                    <a:pt x="74" y="33"/>
                  </a:cubicBezTo>
                  <a:cubicBezTo>
                    <a:pt x="75" y="33"/>
                    <a:pt x="75" y="33"/>
                    <a:pt x="75" y="33"/>
                  </a:cubicBezTo>
                  <a:cubicBezTo>
                    <a:pt x="75" y="33"/>
                    <a:pt x="76" y="32"/>
                    <a:pt x="76" y="32"/>
                  </a:cubicBezTo>
                  <a:cubicBezTo>
                    <a:pt x="76" y="30"/>
                    <a:pt x="77" y="28"/>
                    <a:pt x="77" y="27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25"/>
                    <a:pt x="78" y="25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77" y="23"/>
                    <a:pt x="77" y="22"/>
                    <a:pt x="76" y="21"/>
                  </a:cubicBezTo>
                  <a:cubicBezTo>
                    <a:pt x="76" y="21"/>
                    <a:pt x="75" y="19"/>
                    <a:pt x="74" y="17"/>
                  </a:cubicBezTo>
                  <a:cubicBezTo>
                    <a:pt x="73" y="16"/>
                    <a:pt x="73" y="16"/>
                    <a:pt x="72" y="15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1" y="13"/>
                    <a:pt x="71" y="13"/>
                    <a:pt x="70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4"/>
                    <a:pt x="66" y="15"/>
                    <a:pt x="65" y="16"/>
                  </a:cubicBezTo>
                  <a:cubicBezTo>
                    <a:pt x="62" y="14"/>
                    <a:pt x="60" y="12"/>
                    <a:pt x="57" y="10"/>
                  </a:cubicBezTo>
                  <a:cubicBezTo>
                    <a:pt x="57" y="8"/>
                    <a:pt x="57" y="7"/>
                    <a:pt x="58" y="5"/>
                  </a:cubicBezTo>
                  <a:cubicBezTo>
                    <a:pt x="58" y="4"/>
                    <a:pt x="58" y="4"/>
                    <a:pt x="57" y="3"/>
                  </a:cubicBezTo>
                  <a:cubicBezTo>
                    <a:pt x="53" y="2"/>
                    <a:pt x="49" y="1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747"/>
            <p:cNvSpPr>
              <a:spLocks noEditPoints="1"/>
            </p:cNvSpPr>
            <p:nvPr/>
          </p:nvSpPr>
          <p:spPr bwMode="auto">
            <a:xfrm>
              <a:off x="5024" y="3007"/>
              <a:ext cx="296" cy="284"/>
            </a:xfrm>
            <a:custGeom>
              <a:avLst/>
              <a:gdLst>
                <a:gd name="T0" fmla="*/ 63 w 125"/>
                <a:gd name="T1" fmla="*/ 116 h 120"/>
                <a:gd name="T2" fmla="*/ 5 w 125"/>
                <a:gd name="T3" fmla="*/ 60 h 120"/>
                <a:gd name="T4" fmla="*/ 63 w 125"/>
                <a:gd name="T5" fmla="*/ 4 h 120"/>
                <a:gd name="T6" fmla="*/ 63 w 125"/>
                <a:gd name="T7" fmla="*/ 4 h 120"/>
                <a:gd name="T8" fmla="*/ 103 w 125"/>
                <a:gd name="T9" fmla="*/ 18 h 120"/>
                <a:gd name="T10" fmla="*/ 120 w 125"/>
                <a:gd name="T11" fmla="*/ 60 h 120"/>
                <a:gd name="T12" fmla="*/ 63 w 125"/>
                <a:gd name="T13" fmla="*/ 116 h 120"/>
                <a:gd name="T14" fmla="*/ 63 w 125"/>
                <a:gd name="T15" fmla="*/ 0 h 120"/>
                <a:gd name="T16" fmla="*/ 63 w 125"/>
                <a:gd name="T17" fmla="*/ 0 h 120"/>
                <a:gd name="T18" fmla="*/ 0 w 125"/>
                <a:gd name="T19" fmla="*/ 60 h 120"/>
                <a:gd name="T20" fmla="*/ 63 w 125"/>
                <a:gd name="T21" fmla="*/ 120 h 120"/>
                <a:gd name="T22" fmla="*/ 125 w 125"/>
                <a:gd name="T23" fmla="*/ 60 h 120"/>
                <a:gd name="T24" fmla="*/ 63 w 125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5" h="120">
                  <a:moveTo>
                    <a:pt x="63" y="116"/>
                  </a:moveTo>
                  <a:cubicBezTo>
                    <a:pt x="35" y="116"/>
                    <a:pt x="5" y="98"/>
                    <a:pt x="5" y="60"/>
                  </a:cubicBezTo>
                  <a:cubicBezTo>
                    <a:pt x="5" y="22"/>
                    <a:pt x="35" y="4"/>
                    <a:pt x="63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78" y="4"/>
                    <a:pt x="92" y="9"/>
                    <a:pt x="103" y="18"/>
                  </a:cubicBezTo>
                  <a:cubicBezTo>
                    <a:pt x="114" y="28"/>
                    <a:pt x="120" y="43"/>
                    <a:pt x="120" y="60"/>
                  </a:cubicBezTo>
                  <a:cubicBezTo>
                    <a:pt x="120" y="98"/>
                    <a:pt x="90" y="116"/>
                    <a:pt x="63" y="116"/>
                  </a:cubicBezTo>
                  <a:moveTo>
                    <a:pt x="63" y="0"/>
                  </a:moveTo>
                  <a:cubicBezTo>
                    <a:pt x="63" y="0"/>
                    <a:pt x="63" y="0"/>
                    <a:pt x="63" y="0"/>
                  </a:cubicBezTo>
                  <a:cubicBezTo>
                    <a:pt x="32" y="0"/>
                    <a:pt x="0" y="20"/>
                    <a:pt x="0" y="60"/>
                  </a:cubicBezTo>
                  <a:cubicBezTo>
                    <a:pt x="0" y="100"/>
                    <a:pt x="32" y="120"/>
                    <a:pt x="63" y="120"/>
                  </a:cubicBezTo>
                  <a:cubicBezTo>
                    <a:pt x="94" y="120"/>
                    <a:pt x="125" y="100"/>
                    <a:pt x="125" y="60"/>
                  </a:cubicBezTo>
                  <a:cubicBezTo>
                    <a:pt x="125" y="20"/>
                    <a:pt x="9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48"/>
            <p:cNvSpPr>
              <a:spLocks noEditPoints="1"/>
            </p:cNvSpPr>
            <p:nvPr/>
          </p:nvSpPr>
          <p:spPr bwMode="auto">
            <a:xfrm>
              <a:off x="4986" y="2969"/>
              <a:ext cx="372" cy="360"/>
            </a:xfrm>
            <a:custGeom>
              <a:avLst/>
              <a:gdLst>
                <a:gd name="T0" fmla="*/ 79 w 157"/>
                <a:gd name="T1" fmla="*/ 147 h 152"/>
                <a:gd name="T2" fmla="*/ 5 w 157"/>
                <a:gd name="T3" fmla="*/ 76 h 152"/>
                <a:gd name="T4" fmla="*/ 79 w 157"/>
                <a:gd name="T5" fmla="*/ 4 h 152"/>
                <a:gd name="T6" fmla="*/ 153 w 157"/>
                <a:gd name="T7" fmla="*/ 76 h 152"/>
                <a:gd name="T8" fmla="*/ 79 w 157"/>
                <a:gd name="T9" fmla="*/ 147 h 152"/>
                <a:gd name="T10" fmla="*/ 79 w 157"/>
                <a:gd name="T11" fmla="*/ 0 h 152"/>
                <a:gd name="T12" fmla="*/ 25 w 157"/>
                <a:gd name="T13" fmla="*/ 19 h 152"/>
                <a:gd name="T14" fmla="*/ 0 w 157"/>
                <a:gd name="T15" fmla="*/ 76 h 152"/>
                <a:gd name="T16" fmla="*/ 25 w 157"/>
                <a:gd name="T17" fmla="*/ 133 h 152"/>
                <a:gd name="T18" fmla="*/ 79 w 157"/>
                <a:gd name="T19" fmla="*/ 152 h 152"/>
                <a:gd name="T20" fmla="*/ 132 w 157"/>
                <a:gd name="T21" fmla="*/ 133 h 152"/>
                <a:gd name="T22" fmla="*/ 157 w 157"/>
                <a:gd name="T23" fmla="*/ 76 h 152"/>
                <a:gd name="T24" fmla="*/ 132 w 157"/>
                <a:gd name="T25" fmla="*/ 19 h 152"/>
                <a:gd name="T26" fmla="*/ 79 w 157"/>
                <a:gd name="T2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7" h="152">
                  <a:moveTo>
                    <a:pt x="79" y="147"/>
                  </a:moveTo>
                  <a:cubicBezTo>
                    <a:pt x="42" y="147"/>
                    <a:pt x="5" y="124"/>
                    <a:pt x="5" y="76"/>
                  </a:cubicBezTo>
                  <a:cubicBezTo>
                    <a:pt x="5" y="28"/>
                    <a:pt x="42" y="4"/>
                    <a:pt x="79" y="4"/>
                  </a:cubicBezTo>
                  <a:cubicBezTo>
                    <a:pt x="116" y="4"/>
                    <a:pt x="153" y="28"/>
                    <a:pt x="153" y="76"/>
                  </a:cubicBezTo>
                  <a:cubicBezTo>
                    <a:pt x="153" y="124"/>
                    <a:pt x="116" y="147"/>
                    <a:pt x="79" y="147"/>
                  </a:cubicBezTo>
                  <a:moveTo>
                    <a:pt x="79" y="0"/>
                  </a:moveTo>
                  <a:cubicBezTo>
                    <a:pt x="58" y="0"/>
                    <a:pt x="39" y="7"/>
                    <a:pt x="25" y="19"/>
                  </a:cubicBezTo>
                  <a:cubicBezTo>
                    <a:pt x="9" y="33"/>
                    <a:pt x="0" y="53"/>
                    <a:pt x="0" y="76"/>
                  </a:cubicBezTo>
                  <a:cubicBezTo>
                    <a:pt x="0" y="99"/>
                    <a:pt x="9" y="119"/>
                    <a:pt x="25" y="133"/>
                  </a:cubicBezTo>
                  <a:cubicBezTo>
                    <a:pt x="39" y="145"/>
                    <a:pt x="58" y="152"/>
                    <a:pt x="79" y="152"/>
                  </a:cubicBezTo>
                  <a:cubicBezTo>
                    <a:pt x="99" y="152"/>
                    <a:pt x="118" y="145"/>
                    <a:pt x="132" y="133"/>
                  </a:cubicBezTo>
                  <a:cubicBezTo>
                    <a:pt x="148" y="119"/>
                    <a:pt x="157" y="99"/>
                    <a:pt x="157" y="76"/>
                  </a:cubicBezTo>
                  <a:cubicBezTo>
                    <a:pt x="157" y="53"/>
                    <a:pt x="148" y="33"/>
                    <a:pt x="132" y="19"/>
                  </a:cubicBezTo>
                  <a:cubicBezTo>
                    <a:pt x="118" y="7"/>
                    <a:pt x="99" y="0"/>
                    <a:pt x="7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749"/>
            <p:cNvSpPr/>
            <p:nvPr/>
          </p:nvSpPr>
          <p:spPr bwMode="auto">
            <a:xfrm>
              <a:off x="5159" y="3031"/>
              <a:ext cx="16" cy="31"/>
            </a:xfrm>
            <a:custGeom>
              <a:avLst/>
              <a:gdLst>
                <a:gd name="T0" fmla="*/ 4 w 7"/>
                <a:gd name="T1" fmla="*/ 0 h 13"/>
                <a:gd name="T2" fmla="*/ 1 w 7"/>
                <a:gd name="T3" fmla="*/ 1 h 13"/>
                <a:gd name="T4" fmla="*/ 2 w 7"/>
                <a:gd name="T5" fmla="*/ 12 h 13"/>
                <a:gd name="T6" fmla="*/ 3 w 7"/>
                <a:gd name="T7" fmla="*/ 13 h 13"/>
                <a:gd name="T8" fmla="*/ 4 w 7"/>
                <a:gd name="T9" fmla="*/ 13 h 13"/>
                <a:gd name="T10" fmla="*/ 6 w 7"/>
                <a:gd name="T11" fmla="*/ 10 h 13"/>
                <a:gd name="T12" fmla="*/ 6 w 7"/>
                <a:gd name="T13" fmla="*/ 3 h 13"/>
                <a:gd name="T14" fmla="*/ 5 w 7"/>
                <a:gd name="T15" fmla="*/ 0 h 13"/>
                <a:gd name="T16" fmla="*/ 4 w 7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4" y="0"/>
                  </a:move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9"/>
                    <a:pt x="2" y="12"/>
                  </a:cubicBezTo>
                  <a:cubicBezTo>
                    <a:pt x="2" y="12"/>
                    <a:pt x="2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5" y="13"/>
                    <a:pt x="6" y="12"/>
                    <a:pt x="6" y="10"/>
                  </a:cubicBezTo>
                  <a:cubicBezTo>
                    <a:pt x="7" y="8"/>
                    <a:pt x="7" y="5"/>
                    <a:pt x="6" y="3"/>
                  </a:cubicBezTo>
                  <a:cubicBezTo>
                    <a:pt x="6" y="2"/>
                    <a:pt x="6" y="1"/>
                    <a:pt x="5" y="0"/>
                  </a:cubicBezTo>
                  <a:cubicBezTo>
                    <a:pt x="5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750"/>
            <p:cNvSpPr/>
            <p:nvPr/>
          </p:nvSpPr>
          <p:spPr bwMode="auto">
            <a:xfrm>
              <a:off x="5159" y="3230"/>
              <a:ext cx="16" cy="40"/>
            </a:xfrm>
            <a:custGeom>
              <a:avLst/>
              <a:gdLst>
                <a:gd name="T0" fmla="*/ 3 w 7"/>
                <a:gd name="T1" fmla="*/ 0 h 17"/>
                <a:gd name="T2" fmla="*/ 1 w 7"/>
                <a:gd name="T3" fmla="*/ 2 h 17"/>
                <a:gd name="T4" fmla="*/ 1 w 7"/>
                <a:gd name="T5" fmla="*/ 14 h 17"/>
                <a:gd name="T6" fmla="*/ 2 w 7"/>
                <a:gd name="T7" fmla="*/ 16 h 17"/>
                <a:gd name="T8" fmla="*/ 4 w 7"/>
                <a:gd name="T9" fmla="*/ 17 h 17"/>
                <a:gd name="T10" fmla="*/ 6 w 7"/>
                <a:gd name="T11" fmla="*/ 16 h 17"/>
                <a:gd name="T12" fmla="*/ 5 w 7"/>
                <a:gd name="T13" fmla="*/ 1 h 17"/>
                <a:gd name="T14" fmla="*/ 4 w 7"/>
                <a:gd name="T15" fmla="*/ 0 h 17"/>
                <a:gd name="T16" fmla="*/ 3 w 7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7">
                  <a:moveTo>
                    <a:pt x="3" y="0"/>
                  </a:moveTo>
                  <a:cubicBezTo>
                    <a:pt x="2" y="0"/>
                    <a:pt x="1" y="1"/>
                    <a:pt x="1" y="2"/>
                  </a:cubicBezTo>
                  <a:cubicBezTo>
                    <a:pt x="0" y="5"/>
                    <a:pt x="0" y="11"/>
                    <a:pt x="1" y="14"/>
                  </a:cubicBezTo>
                  <a:cubicBezTo>
                    <a:pt x="1" y="14"/>
                    <a:pt x="1" y="16"/>
                    <a:pt x="2" y="16"/>
                  </a:cubicBezTo>
                  <a:cubicBezTo>
                    <a:pt x="2" y="17"/>
                    <a:pt x="3" y="17"/>
                    <a:pt x="4" y="17"/>
                  </a:cubicBezTo>
                  <a:cubicBezTo>
                    <a:pt x="4" y="17"/>
                    <a:pt x="5" y="17"/>
                    <a:pt x="6" y="16"/>
                  </a:cubicBezTo>
                  <a:cubicBezTo>
                    <a:pt x="7" y="15"/>
                    <a:pt x="7" y="3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751"/>
            <p:cNvSpPr/>
            <p:nvPr/>
          </p:nvSpPr>
          <p:spPr bwMode="auto">
            <a:xfrm>
              <a:off x="5047" y="3142"/>
              <a:ext cx="43" cy="17"/>
            </a:xfrm>
            <a:custGeom>
              <a:avLst/>
              <a:gdLst>
                <a:gd name="T0" fmla="*/ 9 w 18"/>
                <a:gd name="T1" fmla="*/ 0 h 7"/>
                <a:gd name="T2" fmla="*/ 3 w 18"/>
                <a:gd name="T3" fmla="*/ 1 h 7"/>
                <a:gd name="T4" fmla="*/ 1 w 18"/>
                <a:gd name="T5" fmla="*/ 2 h 7"/>
                <a:gd name="T6" fmla="*/ 1 w 18"/>
                <a:gd name="T7" fmla="*/ 6 h 7"/>
                <a:gd name="T8" fmla="*/ 8 w 18"/>
                <a:gd name="T9" fmla="*/ 7 h 7"/>
                <a:gd name="T10" fmla="*/ 16 w 18"/>
                <a:gd name="T11" fmla="*/ 5 h 7"/>
                <a:gd name="T12" fmla="*/ 17 w 18"/>
                <a:gd name="T13" fmla="*/ 4 h 7"/>
                <a:gd name="T14" fmla="*/ 17 w 18"/>
                <a:gd name="T15" fmla="*/ 2 h 7"/>
                <a:gd name="T16" fmla="*/ 15 w 18"/>
                <a:gd name="T17" fmla="*/ 1 h 7"/>
                <a:gd name="T18" fmla="*/ 9 w 18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7">
                  <a:moveTo>
                    <a:pt x="9" y="0"/>
                  </a:moveTo>
                  <a:cubicBezTo>
                    <a:pt x="6" y="0"/>
                    <a:pt x="4" y="0"/>
                    <a:pt x="3" y="1"/>
                  </a:cubicBezTo>
                  <a:cubicBezTo>
                    <a:pt x="3" y="1"/>
                    <a:pt x="1" y="1"/>
                    <a:pt x="1" y="2"/>
                  </a:cubicBezTo>
                  <a:cubicBezTo>
                    <a:pt x="0" y="3"/>
                    <a:pt x="0" y="5"/>
                    <a:pt x="1" y="6"/>
                  </a:cubicBezTo>
                  <a:cubicBezTo>
                    <a:pt x="1" y="6"/>
                    <a:pt x="2" y="7"/>
                    <a:pt x="8" y="7"/>
                  </a:cubicBezTo>
                  <a:cubicBezTo>
                    <a:pt x="10" y="7"/>
                    <a:pt x="15" y="6"/>
                    <a:pt x="16" y="5"/>
                  </a:cubicBezTo>
                  <a:cubicBezTo>
                    <a:pt x="16" y="5"/>
                    <a:pt x="17" y="5"/>
                    <a:pt x="17" y="4"/>
                  </a:cubicBezTo>
                  <a:cubicBezTo>
                    <a:pt x="18" y="3"/>
                    <a:pt x="17" y="3"/>
                    <a:pt x="17" y="2"/>
                  </a:cubicBezTo>
                  <a:cubicBezTo>
                    <a:pt x="17" y="1"/>
                    <a:pt x="15" y="1"/>
                    <a:pt x="15" y="1"/>
                  </a:cubicBezTo>
                  <a:cubicBezTo>
                    <a:pt x="13" y="0"/>
                    <a:pt x="11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752"/>
            <p:cNvSpPr/>
            <p:nvPr/>
          </p:nvSpPr>
          <p:spPr bwMode="auto">
            <a:xfrm>
              <a:off x="5246" y="3142"/>
              <a:ext cx="41" cy="17"/>
            </a:xfrm>
            <a:custGeom>
              <a:avLst/>
              <a:gdLst>
                <a:gd name="T0" fmla="*/ 9 w 17"/>
                <a:gd name="T1" fmla="*/ 0 h 7"/>
                <a:gd name="T2" fmla="*/ 1 w 17"/>
                <a:gd name="T3" fmla="*/ 2 h 7"/>
                <a:gd name="T4" fmla="*/ 0 w 17"/>
                <a:gd name="T5" fmla="*/ 3 h 7"/>
                <a:gd name="T6" fmla="*/ 0 w 17"/>
                <a:gd name="T7" fmla="*/ 5 h 7"/>
                <a:gd name="T8" fmla="*/ 2 w 17"/>
                <a:gd name="T9" fmla="*/ 6 h 7"/>
                <a:gd name="T10" fmla="*/ 9 w 17"/>
                <a:gd name="T11" fmla="*/ 7 h 7"/>
                <a:gd name="T12" fmla="*/ 14 w 17"/>
                <a:gd name="T13" fmla="*/ 6 h 7"/>
                <a:gd name="T14" fmla="*/ 17 w 17"/>
                <a:gd name="T15" fmla="*/ 5 h 7"/>
                <a:gd name="T16" fmla="*/ 16 w 17"/>
                <a:gd name="T17" fmla="*/ 1 h 7"/>
                <a:gd name="T18" fmla="*/ 9 w 17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" h="7">
                  <a:moveTo>
                    <a:pt x="9" y="0"/>
                  </a:moveTo>
                  <a:cubicBezTo>
                    <a:pt x="7" y="0"/>
                    <a:pt x="3" y="0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0" y="5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6"/>
                    <a:pt x="6" y="7"/>
                    <a:pt x="9" y="7"/>
                  </a:cubicBezTo>
                  <a:cubicBezTo>
                    <a:pt x="11" y="7"/>
                    <a:pt x="13" y="7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17" y="4"/>
                    <a:pt x="17" y="2"/>
                    <a:pt x="16" y="1"/>
                  </a:cubicBezTo>
                  <a:cubicBezTo>
                    <a:pt x="16" y="1"/>
                    <a:pt x="15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753"/>
            <p:cNvSpPr/>
            <p:nvPr/>
          </p:nvSpPr>
          <p:spPr bwMode="auto">
            <a:xfrm>
              <a:off x="5066" y="3197"/>
              <a:ext cx="22" cy="19"/>
            </a:xfrm>
            <a:custGeom>
              <a:avLst/>
              <a:gdLst>
                <a:gd name="T0" fmla="*/ 7 w 9"/>
                <a:gd name="T1" fmla="*/ 0 h 8"/>
                <a:gd name="T2" fmla="*/ 6 w 9"/>
                <a:gd name="T3" fmla="*/ 1 h 8"/>
                <a:gd name="T4" fmla="*/ 1 w 9"/>
                <a:gd name="T5" fmla="*/ 5 h 8"/>
                <a:gd name="T6" fmla="*/ 1 w 9"/>
                <a:gd name="T7" fmla="*/ 7 h 8"/>
                <a:gd name="T8" fmla="*/ 2 w 9"/>
                <a:gd name="T9" fmla="*/ 8 h 8"/>
                <a:gd name="T10" fmla="*/ 3 w 9"/>
                <a:gd name="T11" fmla="*/ 8 h 8"/>
                <a:gd name="T12" fmla="*/ 9 w 9"/>
                <a:gd name="T13" fmla="*/ 2 h 8"/>
                <a:gd name="T14" fmla="*/ 8 w 9"/>
                <a:gd name="T15" fmla="*/ 0 h 8"/>
                <a:gd name="T16" fmla="*/ 7 w 9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0"/>
                  </a:moveTo>
                  <a:cubicBezTo>
                    <a:pt x="7" y="0"/>
                    <a:pt x="6" y="0"/>
                    <a:pt x="6" y="1"/>
                  </a:cubicBezTo>
                  <a:cubicBezTo>
                    <a:pt x="5" y="2"/>
                    <a:pt x="3" y="4"/>
                    <a:pt x="1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7"/>
                    <a:pt x="7" y="5"/>
                    <a:pt x="9" y="2"/>
                  </a:cubicBezTo>
                  <a:cubicBezTo>
                    <a:pt x="9" y="2"/>
                    <a:pt x="9" y="1"/>
                    <a:pt x="8" y="0"/>
                  </a:cubicBezTo>
                  <a:cubicBezTo>
                    <a:pt x="8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754"/>
            <p:cNvSpPr/>
            <p:nvPr/>
          </p:nvSpPr>
          <p:spPr bwMode="auto">
            <a:xfrm>
              <a:off x="5111" y="3232"/>
              <a:ext cx="17" cy="19"/>
            </a:xfrm>
            <a:custGeom>
              <a:avLst/>
              <a:gdLst>
                <a:gd name="T0" fmla="*/ 5 w 7"/>
                <a:gd name="T1" fmla="*/ 0 h 8"/>
                <a:gd name="T2" fmla="*/ 4 w 7"/>
                <a:gd name="T3" fmla="*/ 1 h 8"/>
                <a:gd name="T4" fmla="*/ 1 w 7"/>
                <a:gd name="T5" fmla="*/ 6 h 8"/>
                <a:gd name="T6" fmla="*/ 1 w 7"/>
                <a:gd name="T7" fmla="*/ 8 h 8"/>
                <a:gd name="T8" fmla="*/ 2 w 7"/>
                <a:gd name="T9" fmla="*/ 8 h 8"/>
                <a:gd name="T10" fmla="*/ 3 w 7"/>
                <a:gd name="T11" fmla="*/ 8 h 8"/>
                <a:gd name="T12" fmla="*/ 6 w 7"/>
                <a:gd name="T13" fmla="*/ 3 h 8"/>
                <a:gd name="T14" fmla="*/ 6 w 7"/>
                <a:gd name="T15" fmla="*/ 1 h 8"/>
                <a:gd name="T16" fmla="*/ 5 w 7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8">
                  <a:moveTo>
                    <a:pt x="5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2" y="3"/>
                    <a:pt x="2" y="4"/>
                    <a:pt x="1" y="6"/>
                  </a:cubicBezTo>
                  <a:cubicBezTo>
                    <a:pt x="0" y="7"/>
                    <a:pt x="0" y="8"/>
                    <a:pt x="1" y="8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2" y="8"/>
                    <a:pt x="3" y="8"/>
                    <a:pt x="3" y="8"/>
                  </a:cubicBezTo>
                  <a:cubicBezTo>
                    <a:pt x="5" y="6"/>
                    <a:pt x="5" y="5"/>
                    <a:pt x="6" y="3"/>
                  </a:cubicBezTo>
                  <a:cubicBezTo>
                    <a:pt x="7" y="2"/>
                    <a:pt x="7" y="1"/>
                    <a:pt x="6" y="1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755"/>
            <p:cNvSpPr/>
            <p:nvPr/>
          </p:nvSpPr>
          <p:spPr bwMode="auto">
            <a:xfrm>
              <a:off x="5211" y="3235"/>
              <a:ext cx="19" cy="14"/>
            </a:xfrm>
            <a:custGeom>
              <a:avLst/>
              <a:gdLst>
                <a:gd name="T0" fmla="*/ 2 w 8"/>
                <a:gd name="T1" fmla="*/ 0 h 6"/>
                <a:gd name="T2" fmla="*/ 1 w 8"/>
                <a:gd name="T3" fmla="*/ 0 h 6"/>
                <a:gd name="T4" fmla="*/ 1 w 8"/>
                <a:gd name="T5" fmla="*/ 2 h 6"/>
                <a:gd name="T6" fmla="*/ 3 w 8"/>
                <a:gd name="T7" fmla="*/ 5 h 6"/>
                <a:gd name="T8" fmla="*/ 5 w 8"/>
                <a:gd name="T9" fmla="*/ 6 h 6"/>
                <a:gd name="T10" fmla="*/ 6 w 8"/>
                <a:gd name="T11" fmla="*/ 6 h 6"/>
                <a:gd name="T12" fmla="*/ 7 w 8"/>
                <a:gd name="T13" fmla="*/ 5 h 6"/>
                <a:gd name="T14" fmla="*/ 7 w 8"/>
                <a:gd name="T15" fmla="*/ 3 h 6"/>
                <a:gd name="T16" fmla="*/ 5 w 8"/>
                <a:gd name="T17" fmla="*/ 2 h 6"/>
                <a:gd name="T18" fmla="*/ 4 w 8"/>
                <a:gd name="T19" fmla="*/ 0 h 6"/>
                <a:gd name="T20" fmla="*/ 2 w 8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6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2"/>
                    <a:pt x="1" y="2"/>
                  </a:cubicBezTo>
                  <a:cubicBezTo>
                    <a:pt x="2" y="3"/>
                    <a:pt x="2" y="4"/>
                    <a:pt x="3" y="5"/>
                  </a:cubicBezTo>
                  <a:cubicBezTo>
                    <a:pt x="3" y="5"/>
                    <a:pt x="4" y="6"/>
                    <a:pt x="5" y="6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7" y="6"/>
                    <a:pt x="7" y="5"/>
                  </a:cubicBezTo>
                  <a:cubicBezTo>
                    <a:pt x="8" y="5"/>
                    <a:pt x="7" y="4"/>
                    <a:pt x="7" y="3"/>
                  </a:cubicBezTo>
                  <a:cubicBezTo>
                    <a:pt x="6" y="3"/>
                    <a:pt x="5" y="2"/>
                    <a:pt x="5" y="2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756"/>
            <p:cNvSpPr/>
            <p:nvPr/>
          </p:nvSpPr>
          <p:spPr bwMode="auto">
            <a:xfrm>
              <a:off x="5251" y="3197"/>
              <a:ext cx="21" cy="14"/>
            </a:xfrm>
            <a:custGeom>
              <a:avLst/>
              <a:gdLst>
                <a:gd name="T0" fmla="*/ 2 w 9"/>
                <a:gd name="T1" fmla="*/ 0 h 6"/>
                <a:gd name="T2" fmla="*/ 1 w 9"/>
                <a:gd name="T3" fmla="*/ 0 h 6"/>
                <a:gd name="T4" fmla="*/ 1 w 9"/>
                <a:gd name="T5" fmla="*/ 3 h 6"/>
                <a:gd name="T6" fmla="*/ 4 w 9"/>
                <a:gd name="T7" fmla="*/ 4 h 6"/>
                <a:gd name="T8" fmla="*/ 7 w 9"/>
                <a:gd name="T9" fmla="*/ 6 h 6"/>
                <a:gd name="T10" fmla="*/ 8 w 9"/>
                <a:gd name="T11" fmla="*/ 6 h 6"/>
                <a:gd name="T12" fmla="*/ 9 w 9"/>
                <a:gd name="T13" fmla="*/ 5 h 6"/>
                <a:gd name="T14" fmla="*/ 8 w 9"/>
                <a:gd name="T15" fmla="*/ 3 h 6"/>
                <a:gd name="T16" fmla="*/ 6 w 9"/>
                <a:gd name="T17" fmla="*/ 2 h 6"/>
                <a:gd name="T18" fmla="*/ 3 w 9"/>
                <a:gd name="T19" fmla="*/ 0 h 6"/>
                <a:gd name="T20" fmla="*/ 2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1" y="2"/>
                    <a:pt x="1" y="3"/>
                  </a:cubicBezTo>
                  <a:cubicBezTo>
                    <a:pt x="3" y="3"/>
                    <a:pt x="3" y="4"/>
                    <a:pt x="4" y="4"/>
                  </a:cubicBezTo>
                  <a:cubicBezTo>
                    <a:pt x="4" y="5"/>
                    <a:pt x="5" y="5"/>
                    <a:pt x="7" y="6"/>
                  </a:cubicBezTo>
                  <a:cubicBezTo>
                    <a:pt x="7" y="6"/>
                    <a:pt x="7" y="6"/>
                    <a:pt x="8" y="6"/>
                  </a:cubicBezTo>
                  <a:cubicBezTo>
                    <a:pt x="8" y="6"/>
                    <a:pt x="9" y="6"/>
                    <a:pt x="9" y="5"/>
                  </a:cubicBezTo>
                  <a:cubicBezTo>
                    <a:pt x="9" y="5"/>
                    <a:pt x="9" y="4"/>
                    <a:pt x="8" y="3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5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757"/>
            <p:cNvSpPr/>
            <p:nvPr/>
          </p:nvSpPr>
          <p:spPr bwMode="auto">
            <a:xfrm>
              <a:off x="5059" y="3093"/>
              <a:ext cx="26" cy="16"/>
            </a:xfrm>
            <a:custGeom>
              <a:avLst/>
              <a:gdLst>
                <a:gd name="T0" fmla="*/ 1 w 11"/>
                <a:gd name="T1" fmla="*/ 0 h 7"/>
                <a:gd name="T2" fmla="*/ 0 w 11"/>
                <a:gd name="T3" fmla="*/ 1 h 7"/>
                <a:gd name="T4" fmla="*/ 0 w 11"/>
                <a:gd name="T5" fmla="*/ 3 h 7"/>
                <a:gd name="T6" fmla="*/ 4 w 11"/>
                <a:gd name="T7" fmla="*/ 5 h 7"/>
                <a:gd name="T8" fmla="*/ 8 w 11"/>
                <a:gd name="T9" fmla="*/ 7 h 7"/>
                <a:gd name="T10" fmla="*/ 9 w 11"/>
                <a:gd name="T11" fmla="*/ 7 h 7"/>
                <a:gd name="T12" fmla="*/ 10 w 11"/>
                <a:gd name="T13" fmla="*/ 6 h 7"/>
                <a:gd name="T14" fmla="*/ 10 w 11"/>
                <a:gd name="T15" fmla="*/ 4 h 7"/>
                <a:gd name="T16" fmla="*/ 5 w 11"/>
                <a:gd name="T17" fmla="*/ 2 h 7"/>
                <a:gd name="T18" fmla="*/ 2 w 11"/>
                <a:gd name="T19" fmla="*/ 0 h 7"/>
                <a:gd name="T20" fmla="*/ 1 w 11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7">
                  <a:moveTo>
                    <a:pt x="1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3" y="4"/>
                    <a:pt x="4" y="5"/>
                  </a:cubicBezTo>
                  <a:cubicBezTo>
                    <a:pt x="5" y="6"/>
                    <a:pt x="7" y="6"/>
                    <a:pt x="8" y="7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9" y="7"/>
                    <a:pt x="10" y="7"/>
                    <a:pt x="10" y="6"/>
                  </a:cubicBezTo>
                  <a:cubicBezTo>
                    <a:pt x="11" y="6"/>
                    <a:pt x="11" y="5"/>
                    <a:pt x="10" y="4"/>
                  </a:cubicBezTo>
                  <a:cubicBezTo>
                    <a:pt x="8" y="3"/>
                    <a:pt x="7" y="3"/>
                    <a:pt x="5" y="2"/>
                  </a:cubicBezTo>
                  <a:cubicBezTo>
                    <a:pt x="4" y="1"/>
                    <a:pt x="3" y="1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758"/>
            <p:cNvSpPr/>
            <p:nvPr/>
          </p:nvSpPr>
          <p:spPr bwMode="auto">
            <a:xfrm>
              <a:off x="5211" y="3040"/>
              <a:ext cx="19" cy="22"/>
            </a:xfrm>
            <a:custGeom>
              <a:avLst/>
              <a:gdLst>
                <a:gd name="T0" fmla="*/ 6 w 8"/>
                <a:gd name="T1" fmla="*/ 0 h 9"/>
                <a:gd name="T2" fmla="*/ 5 w 8"/>
                <a:gd name="T3" fmla="*/ 1 h 9"/>
                <a:gd name="T4" fmla="*/ 3 w 8"/>
                <a:gd name="T5" fmla="*/ 3 h 9"/>
                <a:gd name="T6" fmla="*/ 0 w 8"/>
                <a:gd name="T7" fmla="*/ 7 h 9"/>
                <a:gd name="T8" fmla="*/ 1 w 8"/>
                <a:gd name="T9" fmla="*/ 9 h 9"/>
                <a:gd name="T10" fmla="*/ 2 w 8"/>
                <a:gd name="T11" fmla="*/ 9 h 9"/>
                <a:gd name="T12" fmla="*/ 3 w 8"/>
                <a:gd name="T13" fmla="*/ 8 h 9"/>
                <a:gd name="T14" fmla="*/ 5 w 8"/>
                <a:gd name="T15" fmla="*/ 6 h 9"/>
                <a:gd name="T16" fmla="*/ 7 w 8"/>
                <a:gd name="T17" fmla="*/ 2 h 9"/>
                <a:gd name="T18" fmla="*/ 7 w 8"/>
                <a:gd name="T19" fmla="*/ 0 h 9"/>
                <a:gd name="T20" fmla="*/ 6 w 8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9">
                  <a:moveTo>
                    <a:pt x="6" y="0"/>
                  </a:moveTo>
                  <a:cubicBezTo>
                    <a:pt x="5" y="0"/>
                    <a:pt x="5" y="0"/>
                    <a:pt x="5" y="1"/>
                  </a:cubicBezTo>
                  <a:cubicBezTo>
                    <a:pt x="4" y="2"/>
                    <a:pt x="3" y="3"/>
                    <a:pt x="3" y="3"/>
                  </a:cubicBezTo>
                  <a:cubicBezTo>
                    <a:pt x="2" y="4"/>
                    <a:pt x="1" y="5"/>
                    <a:pt x="0" y="7"/>
                  </a:cubicBezTo>
                  <a:cubicBezTo>
                    <a:pt x="0" y="7"/>
                    <a:pt x="0" y="8"/>
                    <a:pt x="1" y="9"/>
                  </a:cubicBezTo>
                  <a:cubicBezTo>
                    <a:pt x="1" y="9"/>
                    <a:pt x="1" y="9"/>
                    <a:pt x="2" y="9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6" y="5"/>
                    <a:pt x="6" y="4"/>
                    <a:pt x="7" y="2"/>
                  </a:cubicBezTo>
                  <a:cubicBezTo>
                    <a:pt x="8" y="2"/>
                    <a:pt x="8" y="1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759"/>
            <p:cNvSpPr/>
            <p:nvPr/>
          </p:nvSpPr>
          <p:spPr bwMode="auto">
            <a:xfrm>
              <a:off x="5251" y="3071"/>
              <a:ext cx="19" cy="19"/>
            </a:xfrm>
            <a:custGeom>
              <a:avLst/>
              <a:gdLst>
                <a:gd name="T0" fmla="*/ 7 w 8"/>
                <a:gd name="T1" fmla="*/ 0 h 8"/>
                <a:gd name="T2" fmla="*/ 5 w 8"/>
                <a:gd name="T3" fmla="*/ 1 h 8"/>
                <a:gd name="T4" fmla="*/ 2 w 8"/>
                <a:gd name="T5" fmla="*/ 5 h 8"/>
                <a:gd name="T6" fmla="*/ 1 w 8"/>
                <a:gd name="T7" fmla="*/ 7 h 8"/>
                <a:gd name="T8" fmla="*/ 2 w 8"/>
                <a:gd name="T9" fmla="*/ 8 h 8"/>
                <a:gd name="T10" fmla="*/ 3 w 8"/>
                <a:gd name="T11" fmla="*/ 8 h 8"/>
                <a:gd name="T12" fmla="*/ 8 w 8"/>
                <a:gd name="T13" fmla="*/ 3 h 8"/>
                <a:gd name="T14" fmla="*/ 7 w 8"/>
                <a:gd name="T15" fmla="*/ 1 h 8"/>
                <a:gd name="T16" fmla="*/ 7 w 8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7" y="0"/>
                  </a:moveTo>
                  <a:cubicBezTo>
                    <a:pt x="6" y="0"/>
                    <a:pt x="5" y="1"/>
                    <a:pt x="5" y="1"/>
                  </a:cubicBezTo>
                  <a:cubicBezTo>
                    <a:pt x="4" y="3"/>
                    <a:pt x="3" y="4"/>
                    <a:pt x="2" y="5"/>
                  </a:cubicBezTo>
                  <a:cubicBezTo>
                    <a:pt x="1" y="5"/>
                    <a:pt x="0" y="6"/>
                    <a:pt x="1" y="7"/>
                  </a:cubicBezTo>
                  <a:cubicBezTo>
                    <a:pt x="1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5" y="6"/>
                    <a:pt x="7" y="5"/>
                    <a:pt x="8" y="3"/>
                  </a:cubicBezTo>
                  <a:cubicBezTo>
                    <a:pt x="8" y="2"/>
                    <a:pt x="8" y="1"/>
                    <a:pt x="7" y="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760"/>
            <p:cNvSpPr>
              <a:spLocks noEditPoints="1"/>
            </p:cNvSpPr>
            <p:nvPr/>
          </p:nvSpPr>
          <p:spPr bwMode="auto">
            <a:xfrm>
              <a:off x="5100" y="3057"/>
              <a:ext cx="158" cy="116"/>
            </a:xfrm>
            <a:custGeom>
              <a:avLst/>
              <a:gdLst>
                <a:gd name="T0" fmla="*/ 30 w 67"/>
                <a:gd name="T1" fmla="*/ 43 h 49"/>
                <a:gd name="T2" fmla="*/ 27 w 67"/>
                <a:gd name="T3" fmla="*/ 41 h 49"/>
                <a:gd name="T4" fmla="*/ 30 w 67"/>
                <a:gd name="T5" fmla="*/ 37 h 49"/>
                <a:gd name="T6" fmla="*/ 30 w 67"/>
                <a:gd name="T7" fmla="*/ 37 h 49"/>
                <a:gd name="T8" fmla="*/ 33 w 67"/>
                <a:gd name="T9" fmla="*/ 39 h 49"/>
                <a:gd name="T10" fmla="*/ 32 w 67"/>
                <a:gd name="T11" fmla="*/ 42 h 49"/>
                <a:gd name="T12" fmla="*/ 30 w 67"/>
                <a:gd name="T13" fmla="*/ 43 h 49"/>
                <a:gd name="T14" fmla="*/ 4 w 67"/>
                <a:gd name="T15" fmla="*/ 0 h 49"/>
                <a:gd name="T16" fmla="*/ 3 w 67"/>
                <a:gd name="T17" fmla="*/ 0 h 49"/>
                <a:gd name="T18" fmla="*/ 6 w 67"/>
                <a:gd name="T19" fmla="*/ 11 h 49"/>
                <a:gd name="T20" fmla="*/ 28 w 67"/>
                <a:gd name="T21" fmla="*/ 48 h 49"/>
                <a:gd name="T22" fmla="*/ 29 w 67"/>
                <a:gd name="T23" fmla="*/ 49 h 49"/>
                <a:gd name="T24" fmla="*/ 65 w 67"/>
                <a:gd name="T25" fmla="*/ 25 h 49"/>
                <a:gd name="T26" fmla="*/ 60 w 67"/>
                <a:gd name="T27" fmla="*/ 19 h 49"/>
                <a:gd name="T28" fmla="*/ 32 w 67"/>
                <a:gd name="T29" fmla="*/ 34 h 49"/>
                <a:gd name="T30" fmla="*/ 11 w 67"/>
                <a:gd name="T31" fmla="*/ 6 h 49"/>
                <a:gd name="T32" fmla="*/ 4 w 67"/>
                <a:gd name="T3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7" h="49">
                  <a:moveTo>
                    <a:pt x="30" y="43"/>
                  </a:moveTo>
                  <a:cubicBezTo>
                    <a:pt x="29" y="43"/>
                    <a:pt x="28" y="43"/>
                    <a:pt x="27" y="41"/>
                  </a:cubicBezTo>
                  <a:cubicBezTo>
                    <a:pt x="26" y="40"/>
                    <a:pt x="28" y="37"/>
                    <a:pt x="30" y="37"/>
                  </a:cubicBezTo>
                  <a:cubicBezTo>
                    <a:pt x="30" y="37"/>
                    <a:pt x="30" y="37"/>
                    <a:pt x="30" y="37"/>
                  </a:cubicBezTo>
                  <a:cubicBezTo>
                    <a:pt x="31" y="37"/>
                    <a:pt x="33" y="38"/>
                    <a:pt x="33" y="39"/>
                  </a:cubicBezTo>
                  <a:cubicBezTo>
                    <a:pt x="34" y="40"/>
                    <a:pt x="33" y="42"/>
                    <a:pt x="32" y="42"/>
                  </a:cubicBezTo>
                  <a:cubicBezTo>
                    <a:pt x="32" y="43"/>
                    <a:pt x="31" y="43"/>
                    <a:pt x="30" y="43"/>
                  </a:cubicBezTo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0" y="2"/>
                    <a:pt x="6" y="11"/>
                    <a:pt x="6" y="11"/>
                  </a:cubicBezTo>
                  <a:cubicBezTo>
                    <a:pt x="13" y="23"/>
                    <a:pt x="24" y="45"/>
                    <a:pt x="28" y="48"/>
                  </a:cubicBezTo>
                  <a:cubicBezTo>
                    <a:pt x="28" y="48"/>
                    <a:pt x="29" y="49"/>
                    <a:pt x="29" y="49"/>
                  </a:cubicBezTo>
                  <a:cubicBezTo>
                    <a:pt x="35" y="49"/>
                    <a:pt x="65" y="25"/>
                    <a:pt x="65" y="25"/>
                  </a:cubicBezTo>
                  <a:cubicBezTo>
                    <a:pt x="67" y="20"/>
                    <a:pt x="62" y="19"/>
                    <a:pt x="60" y="19"/>
                  </a:cubicBezTo>
                  <a:cubicBezTo>
                    <a:pt x="60" y="19"/>
                    <a:pt x="37" y="32"/>
                    <a:pt x="32" y="34"/>
                  </a:cubicBezTo>
                  <a:cubicBezTo>
                    <a:pt x="28" y="32"/>
                    <a:pt x="17" y="14"/>
                    <a:pt x="11" y="6"/>
                  </a:cubicBezTo>
                  <a:cubicBezTo>
                    <a:pt x="11" y="6"/>
                    <a:pt x="6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761"/>
            <p:cNvSpPr>
              <a:spLocks noEditPoints="1"/>
            </p:cNvSpPr>
            <p:nvPr/>
          </p:nvSpPr>
          <p:spPr bwMode="auto">
            <a:xfrm>
              <a:off x="4716" y="1367"/>
              <a:ext cx="440" cy="450"/>
            </a:xfrm>
            <a:custGeom>
              <a:avLst/>
              <a:gdLst>
                <a:gd name="T0" fmla="*/ 124 w 186"/>
                <a:gd name="T1" fmla="*/ 174 h 190"/>
                <a:gd name="T2" fmla="*/ 90 w 186"/>
                <a:gd name="T3" fmla="*/ 167 h 190"/>
                <a:gd name="T4" fmla="*/ 102 w 186"/>
                <a:gd name="T5" fmla="*/ 167 h 190"/>
                <a:gd name="T6" fmla="*/ 69 w 186"/>
                <a:gd name="T7" fmla="*/ 184 h 190"/>
                <a:gd name="T8" fmla="*/ 105 w 186"/>
                <a:gd name="T9" fmla="*/ 185 h 190"/>
                <a:gd name="T10" fmla="*/ 120 w 186"/>
                <a:gd name="T11" fmla="*/ 172 h 190"/>
                <a:gd name="T12" fmla="*/ 120 w 186"/>
                <a:gd name="T13" fmla="*/ 173 h 190"/>
                <a:gd name="T14" fmla="*/ 46 w 186"/>
                <a:gd name="T15" fmla="*/ 175 h 190"/>
                <a:gd name="T16" fmla="*/ 141 w 186"/>
                <a:gd name="T17" fmla="*/ 156 h 190"/>
                <a:gd name="T18" fmla="*/ 36 w 186"/>
                <a:gd name="T19" fmla="*/ 169 h 190"/>
                <a:gd name="T20" fmla="*/ 118 w 186"/>
                <a:gd name="T21" fmla="*/ 162 h 190"/>
                <a:gd name="T22" fmla="*/ 123 w 186"/>
                <a:gd name="T23" fmla="*/ 154 h 190"/>
                <a:gd name="T24" fmla="*/ 34 w 186"/>
                <a:gd name="T25" fmla="*/ 149 h 190"/>
                <a:gd name="T26" fmla="*/ 151 w 186"/>
                <a:gd name="T27" fmla="*/ 167 h 190"/>
                <a:gd name="T28" fmla="*/ 18 w 186"/>
                <a:gd name="T29" fmla="*/ 149 h 190"/>
                <a:gd name="T30" fmla="*/ 16 w 186"/>
                <a:gd name="T31" fmla="*/ 145 h 190"/>
                <a:gd name="T32" fmla="*/ 161 w 186"/>
                <a:gd name="T33" fmla="*/ 157 h 190"/>
                <a:gd name="T34" fmla="*/ 10 w 186"/>
                <a:gd name="T35" fmla="*/ 134 h 190"/>
                <a:gd name="T36" fmla="*/ 110 w 186"/>
                <a:gd name="T37" fmla="*/ 128 h 190"/>
                <a:gd name="T38" fmla="*/ 170 w 186"/>
                <a:gd name="T39" fmla="*/ 124 h 190"/>
                <a:gd name="T40" fmla="*/ 102 w 186"/>
                <a:gd name="T41" fmla="*/ 121 h 190"/>
                <a:gd name="T42" fmla="*/ 162 w 186"/>
                <a:gd name="T43" fmla="*/ 115 h 190"/>
                <a:gd name="T44" fmla="*/ 156 w 186"/>
                <a:gd name="T45" fmla="*/ 118 h 190"/>
                <a:gd name="T46" fmla="*/ 6 w 186"/>
                <a:gd name="T47" fmla="*/ 117 h 190"/>
                <a:gd name="T48" fmla="*/ 133 w 186"/>
                <a:gd name="T49" fmla="*/ 109 h 190"/>
                <a:gd name="T50" fmla="*/ 177 w 186"/>
                <a:gd name="T51" fmla="*/ 135 h 190"/>
                <a:gd name="T52" fmla="*/ 99 w 186"/>
                <a:gd name="T53" fmla="*/ 107 h 190"/>
                <a:gd name="T54" fmla="*/ 129 w 186"/>
                <a:gd name="T55" fmla="*/ 157 h 190"/>
                <a:gd name="T56" fmla="*/ 106 w 186"/>
                <a:gd name="T57" fmla="*/ 101 h 190"/>
                <a:gd name="T58" fmla="*/ 168 w 186"/>
                <a:gd name="T59" fmla="*/ 128 h 190"/>
                <a:gd name="T60" fmla="*/ 110 w 186"/>
                <a:gd name="T61" fmla="*/ 98 h 190"/>
                <a:gd name="T62" fmla="*/ 97 w 186"/>
                <a:gd name="T63" fmla="*/ 92 h 190"/>
                <a:gd name="T64" fmla="*/ 103 w 186"/>
                <a:gd name="T65" fmla="*/ 88 h 190"/>
                <a:gd name="T66" fmla="*/ 107 w 186"/>
                <a:gd name="T67" fmla="*/ 86 h 190"/>
                <a:gd name="T68" fmla="*/ 123 w 186"/>
                <a:gd name="T69" fmla="*/ 85 h 190"/>
                <a:gd name="T70" fmla="*/ 151 w 186"/>
                <a:gd name="T71" fmla="*/ 107 h 190"/>
                <a:gd name="T72" fmla="*/ 111 w 186"/>
                <a:gd name="T73" fmla="*/ 93 h 190"/>
                <a:gd name="T74" fmla="*/ 123 w 186"/>
                <a:gd name="T75" fmla="*/ 69 h 190"/>
                <a:gd name="T76" fmla="*/ 138 w 186"/>
                <a:gd name="T77" fmla="*/ 60 h 190"/>
                <a:gd name="T78" fmla="*/ 137 w 186"/>
                <a:gd name="T79" fmla="*/ 72 h 190"/>
                <a:gd name="T80" fmla="*/ 168 w 186"/>
                <a:gd name="T81" fmla="*/ 58 h 190"/>
                <a:gd name="T82" fmla="*/ 160 w 186"/>
                <a:gd name="T83" fmla="*/ 62 h 190"/>
                <a:gd name="T84" fmla="*/ 18 w 186"/>
                <a:gd name="T85" fmla="*/ 48 h 190"/>
                <a:gd name="T86" fmla="*/ 95 w 186"/>
                <a:gd name="T87" fmla="*/ 114 h 190"/>
                <a:gd name="T88" fmla="*/ 110 w 186"/>
                <a:gd name="T89" fmla="*/ 162 h 190"/>
                <a:gd name="T90" fmla="*/ 70 w 186"/>
                <a:gd name="T91" fmla="*/ 160 h 190"/>
                <a:gd name="T92" fmla="*/ 117 w 186"/>
                <a:gd name="T93" fmla="*/ 5 h 190"/>
                <a:gd name="T94" fmla="*/ 99 w 186"/>
                <a:gd name="T95" fmla="*/ 78 h 190"/>
                <a:gd name="T96" fmla="*/ 93 w 186"/>
                <a:gd name="T97" fmla="*/ 91 h 190"/>
                <a:gd name="T98" fmla="*/ 94 w 186"/>
                <a:gd name="T99" fmla="*/ 8 h 190"/>
                <a:gd name="T100" fmla="*/ 92 w 186"/>
                <a:gd name="T101" fmla="*/ 6 h 190"/>
                <a:gd name="T102" fmla="*/ 3 w 186"/>
                <a:gd name="T103" fmla="*/ 126 h 190"/>
                <a:gd name="T104" fmla="*/ 16 w 186"/>
                <a:gd name="T105" fmla="*/ 152 h 190"/>
                <a:gd name="T106" fmla="*/ 48 w 186"/>
                <a:gd name="T107" fmla="*/ 181 h 190"/>
                <a:gd name="T108" fmla="*/ 70 w 186"/>
                <a:gd name="T109" fmla="*/ 190 h 190"/>
                <a:gd name="T110" fmla="*/ 89 w 186"/>
                <a:gd name="T111" fmla="*/ 190 h 190"/>
                <a:gd name="T112" fmla="*/ 116 w 186"/>
                <a:gd name="T113" fmla="*/ 184 h 190"/>
                <a:gd name="T114" fmla="*/ 125 w 186"/>
                <a:gd name="T115" fmla="*/ 184 h 190"/>
                <a:gd name="T116" fmla="*/ 147 w 186"/>
                <a:gd name="T117" fmla="*/ 174 h 190"/>
                <a:gd name="T118" fmla="*/ 173 w 186"/>
                <a:gd name="T119" fmla="*/ 139 h 190"/>
                <a:gd name="T120" fmla="*/ 180 w 186"/>
                <a:gd name="T121" fmla="*/ 62 h 190"/>
                <a:gd name="T122" fmla="*/ 179 w 186"/>
                <a:gd name="T123" fmla="*/ 37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6" h="190">
                  <a:moveTo>
                    <a:pt x="112" y="184"/>
                  </a:moveTo>
                  <a:cubicBezTo>
                    <a:pt x="112" y="183"/>
                    <a:pt x="112" y="183"/>
                    <a:pt x="112" y="182"/>
                  </a:cubicBezTo>
                  <a:cubicBezTo>
                    <a:pt x="112" y="183"/>
                    <a:pt x="112" y="183"/>
                    <a:pt x="112" y="183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2" y="184"/>
                    <a:pt x="112" y="184"/>
                    <a:pt x="112" y="184"/>
                  </a:cubicBezTo>
                  <a:moveTo>
                    <a:pt x="124" y="178"/>
                  </a:moveTo>
                  <a:cubicBezTo>
                    <a:pt x="124" y="177"/>
                    <a:pt x="123" y="177"/>
                    <a:pt x="123" y="176"/>
                  </a:cubicBezTo>
                  <a:cubicBezTo>
                    <a:pt x="123" y="175"/>
                    <a:pt x="124" y="175"/>
                    <a:pt x="124" y="174"/>
                  </a:cubicBezTo>
                  <a:cubicBezTo>
                    <a:pt x="124" y="175"/>
                    <a:pt x="124" y="176"/>
                    <a:pt x="124" y="178"/>
                  </a:cubicBezTo>
                  <a:moveTo>
                    <a:pt x="91" y="167"/>
                  </a:moveTo>
                  <a:cubicBezTo>
                    <a:pt x="92" y="167"/>
                    <a:pt x="92" y="167"/>
                    <a:pt x="92" y="167"/>
                  </a:cubicBezTo>
                  <a:cubicBezTo>
                    <a:pt x="94" y="167"/>
                    <a:pt x="96" y="167"/>
                    <a:pt x="98" y="167"/>
                  </a:cubicBezTo>
                  <a:cubicBezTo>
                    <a:pt x="95" y="173"/>
                    <a:pt x="92" y="180"/>
                    <a:pt x="90" y="186"/>
                  </a:cubicBezTo>
                  <a:cubicBezTo>
                    <a:pt x="89" y="186"/>
                    <a:pt x="89" y="186"/>
                    <a:pt x="89" y="186"/>
                  </a:cubicBezTo>
                  <a:cubicBezTo>
                    <a:pt x="87" y="186"/>
                    <a:pt x="85" y="186"/>
                    <a:pt x="83" y="186"/>
                  </a:cubicBezTo>
                  <a:cubicBezTo>
                    <a:pt x="86" y="179"/>
                    <a:pt x="88" y="173"/>
                    <a:pt x="90" y="167"/>
                  </a:cubicBezTo>
                  <a:cubicBezTo>
                    <a:pt x="91" y="167"/>
                    <a:pt x="91" y="167"/>
                    <a:pt x="91" y="167"/>
                  </a:cubicBezTo>
                  <a:moveTo>
                    <a:pt x="79" y="185"/>
                  </a:moveTo>
                  <a:cubicBezTo>
                    <a:pt x="77" y="185"/>
                    <a:pt x="75" y="185"/>
                    <a:pt x="73" y="184"/>
                  </a:cubicBezTo>
                  <a:cubicBezTo>
                    <a:pt x="75" y="178"/>
                    <a:pt x="77" y="172"/>
                    <a:pt x="80" y="167"/>
                  </a:cubicBezTo>
                  <a:cubicBezTo>
                    <a:pt x="82" y="167"/>
                    <a:pt x="84" y="167"/>
                    <a:pt x="86" y="167"/>
                  </a:cubicBezTo>
                  <a:cubicBezTo>
                    <a:pt x="84" y="173"/>
                    <a:pt x="81" y="179"/>
                    <a:pt x="79" y="185"/>
                  </a:cubicBezTo>
                  <a:moveTo>
                    <a:pt x="94" y="186"/>
                  </a:moveTo>
                  <a:cubicBezTo>
                    <a:pt x="97" y="179"/>
                    <a:pt x="100" y="173"/>
                    <a:pt x="102" y="167"/>
                  </a:cubicBezTo>
                  <a:cubicBezTo>
                    <a:pt x="104" y="166"/>
                    <a:pt x="106" y="166"/>
                    <a:pt x="108" y="166"/>
                  </a:cubicBezTo>
                  <a:cubicBezTo>
                    <a:pt x="106" y="172"/>
                    <a:pt x="103" y="179"/>
                    <a:pt x="101" y="185"/>
                  </a:cubicBezTo>
                  <a:cubicBezTo>
                    <a:pt x="98" y="185"/>
                    <a:pt x="96" y="186"/>
                    <a:pt x="94" y="186"/>
                  </a:cubicBezTo>
                  <a:moveTo>
                    <a:pt x="69" y="184"/>
                  </a:moveTo>
                  <a:cubicBezTo>
                    <a:pt x="67" y="183"/>
                    <a:pt x="65" y="183"/>
                    <a:pt x="62" y="182"/>
                  </a:cubicBezTo>
                  <a:cubicBezTo>
                    <a:pt x="65" y="176"/>
                    <a:pt x="67" y="170"/>
                    <a:pt x="70" y="165"/>
                  </a:cubicBezTo>
                  <a:cubicBezTo>
                    <a:pt x="72" y="165"/>
                    <a:pt x="74" y="166"/>
                    <a:pt x="76" y="166"/>
                  </a:cubicBezTo>
                  <a:cubicBezTo>
                    <a:pt x="73" y="172"/>
                    <a:pt x="71" y="178"/>
                    <a:pt x="69" y="184"/>
                  </a:cubicBezTo>
                  <a:moveTo>
                    <a:pt x="105" y="185"/>
                  </a:moveTo>
                  <a:cubicBezTo>
                    <a:pt x="107" y="178"/>
                    <a:pt x="110" y="172"/>
                    <a:pt x="113" y="165"/>
                  </a:cubicBezTo>
                  <a:cubicBezTo>
                    <a:pt x="113" y="165"/>
                    <a:pt x="114" y="165"/>
                    <a:pt x="114" y="165"/>
                  </a:cubicBezTo>
                  <a:cubicBezTo>
                    <a:pt x="114" y="165"/>
                    <a:pt x="114" y="165"/>
                    <a:pt x="114" y="165"/>
                  </a:cubicBezTo>
                  <a:cubicBezTo>
                    <a:pt x="114" y="167"/>
                    <a:pt x="114" y="169"/>
                    <a:pt x="114" y="170"/>
                  </a:cubicBezTo>
                  <a:cubicBezTo>
                    <a:pt x="113" y="171"/>
                    <a:pt x="113" y="171"/>
                    <a:pt x="113" y="171"/>
                  </a:cubicBezTo>
                  <a:cubicBezTo>
                    <a:pt x="111" y="176"/>
                    <a:pt x="109" y="180"/>
                    <a:pt x="107" y="184"/>
                  </a:cubicBezTo>
                  <a:cubicBezTo>
                    <a:pt x="106" y="185"/>
                    <a:pt x="106" y="185"/>
                    <a:pt x="105" y="185"/>
                  </a:cubicBezTo>
                  <a:moveTo>
                    <a:pt x="59" y="181"/>
                  </a:moveTo>
                  <a:cubicBezTo>
                    <a:pt x="55" y="180"/>
                    <a:pt x="52" y="178"/>
                    <a:pt x="50" y="17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53" y="171"/>
                    <a:pt x="55" y="166"/>
                    <a:pt x="58" y="161"/>
                  </a:cubicBezTo>
                  <a:cubicBezTo>
                    <a:pt x="61" y="162"/>
                    <a:pt x="64" y="163"/>
                    <a:pt x="66" y="164"/>
                  </a:cubicBezTo>
                  <a:cubicBezTo>
                    <a:pt x="63" y="169"/>
                    <a:pt x="61" y="175"/>
                    <a:pt x="59" y="181"/>
                  </a:cubicBezTo>
                  <a:moveTo>
                    <a:pt x="120" y="173"/>
                  </a:moveTo>
                  <a:cubicBezTo>
                    <a:pt x="120" y="172"/>
                    <a:pt x="120" y="172"/>
                    <a:pt x="120" y="172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8"/>
                    <a:pt x="122" y="165"/>
                    <a:pt x="123" y="162"/>
                  </a:cubicBezTo>
                  <a:cubicBezTo>
                    <a:pt x="124" y="161"/>
                    <a:pt x="125" y="160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59"/>
                    <a:pt x="126" y="159"/>
                    <a:pt x="126" y="159"/>
                  </a:cubicBezTo>
                  <a:cubicBezTo>
                    <a:pt x="126" y="160"/>
                    <a:pt x="125" y="162"/>
                    <a:pt x="125" y="165"/>
                  </a:cubicBezTo>
                  <a:cubicBezTo>
                    <a:pt x="125" y="165"/>
                    <a:pt x="124" y="165"/>
                    <a:pt x="124" y="166"/>
                  </a:cubicBezTo>
                  <a:cubicBezTo>
                    <a:pt x="123" y="168"/>
                    <a:pt x="122" y="170"/>
                    <a:pt x="120" y="173"/>
                  </a:cubicBezTo>
                  <a:moveTo>
                    <a:pt x="128" y="179"/>
                  </a:moveTo>
                  <a:cubicBezTo>
                    <a:pt x="128" y="177"/>
                    <a:pt x="128" y="174"/>
                    <a:pt x="129" y="171"/>
                  </a:cubicBezTo>
                  <a:cubicBezTo>
                    <a:pt x="129" y="167"/>
                    <a:pt x="129" y="164"/>
                    <a:pt x="129" y="161"/>
                  </a:cubicBezTo>
                  <a:cubicBezTo>
                    <a:pt x="132" y="160"/>
                    <a:pt x="134" y="160"/>
                    <a:pt x="136" y="159"/>
                  </a:cubicBezTo>
                  <a:cubicBezTo>
                    <a:pt x="134" y="165"/>
                    <a:pt x="132" y="172"/>
                    <a:pt x="130" y="178"/>
                  </a:cubicBezTo>
                  <a:cubicBezTo>
                    <a:pt x="130" y="179"/>
                    <a:pt x="130" y="179"/>
                    <a:pt x="130" y="179"/>
                  </a:cubicBezTo>
                  <a:cubicBezTo>
                    <a:pt x="129" y="179"/>
                    <a:pt x="128" y="179"/>
                    <a:pt x="128" y="179"/>
                  </a:cubicBezTo>
                  <a:moveTo>
                    <a:pt x="46" y="175"/>
                  </a:moveTo>
                  <a:cubicBezTo>
                    <a:pt x="44" y="174"/>
                    <a:pt x="42" y="172"/>
                    <a:pt x="40" y="171"/>
                  </a:cubicBezTo>
                  <a:cubicBezTo>
                    <a:pt x="42" y="166"/>
                    <a:pt x="44" y="161"/>
                    <a:pt x="47" y="157"/>
                  </a:cubicBezTo>
                  <a:cubicBezTo>
                    <a:pt x="50" y="158"/>
                    <a:pt x="52" y="159"/>
                    <a:pt x="54" y="160"/>
                  </a:cubicBezTo>
                  <a:cubicBezTo>
                    <a:pt x="52" y="165"/>
                    <a:pt x="49" y="170"/>
                    <a:pt x="47" y="174"/>
                  </a:cubicBezTo>
                  <a:cubicBezTo>
                    <a:pt x="46" y="175"/>
                    <a:pt x="46" y="175"/>
                    <a:pt x="46" y="175"/>
                  </a:cubicBezTo>
                  <a:moveTo>
                    <a:pt x="134" y="177"/>
                  </a:moveTo>
                  <a:cubicBezTo>
                    <a:pt x="136" y="170"/>
                    <a:pt x="138" y="163"/>
                    <a:pt x="141" y="157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1" y="156"/>
                    <a:pt x="142" y="156"/>
                    <a:pt x="143" y="155"/>
                  </a:cubicBezTo>
                  <a:cubicBezTo>
                    <a:pt x="141" y="162"/>
                    <a:pt x="139" y="169"/>
                    <a:pt x="137" y="175"/>
                  </a:cubicBezTo>
                  <a:cubicBezTo>
                    <a:pt x="136" y="176"/>
                    <a:pt x="135" y="176"/>
                    <a:pt x="134" y="177"/>
                  </a:cubicBezTo>
                  <a:moveTo>
                    <a:pt x="36" y="169"/>
                  </a:moveTo>
                  <a:cubicBezTo>
                    <a:pt x="35" y="167"/>
                    <a:pt x="33" y="166"/>
                    <a:pt x="31" y="164"/>
                  </a:cubicBezTo>
                  <a:cubicBezTo>
                    <a:pt x="33" y="160"/>
                    <a:pt x="35" y="156"/>
                    <a:pt x="38" y="152"/>
                  </a:cubicBezTo>
                  <a:cubicBezTo>
                    <a:pt x="40" y="153"/>
                    <a:pt x="42" y="154"/>
                    <a:pt x="44" y="155"/>
                  </a:cubicBezTo>
                  <a:cubicBezTo>
                    <a:pt x="41" y="159"/>
                    <a:pt x="38" y="164"/>
                    <a:pt x="36" y="169"/>
                  </a:cubicBezTo>
                  <a:moveTo>
                    <a:pt x="142" y="173"/>
                  </a:moveTo>
                  <a:cubicBezTo>
                    <a:pt x="144" y="166"/>
                    <a:pt x="146" y="159"/>
                    <a:pt x="148" y="153"/>
                  </a:cubicBezTo>
                  <a:cubicBezTo>
                    <a:pt x="148" y="152"/>
                    <a:pt x="148" y="152"/>
                    <a:pt x="148" y="152"/>
                  </a:cubicBezTo>
                  <a:cubicBezTo>
                    <a:pt x="149" y="152"/>
                    <a:pt x="150" y="151"/>
                    <a:pt x="152" y="150"/>
                  </a:cubicBezTo>
                  <a:cubicBezTo>
                    <a:pt x="150" y="157"/>
                    <a:pt x="148" y="164"/>
                    <a:pt x="145" y="171"/>
                  </a:cubicBezTo>
                  <a:cubicBezTo>
                    <a:pt x="144" y="171"/>
                    <a:pt x="143" y="172"/>
                    <a:pt x="142" y="173"/>
                  </a:cubicBezTo>
                  <a:moveTo>
                    <a:pt x="118" y="165"/>
                  </a:moveTo>
                  <a:cubicBezTo>
                    <a:pt x="118" y="164"/>
                    <a:pt x="118" y="163"/>
                    <a:pt x="118" y="162"/>
                  </a:cubicBezTo>
                  <a:cubicBezTo>
                    <a:pt x="118" y="161"/>
                    <a:pt x="117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6" y="160"/>
                    <a:pt x="116" y="160"/>
                    <a:pt x="116" y="160"/>
                  </a:cubicBezTo>
                  <a:cubicBezTo>
                    <a:pt x="118" y="156"/>
                    <a:pt x="119" y="153"/>
                    <a:pt x="121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1"/>
                    <a:pt x="123" y="152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4"/>
                    <a:pt x="123" y="154"/>
                    <a:pt x="123" y="154"/>
                  </a:cubicBezTo>
                  <a:cubicBezTo>
                    <a:pt x="123" y="155"/>
                    <a:pt x="123" y="156"/>
                    <a:pt x="122" y="157"/>
                  </a:cubicBezTo>
                  <a:cubicBezTo>
                    <a:pt x="122" y="158"/>
                    <a:pt x="121" y="159"/>
                    <a:pt x="120" y="160"/>
                  </a:cubicBezTo>
                  <a:cubicBezTo>
                    <a:pt x="119" y="162"/>
                    <a:pt x="118" y="163"/>
                    <a:pt x="118" y="165"/>
                  </a:cubicBezTo>
                  <a:moveTo>
                    <a:pt x="28" y="161"/>
                  </a:moveTo>
                  <a:cubicBezTo>
                    <a:pt x="28" y="161"/>
                    <a:pt x="27" y="161"/>
                    <a:pt x="27" y="160"/>
                  </a:cubicBezTo>
                  <a:cubicBezTo>
                    <a:pt x="26" y="159"/>
                    <a:pt x="26" y="159"/>
                    <a:pt x="25" y="158"/>
                  </a:cubicBezTo>
                  <a:cubicBezTo>
                    <a:pt x="27" y="154"/>
                    <a:pt x="28" y="150"/>
                    <a:pt x="30" y="146"/>
                  </a:cubicBezTo>
                  <a:cubicBezTo>
                    <a:pt x="31" y="147"/>
                    <a:pt x="33" y="148"/>
                    <a:pt x="34" y="149"/>
                  </a:cubicBezTo>
                  <a:cubicBezTo>
                    <a:pt x="32" y="153"/>
                    <a:pt x="30" y="157"/>
                    <a:pt x="28" y="161"/>
                  </a:cubicBezTo>
                  <a:moveTo>
                    <a:pt x="151" y="167"/>
                  </a:moveTo>
                  <a:cubicBezTo>
                    <a:pt x="153" y="160"/>
                    <a:pt x="155" y="154"/>
                    <a:pt x="156" y="147"/>
                  </a:cubicBezTo>
                  <a:cubicBezTo>
                    <a:pt x="157" y="147"/>
                    <a:pt x="157" y="147"/>
                    <a:pt x="157" y="147"/>
                  </a:cubicBezTo>
                  <a:cubicBezTo>
                    <a:pt x="158" y="146"/>
                    <a:pt x="159" y="145"/>
                    <a:pt x="160" y="144"/>
                  </a:cubicBezTo>
                  <a:cubicBezTo>
                    <a:pt x="159" y="150"/>
                    <a:pt x="157" y="157"/>
                    <a:pt x="154" y="163"/>
                  </a:cubicBezTo>
                  <a:cubicBezTo>
                    <a:pt x="154" y="163"/>
                    <a:pt x="154" y="163"/>
                    <a:pt x="154" y="163"/>
                  </a:cubicBezTo>
                  <a:cubicBezTo>
                    <a:pt x="153" y="165"/>
                    <a:pt x="152" y="166"/>
                    <a:pt x="151" y="167"/>
                  </a:cubicBezTo>
                  <a:moveTo>
                    <a:pt x="114" y="155"/>
                  </a:moveTo>
                  <a:cubicBezTo>
                    <a:pt x="114" y="153"/>
                    <a:pt x="113" y="152"/>
                    <a:pt x="112" y="150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4" y="147"/>
                    <a:pt x="115" y="144"/>
                    <a:pt x="117" y="142"/>
                  </a:cubicBezTo>
                  <a:cubicBezTo>
                    <a:pt x="118" y="143"/>
                    <a:pt x="118" y="144"/>
                    <a:pt x="119" y="146"/>
                  </a:cubicBezTo>
                  <a:cubicBezTo>
                    <a:pt x="117" y="149"/>
                    <a:pt x="116" y="152"/>
                    <a:pt x="114" y="155"/>
                  </a:cubicBezTo>
                  <a:moveTo>
                    <a:pt x="22" y="154"/>
                  </a:moveTo>
                  <a:cubicBezTo>
                    <a:pt x="21" y="153"/>
                    <a:pt x="20" y="151"/>
                    <a:pt x="18" y="149"/>
                  </a:cubicBezTo>
                  <a:cubicBezTo>
                    <a:pt x="20" y="146"/>
                    <a:pt x="21" y="144"/>
                    <a:pt x="23" y="141"/>
                  </a:cubicBezTo>
                  <a:cubicBezTo>
                    <a:pt x="24" y="142"/>
                    <a:pt x="25" y="143"/>
                    <a:pt x="27" y="144"/>
                  </a:cubicBezTo>
                  <a:cubicBezTo>
                    <a:pt x="25" y="148"/>
                    <a:pt x="24" y="151"/>
                    <a:pt x="22" y="154"/>
                  </a:cubicBezTo>
                  <a:moveTo>
                    <a:pt x="16" y="145"/>
                  </a:moveTo>
                  <a:cubicBezTo>
                    <a:pt x="15" y="145"/>
                    <a:pt x="15" y="144"/>
                    <a:pt x="14" y="143"/>
                  </a:cubicBezTo>
                  <a:cubicBezTo>
                    <a:pt x="16" y="140"/>
                    <a:pt x="17" y="138"/>
                    <a:pt x="18" y="136"/>
                  </a:cubicBezTo>
                  <a:cubicBezTo>
                    <a:pt x="19" y="136"/>
                    <a:pt x="19" y="137"/>
                    <a:pt x="20" y="138"/>
                  </a:cubicBezTo>
                  <a:cubicBezTo>
                    <a:pt x="18" y="140"/>
                    <a:pt x="17" y="143"/>
                    <a:pt x="16" y="145"/>
                  </a:cubicBezTo>
                  <a:moveTo>
                    <a:pt x="161" y="157"/>
                  </a:moveTo>
                  <a:cubicBezTo>
                    <a:pt x="163" y="151"/>
                    <a:pt x="164" y="145"/>
                    <a:pt x="165" y="139"/>
                  </a:cubicBezTo>
                  <a:cubicBezTo>
                    <a:pt x="167" y="138"/>
                    <a:pt x="168" y="136"/>
                    <a:pt x="169" y="135"/>
                  </a:cubicBezTo>
                  <a:cubicBezTo>
                    <a:pt x="169" y="137"/>
                    <a:pt x="169" y="138"/>
                    <a:pt x="168" y="140"/>
                  </a:cubicBezTo>
                  <a:cubicBezTo>
                    <a:pt x="168" y="142"/>
                    <a:pt x="168" y="144"/>
                    <a:pt x="168" y="145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8" y="146"/>
                    <a:pt x="168" y="146"/>
                    <a:pt x="168" y="146"/>
                  </a:cubicBezTo>
                  <a:cubicBezTo>
                    <a:pt x="166" y="150"/>
                    <a:pt x="164" y="153"/>
                    <a:pt x="161" y="157"/>
                  </a:cubicBezTo>
                  <a:moveTo>
                    <a:pt x="111" y="145"/>
                  </a:moveTo>
                  <a:cubicBezTo>
                    <a:pt x="110" y="143"/>
                    <a:pt x="109" y="142"/>
                    <a:pt x="109" y="140"/>
                  </a:cubicBezTo>
                  <a:cubicBezTo>
                    <a:pt x="110" y="137"/>
                    <a:pt x="111" y="135"/>
                    <a:pt x="112" y="13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13" y="134"/>
                    <a:pt x="114" y="136"/>
                    <a:pt x="115" y="138"/>
                  </a:cubicBezTo>
                  <a:cubicBezTo>
                    <a:pt x="113" y="140"/>
                    <a:pt x="112" y="142"/>
                    <a:pt x="111" y="145"/>
                  </a:cubicBezTo>
                  <a:moveTo>
                    <a:pt x="12" y="139"/>
                  </a:moveTo>
                  <a:cubicBezTo>
                    <a:pt x="11" y="137"/>
                    <a:pt x="11" y="135"/>
                    <a:pt x="10" y="134"/>
                  </a:cubicBezTo>
                  <a:cubicBezTo>
                    <a:pt x="11" y="132"/>
                    <a:pt x="12" y="131"/>
                    <a:pt x="13" y="129"/>
                  </a:cubicBezTo>
                  <a:cubicBezTo>
                    <a:pt x="14" y="130"/>
                    <a:pt x="15" y="131"/>
                    <a:pt x="15" y="132"/>
                  </a:cubicBezTo>
                  <a:cubicBezTo>
                    <a:pt x="14" y="134"/>
                    <a:pt x="13" y="136"/>
                    <a:pt x="12" y="139"/>
                  </a:cubicBezTo>
                  <a:moveTo>
                    <a:pt x="107" y="134"/>
                  </a:moveTo>
                  <a:cubicBezTo>
                    <a:pt x="106" y="133"/>
                    <a:pt x="106" y="131"/>
                    <a:pt x="105" y="130"/>
                  </a:cubicBezTo>
                  <a:cubicBezTo>
                    <a:pt x="105" y="130"/>
                    <a:pt x="105" y="130"/>
                    <a:pt x="105" y="130"/>
                  </a:cubicBezTo>
                  <a:cubicBezTo>
                    <a:pt x="106" y="128"/>
                    <a:pt x="107" y="126"/>
                    <a:pt x="108" y="124"/>
                  </a:cubicBezTo>
                  <a:cubicBezTo>
                    <a:pt x="108" y="126"/>
                    <a:pt x="109" y="127"/>
                    <a:pt x="110" y="128"/>
                  </a:cubicBezTo>
                  <a:cubicBezTo>
                    <a:pt x="109" y="130"/>
                    <a:pt x="108" y="132"/>
                    <a:pt x="107" y="134"/>
                  </a:cubicBezTo>
                  <a:moveTo>
                    <a:pt x="8" y="129"/>
                  </a:moveTo>
                  <a:cubicBezTo>
                    <a:pt x="8" y="127"/>
                    <a:pt x="7" y="125"/>
                    <a:pt x="7" y="123"/>
                  </a:cubicBezTo>
                  <a:cubicBezTo>
                    <a:pt x="7" y="122"/>
                    <a:pt x="8" y="121"/>
                    <a:pt x="8" y="120"/>
                  </a:cubicBezTo>
                  <a:cubicBezTo>
                    <a:pt x="9" y="122"/>
                    <a:pt x="10" y="123"/>
                    <a:pt x="11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0" y="126"/>
                    <a:pt x="9" y="128"/>
                    <a:pt x="8" y="129"/>
                  </a:cubicBezTo>
                  <a:moveTo>
                    <a:pt x="170" y="124"/>
                  </a:moveTo>
                  <a:cubicBezTo>
                    <a:pt x="169" y="124"/>
                    <a:pt x="169" y="124"/>
                    <a:pt x="168" y="123"/>
                  </a:cubicBezTo>
                  <a:cubicBezTo>
                    <a:pt x="169" y="121"/>
                    <a:pt x="170" y="120"/>
                    <a:pt x="171" y="118"/>
                  </a:cubicBezTo>
                  <a:cubicBezTo>
                    <a:pt x="172" y="119"/>
                    <a:pt x="173" y="119"/>
                    <a:pt x="174" y="119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4" y="120"/>
                    <a:pt x="174" y="120"/>
                    <a:pt x="174" y="120"/>
                  </a:cubicBezTo>
                  <a:cubicBezTo>
                    <a:pt x="172" y="122"/>
                    <a:pt x="171" y="123"/>
                    <a:pt x="170" y="124"/>
                  </a:cubicBezTo>
                  <a:moveTo>
                    <a:pt x="103" y="125"/>
                  </a:moveTo>
                  <a:cubicBezTo>
                    <a:pt x="103" y="123"/>
                    <a:pt x="103" y="122"/>
                    <a:pt x="102" y="121"/>
                  </a:cubicBezTo>
                  <a:cubicBezTo>
                    <a:pt x="103" y="121"/>
                    <a:pt x="103" y="121"/>
                    <a:pt x="103" y="121"/>
                  </a:cubicBezTo>
                  <a:cubicBezTo>
                    <a:pt x="103" y="120"/>
                    <a:pt x="104" y="119"/>
                    <a:pt x="104" y="118"/>
                  </a:cubicBezTo>
                  <a:cubicBezTo>
                    <a:pt x="105" y="119"/>
                    <a:pt x="105" y="119"/>
                    <a:pt x="106" y="120"/>
                  </a:cubicBezTo>
                  <a:cubicBezTo>
                    <a:pt x="105" y="122"/>
                    <a:pt x="104" y="123"/>
                    <a:pt x="103" y="125"/>
                  </a:cubicBezTo>
                  <a:moveTo>
                    <a:pt x="164" y="122"/>
                  </a:moveTo>
                  <a:cubicBezTo>
                    <a:pt x="163" y="121"/>
                    <a:pt x="161" y="121"/>
                    <a:pt x="159" y="120"/>
                  </a:cubicBezTo>
                  <a:cubicBezTo>
                    <a:pt x="160" y="118"/>
                    <a:pt x="161" y="117"/>
                    <a:pt x="162" y="115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4" y="116"/>
                    <a:pt x="166" y="116"/>
                    <a:pt x="167" y="117"/>
                  </a:cubicBezTo>
                  <a:cubicBezTo>
                    <a:pt x="166" y="118"/>
                    <a:pt x="165" y="120"/>
                    <a:pt x="164" y="122"/>
                  </a:cubicBezTo>
                  <a:moveTo>
                    <a:pt x="101" y="116"/>
                  </a:moveTo>
                  <a:cubicBezTo>
                    <a:pt x="100" y="115"/>
                    <a:pt x="100" y="115"/>
                    <a:pt x="100" y="114"/>
                  </a:cubicBezTo>
                  <a:cubicBezTo>
                    <a:pt x="100" y="113"/>
                    <a:pt x="101" y="112"/>
                    <a:pt x="101" y="112"/>
                  </a:cubicBezTo>
                  <a:cubicBezTo>
                    <a:pt x="102" y="113"/>
                    <a:pt x="102" y="113"/>
                    <a:pt x="102" y="113"/>
                  </a:cubicBezTo>
                  <a:cubicBezTo>
                    <a:pt x="101" y="114"/>
                    <a:pt x="101" y="115"/>
                    <a:pt x="101" y="116"/>
                  </a:cubicBezTo>
                  <a:moveTo>
                    <a:pt x="156" y="118"/>
                  </a:moveTo>
                  <a:cubicBezTo>
                    <a:pt x="154" y="117"/>
                    <a:pt x="151" y="116"/>
                    <a:pt x="149" y="115"/>
                  </a:cubicBezTo>
                  <a:cubicBezTo>
                    <a:pt x="150" y="114"/>
                    <a:pt x="150" y="113"/>
                    <a:pt x="151" y="111"/>
                  </a:cubicBezTo>
                  <a:cubicBezTo>
                    <a:pt x="154" y="112"/>
                    <a:pt x="156" y="113"/>
                    <a:pt x="158" y="114"/>
                  </a:cubicBezTo>
                  <a:cubicBezTo>
                    <a:pt x="157" y="115"/>
                    <a:pt x="156" y="117"/>
                    <a:pt x="156" y="118"/>
                  </a:cubicBezTo>
                  <a:moveTo>
                    <a:pt x="6" y="117"/>
                  </a:moveTo>
                  <a:cubicBezTo>
                    <a:pt x="5" y="115"/>
                    <a:pt x="5" y="112"/>
                    <a:pt x="5" y="110"/>
                  </a:cubicBezTo>
                  <a:cubicBezTo>
                    <a:pt x="5" y="112"/>
                    <a:pt x="6" y="114"/>
                    <a:pt x="6" y="115"/>
                  </a:cubicBezTo>
                  <a:cubicBezTo>
                    <a:pt x="6" y="116"/>
                    <a:pt x="6" y="117"/>
                    <a:pt x="6" y="117"/>
                  </a:cubicBezTo>
                  <a:moveTo>
                    <a:pt x="145" y="114"/>
                  </a:moveTo>
                  <a:cubicBezTo>
                    <a:pt x="144" y="113"/>
                    <a:pt x="144" y="113"/>
                    <a:pt x="143" y="113"/>
                  </a:cubicBezTo>
                  <a:cubicBezTo>
                    <a:pt x="143" y="112"/>
                    <a:pt x="144" y="110"/>
                    <a:pt x="144" y="109"/>
                  </a:cubicBezTo>
                  <a:cubicBezTo>
                    <a:pt x="145" y="109"/>
                    <a:pt x="146" y="110"/>
                    <a:pt x="147" y="110"/>
                  </a:cubicBezTo>
                  <a:cubicBezTo>
                    <a:pt x="147" y="111"/>
                    <a:pt x="146" y="113"/>
                    <a:pt x="145" y="114"/>
                  </a:cubicBezTo>
                  <a:moveTo>
                    <a:pt x="139" y="111"/>
                  </a:moveTo>
                  <a:cubicBezTo>
                    <a:pt x="137" y="110"/>
                    <a:pt x="135" y="110"/>
                    <a:pt x="133" y="109"/>
                  </a:cubicBezTo>
                  <a:cubicBezTo>
                    <a:pt x="133" y="109"/>
                    <a:pt x="133" y="109"/>
                    <a:pt x="133" y="109"/>
                  </a:cubicBezTo>
                  <a:cubicBezTo>
                    <a:pt x="133" y="108"/>
                    <a:pt x="134" y="107"/>
                    <a:pt x="134" y="106"/>
                  </a:cubicBezTo>
                  <a:cubicBezTo>
                    <a:pt x="136" y="106"/>
                    <a:pt x="139" y="107"/>
                    <a:pt x="141" y="108"/>
                  </a:cubicBezTo>
                  <a:cubicBezTo>
                    <a:pt x="140" y="109"/>
                    <a:pt x="140" y="110"/>
                    <a:pt x="139" y="111"/>
                  </a:cubicBezTo>
                  <a:moveTo>
                    <a:pt x="177" y="135"/>
                  </a:moveTo>
                  <a:cubicBezTo>
                    <a:pt x="177" y="130"/>
                    <a:pt x="178" y="125"/>
                    <a:pt x="178" y="119"/>
                  </a:cubicBezTo>
                  <a:cubicBezTo>
                    <a:pt x="179" y="119"/>
                    <a:pt x="179" y="119"/>
                    <a:pt x="179" y="119"/>
                  </a:cubicBezTo>
                  <a:cubicBezTo>
                    <a:pt x="180" y="114"/>
                    <a:pt x="181" y="109"/>
                    <a:pt x="182" y="103"/>
                  </a:cubicBezTo>
                  <a:cubicBezTo>
                    <a:pt x="182" y="114"/>
                    <a:pt x="181" y="125"/>
                    <a:pt x="177" y="135"/>
                  </a:cubicBezTo>
                  <a:moveTo>
                    <a:pt x="129" y="107"/>
                  </a:moveTo>
                  <a:cubicBezTo>
                    <a:pt x="128" y="106"/>
                    <a:pt x="126" y="106"/>
                    <a:pt x="125" y="105"/>
                  </a:cubicBezTo>
                  <a:cubicBezTo>
                    <a:pt x="126" y="104"/>
                    <a:pt x="126" y="104"/>
                    <a:pt x="126" y="103"/>
                  </a:cubicBezTo>
                  <a:cubicBezTo>
                    <a:pt x="128" y="103"/>
                    <a:pt x="129" y="104"/>
                    <a:pt x="131" y="104"/>
                  </a:cubicBezTo>
                  <a:cubicBezTo>
                    <a:pt x="130" y="105"/>
                    <a:pt x="130" y="106"/>
                    <a:pt x="129" y="107"/>
                  </a:cubicBezTo>
                  <a:moveTo>
                    <a:pt x="98" y="109"/>
                  </a:moveTo>
                  <a:cubicBezTo>
                    <a:pt x="97" y="106"/>
                    <a:pt x="97" y="104"/>
                    <a:pt x="96" y="102"/>
                  </a:cubicBezTo>
                  <a:cubicBezTo>
                    <a:pt x="97" y="104"/>
                    <a:pt x="98" y="106"/>
                    <a:pt x="99" y="107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98" y="108"/>
                    <a:pt x="98" y="108"/>
                    <a:pt x="98" y="109"/>
                  </a:cubicBezTo>
                  <a:moveTo>
                    <a:pt x="121" y="104"/>
                  </a:moveTo>
                  <a:cubicBezTo>
                    <a:pt x="120" y="103"/>
                    <a:pt x="118" y="102"/>
                    <a:pt x="117" y="102"/>
                  </a:cubicBezTo>
                  <a:cubicBezTo>
                    <a:pt x="117" y="101"/>
                    <a:pt x="117" y="100"/>
                    <a:pt x="117" y="100"/>
                  </a:cubicBezTo>
                  <a:cubicBezTo>
                    <a:pt x="119" y="100"/>
                    <a:pt x="121" y="101"/>
                    <a:pt x="123" y="102"/>
                  </a:cubicBezTo>
                  <a:cubicBezTo>
                    <a:pt x="122" y="102"/>
                    <a:pt x="122" y="103"/>
                    <a:pt x="121" y="104"/>
                  </a:cubicBezTo>
                  <a:moveTo>
                    <a:pt x="129" y="157"/>
                  </a:moveTo>
                  <a:cubicBezTo>
                    <a:pt x="129" y="156"/>
                    <a:pt x="129" y="156"/>
                    <a:pt x="129" y="156"/>
                  </a:cubicBezTo>
                  <a:cubicBezTo>
                    <a:pt x="128" y="154"/>
                    <a:pt x="126" y="150"/>
                    <a:pt x="124" y="146"/>
                  </a:cubicBezTo>
                  <a:cubicBezTo>
                    <a:pt x="123" y="145"/>
                    <a:pt x="123" y="145"/>
                    <a:pt x="123" y="145"/>
                  </a:cubicBezTo>
                  <a:cubicBezTo>
                    <a:pt x="123" y="144"/>
                    <a:pt x="123" y="144"/>
                    <a:pt x="123" y="144"/>
                  </a:cubicBezTo>
                  <a:cubicBezTo>
                    <a:pt x="118" y="135"/>
                    <a:pt x="111" y="123"/>
                    <a:pt x="105" y="112"/>
                  </a:cubicBezTo>
                  <a:cubicBezTo>
                    <a:pt x="105" y="111"/>
                    <a:pt x="105" y="111"/>
                    <a:pt x="105" y="111"/>
                  </a:cubicBezTo>
                  <a:cubicBezTo>
                    <a:pt x="103" y="106"/>
                    <a:pt x="100" y="102"/>
                    <a:pt x="98" y="98"/>
                  </a:cubicBezTo>
                  <a:cubicBezTo>
                    <a:pt x="101" y="99"/>
                    <a:pt x="103" y="100"/>
                    <a:pt x="106" y="101"/>
                  </a:cubicBezTo>
                  <a:cubicBezTo>
                    <a:pt x="115" y="105"/>
                    <a:pt x="127" y="110"/>
                    <a:pt x="138" y="115"/>
                  </a:cubicBezTo>
                  <a:cubicBezTo>
                    <a:pt x="138" y="115"/>
                    <a:pt x="139" y="116"/>
                    <a:pt x="139" y="116"/>
                  </a:cubicBezTo>
                  <a:cubicBezTo>
                    <a:pt x="139" y="116"/>
                    <a:pt x="140" y="116"/>
                    <a:pt x="140" y="11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49" y="120"/>
                    <a:pt x="158" y="123"/>
                    <a:pt x="164" y="126"/>
                  </a:cubicBezTo>
                  <a:cubicBezTo>
                    <a:pt x="164" y="126"/>
                    <a:pt x="164" y="126"/>
                    <a:pt x="165" y="127"/>
                  </a:cubicBezTo>
                  <a:cubicBezTo>
                    <a:pt x="165" y="127"/>
                    <a:pt x="165" y="127"/>
                    <a:pt x="165" y="127"/>
                  </a:cubicBezTo>
                  <a:cubicBezTo>
                    <a:pt x="166" y="127"/>
                    <a:pt x="167" y="127"/>
                    <a:pt x="16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68" y="129"/>
                    <a:pt x="168" y="130"/>
                    <a:pt x="168" y="130"/>
                  </a:cubicBezTo>
                  <a:cubicBezTo>
                    <a:pt x="167" y="132"/>
                    <a:pt x="165" y="134"/>
                    <a:pt x="163" y="136"/>
                  </a:cubicBezTo>
                  <a:cubicBezTo>
                    <a:pt x="162" y="137"/>
                    <a:pt x="162" y="137"/>
                    <a:pt x="162" y="137"/>
                  </a:cubicBezTo>
                  <a:cubicBezTo>
                    <a:pt x="155" y="144"/>
                    <a:pt x="144" y="152"/>
                    <a:pt x="129" y="157"/>
                  </a:cubicBezTo>
                  <a:moveTo>
                    <a:pt x="113" y="100"/>
                  </a:moveTo>
                  <a:cubicBezTo>
                    <a:pt x="112" y="100"/>
                    <a:pt x="111" y="99"/>
                    <a:pt x="110" y="99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7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2" y="98"/>
                    <a:pt x="113" y="98"/>
                    <a:pt x="114" y="98"/>
                  </a:cubicBezTo>
                  <a:cubicBezTo>
                    <a:pt x="113" y="99"/>
                    <a:pt x="113" y="100"/>
                    <a:pt x="113" y="100"/>
                  </a:cubicBezTo>
                  <a:moveTo>
                    <a:pt x="106" y="97"/>
                  </a:moveTo>
                  <a:cubicBezTo>
                    <a:pt x="103" y="96"/>
                    <a:pt x="100" y="94"/>
                    <a:pt x="97" y="93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8" y="92"/>
                    <a:pt x="98" y="92"/>
                    <a:pt x="98" y="92"/>
                  </a:cubicBezTo>
                  <a:cubicBezTo>
                    <a:pt x="99" y="93"/>
                    <a:pt x="102" y="94"/>
                    <a:pt x="107" y="96"/>
                  </a:cubicBezTo>
                  <a:cubicBezTo>
                    <a:pt x="106" y="96"/>
                    <a:pt x="106" y="97"/>
                    <a:pt x="106" y="97"/>
                  </a:cubicBezTo>
                  <a:moveTo>
                    <a:pt x="98" y="89"/>
                  </a:moveTo>
                  <a:cubicBezTo>
                    <a:pt x="98" y="87"/>
                    <a:pt x="98" y="85"/>
                    <a:pt x="98" y="83"/>
                  </a:cubicBezTo>
                  <a:cubicBezTo>
                    <a:pt x="99" y="83"/>
                    <a:pt x="99" y="83"/>
                    <a:pt x="99" y="83"/>
                  </a:cubicBezTo>
                  <a:cubicBezTo>
                    <a:pt x="100" y="82"/>
                    <a:pt x="102" y="81"/>
                    <a:pt x="106" y="79"/>
                  </a:cubicBezTo>
                  <a:cubicBezTo>
                    <a:pt x="104" y="82"/>
                    <a:pt x="103" y="85"/>
                    <a:pt x="103" y="88"/>
                  </a:cubicBezTo>
                  <a:cubicBezTo>
                    <a:pt x="101" y="88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9" y="89"/>
                    <a:pt x="99" y="89"/>
                    <a:pt x="99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cubicBezTo>
                    <a:pt x="98" y="89"/>
                    <a:pt x="98" y="89"/>
                    <a:pt x="98" y="89"/>
                  </a:cubicBezTo>
                  <a:moveTo>
                    <a:pt x="107" y="86"/>
                  </a:moveTo>
                  <a:cubicBezTo>
                    <a:pt x="108" y="83"/>
                    <a:pt x="109" y="80"/>
                    <a:pt x="111" y="76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3" y="74"/>
                    <a:pt x="116" y="73"/>
                    <a:pt x="118" y="71"/>
                  </a:cubicBezTo>
                  <a:cubicBezTo>
                    <a:pt x="117" y="75"/>
                    <a:pt x="115" y="79"/>
                    <a:pt x="114" y="83"/>
                  </a:cubicBezTo>
                  <a:cubicBezTo>
                    <a:pt x="113" y="84"/>
                    <a:pt x="112" y="84"/>
                    <a:pt x="111" y="84"/>
                  </a:cubicBezTo>
                  <a:cubicBezTo>
                    <a:pt x="110" y="85"/>
                    <a:pt x="110" y="85"/>
                    <a:pt x="110" y="85"/>
                  </a:cubicBezTo>
                  <a:cubicBezTo>
                    <a:pt x="109" y="86"/>
                    <a:pt x="108" y="86"/>
                    <a:pt x="107" y="86"/>
                  </a:cubicBezTo>
                  <a:moveTo>
                    <a:pt x="123" y="85"/>
                  </a:moveTo>
                  <a:cubicBezTo>
                    <a:pt x="124" y="85"/>
                    <a:pt x="124" y="85"/>
                    <a:pt x="124" y="84"/>
                  </a:cubicBezTo>
                  <a:cubicBezTo>
                    <a:pt x="129" y="83"/>
                    <a:pt x="134" y="81"/>
                    <a:pt x="140" y="79"/>
                  </a:cubicBezTo>
                  <a:cubicBezTo>
                    <a:pt x="153" y="73"/>
                    <a:pt x="167" y="68"/>
                    <a:pt x="178" y="66"/>
                  </a:cubicBezTo>
                  <a:cubicBezTo>
                    <a:pt x="179" y="72"/>
                    <a:pt x="180" y="79"/>
                    <a:pt x="180" y="86"/>
                  </a:cubicBezTo>
                  <a:cubicBezTo>
                    <a:pt x="180" y="96"/>
                    <a:pt x="178" y="106"/>
                    <a:pt x="176" y="115"/>
                  </a:cubicBezTo>
                  <a:cubicBezTo>
                    <a:pt x="175" y="115"/>
                    <a:pt x="175" y="115"/>
                    <a:pt x="175" y="115"/>
                  </a:cubicBezTo>
                  <a:cubicBezTo>
                    <a:pt x="169" y="113"/>
                    <a:pt x="161" y="110"/>
                    <a:pt x="151" y="107"/>
                  </a:cubicBezTo>
                  <a:cubicBezTo>
                    <a:pt x="151" y="107"/>
                    <a:pt x="151" y="107"/>
                    <a:pt x="151" y="107"/>
                  </a:cubicBezTo>
                  <a:cubicBezTo>
                    <a:pt x="150" y="107"/>
                    <a:pt x="150" y="107"/>
                    <a:pt x="150" y="107"/>
                  </a:cubicBezTo>
                  <a:cubicBezTo>
                    <a:pt x="145" y="105"/>
                    <a:pt x="139" y="103"/>
                    <a:pt x="134" y="101"/>
                  </a:cubicBezTo>
                  <a:cubicBezTo>
                    <a:pt x="128" y="99"/>
                    <a:pt x="123" y="97"/>
                    <a:pt x="118" y="96"/>
                  </a:cubicBezTo>
                  <a:cubicBezTo>
                    <a:pt x="118" y="95"/>
                    <a:pt x="117" y="95"/>
                    <a:pt x="117" y="95"/>
                  </a:cubicBezTo>
                  <a:cubicBezTo>
                    <a:pt x="116" y="95"/>
                    <a:pt x="116" y="95"/>
                    <a:pt x="116" y="95"/>
                  </a:cubicBezTo>
                  <a:cubicBezTo>
                    <a:pt x="116" y="95"/>
                    <a:pt x="116" y="95"/>
                    <a:pt x="115" y="95"/>
                  </a:cubicBezTo>
                  <a:cubicBezTo>
                    <a:pt x="114" y="94"/>
                    <a:pt x="113" y="94"/>
                    <a:pt x="112" y="94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3"/>
                    <a:pt x="111" y="93"/>
                    <a:pt x="111" y="93"/>
                  </a:cubicBezTo>
                  <a:cubicBezTo>
                    <a:pt x="111" y="92"/>
                    <a:pt x="110" y="92"/>
                    <a:pt x="110" y="92"/>
                  </a:cubicBezTo>
                  <a:cubicBezTo>
                    <a:pt x="109" y="92"/>
                    <a:pt x="109" y="92"/>
                    <a:pt x="109" y="92"/>
                  </a:cubicBezTo>
                  <a:cubicBezTo>
                    <a:pt x="108" y="92"/>
                    <a:pt x="106" y="92"/>
                    <a:pt x="105" y="91"/>
                  </a:cubicBezTo>
                  <a:cubicBezTo>
                    <a:pt x="110" y="90"/>
                    <a:pt x="116" y="88"/>
                    <a:pt x="123" y="85"/>
                  </a:cubicBezTo>
                  <a:cubicBezTo>
                    <a:pt x="123" y="85"/>
                    <a:pt x="123" y="85"/>
                    <a:pt x="123" y="85"/>
                  </a:cubicBezTo>
                  <a:moveTo>
                    <a:pt x="119" y="81"/>
                  </a:moveTo>
                  <a:cubicBezTo>
                    <a:pt x="120" y="77"/>
                    <a:pt x="122" y="73"/>
                    <a:pt x="123" y="69"/>
                  </a:cubicBezTo>
                  <a:cubicBezTo>
                    <a:pt x="123" y="68"/>
                    <a:pt x="123" y="68"/>
                    <a:pt x="123" y="68"/>
                  </a:cubicBezTo>
                  <a:cubicBezTo>
                    <a:pt x="125" y="67"/>
                    <a:pt x="126" y="66"/>
                    <a:pt x="128" y="65"/>
                  </a:cubicBezTo>
                  <a:cubicBezTo>
                    <a:pt x="126" y="70"/>
                    <a:pt x="124" y="75"/>
                    <a:pt x="122" y="79"/>
                  </a:cubicBezTo>
                  <a:cubicBezTo>
                    <a:pt x="121" y="80"/>
                    <a:pt x="120" y="80"/>
                    <a:pt x="119" y="81"/>
                  </a:cubicBezTo>
                  <a:moveTo>
                    <a:pt x="127" y="77"/>
                  </a:moveTo>
                  <a:cubicBezTo>
                    <a:pt x="129" y="73"/>
                    <a:pt x="131" y="69"/>
                    <a:pt x="133" y="65"/>
                  </a:cubicBezTo>
                  <a:cubicBezTo>
                    <a:pt x="133" y="64"/>
                    <a:pt x="133" y="63"/>
                    <a:pt x="132" y="63"/>
                  </a:cubicBezTo>
                  <a:cubicBezTo>
                    <a:pt x="134" y="62"/>
                    <a:pt x="136" y="61"/>
                    <a:pt x="138" y="60"/>
                  </a:cubicBezTo>
                  <a:cubicBezTo>
                    <a:pt x="136" y="65"/>
                    <a:pt x="134" y="70"/>
                    <a:pt x="132" y="75"/>
                  </a:cubicBezTo>
                  <a:cubicBezTo>
                    <a:pt x="130" y="76"/>
                    <a:pt x="129" y="76"/>
                    <a:pt x="127" y="77"/>
                  </a:cubicBezTo>
                  <a:moveTo>
                    <a:pt x="137" y="72"/>
                  </a:moveTo>
                  <a:cubicBezTo>
                    <a:pt x="139" y="67"/>
                    <a:pt x="141" y="62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6" y="55"/>
                    <a:pt x="148" y="54"/>
                    <a:pt x="150" y="53"/>
                  </a:cubicBezTo>
                  <a:cubicBezTo>
                    <a:pt x="149" y="58"/>
                    <a:pt x="147" y="63"/>
                    <a:pt x="146" y="68"/>
                  </a:cubicBezTo>
                  <a:cubicBezTo>
                    <a:pt x="143" y="70"/>
                    <a:pt x="140" y="71"/>
                    <a:pt x="137" y="72"/>
                  </a:cubicBezTo>
                  <a:moveTo>
                    <a:pt x="151" y="66"/>
                  </a:moveTo>
                  <a:cubicBezTo>
                    <a:pt x="152" y="61"/>
                    <a:pt x="154" y="55"/>
                    <a:pt x="155" y="50"/>
                  </a:cubicBezTo>
                  <a:cubicBezTo>
                    <a:pt x="157" y="49"/>
                    <a:pt x="159" y="48"/>
                    <a:pt x="161" y="47"/>
                  </a:cubicBezTo>
                  <a:cubicBezTo>
                    <a:pt x="159" y="52"/>
                    <a:pt x="157" y="57"/>
                    <a:pt x="155" y="63"/>
                  </a:cubicBezTo>
                  <a:cubicBezTo>
                    <a:pt x="155" y="63"/>
                    <a:pt x="155" y="63"/>
                    <a:pt x="155" y="63"/>
                  </a:cubicBezTo>
                  <a:cubicBezTo>
                    <a:pt x="155" y="64"/>
                    <a:pt x="155" y="64"/>
                    <a:pt x="155" y="64"/>
                  </a:cubicBezTo>
                  <a:cubicBezTo>
                    <a:pt x="154" y="65"/>
                    <a:pt x="152" y="65"/>
                    <a:pt x="151" y="66"/>
                  </a:cubicBezTo>
                  <a:moveTo>
                    <a:pt x="168" y="58"/>
                  </a:moveTo>
                  <a:cubicBezTo>
                    <a:pt x="170" y="53"/>
                    <a:pt x="172" y="48"/>
                    <a:pt x="174" y="43"/>
                  </a:cubicBezTo>
                  <a:cubicBezTo>
                    <a:pt x="172" y="47"/>
                    <a:pt x="171" y="52"/>
                    <a:pt x="171" y="57"/>
                  </a:cubicBezTo>
                  <a:cubicBezTo>
                    <a:pt x="170" y="57"/>
                    <a:pt x="169" y="57"/>
                    <a:pt x="168" y="58"/>
                  </a:cubicBezTo>
                  <a:moveTo>
                    <a:pt x="160" y="62"/>
                  </a:moveTo>
                  <a:cubicBezTo>
                    <a:pt x="162" y="56"/>
                    <a:pt x="164" y="50"/>
                    <a:pt x="166" y="44"/>
                  </a:cubicBezTo>
                  <a:cubicBezTo>
                    <a:pt x="167" y="44"/>
                    <a:pt x="168" y="43"/>
                    <a:pt x="169" y="43"/>
                  </a:cubicBezTo>
                  <a:cubicBezTo>
                    <a:pt x="168" y="49"/>
                    <a:pt x="166" y="54"/>
                    <a:pt x="163" y="60"/>
                  </a:cubicBezTo>
                  <a:cubicBezTo>
                    <a:pt x="162" y="61"/>
                    <a:pt x="161" y="61"/>
                    <a:pt x="160" y="62"/>
                  </a:cubicBezTo>
                  <a:moveTo>
                    <a:pt x="46" y="152"/>
                  </a:moveTo>
                  <a:cubicBezTo>
                    <a:pt x="41" y="149"/>
                    <a:pt x="35" y="145"/>
                    <a:pt x="29" y="141"/>
                  </a:cubicBezTo>
                  <a:cubicBezTo>
                    <a:pt x="21" y="135"/>
                    <a:pt x="15" y="126"/>
                    <a:pt x="11" y="116"/>
                  </a:cubicBezTo>
                  <a:cubicBezTo>
                    <a:pt x="11" y="115"/>
                    <a:pt x="11" y="114"/>
                    <a:pt x="10" y="114"/>
                  </a:cubicBezTo>
                  <a:cubicBezTo>
                    <a:pt x="7" y="106"/>
                    <a:pt x="6" y="98"/>
                    <a:pt x="6" y="90"/>
                  </a:cubicBezTo>
                  <a:cubicBezTo>
                    <a:pt x="6" y="90"/>
                    <a:pt x="6" y="89"/>
                    <a:pt x="6" y="89"/>
                  </a:cubicBezTo>
                  <a:cubicBezTo>
                    <a:pt x="6" y="88"/>
                    <a:pt x="6" y="88"/>
                    <a:pt x="6" y="87"/>
                  </a:cubicBezTo>
                  <a:cubicBezTo>
                    <a:pt x="6" y="73"/>
                    <a:pt x="10" y="59"/>
                    <a:pt x="18" y="48"/>
                  </a:cubicBezTo>
                  <a:cubicBezTo>
                    <a:pt x="33" y="26"/>
                    <a:pt x="60" y="13"/>
                    <a:pt x="90" y="11"/>
                  </a:cubicBezTo>
                  <a:cubicBezTo>
                    <a:pt x="89" y="12"/>
                    <a:pt x="89" y="15"/>
                    <a:pt x="89" y="17"/>
                  </a:cubicBezTo>
                  <a:cubicBezTo>
                    <a:pt x="89" y="31"/>
                    <a:pt x="89" y="54"/>
                    <a:pt x="89" y="71"/>
                  </a:cubicBezTo>
                  <a:cubicBezTo>
                    <a:pt x="89" y="81"/>
                    <a:pt x="89" y="88"/>
                    <a:pt x="89" y="91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90" y="95"/>
                    <a:pt x="92" y="104"/>
                    <a:pt x="96" y="114"/>
                  </a:cubicBezTo>
                  <a:cubicBezTo>
                    <a:pt x="95" y="114"/>
                    <a:pt x="95" y="114"/>
                    <a:pt x="95" y="114"/>
                  </a:cubicBezTo>
                  <a:cubicBezTo>
                    <a:pt x="95" y="115"/>
                    <a:pt x="95" y="117"/>
                    <a:pt x="96" y="117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9" y="124"/>
                    <a:pt x="102" y="132"/>
                    <a:pt x="105" y="140"/>
                  </a:cubicBezTo>
                  <a:cubicBezTo>
                    <a:pt x="104" y="140"/>
                    <a:pt x="105" y="141"/>
                    <a:pt x="105" y="141"/>
                  </a:cubicBezTo>
                  <a:cubicBezTo>
                    <a:pt x="108" y="149"/>
                    <a:pt x="110" y="156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1" y="161"/>
                  </a:cubicBezTo>
                  <a:cubicBezTo>
                    <a:pt x="111" y="161"/>
                    <a:pt x="111" y="161"/>
                    <a:pt x="110" y="162"/>
                  </a:cubicBezTo>
                  <a:cubicBezTo>
                    <a:pt x="104" y="163"/>
                    <a:pt x="98" y="163"/>
                    <a:pt x="92" y="163"/>
                  </a:cubicBezTo>
                  <a:cubicBezTo>
                    <a:pt x="91" y="163"/>
                    <a:pt x="91" y="163"/>
                    <a:pt x="91" y="163"/>
                  </a:cubicBezTo>
                  <a:cubicBezTo>
                    <a:pt x="91" y="163"/>
                    <a:pt x="90" y="163"/>
                    <a:pt x="90" y="162"/>
                  </a:cubicBezTo>
                  <a:cubicBezTo>
                    <a:pt x="90" y="162"/>
                    <a:pt x="89" y="162"/>
                    <a:pt x="89" y="162"/>
                  </a:cubicBezTo>
                  <a:cubicBezTo>
                    <a:pt x="89" y="162"/>
                    <a:pt x="88" y="163"/>
                    <a:pt x="88" y="163"/>
                  </a:cubicBezTo>
                  <a:cubicBezTo>
                    <a:pt x="82" y="163"/>
                    <a:pt x="77" y="162"/>
                    <a:pt x="71" y="161"/>
                  </a:cubicBezTo>
                  <a:cubicBezTo>
                    <a:pt x="71" y="161"/>
                    <a:pt x="71" y="160"/>
                    <a:pt x="71" y="160"/>
                  </a:cubicBezTo>
                  <a:cubicBezTo>
                    <a:pt x="70" y="160"/>
                    <a:pt x="70" y="160"/>
                    <a:pt x="70" y="160"/>
                  </a:cubicBezTo>
                  <a:cubicBezTo>
                    <a:pt x="69" y="160"/>
                    <a:pt x="69" y="160"/>
                    <a:pt x="68" y="160"/>
                  </a:cubicBezTo>
                  <a:cubicBezTo>
                    <a:pt x="62" y="159"/>
                    <a:pt x="55" y="156"/>
                    <a:pt x="49" y="153"/>
                  </a:cubicBezTo>
                  <a:cubicBezTo>
                    <a:pt x="49" y="153"/>
                    <a:pt x="48" y="153"/>
                    <a:pt x="48" y="152"/>
                  </a:cubicBezTo>
                  <a:cubicBezTo>
                    <a:pt x="48" y="152"/>
                    <a:pt x="47" y="152"/>
                    <a:pt x="47" y="152"/>
                  </a:cubicBezTo>
                  <a:cubicBezTo>
                    <a:pt x="47" y="152"/>
                    <a:pt x="47" y="152"/>
                    <a:pt x="46" y="152"/>
                  </a:cubicBezTo>
                  <a:moveTo>
                    <a:pt x="99" y="78"/>
                  </a:moveTo>
                  <a:cubicBezTo>
                    <a:pt x="101" y="51"/>
                    <a:pt x="104" y="32"/>
                    <a:pt x="108" y="4"/>
                  </a:cubicBezTo>
                  <a:cubicBezTo>
                    <a:pt x="111" y="4"/>
                    <a:pt x="114" y="4"/>
                    <a:pt x="117" y="5"/>
                  </a:cubicBezTo>
                  <a:cubicBezTo>
                    <a:pt x="138" y="7"/>
                    <a:pt x="158" y="15"/>
                    <a:pt x="170" y="29"/>
                  </a:cubicBezTo>
                  <a:cubicBezTo>
                    <a:pt x="172" y="32"/>
                    <a:pt x="173" y="34"/>
                    <a:pt x="174" y="36"/>
                  </a:cubicBezTo>
                  <a:cubicBezTo>
                    <a:pt x="172" y="37"/>
                    <a:pt x="168" y="39"/>
                    <a:pt x="165" y="40"/>
                  </a:cubicBezTo>
                  <a:cubicBezTo>
                    <a:pt x="165" y="40"/>
                    <a:pt x="165" y="40"/>
                    <a:pt x="165" y="40"/>
                  </a:cubicBezTo>
                  <a:cubicBezTo>
                    <a:pt x="164" y="40"/>
                    <a:pt x="164" y="41"/>
                    <a:pt x="163" y="41"/>
                  </a:cubicBezTo>
                  <a:cubicBezTo>
                    <a:pt x="151" y="47"/>
                    <a:pt x="138" y="55"/>
                    <a:pt x="126" y="62"/>
                  </a:cubicBezTo>
                  <a:cubicBezTo>
                    <a:pt x="117" y="67"/>
                    <a:pt x="110" y="72"/>
                    <a:pt x="105" y="75"/>
                  </a:cubicBezTo>
                  <a:cubicBezTo>
                    <a:pt x="102" y="76"/>
                    <a:pt x="100" y="77"/>
                    <a:pt x="99" y="78"/>
                  </a:cubicBezTo>
                  <a:moveTo>
                    <a:pt x="107" y="0"/>
                  </a:moveTo>
                  <a:cubicBezTo>
                    <a:pt x="106" y="0"/>
                    <a:pt x="106" y="0"/>
                    <a:pt x="105" y="1"/>
                  </a:cubicBezTo>
                  <a:cubicBezTo>
                    <a:pt x="105" y="1"/>
                    <a:pt x="104" y="2"/>
                    <a:pt x="104" y="3"/>
                  </a:cubicBezTo>
                  <a:cubicBezTo>
                    <a:pt x="101" y="32"/>
                    <a:pt x="97" y="50"/>
                    <a:pt x="95" y="79"/>
                  </a:cubicBezTo>
                  <a:cubicBezTo>
                    <a:pt x="95" y="79"/>
                    <a:pt x="94" y="80"/>
                    <a:pt x="94" y="80"/>
                  </a:cubicBezTo>
                  <a:cubicBezTo>
                    <a:pt x="94" y="83"/>
                    <a:pt x="94" y="88"/>
                    <a:pt x="94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88"/>
                    <a:pt x="92" y="81"/>
                    <a:pt x="92" y="71"/>
                  </a:cubicBezTo>
                  <a:cubicBezTo>
                    <a:pt x="92" y="60"/>
                    <a:pt x="93" y="46"/>
                    <a:pt x="93" y="33"/>
                  </a:cubicBezTo>
                  <a:cubicBezTo>
                    <a:pt x="93" y="27"/>
                    <a:pt x="93" y="22"/>
                    <a:pt x="93" y="18"/>
                  </a:cubicBezTo>
                  <a:cubicBezTo>
                    <a:pt x="93" y="13"/>
                    <a:pt x="94" y="10"/>
                    <a:pt x="94" y="9"/>
                  </a:cubicBezTo>
                  <a:cubicBezTo>
                    <a:pt x="94" y="9"/>
                    <a:pt x="94" y="9"/>
                    <a:pt x="94" y="9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61" y="9"/>
                    <a:pt x="31" y="22"/>
                    <a:pt x="14" y="46"/>
                  </a:cubicBezTo>
                  <a:cubicBezTo>
                    <a:pt x="6" y="58"/>
                    <a:pt x="2" y="74"/>
                    <a:pt x="2" y="89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5"/>
                    <a:pt x="0" y="99"/>
                    <a:pt x="0" y="104"/>
                  </a:cubicBezTo>
                  <a:cubicBezTo>
                    <a:pt x="0" y="111"/>
                    <a:pt x="1" y="117"/>
                    <a:pt x="3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4"/>
                    <a:pt x="2" y="125"/>
                    <a:pt x="3" y="126"/>
                  </a:cubicBezTo>
                  <a:cubicBezTo>
                    <a:pt x="3" y="126"/>
                    <a:pt x="3" y="126"/>
                    <a:pt x="3" y="126"/>
                  </a:cubicBezTo>
                  <a:cubicBezTo>
                    <a:pt x="4" y="129"/>
                    <a:pt x="5" y="131"/>
                    <a:pt x="6" y="134"/>
                  </a:cubicBezTo>
                  <a:cubicBezTo>
                    <a:pt x="6" y="134"/>
                    <a:pt x="6" y="135"/>
                    <a:pt x="6" y="135"/>
                  </a:cubicBezTo>
                  <a:cubicBezTo>
                    <a:pt x="8" y="138"/>
                    <a:pt x="9" y="140"/>
                    <a:pt x="10" y="143"/>
                  </a:cubicBezTo>
                  <a:cubicBezTo>
                    <a:pt x="10" y="144"/>
                    <a:pt x="10" y="145"/>
                    <a:pt x="11" y="145"/>
                  </a:cubicBezTo>
                  <a:cubicBezTo>
                    <a:pt x="11" y="146"/>
                    <a:pt x="11" y="146"/>
                    <a:pt x="11" y="146"/>
                  </a:cubicBezTo>
                  <a:cubicBezTo>
                    <a:pt x="12" y="147"/>
                    <a:pt x="13" y="149"/>
                    <a:pt x="14" y="150"/>
                  </a:cubicBezTo>
                  <a:cubicBezTo>
                    <a:pt x="14" y="151"/>
                    <a:pt x="14" y="151"/>
                    <a:pt x="14" y="151"/>
                  </a:cubicBezTo>
                  <a:cubicBezTo>
                    <a:pt x="14" y="151"/>
                    <a:pt x="15" y="152"/>
                    <a:pt x="16" y="152"/>
                  </a:cubicBezTo>
                  <a:cubicBezTo>
                    <a:pt x="17" y="154"/>
                    <a:pt x="19" y="156"/>
                    <a:pt x="20" y="158"/>
                  </a:cubicBezTo>
                  <a:cubicBezTo>
                    <a:pt x="20" y="159"/>
                    <a:pt x="21" y="160"/>
                    <a:pt x="21" y="161"/>
                  </a:cubicBezTo>
                  <a:cubicBezTo>
                    <a:pt x="22" y="161"/>
                    <a:pt x="22" y="161"/>
                    <a:pt x="22" y="161"/>
                  </a:cubicBezTo>
                  <a:cubicBezTo>
                    <a:pt x="23" y="161"/>
                    <a:pt x="24" y="162"/>
                    <a:pt x="24" y="163"/>
                  </a:cubicBezTo>
                  <a:cubicBezTo>
                    <a:pt x="29" y="168"/>
                    <a:pt x="36" y="174"/>
                    <a:pt x="46" y="179"/>
                  </a:cubicBezTo>
                  <a:cubicBezTo>
                    <a:pt x="46" y="180"/>
                    <a:pt x="46" y="180"/>
                    <a:pt x="46" y="180"/>
                  </a:cubicBezTo>
                  <a:cubicBezTo>
                    <a:pt x="46" y="181"/>
                    <a:pt x="47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48" y="181"/>
                    <a:pt x="48" y="181"/>
                    <a:pt x="48" y="181"/>
                  </a:cubicBezTo>
                  <a:cubicBezTo>
                    <a:pt x="51" y="182"/>
                    <a:pt x="54" y="183"/>
                    <a:pt x="57" y="184"/>
                  </a:cubicBezTo>
                  <a:cubicBezTo>
                    <a:pt x="57" y="185"/>
                    <a:pt x="58" y="186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60" y="186"/>
                    <a:pt x="61" y="186"/>
                    <a:pt x="61" y="186"/>
                  </a:cubicBezTo>
                  <a:cubicBezTo>
                    <a:pt x="63" y="186"/>
                    <a:pt x="65" y="187"/>
                    <a:pt x="68" y="187"/>
                  </a:cubicBezTo>
                  <a:cubicBezTo>
                    <a:pt x="68" y="188"/>
                    <a:pt x="68" y="189"/>
                    <a:pt x="69" y="190"/>
                  </a:cubicBezTo>
                  <a:cubicBezTo>
                    <a:pt x="69" y="190"/>
                    <a:pt x="70" y="190"/>
                    <a:pt x="70" y="190"/>
                  </a:cubicBezTo>
                  <a:cubicBezTo>
                    <a:pt x="71" y="190"/>
                    <a:pt x="71" y="189"/>
                    <a:pt x="72" y="188"/>
                  </a:cubicBezTo>
                  <a:cubicBezTo>
                    <a:pt x="72" y="188"/>
                    <a:pt x="72" y="188"/>
                    <a:pt x="72" y="188"/>
                  </a:cubicBezTo>
                  <a:cubicBezTo>
                    <a:pt x="74" y="189"/>
                    <a:pt x="76" y="189"/>
                    <a:pt x="78" y="189"/>
                  </a:cubicBezTo>
                  <a:cubicBezTo>
                    <a:pt x="79" y="189"/>
                    <a:pt x="79" y="190"/>
                    <a:pt x="79" y="190"/>
                  </a:cubicBezTo>
                  <a:cubicBezTo>
                    <a:pt x="80" y="190"/>
                    <a:pt x="80" y="190"/>
                    <a:pt x="80" y="190"/>
                  </a:cubicBezTo>
                  <a:cubicBezTo>
                    <a:pt x="81" y="190"/>
                    <a:pt x="81" y="190"/>
                    <a:pt x="82" y="189"/>
                  </a:cubicBezTo>
                  <a:cubicBezTo>
                    <a:pt x="84" y="190"/>
                    <a:pt x="87" y="190"/>
                    <a:pt x="89" y="190"/>
                  </a:cubicBezTo>
                  <a:cubicBezTo>
                    <a:pt x="89" y="190"/>
                    <a:pt x="89" y="190"/>
                    <a:pt x="89" y="190"/>
                  </a:cubicBezTo>
                  <a:cubicBezTo>
                    <a:pt x="93" y="190"/>
                    <a:pt x="97" y="189"/>
                    <a:pt x="100" y="189"/>
                  </a:cubicBezTo>
                  <a:cubicBezTo>
                    <a:pt x="100" y="190"/>
                    <a:pt x="101" y="190"/>
                    <a:pt x="102" y="190"/>
                  </a:cubicBezTo>
                  <a:cubicBezTo>
                    <a:pt x="102" y="190"/>
                    <a:pt x="102" y="190"/>
                    <a:pt x="102" y="190"/>
                  </a:cubicBezTo>
                  <a:cubicBezTo>
                    <a:pt x="103" y="190"/>
                    <a:pt x="103" y="190"/>
                    <a:pt x="104" y="189"/>
                  </a:cubicBezTo>
                  <a:cubicBezTo>
                    <a:pt x="104" y="189"/>
                    <a:pt x="104" y="189"/>
                    <a:pt x="104" y="189"/>
                  </a:cubicBezTo>
                  <a:cubicBezTo>
                    <a:pt x="108" y="188"/>
                    <a:pt x="111" y="188"/>
                    <a:pt x="115" y="187"/>
                  </a:cubicBezTo>
                  <a:cubicBezTo>
                    <a:pt x="116" y="187"/>
                    <a:pt x="117" y="186"/>
                    <a:pt x="117" y="185"/>
                  </a:cubicBezTo>
                  <a:cubicBezTo>
                    <a:pt x="117" y="184"/>
                    <a:pt x="117" y="184"/>
                    <a:pt x="116" y="184"/>
                  </a:cubicBezTo>
                  <a:cubicBezTo>
                    <a:pt x="117" y="181"/>
                    <a:pt x="117" y="178"/>
                    <a:pt x="117" y="175"/>
                  </a:cubicBezTo>
                  <a:cubicBezTo>
                    <a:pt x="118" y="176"/>
                    <a:pt x="118" y="177"/>
                    <a:pt x="119" y="178"/>
                  </a:cubicBezTo>
                  <a:cubicBezTo>
                    <a:pt x="121" y="180"/>
                    <a:pt x="122" y="182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4" y="184"/>
                    <a:pt x="124" y="184"/>
                    <a:pt x="124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5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31" y="183"/>
                    <a:pt x="135" y="181"/>
                    <a:pt x="139" y="179"/>
                  </a:cubicBezTo>
                  <a:cubicBezTo>
                    <a:pt x="139" y="179"/>
                    <a:pt x="139" y="179"/>
                    <a:pt x="140" y="178"/>
                  </a:cubicBezTo>
                  <a:cubicBezTo>
                    <a:pt x="142" y="177"/>
                    <a:pt x="144" y="176"/>
                    <a:pt x="147" y="174"/>
                  </a:cubicBezTo>
                  <a:cubicBezTo>
                    <a:pt x="147" y="174"/>
                    <a:pt x="147" y="174"/>
                    <a:pt x="147" y="174"/>
                  </a:cubicBezTo>
                  <a:cubicBezTo>
                    <a:pt x="148" y="174"/>
                    <a:pt x="148" y="174"/>
                    <a:pt x="149" y="173"/>
                  </a:cubicBezTo>
                  <a:cubicBezTo>
                    <a:pt x="149" y="173"/>
                    <a:pt x="149" y="173"/>
                    <a:pt x="149" y="173"/>
                  </a:cubicBezTo>
                  <a:cubicBezTo>
                    <a:pt x="158" y="166"/>
                    <a:pt x="166" y="159"/>
                    <a:pt x="170" y="149"/>
                  </a:cubicBezTo>
                  <a:cubicBezTo>
                    <a:pt x="171" y="149"/>
                    <a:pt x="171" y="149"/>
                    <a:pt x="171" y="149"/>
                  </a:cubicBezTo>
                  <a:cubicBezTo>
                    <a:pt x="171" y="148"/>
                    <a:pt x="171" y="148"/>
                    <a:pt x="171" y="148"/>
                  </a:cubicBezTo>
                  <a:cubicBezTo>
                    <a:pt x="171" y="148"/>
                    <a:pt x="171" y="148"/>
                    <a:pt x="172" y="147"/>
                  </a:cubicBezTo>
                  <a:cubicBezTo>
                    <a:pt x="172" y="145"/>
                    <a:pt x="172" y="142"/>
                    <a:pt x="173" y="139"/>
                  </a:cubicBezTo>
                  <a:cubicBezTo>
                    <a:pt x="173" y="139"/>
                    <a:pt x="173" y="139"/>
                    <a:pt x="173" y="139"/>
                  </a:cubicBezTo>
                  <a:cubicBezTo>
                    <a:pt x="173" y="140"/>
                    <a:pt x="173" y="141"/>
                    <a:pt x="174" y="141"/>
                  </a:cubicBezTo>
                  <a:cubicBezTo>
                    <a:pt x="175" y="142"/>
                    <a:pt x="175" y="142"/>
                    <a:pt x="176" y="142"/>
                  </a:cubicBezTo>
                  <a:cubicBezTo>
                    <a:pt x="176" y="142"/>
                    <a:pt x="177" y="142"/>
                    <a:pt x="177" y="142"/>
                  </a:cubicBezTo>
                  <a:cubicBezTo>
                    <a:pt x="178" y="142"/>
                    <a:pt x="178" y="141"/>
                    <a:pt x="179" y="141"/>
                  </a:cubicBezTo>
                  <a:cubicBezTo>
                    <a:pt x="184" y="129"/>
                    <a:pt x="186" y="116"/>
                    <a:pt x="186" y="103"/>
                  </a:cubicBezTo>
                  <a:cubicBezTo>
                    <a:pt x="186" y="103"/>
                    <a:pt x="186" y="102"/>
                    <a:pt x="186" y="102"/>
                  </a:cubicBezTo>
                  <a:cubicBezTo>
                    <a:pt x="186" y="89"/>
                    <a:pt x="184" y="76"/>
                    <a:pt x="182" y="63"/>
                  </a:cubicBezTo>
                  <a:cubicBezTo>
                    <a:pt x="182" y="62"/>
                    <a:pt x="181" y="62"/>
                    <a:pt x="180" y="62"/>
                  </a:cubicBezTo>
                  <a:cubicBezTo>
                    <a:pt x="180" y="61"/>
                    <a:pt x="180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9" y="61"/>
                    <a:pt x="179" y="61"/>
                    <a:pt x="179" y="61"/>
                  </a:cubicBezTo>
                  <a:cubicBezTo>
                    <a:pt x="171" y="63"/>
                    <a:pt x="162" y="66"/>
                    <a:pt x="152" y="70"/>
                  </a:cubicBezTo>
                  <a:cubicBezTo>
                    <a:pt x="160" y="66"/>
                    <a:pt x="167" y="63"/>
                    <a:pt x="173" y="60"/>
                  </a:cubicBezTo>
                  <a:cubicBezTo>
                    <a:pt x="174" y="60"/>
                    <a:pt x="174" y="59"/>
                    <a:pt x="174" y="58"/>
                  </a:cubicBezTo>
                  <a:cubicBezTo>
                    <a:pt x="175" y="52"/>
                    <a:pt x="177" y="46"/>
                    <a:pt x="178" y="39"/>
                  </a:cubicBezTo>
                  <a:cubicBezTo>
                    <a:pt x="179" y="39"/>
                    <a:pt x="180" y="38"/>
                    <a:pt x="179" y="37"/>
                  </a:cubicBezTo>
                  <a:cubicBezTo>
                    <a:pt x="177" y="33"/>
                    <a:pt x="175" y="30"/>
                    <a:pt x="173" y="27"/>
                  </a:cubicBezTo>
                  <a:cubicBezTo>
                    <a:pt x="160" y="11"/>
                    <a:pt x="139" y="3"/>
                    <a:pt x="118" y="1"/>
                  </a:cubicBezTo>
                  <a:cubicBezTo>
                    <a:pt x="114" y="0"/>
                    <a:pt x="111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762"/>
            <p:cNvSpPr>
              <a:spLocks noEditPoints="1"/>
            </p:cNvSpPr>
            <p:nvPr/>
          </p:nvSpPr>
          <p:spPr bwMode="auto">
            <a:xfrm>
              <a:off x="4730" y="1107"/>
              <a:ext cx="50" cy="64"/>
            </a:xfrm>
            <a:custGeom>
              <a:avLst/>
              <a:gdLst>
                <a:gd name="T0" fmla="*/ 9 w 21"/>
                <a:gd name="T1" fmla="*/ 24 h 27"/>
                <a:gd name="T2" fmla="*/ 9 w 21"/>
                <a:gd name="T3" fmla="*/ 24 h 27"/>
                <a:gd name="T4" fmla="*/ 6 w 21"/>
                <a:gd name="T5" fmla="*/ 23 h 27"/>
                <a:gd name="T6" fmla="*/ 4 w 21"/>
                <a:gd name="T7" fmla="*/ 21 h 27"/>
                <a:gd name="T8" fmla="*/ 4 w 21"/>
                <a:gd name="T9" fmla="*/ 20 h 27"/>
                <a:gd name="T10" fmla="*/ 5 w 21"/>
                <a:gd name="T11" fmla="*/ 20 h 27"/>
                <a:gd name="T12" fmla="*/ 10 w 21"/>
                <a:gd name="T13" fmla="*/ 12 h 27"/>
                <a:gd name="T14" fmla="*/ 13 w 21"/>
                <a:gd name="T15" fmla="*/ 12 h 27"/>
                <a:gd name="T16" fmla="*/ 13 w 21"/>
                <a:gd name="T17" fmla="*/ 12 h 27"/>
                <a:gd name="T18" fmla="*/ 13 w 21"/>
                <a:gd name="T19" fmla="*/ 12 h 27"/>
                <a:gd name="T20" fmla="*/ 15 w 21"/>
                <a:gd name="T21" fmla="*/ 12 h 27"/>
                <a:gd name="T22" fmla="*/ 16 w 21"/>
                <a:gd name="T23" fmla="*/ 13 h 27"/>
                <a:gd name="T24" fmla="*/ 17 w 21"/>
                <a:gd name="T25" fmla="*/ 15 h 27"/>
                <a:gd name="T26" fmla="*/ 15 w 21"/>
                <a:gd name="T27" fmla="*/ 20 h 27"/>
                <a:gd name="T28" fmla="*/ 9 w 21"/>
                <a:gd name="T29" fmla="*/ 24 h 27"/>
                <a:gd name="T30" fmla="*/ 5 w 21"/>
                <a:gd name="T31" fmla="*/ 12 h 27"/>
                <a:gd name="T32" fmla="*/ 5 w 21"/>
                <a:gd name="T33" fmla="*/ 12 h 27"/>
                <a:gd name="T34" fmla="*/ 6 w 21"/>
                <a:gd name="T35" fmla="*/ 9 h 27"/>
                <a:gd name="T36" fmla="*/ 6 w 21"/>
                <a:gd name="T37" fmla="*/ 11 h 27"/>
                <a:gd name="T38" fmla="*/ 5 w 21"/>
                <a:gd name="T39" fmla="*/ 12 h 27"/>
                <a:gd name="T40" fmla="*/ 17 w 21"/>
                <a:gd name="T41" fmla="*/ 9 h 27"/>
                <a:gd name="T42" fmla="*/ 17 w 21"/>
                <a:gd name="T43" fmla="*/ 9 h 27"/>
                <a:gd name="T44" fmla="*/ 17 w 21"/>
                <a:gd name="T45" fmla="*/ 7 h 27"/>
                <a:gd name="T46" fmla="*/ 17 w 21"/>
                <a:gd name="T47" fmla="*/ 8 h 27"/>
                <a:gd name="T48" fmla="*/ 17 w 21"/>
                <a:gd name="T49" fmla="*/ 9 h 27"/>
                <a:gd name="T50" fmla="*/ 17 w 21"/>
                <a:gd name="T51" fmla="*/ 9 h 27"/>
                <a:gd name="T52" fmla="*/ 9 w 21"/>
                <a:gd name="T53" fmla="*/ 9 h 27"/>
                <a:gd name="T54" fmla="*/ 10 w 21"/>
                <a:gd name="T55" fmla="*/ 4 h 27"/>
                <a:gd name="T56" fmla="*/ 11 w 21"/>
                <a:gd name="T57" fmla="*/ 4 h 27"/>
                <a:gd name="T58" fmla="*/ 10 w 21"/>
                <a:gd name="T59" fmla="*/ 9 h 27"/>
                <a:gd name="T60" fmla="*/ 9 w 21"/>
                <a:gd name="T61" fmla="*/ 9 h 27"/>
                <a:gd name="T62" fmla="*/ 14 w 21"/>
                <a:gd name="T63" fmla="*/ 8 h 27"/>
                <a:gd name="T64" fmla="*/ 13 w 21"/>
                <a:gd name="T65" fmla="*/ 8 h 27"/>
                <a:gd name="T66" fmla="*/ 14 w 21"/>
                <a:gd name="T67" fmla="*/ 3 h 27"/>
                <a:gd name="T68" fmla="*/ 15 w 21"/>
                <a:gd name="T69" fmla="*/ 4 h 27"/>
                <a:gd name="T70" fmla="*/ 16 w 21"/>
                <a:gd name="T71" fmla="*/ 4 h 27"/>
                <a:gd name="T72" fmla="*/ 14 w 21"/>
                <a:gd name="T73" fmla="*/ 8 h 27"/>
                <a:gd name="T74" fmla="*/ 13 w 21"/>
                <a:gd name="T75" fmla="*/ 0 h 27"/>
                <a:gd name="T76" fmla="*/ 8 w 21"/>
                <a:gd name="T77" fmla="*/ 1 h 27"/>
                <a:gd name="T78" fmla="*/ 2 w 21"/>
                <a:gd name="T79" fmla="*/ 11 h 27"/>
                <a:gd name="T80" fmla="*/ 0 w 21"/>
                <a:gd name="T81" fmla="*/ 18 h 27"/>
                <a:gd name="T82" fmla="*/ 1 w 21"/>
                <a:gd name="T83" fmla="*/ 22 h 27"/>
                <a:gd name="T84" fmla="*/ 4 w 21"/>
                <a:gd name="T85" fmla="*/ 26 h 27"/>
                <a:gd name="T86" fmla="*/ 9 w 21"/>
                <a:gd name="T87" fmla="*/ 27 h 27"/>
                <a:gd name="T88" fmla="*/ 9 w 21"/>
                <a:gd name="T89" fmla="*/ 27 h 27"/>
                <a:gd name="T90" fmla="*/ 18 w 21"/>
                <a:gd name="T91" fmla="*/ 22 h 27"/>
                <a:gd name="T92" fmla="*/ 21 w 21"/>
                <a:gd name="T93" fmla="*/ 9 h 27"/>
                <a:gd name="T94" fmla="*/ 19 w 21"/>
                <a:gd name="T95" fmla="*/ 9 h 27"/>
                <a:gd name="T96" fmla="*/ 21 w 21"/>
                <a:gd name="T97" fmla="*/ 9 h 27"/>
                <a:gd name="T98" fmla="*/ 21 w 21"/>
                <a:gd name="T99" fmla="*/ 8 h 27"/>
                <a:gd name="T100" fmla="*/ 20 w 21"/>
                <a:gd name="T101" fmla="*/ 4 h 27"/>
                <a:gd name="T102" fmla="*/ 17 w 21"/>
                <a:gd name="T103" fmla="*/ 1 h 27"/>
                <a:gd name="T104" fmla="*/ 13 w 21"/>
                <a:gd name="T10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" h="27">
                  <a:moveTo>
                    <a:pt x="9" y="24"/>
                  </a:moveTo>
                  <a:cubicBezTo>
                    <a:pt x="9" y="24"/>
                    <a:pt x="9" y="24"/>
                    <a:pt x="9" y="24"/>
                  </a:cubicBezTo>
                  <a:cubicBezTo>
                    <a:pt x="8" y="24"/>
                    <a:pt x="7" y="24"/>
                    <a:pt x="6" y="23"/>
                  </a:cubicBezTo>
                  <a:cubicBezTo>
                    <a:pt x="5" y="23"/>
                    <a:pt x="5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17"/>
                    <a:pt x="7" y="14"/>
                    <a:pt x="10" y="12"/>
                  </a:cubicBezTo>
                  <a:cubicBezTo>
                    <a:pt x="10" y="12"/>
                    <a:pt x="12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4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7" y="14"/>
                    <a:pt x="17" y="15"/>
                    <a:pt x="17" y="15"/>
                  </a:cubicBezTo>
                  <a:cubicBezTo>
                    <a:pt x="16" y="17"/>
                    <a:pt x="16" y="19"/>
                    <a:pt x="15" y="20"/>
                  </a:cubicBezTo>
                  <a:cubicBezTo>
                    <a:pt x="14" y="22"/>
                    <a:pt x="11" y="24"/>
                    <a:pt x="9" y="24"/>
                  </a:cubicBezTo>
                  <a:moveTo>
                    <a:pt x="5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1"/>
                    <a:pt x="6" y="10"/>
                    <a:pt x="6" y="9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7" y="9"/>
                  </a:move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10" y="6"/>
                    <a:pt x="10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0" y="7"/>
                    <a:pt x="10" y="9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4" y="8"/>
                    <a:pt x="13" y="8"/>
                    <a:pt x="13" y="8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5"/>
                    <a:pt x="15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10" y="0"/>
                    <a:pt x="8" y="1"/>
                  </a:cubicBezTo>
                  <a:cubicBezTo>
                    <a:pt x="5" y="3"/>
                    <a:pt x="3" y="7"/>
                    <a:pt x="2" y="11"/>
                  </a:cubicBezTo>
                  <a:cubicBezTo>
                    <a:pt x="1" y="13"/>
                    <a:pt x="0" y="15"/>
                    <a:pt x="0" y="18"/>
                  </a:cubicBezTo>
                  <a:cubicBezTo>
                    <a:pt x="0" y="19"/>
                    <a:pt x="1" y="21"/>
                    <a:pt x="1" y="22"/>
                  </a:cubicBezTo>
                  <a:cubicBezTo>
                    <a:pt x="2" y="24"/>
                    <a:pt x="3" y="25"/>
                    <a:pt x="4" y="26"/>
                  </a:cubicBezTo>
                  <a:cubicBezTo>
                    <a:pt x="6" y="27"/>
                    <a:pt x="7" y="27"/>
                    <a:pt x="9" y="27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12" y="27"/>
                    <a:pt x="16" y="25"/>
                    <a:pt x="18" y="22"/>
                  </a:cubicBezTo>
                  <a:cubicBezTo>
                    <a:pt x="20" y="18"/>
                    <a:pt x="21" y="13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7"/>
                    <a:pt x="21" y="5"/>
                    <a:pt x="20" y="4"/>
                  </a:cubicBezTo>
                  <a:cubicBezTo>
                    <a:pt x="19" y="2"/>
                    <a:pt x="18" y="1"/>
                    <a:pt x="17" y="1"/>
                  </a:cubicBezTo>
                  <a:cubicBezTo>
                    <a:pt x="16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763"/>
            <p:cNvSpPr>
              <a:spLocks noEditPoints="1"/>
            </p:cNvSpPr>
            <p:nvPr/>
          </p:nvSpPr>
          <p:spPr bwMode="auto">
            <a:xfrm>
              <a:off x="4702" y="1079"/>
              <a:ext cx="104" cy="142"/>
            </a:xfrm>
            <a:custGeom>
              <a:avLst/>
              <a:gdLst>
                <a:gd name="T0" fmla="*/ 16 w 44"/>
                <a:gd name="T1" fmla="*/ 56 h 60"/>
                <a:gd name="T2" fmla="*/ 21 w 44"/>
                <a:gd name="T3" fmla="*/ 51 h 60"/>
                <a:gd name="T4" fmla="*/ 20 w 44"/>
                <a:gd name="T5" fmla="*/ 56 h 60"/>
                <a:gd name="T6" fmla="*/ 23 w 44"/>
                <a:gd name="T7" fmla="*/ 56 h 60"/>
                <a:gd name="T8" fmla="*/ 25 w 44"/>
                <a:gd name="T9" fmla="*/ 51 h 60"/>
                <a:gd name="T10" fmla="*/ 28 w 44"/>
                <a:gd name="T11" fmla="*/ 50 h 60"/>
                <a:gd name="T12" fmla="*/ 26 w 44"/>
                <a:gd name="T13" fmla="*/ 55 h 60"/>
                <a:gd name="T14" fmla="*/ 23 w 44"/>
                <a:gd name="T15" fmla="*/ 56 h 60"/>
                <a:gd name="T16" fmla="*/ 12 w 44"/>
                <a:gd name="T17" fmla="*/ 54 h 60"/>
                <a:gd name="T18" fmla="*/ 13 w 44"/>
                <a:gd name="T19" fmla="*/ 50 h 60"/>
                <a:gd name="T20" fmla="*/ 13 w 44"/>
                <a:gd name="T21" fmla="*/ 55 h 60"/>
                <a:gd name="T22" fmla="*/ 8 w 44"/>
                <a:gd name="T23" fmla="*/ 51 h 60"/>
                <a:gd name="T24" fmla="*/ 11 w 44"/>
                <a:gd name="T25" fmla="*/ 48 h 60"/>
                <a:gd name="T26" fmla="*/ 29 w 44"/>
                <a:gd name="T27" fmla="*/ 53 h 60"/>
                <a:gd name="T28" fmla="*/ 33 w 44"/>
                <a:gd name="T29" fmla="*/ 47 h 60"/>
                <a:gd name="T30" fmla="*/ 32 w 44"/>
                <a:gd name="T31" fmla="*/ 51 h 60"/>
                <a:gd name="T32" fmla="*/ 6 w 44"/>
                <a:gd name="T33" fmla="*/ 49 h 60"/>
                <a:gd name="T34" fmla="*/ 6 w 44"/>
                <a:gd name="T35" fmla="*/ 44 h 60"/>
                <a:gd name="T36" fmla="*/ 6 w 44"/>
                <a:gd name="T37" fmla="*/ 49 h 60"/>
                <a:gd name="T38" fmla="*/ 37 w 44"/>
                <a:gd name="T39" fmla="*/ 43 h 60"/>
                <a:gd name="T40" fmla="*/ 38 w 44"/>
                <a:gd name="T41" fmla="*/ 43 h 60"/>
                <a:gd name="T42" fmla="*/ 4 w 44"/>
                <a:gd name="T43" fmla="*/ 41 h 60"/>
                <a:gd name="T44" fmla="*/ 4 w 44"/>
                <a:gd name="T45" fmla="*/ 41 h 60"/>
                <a:gd name="T46" fmla="*/ 21 w 44"/>
                <a:gd name="T47" fmla="*/ 47 h 60"/>
                <a:gd name="T48" fmla="*/ 5 w 44"/>
                <a:gd name="T49" fmla="*/ 30 h 60"/>
                <a:gd name="T50" fmla="*/ 17 w 44"/>
                <a:gd name="T51" fmla="*/ 5 h 60"/>
                <a:gd name="T52" fmla="*/ 25 w 44"/>
                <a:gd name="T53" fmla="*/ 3 h 60"/>
                <a:gd name="T54" fmla="*/ 37 w 44"/>
                <a:gd name="T55" fmla="*/ 11 h 60"/>
                <a:gd name="T56" fmla="*/ 40 w 44"/>
                <a:gd name="T57" fmla="*/ 24 h 60"/>
                <a:gd name="T58" fmla="*/ 26 w 44"/>
                <a:gd name="T59" fmla="*/ 47 h 60"/>
                <a:gd name="T60" fmla="*/ 21 w 44"/>
                <a:gd name="T61" fmla="*/ 47 h 60"/>
                <a:gd name="T62" fmla="*/ 16 w 44"/>
                <a:gd name="T63" fmla="*/ 2 h 60"/>
                <a:gd name="T64" fmla="*/ 1 w 44"/>
                <a:gd name="T65" fmla="*/ 28 h 60"/>
                <a:gd name="T66" fmla="*/ 0 w 44"/>
                <a:gd name="T67" fmla="*/ 40 h 60"/>
                <a:gd name="T68" fmla="*/ 20 w 44"/>
                <a:gd name="T69" fmla="*/ 60 h 60"/>
                <a:gd name="T70" fmla="*/ 21 w 44"/>
                <a:gd name="T71" fmla="*/ 59 h 60"/>
                <a:gd name="T72" fmla="*/ 27 w 44"/>
                <a:gd name="T73" fmla="*/ 58 h 60"/>
                <a:gd name="T74" fmla="*/ 44 w 44"/>
                <a:gd name="T75" fmla="*/ 23 h 60"/>
                <a:gd name="T76" fmla="*/ 40 w 44"/>
                <a:gd name="T77" fmla="*/ 9 h 60"/>
                <a:gd name="T78" fmla="*/ 25 w 44"/>
                <a:gd name="T7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" h="60">
                  <a:moveTo>
                    <a:pt x="20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7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3"/>
                    <a:pt x="21" y="54"/>
                    <a:pt x="20" y="56"/>
                  </a:cubicBezTo>
                  <a:cubicBezTo>
                    <a:pt x="20" y="56"/>
                    <a:pt x="20" y="56"/>
                    <a:pt x="20" y="56"/>
                  </a:cubicBezTo>
                  <a:moveTo>
                    <a:pt x="23" y="56"/>
                  </a:moveTo>
                  <a:cubicBezTo>
                    <a:pt x="24" y="54"/>
                    <a:pt x="24" y="53"/>
                    <a:pt x="25" y="51"/>
                  </a:cubicBezTo>
                  <a:cubicBezTo>
                    <a:pt x="25" y="51"/>
                    <a:pt x="25" y="51"/>
                    <a:pt x="25" y="51"/>
                  </a:cubicBezTo>
                  <a:cubicBezTo>
                    <a:pt x="26" y="50"/>
                    <a:pt x="26" y="50"/>
                    <a:pt x="27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7" y="51"/>
                    <a:pt x="27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4" y="55"/>
                    <a:pt x="23" y="56"/>
                  </a:cubicBezTo>
                  <a:moveTo>
                    <a:pt x="13" y="55"/>
                  </a:moveTo>
                  <a:cubicBezTo>
                    <a:pt x="13" y="55"/>
                    <a:pt x="12" y="54"/>
                    <a:pt x="12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52"/>
                    <a:pt x="13" y="51"/>
                    <a:pt x="13" y="50"/>
                  </a:cubicBezTo>
                  <a:cubicBezTo>
                    <a:pt x="14" y="50"/>
                    <a:pt x="15" y="50"/>
                    <a:pt x="15" y="50"/>
                  </a:cubicBezTo>
                  <a:cubicBezTo>
                    <a:pt x="15" y="52"/>
                    <a:pt x="14" y="53"/>
                    <a:pt x="13" y="55"/>
                  </a:cubicBezTo>
                  <a:moveTo>
                    <a:pt x="9" y="53"/>
                  </a:moveTo>
                  <a:cubicBezTo>
                    <a:pt x="9" y="52"/>
                    <a:pt x="8" y="52"/>
                    <a:pt x="8" y="51"/>
                  </a:cubicBezTo>
                  <a:cubicBezTo>
                    <a:pt x="8" y="50"/>
                    <a:pt x="9" y="48"/>
                    <a:pt x="9" y="47"/>
                  </a:cubicBezTo>
                  <a:cubicBezTo>
                    <a:pt x="10" y="47"/>
                    <a:pt x="10" y="48"/>
                    <a:pt x="11" y="48"/>
                  </a:cubicBezTo>
                  <a:cubicBezTo>
                    <a:pt x="11" y="50"/>
                    <a:pt x="10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1" y="50"/>
                    <a:pt x="31" y="48"/>
                  </a:cubicBezTo>
                  <a:cubicBezTo>
                    <a:pt x="32" y="47"/>
                    <a:pt x="33" y="47"/>
                    <a:pt x="33" y="47"/>
                  </a:cubicBezTo>
                  <a:cubicBezTo>
                    <a:pt x="33" y="48"/>
                    <a:pt x="33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2"/>
                    <a:pt x="31" y="53"/>
                    <a:pt x="29" y="53"/>
                  </a:cubicBezTo>
                  <a:moveTo>
                    <a:pt x="6" y="49"/>
                  </a:moveTo>
                  <a:cubicBezTo>
                    <a:pt x="6" y="48"/>
                    <a:pt x="5" y="48"/>
                    <a:pt x="5" y="47"/>
                  </a:cubicBezTo>
                  <a:cubicBezTo>
                    <a:pt x="6" y="46"/>
                    <a:pt x="6" y="45"/>
                    <a:pt x="6" y="44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6" y="47"/>
                    <a:pt x="6" y="49"/>
                  </a:cubicBezTo>
                  <a:moveTo>
                    <a:pt x="36" y="46"/>
                  </a:moveTo>
                  <a:cubicBezTo>
                    <a:pt x="37" y="45"/>
                    <a:pt x="37" y="44"/>
                    <a:pt x="37" y="43"/>
                  </a:cubicBezTo>
                  <a:cubicBezTo>
                    <a:pt x="38" y="42"/>
                    <a:pt x="38" y="42"/>
                    <a:pt x="38" y="41"/>
                  </a:cubicBezTo>
                  <a:cubicBezTo>
                    <a:pt x="38" y="42"/>
                    <a:pt x="38" y="42"/>
                    <a:pt x="38" y="43"/>
                  </a:cubicBezTo>
                  <a:cubicBezTo>
                    <a:pt x="37" y="44"/>
                    <a:pt x="37" y="45"/>
                    <a:pt x="36" y="46"/>
                  </a:cubicBezTo>
                  <a:moveTo>
                    <a:pt x="4" y="41"/>
                  </a:move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1"/>
                    <a:pt x="4" y="41"/>
                  </a:cubicBezTo>
                  <a:moveTo>
                    <a:pt x="21" y="47"/>
                  </a:moveTo>
                  <a:cubicBezTo>
                    <a:pt x="17" y="47"/>
                    <a:pt x="13" y="46"/>
                    <a:pt x="10" y="43"/>
                  </a:cubicBezTo>
                  <a:cubicBezTo>
                    <a:pt x="6" y="39"/>
                    <a:pt x="5" y="35"/>
                    <a:pt x="5" y="30"/>
                  </a:cubicBezTo>
                  <a:cubicBezTo>
                    <a:pt x="5" y="26"/>
                    <a:pt x="6" y="23"/>
                    <a:pt x="7" y="20"/>
                  </a:cubicBezTo>
                  <a:cubicBezTo>
                    <a:pt x="9" y="14"/>
                    <a:pt x="12" y="8"/>
                    <a:pt x="17" y="5"/>
                  </a:cubicBezTo>
                  <a:cubicBezTo>
                    <a:pt x="20" y="4"/>
                    <a:pt x="23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9" y="3"/>
                    <a:pt x="32" y="4"/>
                    <a:pt x="34" y="7"/>
                  </a:cubicBezTo>
                  <a:cubicBezTo>
                    <a:pt x="35" y="8"/>
                    <a:pt x="36" y="9"/>
                    <a:pt x="37" y="11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39" y="15"/>
                    <a:pt x="40" y="19"/>
                    <a:pt x="40" y="24"/>
                  </a:cubicBezTo>
                  <a:cubicBezTo>
                    <a:pt x="40" y="27"/>
                    <a:pt x="39" y="31"/>
                    <a:pt x="38" y="34"/>
                  </a:cubicBezTo>
                  <a:cubicBezTo>
                    <a:pt x="36" y="40"/>
                    <a:pt x="31" y="45"/>
                    <a:pt x="26" y="47"/>
                  </a:cubicBezTo>
                  <a:cubicBezTo>
                    <a:pt x="24" y="47"/>
                    <a:pt x="23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2" y="0"/>
                    <a:pt x="19" y="1"/>
                    <a:pt x="16" y="2"/>
                  </a:cubicBezTo>
                  <a:cubicBezTo>
                    <a:pt x="9" y="6"/>
                    <a:pt x="5" y="12"/>
                    <a:pt x="3" y="19"/>
                  </a:cubicBezTo>
                  <a:cubicBezTo>
                    <a:pt x="2" y="22"/>
                    <a:pt x="2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3"/>
                    <a:pt x="0" y="36"/>
                    <a:pt x="0" y="40"/>
                  </a:cubicBezTo>
                  <a:cubicBezTo>
                    <a:pt x="0" y="44"/>
                    <a:pt x="1" y="49"/>
                    <a:pt x="4" y="52"/>
                  </a:cubicBezTo>
                  <a:cubicBezTo>
                    <a:pt x="8" y="58"/>
                    <a:pt x="14" y="60"/>
                    <a:pt x="20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0"/>
                    <a:pt x="20" y="59"/>
                    <a:pt x="21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7" y="58"/>
                  </a:cubicBezTo>
                  <a:cubicBezTo>
                    <a:pt x="34" y="56"/>
                    <a:pt x="39" y="50"/>
                    <a:pt x="41" y="44"/>
                  </a:cubicBezTo>
                  <a:cubicBezTo>
                    <a:pt x="43" y="39"/>
                    <a:pt x="44" y="31"/>
                    <a:pt x="44" y="23"/>
                  </a:cubicBezTo>
                  <a:cubicBezTo>
                    <a:pt x="44" y="23"/>
                    <a:pt x="44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6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764"/>
            <p:cNvSpPr>
              <a:spLocks noEditPoints="1"/>
            </p:cNvSpPr>
            <p:nvPr/>
          </p:nvSpPr>
          <p:spPr bwMode="auto">
            <a:xfrm>
              <a:off x="4884" y="1244"/>
              <a:ext cx="47" cy="64"/>
            </a:xfrm>
            <a:custGeom>
              <a:avLst/>
              <a:gdLst>
                <a:gd name="T0" fmla="*/ 8 w 20"/>
                <a:gd name="T1" fmla="*/ 24 h 27"/>
                <a:gd name="T2" fmla="*/ 8 w 20"/>
                <a:gd name="T3" fmla="*/ 24 h 27"/>
                <a:gd name="T4" fmla="*/ 6 w 20"/>
                <a:gd name="T5" fmla="*/ 23 h 27"/>
                <a:gd name="T6" fmla="*/ 4 w 20"/>
                <a:gd name="T7" fmla="*/ 21 h 27"/>
                <a:gd name="T8" fmla="*/ 4 w 20"/>
                <a:gd name="T9" fmla="*/ 20 h 27"/>
                <a:gd name="T10" fmla="*/ 4 w 20"/>
                <a:gd name="T11" fmla="*/ 20 h 27"/>
                <a:gd name="T12" fmla="*/ 9 w 20"/>
                <a:gd name="T13" fmla="*/ 12 h 27"/>
                <a:gd name="T14" fmla="*/ 12 w 20"/>
                <a:gd name="T15" fmla="*/ 11 h 27"/>
                <a:gd name="T16" fmla="*/ 12 w 20"/>
                <a:gd name="T17" fmla="*/ 11 h 27"/>
                <a:gd name="T18" fmla="*/ 14 w 20"/>
                <a:gd name="T19" fmla="*/ 12 h 27"/>
                <a:gd name="T20" fmla="*/ 16 w 20"/>
                <a:gd name="T21" fmla="*/ 13 h 27"/>
                <a:gd name="T22" fmla="*/ 16 w 20"/>
                <a:gd name="T23" fmla="*/ 15 h 27"/>
                <a:gd name="T24" fmla="*/ 14 w 20"/>
                <a:gd name="T25" fmla="*/ 20 h 27"/>
                <a:gd name="T26" fmla="*/ 8 w 20"/>
                <a:gd name="T27" fmla="*/ 24 h 27"/>
                <a:gd name="T28" fmla="*/ 4 w 20"/>
                <a:gd name="T29" fmla="*/ 12 h 27"/>
                <a:gd name="T30" fmla="*/ 5 w 20"/>
                <a:gd name="T31" fmla="*/ 12 h 27"/>
                <a:gd name="T32" fmla="*/ 6 w 20"/>
                <a:gd name="T33" fmla="*/ 8 h 27"/>
                <a:gd name="T34" fmla="*/ 5 w 20"/>
                <a:gd name="T35" fmla="*/ 11 h 27"/>
                <a:gd name="T36" fmla="*/ 4 w 20"/>
                <a:gd name="T37" fmla="*/ 12 h 27"/>
                <a:gd name="T38" fmla="*/ 17 w 20"/>
                <a:gd name="T39" fmla="*/ 9 h 27"/>
                <a:gd name="T40" fmla="*/ 16 w 20"/>
                <a:gd name="T41" fmla="*/ 9 h 27"/>
                <a:gd name="T42" fmla="*/ 17 w 20"/>
                <a:gd name="T43" fmla="*/ 7 h 27"/>
                <a:gd name="T44" fmla="*/ 17 w 20"/>
                <a:gd name="T45" fmla="*/ 8 h 27"/>
                <a:gd name="T46" fmla="*/ 17 w 20"/>
                <a:gd name="T47" fmla="*/ 9 h 27"/>
                <a:gd name="T48" fmla="*/ 17 w 20"/>
                <a:gd name="T49" fmla="*/ 9 h 27"/>
                <a:gd name="T50" fmla="*/ 9 w 20"/>
                <a:gd name="T51" fmla="*/ 9 h 27"/>
                <a:gd name="T52" fmla="*/ 10 w 20"/>
                <a:gd name="T53" fmla="*/ 4 h 27"/>
                <a:gd name="T54" fmla="*/ 11 w 20"/>
                <a:gd name="T55" fmla="*/ 3 h 27"/>
                <a:gd name="T56" fmla="*/ 9 w 20"/>
                <a:gd name="T57" fmla="*/ 8 h 27"/>
                <a:gd name="T58" fmla="*/ 9 w 20"/>
                <a:gd name="T59" fmla="*/ 9 h 27"/>
                <a:gd name="T60" fmla="*/ 14 w 20"/>
                <a:gd name="T61" fmla="*/ 8 h 27"/>
                <a:gd name="T62" fmla="*/ 12 w 20"/>
                <a:gd name="T63" fmla="*/ 8 h 27"/>
                <a:gd name="T64" fmla="*/ 14 w 20"/>
                <a:gd name="T65" fmla="*/ 3 h 27"/>
                <a:gd name="T66" fmla="*/ 15 w 20"/>
                <a:gd name="T67" fmla="*/ 4 h 27"/>
                <a:gd name="T68" fmla="*/ 15 w 20"/>
                <a:gd name="T69" fmla="*/ 4 h 27"/>
                <a:gd name="T70" fmla="*/ 14 w 20"/>
                <a:gd name="T71" fmla="*/ 8 h 27"/>
                <a:gd name="T72" fmla="*/ 13 w 20"/>
                <a:gd name="T73" fmla="*/ 0 h 27"/>
                <a:gd name="T74" fmla="*/ 8 w 20"/>
                <a:gd name="T75" fmla="*/ 1 h 27"/>
                <a:gd name="T76" fmla="*/ 1 w 20"/>
                <a:gd name="T77" fmla="*/ 10 h 27"/>
                <a:gd name="T78" fmla="*/ 0 w 20"/>
                <a:gd name="T79" fmla="*/ 18 h 27"/>
                <a:gd name="T80" fmla="*/ 1 w 20"/>
                <a:gd name="T81" fmla="*/ 22 h 27"/>
                <a:gd name="T82" fmla="*/ 4 w 20"/>
                <a:gd name="T83" fmla="*/ 26 h 27"/>
                <a:gd name="T84" fmla="*/ 8 w 20"/>
                <a:gd name="T85" fmla="*/ 27 h 27"/>
                <a:gd name="T86" fmla="*/ 8 w 20"/>
                <a:gd name="T87" fmla="*/ 27 h 27"/>
                <a:gd name="T88" fmla="*/ 17 w 20"/>
                <a:gd name="T89" fmla="*/ 22 h 27"/>
                <a:gd name="T90" fmla="*/ 20 w 20"/>
                <a:gd name="T91" fmla="*/ 9 h 27"/>
                <a:gd name="T92" fmla="*/ 19 w 20"/>
                <a:gd name="T93" fmla="*/ 9 h 27"/>
                <a:gd name="T94" fmla="*/ 20 w 20"/>
                <a:gd name="T95" fmla="*/ 9 h 27"/>
                <a:gd name="T96" fmla="*/ 20 w 20"/>
                <a:gd name="T97" fmla="*/ 8 h 27"/>
                <a:gd name="T98" fmla="*/ 19 w 20"/>
                <a:gd name="T99" fmla="*/ 3 h 27"/>
                <a:gd name="T100" fmla="*/ 16 w 20"/>
                <a:gd name="T101" fmla="*/ 0 h 27"/>
                <a:gd name="T102" fmla="*/ 13 w 20"/>
                <a:gd name="T10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0" h="27">
                  <a:moveTo>
                    <a:pt x="8" y="24"/>
                  </a:move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6" y="23"/>
                  </a:cubicBezTo>
                  <a:cubicBezTo>
                    <a:pt x="5" y="23"/>
                    <a:pt x="4" y="22"/>
                    <a:pt x="4" y="21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5" y="17"/>
                    <a:pt x="7" y="14"/>
                    <a:pt x="9" y="12"/>
                  </a:cubicBezTo>
                  <a:cubicBezTo>
                    <a:pt x="10" y="12"/>
                    <a:pt x="11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1"/>
                    <a:pt x="14" y="12"/>
                    <a:pt x="14" y="12"/>
                  </a:cubicBezTo>
                  <a:cubicBezTo>
                    <a:pt x="15" y="12"/>
                    <a:pt x="15" y="13"/>
                    <a:pt x="16" y="13"/>
                  </a:cubicBezTo>
                  <a:cubicBezTo>
                    <a:pt x="16" y="14"/>
                    <a:pt x="16" y="14"/>
                    <a:pt x="16" y="15"/>
                  </a:cubicBezTo>
                  <a:cubicBezTo>
                    <a:pt x="16" y="17"/>
                    <a:pt x="15" y="19"/>
                    <a:pt x="14" y="20"/>
                  </a:cubicBezTo>
                  <a:cubicBezTo>
                    <a:pt x="13" y="22"/>
                    <a:pt x="10" y="24"/>
                    <a:pt x="8" y="24"/>
                  </a:cubicBezTo>
                  <a:moveTo>
                    <a:pt x="4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5" y="10"/>
                    <a:pt x="5" y="9"/>
                    <a:pt x="6" y="8"/>
                  </a:cubicBezTo>
                  <a:cubicBezTo>
                    <a:pt x="6" y="9"/>
                    <a:pt x="6" y="10"/>
                    <a:pt x="5" y="11"/>
                  </a:cubicBezTo>
                  <a:cubicBezTo>
                    <a:pt x="4" y="12"/>
                    <a:pt x="4" y="12"/>
                    <a:pt x="4" y="12"/>
                  </a:cubicBezTo>
                  <a:moveTo>
                    <a:pt x="17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6" y="8"/>
                    <a:pt x="17" y="8"/>
                    <a:pt x="17" y="7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7" y="9"/>
                    <a:pt x="17" y="9"/>
                    <a:pt x="17" y="9"/>
                  </a:cubicBezTo>
                  <a:moveTo>
                    <a:pt x="9" y="9"/>
                  </a:moveTo>
                  <a:cubicBezTo>
                    <a:pt x="9" y="7"/>
                    <a:pt x="9" y="5"/>
                    <a:pt x="10" y="4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5"/>
                    <a:pt x="10" y="7"/>
                    <a:pt x="9" y="8"/>
                  </a:cubicBezTo>
                  <a:cubicBezTo>
                    <a:pt x="9" y="9"/>
                    <a:pt x="9" y="9"/>
                    <a:pt x="9" y="9"/>
                  </a:cubicBezTo>
                  <a:moveTo>
                    <a:pt x="14" y="8"/>
                  </a:moveTo>
                  <a:cubicBezTo>
                    <a:pt x="13" y="8"/>
                    <a:pt x="13" y="8"/>
                    <a:pt x="12" y="8"/>
                  </a:cubicBezTo>
                  <a:cubicBezTo>
                    <a:pt x="13" y="6"/>
                    <a:pt x="13" y="5"/>
                    <a:pt x="14" y="3"/>
                  </a:cubicBezTo>
                  <a:cubicBezTo>
                    <a:pt x="14" y="3"/>
                    <a:pt x="15" y="3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5"/>
                    <a:pt x="14" y="7"/>
                    <a:pt x="14" y="8"/>
                  </a:cubicBezTo>
                  <a:moveTo>
                    <a:pt x="13" y="0"/>
                  </a:moveTo>
                  <a:cubicBezTo>
                    <a:pt x="11" y="0"/>
                    <a:pt x="9" y="0"/>
                    <a:pt x="8" y="1"/>
                  </a:cubicBezTo>
                  <a:cubicBezTo>
                    <a:pt x="4" y="3"/>
                    <a:pt x="2" y="7"/>
                    <a:pt x="1" y="10"/>
                  </a:cubicBezTo>
                  <a:cubicBezTo>
                    <a:pt x="0" y="13"/>
                    <a:pt x="0" y="15"/>
                    <a:pt x="0" y="18"/>
                  </a:cubicBezTo>
                  <a:cubicBezTo>
                    <a:pt x="0" y="19"/>
                    <a:pt x="0" y="21"/>
                    <a:pt x="1" y="22"/>
                  </a:cubicBezTo>
                  <a:cubicBezTo>
                    <a:pt x="1" y="24"/>
                    <a:pt x="2" y="25"/>
                    <a:pt x="4" y="26"/>
                  </a:cubicBezTo>
                  <a:cubicBezTo>
                    <a:pt x="5" y="27"/>
                    <a:pt x="7" y="27"/>
                    <a:pt x="8" y="27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2" y="27"/>
                    <a:pt x="15" y="25"/>
                    <a:pt x="17" y="22"/>
                  </a:cubicBezTo>
                  <a:cubicBezTo>
                    <a:pt x="20" y="18"/>
                    <a:pt x="20" y="13"/>
                    <a:pt x="20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20" y="7"/>
                    <a:pt x="20" y="5"/>
                    <a:pt x="19" y="3"/>
                  </a:cubicBezTo>
                  <a:cubicBezTo>
                    <a:pt x="19" y="2"/>
                    <a:pt x="18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765"/>
            <p:cNvSpPr>
              <a:spLocks noEditPoints="1"/>
            </p:cNvSpPr>
            <p:nvPr/>
          </p:nvSpPr>
          <p:spPr bwMode="auto">
            <a:xfrm>
              <a:off x="4856" y="1216"/>
              <a:ext cx="101" cy="139"/>
            </a:xfrm>
            <a:custGeom>
              <a:avLst/>
              <a:gdLst>
                <a:gd name="T0" fmla="*/ 16 w 43"/>
                <a:gd name="T1" fmla="*/ 56 h 59"/>
                <a:gd name="T2" fmla="*/ 21 w 43"/>
                <a:gd name="T3" fmla="*/ 51 h 59"/>
                <a:gd name="T4" fmla="*/ 20 w 43"/>
                <a:gd name="T5" fmla="*/ 56 h 59"/>
                <a:gd name="T6" fmla="*/ 23 w 43"/>
                <a:gd name="T7" fmla="*/ 55 h 59"/>
                <a:gd name="T8" fmla="*/ 25 w 43"/>
                <a:gd name="T9" fmla="*/ 50 h 59"/>
                <a:gd name="T10" fmla="*/ 27 w 43"/>
                <a:gd name="T11" fmla="*/ 50 h 59"/>
                <a:gd name="T12" fmla="*/ 26 w 43"/>
                <a:gd name="T13" fmla="*/ 55 h 59"/>
                <a:gd name="T14" fmla="*/ 23 w 43"/>
                <a:gd name="T15" fmla="*/ 55 h 59"/>
                <a:gd name="T16" fmla="*/ 11 w 43"/>
                <a:gd name="T17" fmla="*/ 54 h 59"/>
                <a:gd name="T18" fmla="*/ 13 w 43"/>
                <a:gd name="T19" fmla="*/ 49 h 59"/>
                <a:gd name="T20" fmla="*/ 13 w 43"/>
                <a:gd name="T21" fmla="*/ 55 h 59"/>
                <a:gd name="T22" fmla="*/ 7 w 43"/>
                <a:gd name="T23" fmla="*/ 51 h 59"/>
                <a:gd name="T24" fmla="*/ 11 w 43"/>
                <a:gd name="T25" fmla="*/ 48 h 59"/>
                <a:gd name="T26" fmla="*/ 29 w 43"/>
                <a:gd name="T27" fmla="*/ 53 h 59"/>
                <a:gd name="T28" fmla="*/ 33 w 43"/>
                <a:gd name="T29" fmla="*/ 46 h 59"/>
                <a:gd name="T30" fmla="*/ 32 w 43"/>
                <a:gd name="T31" fmla="*/ 51 h 59"/>
                <a:gd name="T32" fmla="*/ 5 w 43"/>
                <a:gd name="T33" fmla="*/ 48 h 59"/>
                <a:gd name="T34" fmla="*/ 6 w 43"/>
                <a:gd name="T35" fmla="*/ 44 h 59"/>
                <a:gd name="T36" fmla="*/ 5 w 43"/>
                <a:gd name="T37" fmla="*/ 48 h 59"/>
                <a:gd name="T38" fmla="*/ 37 w 43"/>
                <a:gd name="T39" fmla="*/ 43 h 59"/>
                <a:gd name="T40" fmla="*/ 37 w 43"/>
                <a:gd name="T41" fmla="*/ 43 h 59"/>
                <a:gd name="T42" fmla="*/ 3 w 43"/>
                <a:gd name="T43" fmla="*/ 41 h 59"/>
                <a:gd name="T44" fmla="*/ 3 w 43"/>
                <a:gd name="T45" fmla="*/ 41 h 59"/>
                <a:gd name="T46" fmla="*/ 21 w 43"/>
                <a:gd name="T47" fmla="*/ 47 h 59"/>
                <a:gd name="T48" fmla="*/ 4 w 43"/>
                <a:gd name="T49" fmla="*/ 29 h 59"/>
                <a:gd name="T50" fmla="*/ 17 w 43"/>
                <a:gd name="T51" fmla="*/ 5 h 59"/>
                <a:gd name="T52" fmla="*/ 25 w 43"/>
                <a:gd name="T53" fmla="*/ 3 h 59"/>
                <a:gd name="T54" fmla="*/ 36 w 43"/>
                <a:gd name="T55" fmla="*/ 11 h 59"/>
                <a:gd name="T56" fmla="*/ 36 w 43"/>
                <a:gd name="T57" fmla="*/ 11 h 59"/>
                <a:gd name="T58" fmla="*/ 37 w 43"/>
                <a:gd name="T59" fmla="*/ 34 h 59"/>
                <a:gd name="T60" fmla="*/ 21 w 43"/>
                <a:gd name="T61" fmla="*/ 47 h 59"/>
                <a:gd name="T62" fmla="*/ 25 w 43"/>
                <a:gd name="T63" fmla="*/ 0 h 59"/>
                <a:gd name="T64" fmla="*/ 3 w 43"/>
                <a:gd name="T65" fmla="*/ 18 h 59"/>
                <a:gd name="T66" fmla="*/ 1 w 43"/>
                <a:gd name="T67" fmla="*/ 29 h 59"/>
                <a:gd name="T68" fmla="*/ 3 w 43"/>
                <a:gd name="T69" fmla="*/ 52 h 59"/>
                <a:gd name="T70" fmla="*/ 19 w 43"/>
                <a:gd name="T71" fmla="*/ 59 h 59"/>
                <a:gd name="T72" fmla="*/ 21 w 43"/>
                <a:gd name="T73" fmla="*/ 59 h 59"/>
                <a:gd name="T74" fmla="*/ 41 w 43"/>
                <a:gd name="T75" fmla="*/ 44 h 59"/>
                <a:gd name="T76" fmla="*/ 43 w 43"/>
                <a:gd name="T77" fmla="*/ 22 h 59"/>
                <a:gd name="T78" fmla="*/ 36 w 43"/>
                <a:gd name="T79" fmla="*/ 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59">
                  <a:moveTo>
                    <a:pt x="19" y="56"/>
                  </a:moveTo>
                  <a:cubicBezTo>
                    <a:pt x="18" y="56"/>
                    <a:pt x="17" y="56"/>
                    <a:pt x="16" y="56"/>
                  </a:cubicBezTo>
                  <a:cubicBezTo>
                    <a:pt x="16" y="54"/>
                    <a:pt x="17" y="52"/>
                    <a:pt x="18" y="51"/>
                  </a:cubicBezTo>
                  <a:cubicBezTo>
                    <a:pt x="19" y="51"/>
                    <a:pt x="20" y="51"/>
                    <a:pt x="21" y="51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1" y="52"/>
                    <a:pt x="20" y="54"/>
                    <a:pt x="20" y="56"/>
                  </a:cubicBezTo>
                  <a:cubicBezTo>
                    <a:pt x="19" y="56"/>
                    <a:pt x="19" y="56"/>
                    <a:pt x="19" y="56"/>
                  </a:cubicBezTo>
                  <a:moveTo>
                    <a:pt x="23" y="55"/>
                  </a:moveTo>
                  <a:cubicBezTo>
                    <a:pt x="23" y="54"/>
                    <a:pt x="24" y="53"/>
                    <a:pt x="24" y="51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6" y="50"/>
                    <a:pt x="26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51"/>
                    <a:pt x="26" y="53"/>
                    <a:pt x="26" y="54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5"/>
                    <a:pt x="24" y="55"/>
                    <a:pt x="23" y="55"/>
                  </a:cubicBezTo>
                  <a:moveTo>
                    <a:pt x="13" y="55"/>
                  </a:moveTo>
                  <a:cubicBezTo>
                    <a:pt x="12" y="55"/>
                    <a:pt x="12" y="54"/>
                    <a:pt x="11" y="54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2" y="51"/>
                    <a:pt x="13" y="49"/>
                  </a:cubicBezTo>
                  <a:cubicBezTo>
                    <a:pt x="14" y="50"/>
                    <a:pt x="14" y="50"/>
                    <a:pt x="15" y="50"/>
                  </a:cubicBezTo>
                  <a:cubicBezTo>
                    <a:pt x="14" y="52"/>
                    <a:pt x="13" y="53"/>
                    <a:pt x="13" y="55"/>
                  </a:cubicBezTo>
                  <a:moveTo>
                    <a:pt x="9" y="53"/>
                  </a:moveTo>
                  <a:cubicBezTo>
                    <a:pt x="8" y="52"/>
                    <a:pt x="8" y="52"/>
                    <a:pt x="7" y="51"/>
                  </a:cubicBezTo>
                  <a:cubicBezTo>
                    <a:pt x="8" y="50"/>
                    <a:pt x="8" y="48"/>
                    <a:pt x="9" y="47"/>
                  </a:cubicBezTo>
                  <a:cubicBezTo>
                    <a:pt x="9" y="47"/>
                    <a:pt x="10" y="48"/>
                    <a:pt x="11" y="48"/>
                  </a:cubicBezTo>
                  <a:cubicBezTo>
                    <a:pt x="10" y="50"/>
                    <a:pt x="9" y="51"/>
                    <a:pt x="9" y="53"/>
                  </a:cubicBezTo>
                  <a:moveTo>
                    <a:pt x="29" y="53"/>
                  </a:moveTo>
                  <a:cubicBezTo>
                    <a:pt x="30" y="51"/>
                    <a:pt x="30" y="50"/>
                    <a:pt x="31" y="48"/>
                  </a:cubicBezTo>
                  <a:cubicBezTo>
                    <a:pt x="32" y="47"/>
                    <a:pt x="32" y="47"/>
                    <a:pt x="33" y="46"/>
                  </a:cubicBezTo>
                  <a:cubicBezTo>
                    <a:pt x="33" y="48"/>
                    <a:pt x="32" y="49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1" y="52"/>
                    <a:pt x="30" y="52"/>
                    <a:pt x="29" y="53"/>
                  </a:cubicBezTo>
                  <a:moveTo>
                    <a:pt x="5" y="48"/>
                  </a:moveTo>
                  <a:cubicBezTo>
                    <a:pt x="5" y="48"/>
                    <a:pt x="5" y="48"/>
                    <a:pt x="5" y="47"/>
                  </a:cubicBezTo>
                  <a:cubicBezTo>
                    <a:pt x="5" y="46"/>
                    <a:pt x="5" y="45"/>
                    <a:pt x="6" y="44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6" y="46"/>
                    <a:pt x="6" y="47"/>
                    <a:pt x="5" y="48"/>
                  </a:cubicBezTo>
                  <a:moveTo>
                    <a:pt x="36" y="46"/>
                  </a:moveTo>
                  <a:cubicBezTo>
                    <a:pt x="36" y="45"/>
                    <a:pt x="36" y="44"/>
                    <a:pt x="37" y="43"/>
                  </a:cubicBezTo>
                  <a:cubicBezTo>
                    <a:pt x="37" y="42"/>
                    <a:pt x="37" y="41"/>
                    <a:pt x="38" y="41"/>
                  </a:cubicBezTo>
                  <a:cubicBezTo>
                    <a:pt x="38" y="41"/>
                    <a:pt x="38" y="42"/>
                    <a:pt x="37" y="43"/>
                  </a:cubicBezTo>
                  <a:cubicBezTo>
                    <a:pt x="37" y="44"/>
                    <a:pt x="36" y="45"/>
                    <a:pt x="36" y="46"/>
                  </a:cubicBezTo>
                  <a:moveTo>
                    <a:pt x="3" y="41"/>
                  </a:move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41"/>
                    <a:pt x="3" y="41"/>
                    <a:pt x="3" y="41"/>
                  </a:cubicBezTo>
                  <a:moveTo>
                    <a:pt x="21" y="47"/>
                  </a:moveTo>
                  <a:cubicBezTo>
                    <a:pt x="16" y="47"/>
                    <a:pt x="12" y="46"/>
                    <a:pt x="9" y="43"/>
                  </a:cubicBezTo>
                  <a:cubicBezTo>
                    <a:pt x="6" y="39"/>
                    <a:pt x="4" y="35"/>
                    <a:pt x="4" y="29"/>
                  </a:cubicBezTo>
                  <a:cubicBezTo>
                    <a:pt x="4" y="26"/>
                    <a:pt x="5" y="23"/>
                    <a:pt x="6" y="20"/>
                  </a:cubicBezTo>
                  <a:cubicBezTo>
                    <a:pt x="8" y="14"/>
                    <a:pt x="12" y="8"/>
                    <a:pt x="17" y="5"/>
                  </a:cubicBezTo>
                  <a:cubicBezTo>
                    <a:pt x="19" y="4"/>
                    <a:pt x="22" y="3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8" y="3"/>
                    <a:pt x="31" y="4"/>
                    <a:pt x="33" y="6"/>
                  </a:cubicBezTo>
                  <a:cubicBezTo>
                    <a:pt x="35" y="8"/>
                    <a:pt x="36" y="9"/>
                    <a:pt x="36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8" y="15"/>
                    <a:pt x="39" y="19"/>
                    <a:pt x="39" y="24"/>
                  </a:cubicBezTo>
                  <a:cubicBezTo>
                    <a:pt x="39" y="27"/>
                    <a:pt x="39" y="31"/>
                    <a:pt x="37" y="34"/>
                  </a:cubicBezTo>
                  <a:cubicBezTo>
                    <a:pt x="35" y="40"/>
                    <a:pt x="31" y="45"/>
                    <a:pt x="25" y="47"/>
                  </a:cubicBezTo>
                  <a:cubicBezTo>
                    <a:pt x="24" y="47"/>
                    <a:pt x="22" y="47"/>
                    <a:pt x="21" y="47"/>
                  </a:cubicBezTo>
                  <a:cubicBezTo>
                    <a:pt x="21" y="47"/>
                    <a:pt x="21" y="47"/>
                    <a:pt x="21" y="47"/>
                  </a:cubicBezTo>
                  <a:moveTo>
                    <a:pt x="25" y="0"/>
                  </a:moveTo>
                  <a:cubicBezTo>
                    <a:pt x="21" y="0"/>
                    <a:pt x="18" y="0"/>
                    <a:pt x="15" y="2"/>
                  </a:cubicBezTo>
                  <a:cubicBezTo>
                    <a:pt x="9" y="6"/>
                    <a:pt x="5" y="12"/>
                    <a:pt x="3" y="18"/>
                  </a:cubicBezTo>
                  <a:cubicBezTo>
                    <a:pt x="2" y="22"/>
                    <a:pt x="1" y="25"/>
                    <a:pt x="1" y="28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32"/>
                    <a:pt x="0" y="36"/>
                    <a:pt x="0" y="40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8" y="58"/>
                    <a:pt x="14" y="59"/>
                    <a:pt x="19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9"/>
                    <a:pt x="25" y="59"/>
                    <a:pt x="26" y="58"/>
                  </a:cubicBezTo>
                  <a:cubicBezTo>
                    <a:pt x="33" y="56"/>
                    <a:pt x="38" y="50"/>
                    <a:pt x="41" y="44"/>
                  </a:cubicBezTo>
                  <a:cubicBezTo>
                    <a:pt x="43" y="39"/>
                    <a:pt x="43" y="31"/>
                    <a:pt x="43" y="23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43" y="17"/>
                    <a:pt x="42" y="13"/>
                    <a:pt x="40" y="9"/>
                  </a:cubicBezTo>
                  <a:cubicBezTo>
                    <a:pt x="39" y="7"/>
                    <a:pt x="38" y="5"/>
                    <a:pt x="36" y="4"/>
                  </a:cubicBezTo>
                  <a:cubicBezTo>
                    <a:pt x="33" y="1"/>
                    <a:pt x="29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766"/>
            <p:cNvSpPr>
              <a:spLocks noEditPoints="1"/>
            </p:cNvSpPr>
            <p:nvPr/>
          </p:nvSpPr>
          <p:spPr bwMode="auto">
            <a:xfrm>
              <a:off x="4740" y="1079"/>
              <a:ext cx="177" cy="276"/>
            </a:xfrm>
            <a:custGeom>
              <a:avLst/>
              <a:gdLst>
                <a:gd name="T0" fmla="*/ 13 w 75"/>
                <a:gd name="T1" fmla="*/ 109 h 117"/>
                <a:gd name="T2" fmla="*/ 13 w 75"/>
                <a:gd name="T3" fmla="*/ 108 h 117"/>
                <a:gd name="T4" fmla="*/ 14 w 75"/>
                <a:gd name="T5" fmla="*/ 111 h 117"/>
                <a:gd name="T6" fmla="*/ 8 w 75"/>
                <a:gd name="T7" fmla="*/ 106 h 117"/>
                <a:gd name="T8" fmla="*/ 13 w 75"/>
                <a:gd name="T9" fmla="*/ 100 h 117"/>
                <a:gd name="T10" fmla="*/ 6 w 75"/>
                <a:gd name="T11" fmla="*/ 104 h 117"/>
                <a:gd name="T12" fmla="*/ 5 w 75"/>
                <a:gd name="T13" fmla="*/ 103 h 117"/>
                <a:gd name="T14" fmla="*/ 9 w 75"/>
                <a:gd name="T15" fmla="*/ 97 h 117"/>
                <a:gd name="T16" fmla="*/ 4 w 75"/>
                <a:gd name="T17" fmla="*/ 97 h 117"/>
                <a:gd name="T18" fmla="*/ 4 w 75"/>
                <a:gd name="T19" fmla="*/ 93 h 117"/>
                <a:gd name="T20" fmla="*/ 4 w 75"/>
                <a:gd name="T21" fmla="*/ 97 h 117"/>
                <a:gd name="T22" fmla="*/ 18 w 75"/>
                <a:gd name="T23" fmla="*/ 102 h 117"/>
                <a:gd name="T24" fmla="*/ 71 w 75"/>
                <a:gd name="T25" fmla="*/ 21 h 117"/>
                <a:gd name="T26" fmla="*/ 18 w 75"/>
                <a:gd name="T27" fmla="*/ 110 h 117"/>
                <a:gd name="T28" fmla="*/ 5 w 75"/>
                <a:gd name="T29" fmla="*/ 89 h 117"/>
                <a:gd name="T30" fmla="*/ 61 w 75"/>
                <a:gd name="T31" fmla="*/ 4 h 117"/>
                <a:gd name="T32" fmla="*/ 71 w 75"/>
                <a:gd name="T33" fmla="*/ 10 h 117"/>
                <a:gd name="T34" fmla="*/ 60 w 75"/>
                <a:gd name="T35" fmla="*/ 0 h 117"/>
                <a:gd name="T36" fmla="*/ 30 w 75"/>
                <a:gd name="T37" fmla="*/ 46 h 117"/>
                <a:gd name="T38" fmla="*/ 1 w 75"/>
                <a:gd name="T39" fmla="*/ 88 h 117"/>
                <a:gd name="T40" fmla="*/ 1 w 75"/>
                <a:gd name="T41" fmla="*/ 88 h 117"/>
                <a:gd name="T42" fmla="*/ 0 w 75"/>
                <a:gd name="T43" fmla="*/ 89 h 117"/>
                <a:gd name="T44" fmla="*/ 1 w 75"/>
                <a:gd name="T45" fmla="*/ 95 h 117"/>
                <a:gd name="T46" fmla="*/ 1 w 75"/>
                <a:gd name="T47" fmla="*/ 104 h 117"/>
                <a:gd name="T48" fmla="*/ 2 w 75"/>
                <a:gd name="T49" fmla="*/ 106 h 117"/>
                <a:gd name="T50" fmla="*/ 15 w 75"/>
                <a:gd name="T51" fmla="*/ 117 h 117"/>
                <a:gd name="T52" fmla="*/ 16 w 75"/>
                <a:gd name="T53" fmla="*/ 117 h 117"/>
                <a:gd name="T54" fmla="*/ 16 w 75"/>
                <a:gd name="T55" fmla="*/ 117 h 117"/>
                <a:gd name="T56" fmla="*/ 17 w 75"/>
                <a:gd name="T57" fmla="*/ 117 h 117"/>
                <a:gd name="T58" fmla="*/ 18 w 75"/>
                <a:gd name="T59" fmla="*/ 117 h 117"/>
                <a:gd name="T60" fmla="*/ 18 w 75"/>
                <a:gd name="T61" fmla="*/ 117 h 117"/>
                <a:gd name="T62" fmla="*/ 75 w 75"/>
                <a:gd name="T63" fmla="*/ 25 h 117"/>
                <a:gd name="T64" fmla="*/ 75 w 75"/>
                <a:gd name="T65" fmla="*/ 21 h 117"/>
                <a:gd name="T66" fmla="*/ 75 w 75"/>
                <a:gd name="T67" fmla="*/ 10 h 117"/>
                <a:gd name="T68" fmla="*/ 75 w 75"/>
                <a:gd name="T69" fmla="*/ 9 h 117"/>
                <a:gd name="T70" fmla="*/ 74 w 75"/>
                <a:gd name="T71" fmla="*/ 9 h 117"/>
                <a:gd name="T72" fmla="*/ 74 w 75"/>
                <a:gd name="T73" fmla="*/ 8 h 117"/>
                <a:gd name="T74" fmla="*/ 60 w 75"/>
                <a:gd name="T7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5" h="117">
                  <a:moveTo>
                    <a:pt x="14" y="111"/>
                  </a:moveTo>
                  <a:cubicBezTo>
                    <a:pt x="14" y="111"/>
                    <a:pt x="13" y="110"/>
                    <a:pt x="13" y="109"/>
                  </a:cubicBezTo>
                  <a:cubicBezTo>
                    <a:pt x="13" y="109"/>
                    <a:pt x="13" y="109"/>
                    <a:pt x="13" y="109"/>
                  </a:cubicBezTo>
                  <a:cubicBezTo>
                    <a:pt x="13" y="109"/>
                    <a:pt x="13" y="109"/>
                    <a:pt x="13" y="108"/>
                  </a:cubicBezTo>
                  <a:cubicBezTo>
                    <a:pt x="13" y="107"/>
                    <a:pt x="14" y="105"/>
                    <a:pt x="15" y="103"/>
                  </a:cubicBezTo>
                  <a:cubicBezTo>
                    <a:pt x="15" y="106"/>
                    <a:pt x="14" y="108"/>
                    <a:pt x="14" y="111"/>
                  </a:cubicBezTo>
                  <a:moveTo>
                    <a:pt x="10" y="107"/>
                  </a:moveTo>
                  <a:cubicBezTo>
                    <a:pt x="10" y="107"/>
                    <a:pt x="9" y="106"/>
                    <a:pt x="8" y="106"/>
                  </a:cubicBezTo>
                  <a:cubicBezTo>
                    <a:pt x="9" y="103"/>
                    <a:pt x="10" y="101"/>
                    <a:pt x="11" y="99"/>
                  </a:cubicBezTo>
                  <a:cubicBezTo>
                    <a:pt x="12" y="99"/>
                    <a:pt x="12" y="100"/>
                    <a:pt x="13" y="100"/>
                  </a:cubicBezTo>
                  <a:cubicBezTo>
                    <a:pt x="12" y="103"/>
                    <a:pt x="11" y="105"/>
                    <a:pt x="10" y="107"/>
                  </a:cubicBezTo>
                  <a:moveTo>
                    <a:pt x="6" y="104"/>
                  </a:moveTo>
                  <a:cubicBezTo>
                    <a:pt x="5" y="104"/>
                    <a:pt x="5" y="103"/>
                    <a:pt x="5" y="103"/>
                  </a:cubicBezTo>
                  <a:cubicBezTo>
                    <a:pt x="5" y="103"/>
                    <a:pt x="5" y="103"/>
                    <a:pt x="5" y="103"/>
                  </a:cubicBezTo>
                  <a:cubicBezTo>
                    <a:pt x="6" y="100"/>
                    <a:pt x="7" y="98"/>
                    <a:pt x="8" y="96"/>
                  </a:cubicBezTo>
                  <a:cubicBezTo>
                    <a:pt x="8" y="96"/>
                    <a:pt x="9" y="97"/>
                    <a:pt x="9" y="97"/>
                  </a:cubicBezTo>
                  <a:cubicBezTo>
                    <a:pt x="8" y="99"/>
                    <a:pt x="7" y="102"/>
                    <a:pt x="6" y="104"/>
                  </a:cubicBezTo>
                  <a:moveTo>
                    <a:pt x="4" y="97"/>
                  </a:moveTo>
                  <a:cubicBezTo>
                    <a:pt x="4" y="96"/>
                    <a:pt x="4" y="96"/>
                    <a:pt x="4" y="95"/>
                  </a:cubicBezTo>
                  <a:cubicBezTo>
                    <a:pt x="4" y="94"/>
                    <a:pt x="4" y="94"/>
                    <a:pt x="4" y="93"/>
                  </a:cubicBezTo>
                  <a:cubicBezTo>
                    <a:pt x="5" y="93"/>
                    <a:pt x="5" y="94"/>
                    <a:pt x="6" y="94"/>
                  </a:cubicBezTo>
                  <a:cubicBezTo>
                    <a:pt x="5" y="95"/>
                    <a:pt x="5" y="96"/>
                    <a:pt x="4" y="97"/>
                  </a:cubicBezTo>
                  <a:moveTo>
                    <a:pt x="18" y="110"/>
                  </a:moveTo>
                  <a:cubicBezTo>
                    <a:pt x="18" y="107"/>
                    <a:pt x="18" y="104"/>
                    <a:pt x="18" y="102"/>
                  </a:cubicBezTo>
                  <a:cubicBezTo>
                    <a:pt x="36" y="75"/>
                    <a:pt x="55" y="44"/>
                    <a:pt x="71" y="16"/>
                  </a:cubicBezTo>
                  <a:cubicBezTo>
                    <a:pt x="71" y="18"/>
                    <a:pt x="71" y="19"/>
                    <a:pt x="71" y="21"/>
                  </a:cubicBezTo>
                  <a:cubicBezTo>
                    <a:pt x="71" y="22"/>
                    <a:pt x="71" y="23"/>
                    <a:pt x="71" y="24"/>
                  </a:cubicBezTo>
                  <a:cubicBezTo>
                    <a:pt x="55" y="51"/>
                    <a:pt x="36" y="82"/>
                    <a:pt x="18" y="110"/>
                  </a:cubicBezTo>
                  <a:moveTo>
                    <a:pt x="16" y="98"/>
                  </a:moveTo>
                  <a:cubicBezTo>
                    <a:pt x="13" y="95"/>
                    <a:pt x="9" y="92"/>
                    <a:pt x="5" y="89"/>
                  </a:cubicBezTo>
                  <a:cubicBezTo>
                    <a:pt x="16" y="76"/>
                    <a:pt x="25" y="62"/>
                    <a:pt x="33" y="48"/>
                  </a:cubicBezTo>
                  <a:cubicBezTo>
                    <a:pt x="42" y="34"/>
                    <a:pt x="52" y="19"/>
                    <a:pt x="61" y="4"/>
                  </a:cubicBezTo>
                  <a:cubicBezTo>
                    <a:pt x="63" y="5"/>
                    <a:pt x="64" y="5"/>
                    <a:pt x="65" y="6"/>
                  </a:cubicBezTo>
                  <a:cubicBezTo>
                    <a:pt x="67" y="7"/>
                    <a:pt x="68" y="9"/>
                    <a:pt x="71" y="10"/>
                  </a:cubicBezTo>
                  <a:cubicBezTo>
                    <a:pt x="54" y="39"/>
                    <a:pt x="34" y="71"/>
                    <a:pt x="16" y="98"/>
                  </a:cubicBezTo>
                  <a:moveTo>
                    <a:pt x="60" y="0"/>
                  </a:moveTo>
                  <a:cubicBezTo>
                    <a:pt x="59" y="0"/>
                    <a:pt x="59" y="1"/>
                    <a:pt x="58" y="1"/>
                  </a:cubicBezTo>
                  <a:cubicBezTo>
                    <a:pt x="49" y="16"/>
                    <a:pt x="40" y="31"/>
                    <a:pt x="30" y="46"/>
                  </a:cubicBezTo>
                  <a:cubicBezTo>
                    <a:pt x="21" y="61"/>
                    <a:pt x="12" y="75"/>
                    <a:pt x="1" y="87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1" y="88"/>
                    <a:pt x="1" y="88"/>
                    <a:pt x="1" y="88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" y="91"/>
                    <a:pt x="1" y="93"/>
                    <a:pt x="1" y="95"/>
                  </a:cubicBezTo>
                  <a:cubicBezTo>
                    <a:pt x="1" y="97"/>
                    <a:pt x="1" y="99"/>
                    <a:pt x="0" y="103"/>
                  </a:cubicBezTo>
                  <a:cubicBezTo>
                    <a:pt x="0" y="104"/>
                    <a:pt x="1" y="104"/>
                    <a:pt x="1" y="104"/>
                  </a:cubicBezTo>
                  <a:cubicBezTo>
                    <a:pt x="1" y="105"/>
                    <a:pt x="1" y="105"/>
                    <a:pt x="1" y="106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7" y="109"/>
                    <a:pt x="11" y="113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6" y="117"/>
                    <a:pt x="16" y="117"/>
                    <a:pt x="16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7" y="117"/>
                    <a:pt x="17" y="117"/>
                    <a:pt x="17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7"/>
                    <a:pt x="18" y="117"/>
                    <a:pt x="18" y="117"/>
                  </a:cubicBezTo>
                  <a:cubicBezTo>
                    <a:pt x="18" y="116"/>
                    <a:pt x="18" y="116"/>
                    <a:pt x="18" y="116"/>
                  </a:cubicBezTo>
                  <a:cubicBezTo>
                    <a:pt x="36" y="88"/>
                    <a:pt x="58" y="55"/>
                    <a:pt x="75" y="25"/>
                  </a:cubicBezTo>
                  <a:cubicBezTo>
                    <a:pt x="75" y="25"/>
                    <a:pt x="75" y="24"/>
                    <a:pt x="75" y="24"/>
                  </a:cubicBezTo>
                  <a:cubicBezTo>
                    <a:pt x="75" y="23"/>
                    <a:pt x="75" y="22"/>
                    <a:pt x="75" y="21"/>
                  </a:cubicBezTo>
                  <a:cubicBezTo>
                    <a:pt x="75" y="19"/>
                    <a:pt x="75" y="17"/>
                    <a:pt x="75" y="13"/>
                  </a:cubicBezTo>
                  <a:cubicBezTo>
                    <a:pt x="75" y="12"/>
                    <a:pt x="75" y="11"/>
                    <a:pt x="75" y="10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4" y="9"/>
                    <a:pt x="74" y="9"/>
                    <a:pt x="74" y="9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1" y="6"/>
                    <a:pt x="69" y="5"/>
                    <a:pt x="67" y="4"/>
                  </a:cubicBezTo>
                  <a:cubicBezTo>
                    <a:pt x="65" y="2"/>
                    <a:pt x="63" y="1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767"/>
            <p:cNvSpPr>
              <a:spLocks noEditPoints="1"/>
            </p:cNvSpPr>
            <p:nvPr/>
          </p:nvSpPr>
          <p:spPr bwMode="auto">
            <a:xfrm>
              <a:off x="5213" y="3119"/>
              <a:ext cx="339" cy="440"/>
            </a:xfrm>
            <a:custGeom>
              <a:avLst/>
              <a:gdLst>
                <a:gd name="T0" fmla="*/ 68 w 143"/>
                <a:gd name="T1" fmla="*/ 164 h 186"/>
                <a:gd name="T2" fmla="*/ 55 w 143"/>
                <a:gd name="T3" fmla="*/ 181 h 186"/>
                <a:gd name="T4" fmla="*/ 66 w 143"/>
                <a:gd name="T5" fmla="*/ 179 h 186"/>
                <a:gd name="T6" fmla="*/ 33 w 143"/>
                <a:gd name="T7" fmla="*/ 182 h 186"/>
                <a:gd name="T8" fmla="*/ 38 w 143"/>
                <a:gd name="T9" fmla="*/ 181 h 186"/>
                <a:gd name="T10" fmla="*/ 70 w 143"/>
                <a:gd name="T11" fmla="*/ 180 h 186"/>
                <a:gd name="T12" fmla="*/ 77 w 143"/>
                <a:gd name="T13" fmla="*/ 178 h 186"/>
                <a:gd name="T14" fmla="*/ 21 w 143"/>
                <a:gd name="T15" fmla="*/ 181 h 186"/>
                <a:gd name="T16" fmla="*/ 47 w 143"/>
                <a:gd name="T17" fmla="*/ 162 h 186"/>
                <a:gd name="T18" fmla="*/ 109 w 143"/>
                <a:gd name="T19" fmla="*/ 160 h 186"/>
                <a:gd name="T20" fmla="*/ 99 w 143"/>
                <a:gd name="T21" fmla="*/ 160 h 186"/>
                <a:gd name="T22" fmla="*/ 88 w 143"/>
                <a:gd name="T23" fmla="*/ 177 h 186"/>
                <a:gd name="T24" fmla="*/ 5 w 143"/>
                <a:gd name="T25" fmla="*/ 179 h 186"/>
                <a:gd name="T26" fmla="*/ 21 w 143"/>
                <a:gd name="T27" fmla="*/ 156 h 186"/>
                <a:gd name="T28" fmla="*/ 10 w 143"/>
                <a:gd name="T29" fmla="*/ 180 h 186"/>
                <a:gd name="T30" fmla="*/ 24 w 143"/>
                <a:gd name="T31" fmla="*/ 139 h 186"/>
                <a:gd name="T32" fmla="*/ 20 w 143"/>
                <a:gd name="T33" fmla="*/ 151 h 186"/>
                <a:gd name="T34" fmla="*/ 16 w 143"/>
                <a:gd name="T35" fmla="*/ 155 h 186"/>
                <a:gd name="T36" fmla="*/ 30 w 143"/>
                <a:gd name="T37" fmla="*/ 133 h 186"/>
                <a:gd name="T38" fmla="*/ 31 w 143"/>
                <a:gd name="T39" fmla="*/ 124 h 186"/>
                <a:gd name="T40" fmla="*/ 35 w 143"/>
                <a:gd name="T41" fmla="*/ 123 h 186"/>
                <a:gd name="T42" fmla="*/ 68 w 143"/>
                <a:gd name="T43" fmla="*/ 113 h 186"/>
                <a:gd name="T44" fmla="*/ 73 w 143"/>
                <a:gd name="T45" fmla="*/ 112 h 186"/>
                <a:gd name="T46" fmla="*/ 35 w 143"/>
                <a:gd name="T47" fmla="*/ 114 h 186"/>
                <a:gd name="T48" fmla="*/ 76 w 143"/>
                <a:gd name="T49" fmla="*/ 104 h 186"/>
                <a:gd name="T50" fmla="*/ 76 w 143"/>
                <a:gd name="T51" fmla="*/ 104 h 186"/>
                <a:gd name="T52" fmla="*/ 92 w 143"/>
                <a:gd name="T53" fmla="*/ 89 h 186"/>
                <a:gd name="T54" fmla="*/ 95 w 143"/>
                <a:gd name="T55" fmla="*/ 74 h 186"/>
                <a:gd name="T56" fmla="*/ 93 w 143"/>
                <a:gd name="T57" fmla="*/ 79 h 186"/>
                <a:gd name="T58" fmla="*/ 106 w 143"/>
                <a:gd name="T59" fmla="*/ 61 h 186"/>
                <a:gd name="T60" fmla="*/ 103 w 143"/>
                <a:gd name="T61" fmla="*/ 53 h 186"/>
                <a:gd name="T62" fmla="*/ 106 w 143"/>
                <a:gd name="T63" fmla="*/ 58 h 186"/>
                <a:gd name="T64" fmla="*/ 110 w 143"/>
                <a:gd name="T65" fmla="*/ 40 h 186"/>
                <a:gd name="T66" fmla="*/ 105 w 143"/>
                <a:gd name="T67" fmla="*/ 33 h 186"/>
                <a:gd name="T68" fmla="*/ 105 w 143"/>
                <a:gd name="T69" fmla="*/ 30 h 186"/>
                <a:gd name="T70" fmla="*/ 105 w 143"/>
                <a:gd name="T71" fmla="*/ 30 h 186"/>
                <a:gd name="T72" fmla="*/ 110 w 143"/>
                <a:gd name="T73" fmla="*/ 21 h 186"/>
                <a:gd name="T74" fmla="*/ 104 w 143"/>
                <a:gd name="T75" fmla="*/ 17 h 186"/>
                <a:gd name="T76" fmla="*/ 110 w 143"/>
                <a:gd name="T77" fmla="*/ 15 h 186"/>
                <a:gd name="T78" fmla="*/ 114 w 143"/>
                <a:gd name="T79" fmla="*/ 29 h 186"/>
                <a:gd name="T80" fmla="*/ 139 w 143"/>
                <a:gd name="T81" fmla="*/ 53 h 186"/>
                <a:gd name="T82" fmla="*/ 112 w 143"/>
                <a:gd name="T83" fmla="*/ 151 h 186"/>
                <a:gd name="T84" fmla="*/ 37 w 143"/>
                <a:gd name="T85" fmla="*/ 127 h 186"/>
                <a:gd name="T86" fmla="*/ 63 w 143"/>
                <a:gd name="T87" fmla="*/ 115 h 186"/>
                <a:gd name="T88" fmla="*/ 66 w 143"/>
                <a:gd name="T89" fmla="*/ 116 h 186"/>
                <a:gd name="T90" fmla="*/ 109 w 143"/>
                <a:gd name="T91" fmla="*/ 0 h 186"/>
                <a:gd name="T92" fmla="*/ 103 w 143"/>
                <a:gd name="T93" fmla="*/ 7 h 186"/>
                <a:gd name="T94" fmla="*/ 99 w 143"/>
                <a:gd name="T95" fmla="*/ 12 h 186"/>
                <a:gd name="T96" fmla="*/ 101 w 143"/>
                <a:gd name="T97" fmla="*/ 25 h 186"/>
                <a:gd name="T98" fmla="*/ 64 w 143"/>
                <a:gd name="T99" fmla="*/ 110 h 186"/>
                <a:gd name="T100" fmla="*/ 45 w 143"/>
                <a:gd name="T101" fmla="*/ 96 h 186"/>
                <a:gd name="T102" fmla="*/ 43 w 143"/>
                <a:gd name="T103" fmla="*/ 97 h 186"/>
                <a:gd name="T104" fmla="*/ 14 w 143"/>
                <a:gd name="T105" fmla="*/ 150 h 186"/>
                <a:gd name="T106" fmla="*/ 3 w 143"/>
                <a:gd name="T107" fmla="*/ 172 h 186"/>
                <a:gd name="T108" fmla="*/ 1 w 143"/>
                <a:gd name="T109" fmla="*/ 178 h 186"/>
                <a:gd name="T110" fmla="*/ 1 w 143"/>
                <a:gd name="T111" fmla="*/ 181 h 186"/>
                <a:gd name="T112" fmla="*/ 23 w 143"/>
                <a:gd name="T113" fmla="*/ 185 h 186"/>
                <a:gd name="T114" fmla="*/ 35 w 143"/>
                <a:gd name="T115" fmla="*/ 186 h 186"/>
                <a:gd name="T116" fmla="*/ 100 w 143"/>
                <a:gd name="T117" fmla="*/ 177 h 186"/>
                <a:gd name="T118" fmla="*/ 117 w 143"/>
                <a:gd name="T119" fmla="*/ 149 h 186"/>
                <a:gd name="T120" fmla="*/ 134 w 143"/>
                <a:gd name="T121" fmla="*/ 5 h 186"/>
                <a:gd name="T122" fmla="*/ 111 w 143"/>
                <a:gd name="T1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" h="186">
                  <a:moveTo>
                    <a:pt x="42" y="182"/>
                  </a:moveTo>
                  <a:cubicBezTo>
                    <a:pt x="48" y="176"/>
                    <a:pt x="53" y="170"/>
                    <a:pt x="59" y="165"/>
                  </a:cubicBezTo>
                  <a:cubicBezTo>
                    <a:pt x="60" y="164"/>
                    <a:pt x="60" y="164"/>
                    <a:pt x="60" y="163"/>
                  </a:cubicBezTo>
                  <a:cubicBezTo>
                    <a:pt x="63" y="164"/>
                    <a:pt x="65" y="164"/>
                    <a:pt x="68" y="164"/>
                  </a:cubicBezTo>
                  <a:cubicBezTo>
                    <a:pt x="63" y="169"/>
                    <a:pt x="58" y="174"/>
                    <a:pt x="52" y="179"/>
                  </a:cubicBezTo>
                  <a:cubicBezTo>
                    <a:pt x="52" y="180"/>
                    <a:pt x="52" y="180"/>
                    <a:pt x="52" y="181"/>
                  </a:cubicBezTo>
                  <a:cubicBezTo>
                    <a:pt x="49" y="181"/>
                    <a:pt x="45" y="181"/>
                    <a:pt x="42" y="182"/>
                  </a:cubicBezTo>
                  <a:moveTo>
                    <a:pt x="55" y="181"/>
                  </a:moveTo>
                  <a:cubicBezTo>
                    <a:pt x="60" y="175"/>
                    <a:pt x="66" y="170"/>
                    <a:pt x="72" y="165"/>
                  </a:cubicBezTo>
                  <a:cubicBezTo>
                    <a:pt x="72" y="164"/>
                    <a:pt x="72" y="164"/>
                    <a:pt x="72" y="164"/>
                  </a:cubicBezTo>
                  <a:cubicBezTo>
                    <a:pt x="75" y="164"/>
                    <a:pt x="78" y="164"/>
                    <a:pt x="81" y="163"/>
                  </a:cubicBezTo>
                  <a:cubicBezTo>
                    <a:pt x="76" y="169"/>
                    <a:pt x="71" y="174"/>
                    <a:pt x="66" y="179"/>
                  </a:cubicBezTo>
                  <a:cubicBezTo>
                    <a:pt x="65" y="180"/>
                    <a:pt x="65" y="180"/>
                    <a:pt x="65" y="180"/>
                  </a:cubicBezTo>
                  <a:cubicBezTo>
                    <a:pt x="62" y="180"/>
                    <a:pt x="58" y="181"/>
                    <a:pt x="55" y="181"/>
                  </a:cubicBezTo>
                  <a:moveTo>
                    <a:pt x="33" y="182"/>
                  </a:moveTo>
                  <a:cubicBezTo>
                    <a:pt x="33" y="182"/>
                    <a:pt x="33" y="182"/>
                    <a:pt x="33" y="182"/>
                  </a:cubicBezTo>
                  <a:cubicBezTo>
                    <a:pt x="31" y="182"/>
                    <a:pt x="30" y="182"/>
                    <a:pt x="29" y="182"/>
                  </a:cubicBezTo>
                  <a:cubicBezTo>
                    <a:pt x="36" y="175"/>
                    <a:pt x="44" y="169"/>
                    <a:pt x="51" y="163"/>
                  </a:cubicBezTo>
                  <a:cubicBezTo>
                    <a:pt x="53" y="163"/>
                    <a:pt x="55" y="163"/>
                    <a:pt x="57" y="163"/>
                  </a:cubicBezTo>
                  <a:cubicBezTo>
                    <a:pt x="50" y="169"/>
                    <a:pt x="44" y="175"/>
                    <a:pt x="38" y="181"/>
                  </a:cubicBezTo>
                  <a:cubicBezTo>
                    <a:pt x="38" y="181"/>
                    <a:pt x="38" y="181"/>
                    <a:pt x="37" y="181"/>
                  </a:cubicBezTo>
                  <a:cubicBezTo>
                    <a:pt x="37" y="181"/>
                    <a:pt x="37" y="181"/>
                    <a:pt x="36" y="182"/>
                  </a:cubicBezTo>
                  <a:cubicBezTo>
                    <a:pt x="35" y="182"/>
                    <a:pt x="34" y="182"/>
                    <a:pt x="33" y="182"/>
                  </a:cubicBezTo>
                  <a:moveTo>
                    <a:pt x="70" y="180"/>
                  </a:moveTo>
                  <a:cubicBezTo>
                    <a:pt x="75" y="174"/>
                    <a:pt x="80" y="169"/>
                    <a:pt x="86" y="163"/>
                  </a:cubicBezTo>
                  <a:cubicBezTo>
                    <a:pt x="86" y="163"/>
                    <a:pt x="86" y="163"/>
                    <a:pt x="86" y="163"/>
                  </a:cubicBezTo>
                  <a:cubicBezTo>
                    <a:pt x="89" y="162"/>
                    <a:pt x="91" y="162"/>
                    <a:pt x="94" y="161"/>
                  </a:cubicBezTo>
                  <a:cubicBezTo>
                    <a:pt x="88" y="167"/>
                    <a:pt x="83" y="173"/>
                    <a:pt x="77" y="178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4" y="179"/>
                    <a:pt x="72" y="179"/>
                    <a:pt x="70" y="180"/>
                  </a:cubicBezTo>
                  <a:moveTo>
                    <a:pt x="24" y="181"/>
                  </a:moveTo>
                  <a:cubicBezTo>
                    <a:pt x="23" y="181"/>
                    <a:pt x="22" y="181"/>
                    <a:pt x="21" y="181"/>
                  </a:cubicBezTo>
                  <a:cubicBezTo>
                    <a:pt x="19" y="181"/>
                    <a:pt x="16" y="181"/>
                    <a:pt x="14" y="181"/>
                  </a:cubicBezTo>
                  <a:cubicBezTo>
                    <a:pt x="19" y="176"/>
                    <a:pt x="32" y="166"/>
                    <a:pt x="38" y="161"/>
                  </a:cubicBezTo>
                  <a:cubicBezTo>
                    <a:pt x="39" y="160"/>
                    <a:pt x="39" y="160"/>
                    <a:pt x="39" y="160"/>
                  </a:cubicBezTo>
                  <a:cubicBezTo>
                    <a:pt x="42" y="161"/>
                    <a:pt x="45" y="162"/>
                    <a:pt x="47" y="162"/>
                  </a:cubicBezTo>
                  <a:cubicBezTo>
                    <a:pt x="40" y="169"/>
                    <a:pt x="32" y="175"/>
                    <a:pt x="24" y="181"/>
                  </a:cubicBezTo>
                  <a:moveTo>
                    <a:pt x="92" y="176"/>
                  </a:moveTo>
                  <a:cubicBezTo>
                    <a:pt x="97" y="171"/>
                    <a:pt x="102" y="166"/>
                    <a:pt x="108" y="161"/>
                  </a:cubicBezTo>
                  <a:cubicBezTo>
                    <a:pt x="108" y="160"/>
                    <a:pt x="108" y="160"/>
                    <a:pt x="109" y="160"/>
                  </a:cubicBezTo>
                  <a:cubicBezTo>
                    <a:pt x="105" y="164"/>
                    <a:pt x="102" y="169"/>
                    <a:pt x="99" y="174"/>
                  </a:cubicBezTo>
                  <a:cubicBezTo>
                    <a:pt x="97" y="174"/>
                    <a:pt x="94" y="175"/>
                    <a:pt x="92" y="176"/>
                  </a:cubicBezTo>
                  <a:moveTo>
                    <a:pt x="82" y="178"/>
                  </a:moveTo>
                  <a:cubicBezTo>
                    <a:pt x="88" y="172"/>
                    <a:pt x="94" y="166"/>
                    <a:pt x="99" y="160"/>
                  </a:cubicBezTo>
                  <a:cubicBezTo>
                    <a:pt x="102" y="159"/>
                    <a:pt x="105" y="158"/>
                    <a:pt x="107" y="157"/>
                  </a:cubicBezTo>
                  <a:cubicBezTo>
                    <a:pt x="107" y="158"/>
                    <a:pt x="106" y="158"/>
                    <a:pt x="106" y="159"/>
                  </a:cubicBezTo>
                  <a:cubicBezTo>
                    <a:pt x="100" y="164"/>
                    <a:pt x="94" y="170"/>
                    <a:pt x="88" y="175"/>
                  </a:cubicBezTo>
                  <a:cubicBezTo>
                    <a:pt x="88" y="176"/>
                    <a:pt x="88" y="176"/>
                    <a:pt x="88" y="177"/>
                  </a:cubicBezTo>
                  <a:cubicBezTo>
                    <a:pt x="86" y="177"/>
                    <a:pt x="84" y="177"/>
                    <a:pt x="82" y="178"/>
                  </a:cubicBezTo>
                  <a:moveTo>
                    <a:pt x="10" y="180"/>
                  </a:moveTo>
                  <a:cubicBezTo>
                    <a:pt x="8" y="180"/>
                    <a:pt x="7" y="179"/>
                    <a:pt x="5" y="179"/>
                  </a:cubicBezTo>
                  <a:cubicBezTo>
                    <a:pt x="5" y="179"/>
                    <a:pt x="5" y="179"/>
                    <a:pt x="5" y="179"/>
                  </a:cubicBezTo>
                  <a:cubicBezTo>
                    <a:pt x="8" y="175"/>
                    <a:pt x="10" y="172"/>
                    <a:pt x="13" y="168"/>
                  </a:cubicBezTo>
                  <a:cubicBezTo>
                    <a:pt x="15" y="163"/>
                    <a:pt x="18" y="159"/>
                    <a:pt x="20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1" y="156"/>
                    <a:pt x="21" y="156"/>
                    <a:pt x="21" y="156"/>
                  </a:cubicBezTo>
                  <a:cubicBezTo>
                    <a:pt x="25" y="157"/>
                    <a:pt x="30" y="159"/>
                    <a:pt x="35" y="160"/>
                  </a:cubicBezTo>
                  <a:cubicBezTo>
                    <a:pt x="31" y="163"/>
                    <a:pt x="25" y="168"/>
                    <a:pt x="20" y="172"/>
                  </a:cubicBezTo>
                  <a:cubicBezTo>
                    <a:pt x="17" y="174"/>
                    <a:pt x="14" y="176"/>
                    <a:pt x="12" y="178"/>
                  </a:cubicBezTo>
                  <a:cubicBezTo>
                    <a:pt x="12" y="179"/>
                    <a:pt x="11" y="179"/>
                    <a:pt x="10" y="180"/>
                  </a:cubicBezTo>
                  <a:cubicBezTo>
                    <a:pt x="10" y="180"/>
                    <a:pt x="10" y="180"/>
                    <a:pt x="10" y="180"/>
                  </a:cubicBezTo>
                  <a:moveTo>
                    <a:pt x="16" y="155"/>
                  </a:moveTo>
                  <a:cubicBezTo>
                    <a:pt x="18" y="151"/>
                    <a:pt x="20" y="146"/>
                    <a:pt x="23" y="141"/>
                  </a:cubicBezTo>
                  <a:cubicBezTo>
                    <a:pt x="23" y="140"/>
                    <a:pt x="24" y="139"/>
                    <a:pt x="24" y="139"/>
                  </a:cubicBezTo>
                  <a:cubicBezTo>
                    <a:pt x="25" y="138"/>
                    <a:pt x="26" y="137"/>
                    <a:pt x="28" y="136"/>
                  </a:cubicBezTo>
                  <a:cubicBezTo>
                    <a:pt x="27" y="137"/>
                    <a:pt x="27" y="138"/>
                    <a:pt x="27" y="138"/>
                  </a:cubicBezTo>
                  <a:cubicBezTo>
                    <a:pt x="25" y="142"/>
                    <a:pt x="23" y="145"/>
                    <a:pt x="21" y="148"/>
                  </a:cubicBezTo>
                  <a:cubicBezTo>
                    <a:pt x="21" y="149"/>
                    <a:pt x="20" y="150"/>
                    <a:pt x="20" y="151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8" y="152"/>
                    <a:pt x="18" y="153"/>
                  </a:cubicBezTo>
                  <a:cubicBezTo>
                    <a:pt x="17" y="153"/>
                    <a:pt x="17" y="154"/>
                    <a:pt x="16" y="155"/>
                  </a:cubicBezTo>
                  <a:moveTo>
                    <a:pt x="26" y="134"/>
                  </a:moveTo>
                  <a:cubicBezTo>
                    <a:pt x="27" y="132"/>
                    <a:pt x="28" y="131"/>
                    <a:pt x="29" y="129"/>
                  </a:cubicBezTo>
                  <a:cubicBezTo>
                    <a:pt x="30" y="128"/>
                    <a:pt x="31" y="127"/>
                    <a:pt x="33" y="127"/>
                  </a:cubicBezTo>
                  <a:cubicBezTo>
                    <a:pt x="32" y="129"/>
                    <a:pt x="31" y="131"/>
                    <a:pt x="30" y="133"/>
                  </a:cubicBez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28" y="133"/>
                    <a:pt x="28" y="133"/>
                  </a:cubicBezTo>
                  <a:cubicBezTo>
                    <a:pt x="28" y="133"/>
                    <a:pt x="27" y="133"/>
                    <a:pt x="26" y="134"/>
                  </a:cubicBezTo>
                  <a:moveTo>
                    <a:pt x="31" y="124"/>
                  </a:moveTo>
                  <a:cubicBezTo>
                    <a:pt x="31" y="124"/>
                    <a:pt x="31" y="124"/>
                    <a:pt x="31" y="124"/>
                  </a:cubicBezTo>
                  <a:cubicBezTo>
                    <a:pt x="32" y="122"/>
                    <a:pt x="33" y="120"/>
                    <a:pt x="33" y="118"/>
                  </a:cubicBezTo>
                  <a:cubicBezTo>
                    <a:pt x="35" y="118"/>
                    <a:pt x="36" y="117"/>
                    <a:pt x="38" y="116"/>
                  </a:cubicBezTo>
                  <a:cubicBezTo>
                    <a:pt x="37" y="118"/>
                    <a:pt x="36" y="120"/>
                    <a:pt x="35" y="123"/>
                  </a:cubicBezTo>
                  <a:cubicBezTo>
                    <a:pt x="35" y="122"/>
                    <a:pt x="34" y="122"/>
                    <a:pt x="34" y="122"/>
                  </a:cubicBezTo>
                  <a:cubicBezTo>
                    <a:pt x="34" y="122"/>
                    <a:pt x="33" y="123"/>
                    <a:pt x="33" y="123"/>
                  </a:cubicBezTo>
                  <a:cubicBezTo>
                    <a:pt x="32" y="123"/>
                    <a:pt x="32" y="124"/>
                    <a:pt x="31" y="124"/>
                  </a:cubicBezTo>
                  <a:moveTo>
                    <a:pt x="68" y="113"/>
                  </a:moveTo>
                  <a:cubicBezTo>
                    <a:pt x="69" y="111"/>
                    <a:pt x="70" y="110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4" y="108"/>
                    <a:pt x="76" y="107"/>
                    <a:pt x="78" y="107"/>
                  </a:cubicBezTo>
                  <a:cubicBezTo>
                    <a:pt x="77" y="108"/>
                    <a:pt x="75" y="110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3" y="112"/>
                    <a:pt x="73" y="112"/>
                    <a:pt x="73" y="112"/>
                  </a:cubicBezTo>
                  <a:cubicBezTo>
                    <a:pt x="71" y="112"/>
                    <a:pt x="69" y="112"/>
                    <a:pt x="68" y="113"/>
                  </a:cubicBezTo>
                  <a:moveTo>
                    <a:pt x="35" y="114"/>
                  </a:moveTo>
                  <a:cubicBezTo>
                    <a:pt x="37" y="111"/>
                    <a:pt x="40" y="108"/>
                    <a:pt x="42" y="105"/>
                  </a:cubicBezTo>
                  <a:cubicBezTo>
                    <a:pt x="41" y="107"/>
                    <a:pt x="40" y="109"/>
                    <a:pt x="40" y="112"/>
                  </a:cubicBezTo>
                  <a:cubicBezTo>
                    <a:pt x="38" y="112"/>
                    <a:pt x="37" y="113"/>
                    <a:pt x="35" y="114"/>
                  </a:cubicBezTo>
                  <a:moveTo>
                    <a:pt x="76" y="104"/>
                  </a:moveTo>
                  <a:cubicBezTo>
                    <a:pt x="78" y="102"/>
                    <a:pt x="80" y="99"/>
                    <a:pt x="82" y="96"/>
                  </a:cubicBezTo>
                  <a:cubicBezTo>
                    <a:pt x="84" y="95"/>
                    <a:pt x="87" y="95"/>
                    <a:pt x="89" y="94"/>
                  </a:cubicBezTo>
                  <a:cubicBezTo>
                    <a:pt x="87" y="96"/>
                    <a:pt x="85" y="99"/>
                    <a:pt x="83" y="101"/>
                  </a:cubicBezTo>
                  <a:cubicBezTo>
                    <a:pt x="80" y="102"/>
                    <a:pt x="78" y="103"/>
                    <a:pt x="76" y="104"/>
                  </a:cubicBezTo>
                  <a:moveTo>
                    <a:pt x="85" y="92"/>
                  </a:moveTo>
                  <a:cubicBezTo>
                    <a:pt x="87" y="89"/>
                    <a:pt x="89" y="86"/>
                    <a:pt x="91" y="83"/>
                  </a:cubicBezTo>
                  <a:cubicBezTo>
                    <a:pt x="93" y="82"/>
                    <a:pt x="95" y="82"/>
                    <a:pt x="97" y="81"/>
                  </a:cubicBezTo>
                  <a:cubicBezTo>
                    <a:pt x="96" y="84"/>
                    <a:pt x="94" y="86"/>
                    <a:pt x="92" y="89"/>
                  </a:cubicBezTo>
                  <a:cubicBezTo>
                    <a:pt x="92" y="89"/>
                    <a:pt x="92" y="89"/>
                    <a:pt x="92" y="89"/>
                  </a:cubicBezTo>
                  <a:cubicBezTo>
                    <a:pt x="90" y="90"/>
                    <a:pt x="88" y="91"/>
                    <a:pt x="85" y="92"/>
                  </a:cubicBezTo>
                  <a:moveTo>
                    <a:pt x="93" y="79"/>
                  </a:moveTo>
                  <a:cubicBezTo>
                    <a:pt x="94" y="77"/>
                    <a:pt x="95" y="76"/>
                    <a:pt x="95" y="74"/>
                  </a:cubicBezTo>
                  <a:cubicBezTo>
                    <a:pt x="97" y="73"/>
                    <a:pt x="99" y="73"/>
                    <a:pt x="101" y="72"/>
                  </a:cubicBezTo>
                  <a:cubicBezTo>
                    <a:pt x="101" y="74"/>
                    <a:pt x="100" y="76"/>
                    <a:pt x="99" y="77"/>
                  </a:cubicBezTo>
                  <a:cubicBezTo>
                    <a:pt x="98" y="77"/>
                    <a:pt x="98" y="77"/>
                    <a:pt x="98" y="77"/>
                  </a:cubicBezTo>
                  <a:cubicBezTo>
                    <a:pt x="97" y="78"/>
                    <a:pt x="95" y="79"/>
                    <a:pt x="93" y="79"/>
                  </a:cubicBezTo>
                  <a:moveTo>
                    <a:pt x="97" y="71"/>
                  </a:moveTo>
                  <a:cubicBezTo>
                    <a:pt x="98" y="68"/>
                    <a:pt x="99" y="66"/>
                    <a:pt x="100" y="63"/>
                  </a:cubicBezTo>
                  <a:cubicBezTo>
                    <a:pt x="100" y="63"/>
                    <a:pt x="100" y="63"/>
                    <a:pt x="100" y="63"/>
                  </a:cubicBezTo>
                  <a:cubicBezTo>
                    <a:pt x="102" y="62"/>
                    <a:pt x="104" y="61"/>
                    <a:pt x="106" y="61"/>
                  </a:cubicBezTo>
                  <a:cubicBezTo>
                    <a:pt x="105" y="63"/>
                    <a:pt x="104" y="66"/>
                    <a:pt x="103" y="69"/>
                  </a:cubicBezTo>
                  <a:cubicBezTo>
                    <a:pt x="101" y="69"/>
                    <a:pt x="99" y="70"/>
                    <a:pt x="97" y="71"/>
                  </a:cubicBezTo>
                  <a:moveTo>
                    <a:pt x="101" y="59"/>
                  </a:moveTo>
                  <a:cubicBezTo>
                    <a:pt x="102" y="57"/>
                    <a:pt x="102" y="55"/>
                    <a:pt x="103" y="53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5" y="52"/>
                    <a:pt x="107" y="51"/>
                    <a:pt x="108" y="51"/>
                  </a:cubicBezTo>
                  <a:cubicBezTo>
                    <a:pt x="108" y="53"/>
                    <a:pt x="107" y="55"/>
                    <a:pt x="107" y="58"/>
                  </a:cubicBezTo>
                  <a:cubicBezTo>
                    <a:pt x="106" y="58"/>
                    <a:pt x="106" y="58"/>
                    <a:pt x="106" y="58"/>
                  </a:cubicBezTo>
                  <a:cubicBezTo>
                    <a:pt x="105" y="58"/>
                    <a:pt x="103" y="58"/>
                    <a:pt x="101" y="59"/>
                  </a:cubicBezTo>
                  <a:moveTo>
                    <a:pt x="103" y="49"/>
                  </a:moveTo>
                  <a:cubicBezTo>
                    <a:pt x="104" y="47"/>
                    <a:pt x="104" y="44"/>
                    <a:pt x="104" y="42"/>
                  </a:cubicBezTo>
                  <a:cubicBezTo>
                    <a:pt x="106" y="42"/>
                    <a:pt x="108" y="41"/>
                    <a:pt x="110" y="40"/>
                  </a:cubicBezTo>
                  <a:cubicBezTo>
                    <a:pt x="110" y="43"/>
                    <a:pt x="109" y="45"/>
                    <a:pt x="109" y="47"/>
                  </a:cubicBezTo>
                  <a:cubicBezTo>
                    <a:pt x="107" y="48"/>
                    <a:pt x="105" y="48"/>
                    <a:pt x="103" y="49"/>
                  </a:cubicBezTo>
                  <a:moveTo>
                    <a:pt x="105" y="39"/>
                  </a:moveTo>
                  <a:cubicBezTo>
                    <a:pt x="105" y="37"/>
                    <a:pt x="105" y="35"/>
                    <a:pt x="105" y="33"/>
                  </a:cubicBezTo>
                  <a:cubicBezTo>
                    <a:pt x="107" y="32"/>
                    <a:pt x="109" y="32"/>
                    <a:pt x="111" y="31"/>
                  </a:cubicBezTo>
                  <a:cubicBezTo>
                    <a:pt x="110" y="33"/>
                    <a:pt x="110" y="35"/>
                    <a:pt x="110" y="37"/>
                  </a:cubicBezTo>
                  <a:cubicBezTo>
                    <a:pt x="108" y="38"/>
                    <a:pt x="106" y="38"/>
                    <a:pt x="105" y="39"/>
                  </a:cubicBezTo>
                  <a:moveTo>
                    <a:pt x="105" y="30"/>
                  </a:moveTo>
                  <a:cubicBezTo>
                    <a:pt x="105" y="29"/>
                    <a:pt x="105" y="28"/>
                    <a:pt x="105" y="27"/>
                  </a:cubicBezTo>
                  <a:cubicBezTo>
                    <a:pt x="107" y="26"/>
                    <a:pt x="109" y="25"/>
                    <a:pt x="110" y="24"/>
                  </a:cubicBezTo>
                  <a:cubicBezTo>
                    <a:pt x="110" y="25"/>
                    <a:pt x="111" y="27"/>
                    <a:pt x="111" y="28"/>
                  </a:cubicBezTo>
                  <a:cubicBezTo>
                    <a:pt x="109" y="29"/>
                    <a:pt x="107" y="29"/>
                    <a:pt x="105" y="30"/>
                  </a:cubicBezTo>
                  <a:moveTo>
                    <a:pt x="105" y="24"/>
                  </a:moveTo>
                  <a:cubicBezTo>
                    <a:pt x="105" y="22"/>
                    <a:pt x="104" y="21"/>
                    <a:pt x="104" y="20"/>
                  </a:cubicBezTo>
                  <a:cubicBezTo>
                    <a:pt x="106" y="19"/>
                    <a:pt x="108" y="19"/>
                    <a:pt x="110" y="18"/>
                  </a:cubicBezTo>
                  <a:cubicBezTo>
                    <a:pt x="110" y="19"/>
                    <a:pt x="110" y="20"/>
                    <a:pt x="110" y="21"/>
                  </a:cubicBezTo>
                  <a:cubicBezTo>
                    <a:pt x="110" y="21"/>
                    <a:pt x="110" y="21"/>
                    <a:pt x="110" y="21"/>
                  </a:cubicBezTo>
                  <a:cubicBezTo>
                    <a:pt x="110" y="21"/>
                    <a:pt x="109" y="21"/>
                    <a:pt x="109" y="21"/>
                  </a:cubicBezTo>
                  <a:cubicBezTo>
                    <a:pt x="108" y="22"/>
                    <a:pt x="106" y="23"/>
                    <a:pt x="105" y="24"/>
                  </a:cubicBezTo>
                  <a:moveTo>
                    <a:pt x="104" y="17"/>
                  </a:moveTo>
                  <a:cubicBezTo>
                    <a:pt x="104" y="16"/>
                    <a:pt x="103" y="14"/>
                    <a:pt x="103" y="13"/>
                  </a:cubicBezTo>
                  <a:cubicBezTo>
                    <a:pt x="104" y="12"/>
                    <a:pt x="105" y="11"/>
                    <a:pt x="106" y="9"/>
                  </a:cubicBezTo>
                  <a:cubicBezTo>
                    <a:pt x="107" y="8"/>
                    <a:pt x="107" y="7"/>
                    <a:pt x="108" y="6"/>
                  </a:cubicBezTo>
                  <a:cubicBezTo>
                    <a:pt x="109" y="9"/>
                    <a:pt x="109" y="12"/>
                    <a:pt x="110" y="15"/>
                  </a:cubicBezTo>
                  <a:cubicBezTo>
                    <a:pt x="108" y="16"/>
                    <a:pt x="106" y="16"/>
                    <a:pt x="104" y="17"/>
                  </a:cubicBezTo>
                  <a:moveTo>
                    <a:pt x="70" y="119"/>
                  </a:moveTo>
                  <a:cubicBezTo>
                    <a:pt x="71" y="119"/>
                    <a:pt x="71" y="119"/>
                    <a:pt x="72" y="119"/>
                  </a:cubicBezTo>
                  <a:cubicBezTo>
                    <a:pt x="107" y="87"/>
                    <a:pt x="115" y="53"/>
                    <a:pt x="114" y="29"/>
                  </a:cubicBezTo>
                  <a:cubicBezTo>
                    <a:pt x="114" y="19"/>
                    <a:pt x="113" y="11"/>
                    <a:pt x="112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8" y="7"/>
                    <a:pt x="126" y="7"/>
                    <a:pt x="131" y="7"/>
                  </a:cubicBezTo>
                  <a:cubicBezTo>
                    <a:pt x="133" y="14"/>
                    <a:pt x="139" y="32"/>
                    <a:pt x="139" y="53"/>
                  </a:cubicBezTo>
                  <a:cubicBezTo>
                    <a:pt x="139" y="80"/>
                    <a:pt x="130" y="113"/>
                    <a:pt x="98" y="140"/>
                  </a:cubicBezTo>
                  <a:cubicBezTo>
                    <a:pt x="98" y="140"/>
                    <a:pt x="97" y="141"/>
                    <a:pt x="97" y="141"/>
                  </a:cubicBezTo>
                  <a:cubicBezTo>
                    <a:pt x="97" y="142"/>
                    <a:pt x="98" y="142"/>
                    <a:pt x="98" y="143"/>
                  </a:cubicBezTo>
                  <a:cubicBezTo>
                    <a:pt x="103" y="145"/>
                    <a:pt x="107" y="148"/>
                    <a:pt x="112" y="151"/>
                  </a:cubicBezTo>
                  <a:cubicBezTo>
                    <a:pt x="100" y="157"/>
                    <a:pt x="86" y="160"/>
                    <a:pt x="70" y="160"/>
                  </a:cubicBezTo>
                  <a:cubicBezTo>
                    <a:pt x="56" y="160"/>
                    <a:pt x="40" y="158"/>
                    <a:pt x="23" y="153"/>
                  </a:cubicBezTo>
                  <a:cubicBezTo>
                    <a:pt x="23" y="152"/>
                    <a:pt x="24" y="152"/>
                    <a:pt x="24" y="151"/>
                  </a:cubicBezTo>
                  <a:cubicBezTo>
                    <a:pt x="26" y="147"/>
                    <a:pt x="32" y="137"/>
                    <a:pt x="37" y="127"/>
                  </a:cubicBezTo>
                  <a:cubicBezTo>
                    <a:pt x="40" y="122"/>
                    <a:pt x="42" y="117"/>
                    <a:pt x="44" y="112"/>
                  </a:cubicBezTo>
                  <a:cubicBezTo>
                    <a:pt x="45" y="108"/>
                    <a:pt x="46" y="105"/>
                    <a:pt x="47" y="102"/>
                  </a:cubicBezTo>
                  <a:cubicBezTo>
                    <a:pt x="51" y="105"/>
                    <a:pt x="57" y="110"/>
                    <a:pt x="62" y="114"/>
                  </a:cubicBezTo>
                  <a:cubicBezTo>
                    <a:pt x="62" y="114"/>
                    <a:pt x="62" y="114"/>
                    <a:pt x="63" y="115"/>
                  </a:cubicBezTo>
                  <a:cubicBezTo>
                    <a:pt x="63" y="115"/>
                    <a:pt x="64" y="115"/>
                    <a:pt x="64" y="115"/>
                  </a:cubicBezTo>
                  <a:cubicBezTo>
                    <a:pt x="64" y="115"/>
                    <a:pt x="64" y="115"/>
                    <a:pt x="64" y="115"/>
                  </a:cubicBezTo>
                  <a:cubicBezTo>
                    <a:pt x="65" y="115"/>
                    <a:pt x="65" y="116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7" y="117"/>
                    <a:pt x="68" y="118"/>
                    <a:pt x="69" y="119"/>
                  </a:cubicBezTo>
                  <a:cubicBezTo>
                    <a:pt x="70" y="119"/>
                    <a:pt x="70" y="119"/>
                    <a:pt x="70" y="119"/>
                  </a:cubicBezTo>
                  <a:moveTo>
                    <a:pt x="110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1"/>
                    <a:pt x="108" y="1"/>
                    <a:pt x="108" y="1"/>
                  </a:cubicBezTo>
                  <a:cubicBezTo>
                    <a:pt x="106" y="3"/>
                    <a:pt x="104" y="5"/>
                    <a:pt x="103" y="7"/>
                  </a:cubicBezTo>
                  <a:cubicBezTo>
                    <a:pt x="101" y="9"/>
                    <a:pt x="100" y="11"/>
                    <a:pt x="100" y="11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2"/>
                    <a:pt x="99" y="12"/>
                    <a:pt x="99" y="12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100" y="15"/>
                    <a:pt x="101" y="19"/>
                    <a:pt x="101" y="25"/>
                  </a:cubicBezTo>
                  <a:cubicBezTo>
                    <a:pt x="101" y="25"/>
                    <a:pt x="100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8"/>
                    <a:pt x="101" y="29"/>
                    <a:pt x="101" y="31"/>
                  </a:cubicBezTo>
                  <a:cubicBezTo>
                    <a:pt x="101" y="50"/>
                    <a:pt x="95" y="81"/>
                    <a:pt x="64" y="110"/>
                  </a:cubicBezTo>
                  <a:cubicBezTo>
                    <a:pt x="58" y="105"/>
                    <a:pt x="51" y="100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5" y="96"/>
                    <a:pt x="45" y="96"/>
                    <a:pt x="45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4" y="96"/>
                    <a:pt x="44" y="96"/>
                    <a:pt x="44" y="96"/>
                  </a:cubicBezTo>
                  <a:cubicBezTo>
                    <a:pt x="43" y="97"/>
                    <a:pt x="43" y="97"/>
                    <a:pt x="43" y="97"/>
                  </a:cubicBezTo>
                  <a:cubicBezTo>
                    <a:pt x="37" y="104"/>
                    <a:pt x="32" y="112"/>
                    <a:pt x="27" y="120"/>
                  </a:cubicBezTo>
                  <a:cubicBezTo>
                    <a:pt x="26" y="121"/>
                    <a:pt x="26" y="122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ubicBezTo>
                    <a:pt x="24" y="130"/>
                    <a:pt x="19" y="140"/>
                    <a:pt x="14" y="150"/>
                  </a:cubicBezTo>
                  <a:cubicBezTo>
                    <a:pt x="11" y="157"/>
                    <a:pt x="7" y="164"/>
                    <a:pt x="5" y="169"/>
                  </a:cubicBezTo>
                  <a:cubicBezTo>
                    <a:pt x="5" y="170"/>
                    <a:pt x="4" y="170"/>
                    <a:pt x="4" y="171"/>
                  </a:cubicBezTo>
                  <a:cubicBezTo>
                    <a:pt x="4" y="171"/>
                    <a:pt x="4" y="171"/>
                    <a:pt x="4" y="171"/>
                  </a:cubicBezTo>
                  <a:cubicBezTo>
                    <a:pt x="3" y="172"/>
                    <a:pt x="3" y="172"/>
                    <a:pt x="3" y="172"/>
                  </a:cubicBezTo>
                  <a:cubicBezTo>
                    <a:pt x="3" y="172"/>
                    <a:pt x="3" y="173"/>
                    <a:pt x="3" y="173"/>
                  </a:cubicBezTo>
                  <a:cubicBezTo>
                    <a:pt x="2" y="174"/>
                    <a:pt x="2" y="176"/>
                    <a:pt x="1" y="177"/>
                  </a:cubicBezTo>
                  <a:cubicBezTo>
                    <a:pt x="1" y="177"/>
                    <a:pt x="1" y="177"/>
                    <a:pt x="1" y="178"/>
                  </a:cubicBezTo>
                  <a:cubicBezTo>
                    <a:pt x="1" y="178"/>
                    <a:pt x="1" y="178"/>
                    <a:pt x="1" y="178"/>
                  </a:cubicBezTo>
                  <a:cubicBezTo>
                    <a:pt x="1" y="179"/>
                    <a:pt x="1" y="179"/>
                    <a:pt x="1" y="179"/>
                  </a:cubicBezTo>
                  <a:cubicBezTo>
                    <a:pt x="1" y="179"/>
                    <a:pt x="0" y="179"/>
                    <a:pt x="0" y="179"/>
                  </a:cubicBezTo>
                  <a:cubicBezTo>
                    <a:pt x="1" y="180"/>
                    <a:pt x="1" y="180"/>
                    <a:pt x="1" y="180"/>
                  </a:cubicBezTo>
                  <a:cubicBezTo>
                    <a:pt x="1" y="180"/>
                    <a:pt x="1" y="181"/>
                    <a:pt x="1" y="181"/>
                  </a:cubicBezTo>
                  <a:cubicBezTo>
                    <a:pt x="1" y="182"/>
                    <a:pt x="2" y="182"/>
                    <a:pt x="2" y="182"/>
                  </a:cubicBezTo>
                  <a:cubicBezTo>
                    <a:pt x="3" y="183"/>
                    <a:pt x="3" y="183"/>
                    <a:pt x="4" y="183"/>
                  </a:cubicBezTo>
                  <a:cubicBezTo>
                    <a:pt x="9" y="184"/>
                    <a:pt x="15" y="185"/>
                    <a:pt x="21" y="185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7" y="186"/>
                    <a:pt x="30" y="186"/>
                    <a:pt x="33" y="186"/>
                  </a:cubicBezTo>
                  <a:cubicBezTo>
                    <a:pt x="33" y="186"/>
                    <a:pt x="34" y="186"/>
                    <a:pt x="35" y="186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5" y="186"/>
                    <a:pt x="36" y="186"/>
                    <a:pt x="36" y="186"/>
                  </a:cubicBezTo>
                  <a:cubicBezTo>
                    <a:pt x="36" y="186"/>
                    <a:pt x="37" y="186"/>
                    <a:pt x="37" y="186"/>
                  </a:cubicBezTo>
                  <a:cubicBezTo>
                    <a:pt x="37" y="186"/>
                    <a:pt x="37" y="186"/>
                    <a:pt x="37" y="186"/>
                  </a:cubicBezTo>
                  <a:cubicBezTo>
                    <a:pt x="58" y="185"/>
                    <a:pt x="84" y="183"/>
                    <a:pt x="100" y="177"/>
                  </a:cubicBezTo>
                  <a:cubicBezTo>
                    <a:pt x="101" y="177"/>
                    <a:pt x="101" y="177"/>
                    <a:pt x="101" y="177"/>
                  </a:cubicBezTo>
                  <a:cubicBezTo>
                    <a:pt x="107" y="169"/>
                    <a:pt x="113" y="160"/>
                    <a:pt x="119" y="152"/>
                  </a:cubicBezTo>
                  <a:cubicBezTo>
                    <a:pt x="119" y="151"/>
                    <a:pt x="119" y="150"/>
                    <a:pt x="118" y="149"/>
                  </a:cubicBezTo>
                  <a:cubicBezTo>
                    <a:pt x="118" y="149"/>
                    <a:pt x="117" y="149"/>
                    <a:pt x="117" y="149"/>
                  </a:cubicBezTo>
                  <a:cubicBezTo>
                    <a:pt x="117" y="149"/>
                    <a:pt x="117" y="149"/>
                    <a:pt x="117" y="149"/>
                  </a:cubicBezTo>
                  <a:cubicBezTo>
                    <a:pt x="112" y="146"/>
                    <a:pt x="107" y="143"/>
                    <a:pt x="103" y="141"/>
                  </a:cubicBezTo>
                  <a:cubicBezTo>
                    <a:pt x="134" y="113"/>
                    <a:pt x="143" y="80"/>
                    <a:pt x="143" y="53"/>
                  </a:cubicBezTo>
                  <a:cubicBezTo>
                    <a:pt x="143" y="30"/>
                    <a:pt x="137" y="11"/>
                    <a:pt x="134" y="5"/>
                  </a:cubicBezTo>
                  <a:cubicBezTo>
                    <a:pt x="134" y="4"/>
                    <a:pt x="133" y="4"/>
                    <a:pt x="132" y="4"/>
                  </a:cubicBezTo>
                  <a:cubicBezTo>
                    <a:pt x="130" y="3"/>
                    <a:pt x="125" y="3"/>
                    <a:pt x="120" y="3"/>
                  </a:cubicBezTo>
                  <a:cubicBezTo>
                    <a:pt x="118" y="2"/>
                    <a:pt x="116" y="2"/>
                    <a:pt x="114" y="2"/>
                  </a:cubicBezTo>
                  <a:cubicBezTo>
                    <a:pt x="112" y="1"/>
                    <a:pt x="111" y="1"/>
                    <a:pt x="111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768"/>
            <p:cNvSpPr>
              <a:spLocks noEditPoints="1"/>
            </p:cNvSpPr>
            <p:nvPr/>
          </p:nvSpPr>
          <p:spPr bwMode="auto">
            <a:xfrm>
              <a:off x="3625" y="937"/>
              <a:ext cx="336" cy="326"/>
            </a:xfrm>
            <a:custGeom>
              <a:avLst/>
              <a:gdLst>
                <a:gd name="T0" fmla="*/ 80 w 142"/>
                <a:gd name="T1" fmla="*/ 133 h 138"/>
                <a:gd name="T2" fmla="*/ 80 w 142"/>
                <a:gd name="T3" fmla="*/ 133 h 138"/>
                <a:gd name="T4" fmla="*/ 78 w 142"/>
                <a:gd name="T5" fmla="*/ 133 h 138"/>
                <a:gd name="T6" fmla="*/ 83 w 142"/>
                <a:gd name="T7" fmla="*/ 95 h 138"/>
                <a:gd name="T8" fmla="*/ 77 w 142"/>
                <a:gd name="T9" fmla="*/ 92 h 138"/>
                <a:gd name="T10" fmla="*/ 53 w 142"/>
                <a:gd name="T11" fmla="*/ 74 h 138"/>
                <a:gd name="T12" fmla="*/ 65 w 142"/>
                <a:gd name="T13" fmla="*/ 91 h 138"/>
                <a:gd name="T14" fmla="*/ 52 w 142"/>
                <a:gd name="T15" fmla="*/ 83 h 138"/>
                <a:gd name="T16" fmla="*/ 49 w 142"/>
                <a:gd name="T17" fmla="*/ 74 h 138"/>
                <a:gd name="T18" fmla="*/ 137 w 142"/>
                <a:gd name="T19" fmla="*/ 82 h 138"/>
                <a:gd name="T20" fmla="*/ 124 w 142"/>
                <a:gd name="T21" fmla="*/ 83 h 138"/>
                <a:gd name="T22" fmla="*/ 132 w 142"/>
                <a:gd name="T23" fmla="*/ 56 h 138"/>
                <a:gd name="T24" fmla="*/ 125 w 142"/>
                <a:gd name="T25" fmla="*/ 83 h 138"/>
                <a:gd name="T26" fmla="*/ 124 w 142"/>
                <a:gd name="T27" fmla="*/ 59 h 138"/>
                <a:gd name="T28" fmla="*/ 120 w 142"/>
                <a:gd name="T29" fmla="*/ 76 h 138"/>
                <a:gd name="T30" fmla="*/ 84 w 142"/>
                <a:gd name="T31" fmla="*/ 49 h 138"/>
                <a:gd name="T32" fmla="*/ 56 w 142"/>
                <a:gd name="T33" fmla="*/ 35 h 138"/>
                <a:gd name="T34" fmla="*/ 126 w 142"/>
                <a:gd name="T35" fmla="*/ 33 h 138"/>
                <a:gd name="T36" fmla="*/ 29 w 142"/>
                <a:gd name="T37" fmla="*/ 64 h 138"/>
                <a:gd name="T38" fmla="*/ 75 w 142"/>
                <a:gd name="T39" fmla="*/ 31 h 138"/>
                <a:gd name="T40" fmla="*/ 111 w 142"/>
                <a:gd name="T41" fmla="*/ 30 h 138"/>
                <a:gd name="T42" fmla="*/ 50 w 142"/>
                <a:gd name="T43" fmla="*/ 66 h 138"/>
                <a:gd name="T44" fmla="*/ 54 w 142"/>
                <a:gd name="T45" fmla="*/ 65 h 138"/>
                <a:gd name="T46" fmla="*/ 25 w 142"/>
                <a:gd name="T47" fmla="*/ 47 h 138"/>
                <a:gd name="T48" fmla="*/ 121 w 142"/>
                <a:gd name="T49" fmla="*/ 40 h 138"/>
                <a:gd name="T50" fmla="*/ 55 w 142"/>
                <a:gd name="T51" fmla="*/ 22 h 138"/>
                <a:gd name="T52" fmla="*/ 28 w 142"/>
                <a:gd name="T53" fmla="*/ 61 h 138"/>
                <a:gd name="T54" fmla="*/ 115 w 142"/>
                <a:gd name="T55" fmla="*/ 19 h 138"/>
                <a:gd name="T56" fmla="*/ 65 w 142"/>
                <a:gd name="T57" fmla="*/ 12 h 138"/>
                <a:gd name="T58" fmla="*/ 84 w 142"/>
                <a:gd name="T59" fmla="*/ 16 h 138"/>
                <a:gd name="T60" fmla="*/ 97 w 142"/>
                <a:gd name="T61" fmla="*/ 24 h 138"/>
                <a:gd name="T62" fmla="*/ 110 w 142"/>
                <a:gd name="T63" fmla="*/ 19 h 138"/>
                <a:gd name="T64" fmla="*/ 111 w 142"/>
                <a:gd name="T65" fmla="*/ 31 h 138"/>
                <a:gd name="T66" fmla="*/ 124 w 142"/>
                <a:gd name="T67" fmla="*/ 46 h 138"/>
                <a:gd name="T68" fmla="*/ 134 w 142"/>
                <a:gd name="T69" fmla="*/ 52 h 138"/>
                <a:gd name="T70" fmla="*/ 127 w 142"/>
                <a:gd name="T71" fmla="*/ 52 h 138"/>
                <a:gd name="T72" fmla="*/ 119 w 142"/>
                <a:gd name="T73" fmla="*/ 86 h 138"/>
                <a:gd name="T74" fmla="*/ 129 w 142"/>
                <a:gd name="T75" fmla="*/ 86 h 138"/>
                <a:gd name="T76" fmla="*/ 128 w 142"/>
                <a:gd name="T77" fmla="*/ 104 h 138"/>
                <a:gd name="T78" fmla="*/ 100 w 142"/>
                <a:gd name="T79" fmla="*/ 98 h 138"/>
                <a:gd name="T80" fmla="*/ 63 w 142"/>
                <a:gd name="T81" fmla="*/ 83 h 138"/>
                <a:gd name="T82" fmla="*/ 75 w 142"/>
                <a:gd name="T83" fmla="*/ 52 h 138"/>
                <a:gd name="T84" fmla="*/ 92 w 142"/>
                <a:gd name="T85" fmla="*/ 41 h 138"/>
                <a:gd name="T86" fmla="*/ 71 w 142"/>
                <a:gd name="T87" fmla="*/ 25 h 138"/>
                <a:gd name="T88" fmla="*/ 57 w 142"/>
                <a:gd name="T89" fmla="*/ 17 h 138"/>
                <a:gd name="T90" fmla="*/ 21 w 142"/>
                <a:gd name="T91" fmla="*/ 48 h 138"/>
                <a:gd name="T92" fmla="*/ 25 w 142"/>
                <a:gd name="T93" fmla="*/ 70 h 138"/>
                <a:gd name="T94" fmla="*/ 51 w 142"/>
                <a:gd name="T95" fmla="*/ 88 h 138"/>
                <a:gd name="T96" fmla="*/ 55 w 142"/>
                <a:gd name="T97" fmla="*/ 114 h 138"/>
                <a:gd name="T98" fmla="*/ 61 w 142"/>
                <a:gd name="T99" fmla="*/ 119 h 138"/>
                <a:gd name="T100" fmla="*/ 60 w 142"/>
                <a:gd name="T101" fmla="*/ 132 h 138"/>
                <a:gd name="T102" fmla="*/ 97 w 142"/>
                <a:gd name="T103" fmla="*/ 18 h 138"/>
                <a:gd name="T104" fmla="*/ 38 w 142"/>
                <a:gd name="T105" fmla="*/ 15 h 138"/>
                <a:gd name="T106" fmla="*/ 38 w 142"/>
                <a:gd name="T107" fmla="*/ 15 h 138"/>
                <a:gd name="T108" fmla="*/ 91 w 142"/>
                <a:gd name="T109" fmla="*/ 15 h 138"/>
                <a:gd name="T110" fmla="*/ 75 w 142"/>
                <a:gd name="T111" fmla="*/ 8 h 138"/>
                <a:gd name="T112" fmla="*/ 62 w 142"/>
                <a:gd name="T113" fmla="*/ 6 h 138"/>
                <a:gd name="T114" fmla="*/ 71 w 142"/>
                <a:gd name="T115" fmla="*/ 0 h 138"/>
                <a:gd name="T116" fmla="*/ 23 w 142"/>
                <a:gd name="T117" fmla="*/ 18 h 138"/>
                <a:gd name="T118" fmla="*/ 141 w 142"/>
                <a:gd name="T119" fmla="*/ 82 h 138"/>
                <a:gd name="T120" fmla="*/ 117 w 142"/>
                <a:gd name="T121" fmla="*/ 15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2" h="138">
                  <a:moveTo>
                    <a:pt x="90" y="131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94" y="121"/>
                    <a:pt x="99" y="112"/>
                    <a:pt x="103" y="103"/>
                  </a:cubicBezTo>
                  <a:cubicBezTo>
                    <a:pt x="114" y="112"/>
                    <a:pt x="97" y="126"/>
                    <a:pt x="91" y="131"/>
                  </a:cubicBezTo>
                  <a:cubicBezTo>
                    <a:pt x="90" y="131"/>
                    <a:pt x="90" y="131"/>
                    <a:pt x="90" y="131"/>
                  </a:cubicBezTo>
                  <a:cubicBezTo>
                    <a:pt x="90" y="131"/>
                    <a:pt x="90" y="131"/>
                    <a:pt x="90" y="131"/>
                  </a:cubicBezTo>
                  <a:moveTo>
                    <a:pt x="80" y="133"/>
                  </a:moveTo>
                  <a:cubicBezTo>
                    <a:pt x="84" y="123"/>
                    <a:pt x="89" y="112"/>
                    <a:pt x="93" y="102"/>
                  </a:cubicBezTo>
                  <a:cubicBezTo>
                    <a:pt x="95" y="102"/>
                    <a:pt x="98" y="103"/>
                    <a:pt x="100" y="103"/>
                  </a:cubicBezTo>
                  <a:cubicBezTo>
                    <a:pt x="100" y="103"/>
                    <a:pt x="100" y="103"/>
                    <a:pt x="100" y="103"/>
                  </a:cubicBezTo>
                  <a:cubicBezTo>
                    <a:pt x="96" y="112"/>
                    <a:pt x="92" y="121"/>
                    <a:pt x="88" y="130"/>
                  </a:cubicBezTo>
                  <a:cubicBezTo>
                    <a:pt x="88" y="130"/>
                    <a:pt x="88" y="130"/>
                    <a:pt x="88" y="130"/>
                  </a:cubicBezTo>
                  <a:cubicBezTo>
                    <a:pt x="88" y="131"/>
                    <a:pt x="87" y="131"/>
                    <a:pt x="87" y="132"/>
                  </a:cubicBezTo>
                  <a:cubicBezTo>
                    <a:pt x="85" y="132"/>
                    <a:pt x="83" y="133"/>
                    <a:pt x="80" y="133"/>
                  </a:cubicBezTo>
                  <a:moveTo>
                    <a:pt x="71" y="133"/>
                  </a:moveTo>
                  <a:cubicBezTo>
                    <a:pt x="70" y="133"/>
                    <a:pt x="69" y="133"/>
                    <a:pt x="68" y="133"/>
                  </a:cubicBezTo>
                  <a:cubicBezTo>
                    <a:pt x="74" y="121"/>
                    <a:pt x="79" y="109"/>
                    <a:pt x="85" y="97"/>
                  </a:cubicBezTo>
                  <a:cubicBezTo>
                    <a:pt x="86" y="99"/>
                    <a:pt x="87" y="100"/>
                    <a:pt x="85" y="101"/>
                  </a:cubicBezTo>
                  <a:cubicBezTo>
                    <a:pt x="85" y="101"/>
                    <a:pt x="86" y="101"/>
                    <a:pt x="87" y="101"/>
                  </a:cubicBezTo>
                  <a:cubicBezTo>
                    <a:pt x="88" y="101"/>
                    <a:pt x="89" y="101"/>
                    <a:pt x="91" y="102"/>
                  </a:cubicBezTo>
                  <a:cubicBezTo>
                    <a:pt x="86" y="112"/>
                    <a:pt x="82" y="123"/>
                    <a:pt x="78" y="133"/>
                  </a:cubicBezTo>
                  <a:cubicBezTo>
                    <a:pt x="76" y="133"/>
                    <a:pt x="73" y="133"/>
                    <a:pt x="71" y="133"/>
                  </a:cubicBezTo>
                  <a:moveTo>
                    <a:pt x="66" y="133"/>
                  </a:moveTo>
                  <a:cubicBezTo>
                    <a:pt x="65" y="133"/>
                    <a:pt x="65" y="133"/>
                    <a:pt x="64" y="133"/>
                  </a:cubicBezTo>
                  <a:cubicBezTo>
                    <a:pt x="66" y="126"/>
                    <a:pt x="69" y="120"/>
                    <a:pt x="65" y="116"/>
                  </a:cubicBezTo>
                  <a:cubicBezTo>
                    <a:pt x="68" y="110"/>
                    <a:pt x="71" y="104"/>
                    <a:pt x="75" y="98"/>
                  </a:cubicBezTo>
                  <a:cubicBezTo>
                    <a:pt x="76" y="96"/>
                    <a:pt x="78" y="94"/>
                    <a:pt x="79" y="93"/>
                  </a:cubicBezTo>
                  <a:cubicBezTo>
                    <a:pt x="81" y="94"/>
                    <a:pt x="82" y="95"/>
                    <a:pt x="83" y="95"/>
                  </a:cubicBezTo>
                  <a:cubicBezTo>
                    <a:pt x="77" y="108"/>
                    <a:pt x="72" y="121"/>
                    <a:pt x="66" y="133"/>
                  </a:cubicBezTo>
                  <a:moveTo>
                    <a:pt x="63" y="115"/>
                  </a:moveTo>
                  <a:cubicBezTo>
                    <a:pt x="61" y="114"/>
                    <a:pt x="60" y="112"/>
                    <a:pt x="59" y="111"/>
                  </a:cubicBezTo>
                  <a:cubicBezTo>
                    <a:pt x="62" y="104"/>
                    <a:pt x="65" y="97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68" y="90"/>
                    <a:pt x="68" y="90"/>
                    <a:pt x="68" y="90"/>
                  </a:cubicBezTo>
                  <a:cubicBezTo>
                    <a:pt x="71" y="90"/>
                    <a:pt x="74" y="91"/>
                    <a:pt x="77" y="92"/>
                  </a:cubicBezTo>
                  <a:cubicBezTo>
                    <a:pt x="75" y="93"/>
                    <a:pt x="74" y="95"/>
                    <a:pt x="73" y="97"/>
                  </a:cubicBezTo>
                  <a:cubicBezTo>
                    <a:pt x="69" y="103"/>
                    <a:pt x="66" y="109"/>
                    <a:pt x="63" y="115"/>
                  </a:cubicBezTo>
                  <a:moveTo>
                    <a:pt x="50" y="75"/>
                  </a:moveTo>
                  <a:cubicBezTo>
                    <a:pt x="51" y="75"/>
                    <a:pt x="51" y="74"/>
                    <a:pt x="52" y="74"/>
                  </a:cubicBezTo>
                  <a:cubicBezTo>
                    <a:pt x="52" y="74"/>
                    <a:pt x="52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3" y="74"/>
                    <a:pt x="53" y="74"/>
                    <a:pt x="53" y="74"/>
                  </a:cubicBezTo>
                  <a:cubicBezTo>
                    <a:pt x="56" y="76"/>
                    <a:pt x="57" y="80"/>
                    <a:pt x="56" y="82"/>
                  </a:cubicBezTo>
                  <a:cubicBezTo>
                    <a:pt x="56" y="82"/>
                    <a:pt x="60" y="85"/>
                    <a:pt x="60" y="87"/>
                  </a:cubicBezTo>
                  <a:cubicBezTo>
                    <a:pt x="61" y="87"/>
                    <a:pt x="62" y="87"/>
                    <a:pt x="63" y="87"/>
                  </a:cubicBezTo>
                  <a:cubicBezTo>
                    <a:pt x="63" y="88"/>
                    <a:pt x="63" y="89"/>
                    <a:pt x="63" y="90"/>
                  </a:cubicBezTo>
                  <a:cubicBezTo>
                    <a:pt x="63" y="90"/>
                    <a:pt x="64" y="91"/>
                    <a:pt x="64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2" y="97"/>
                    <a:pt x="60" y="102"/>
                    <a:pt x="58" y="108"/>
                  </a:cubicBezTo>
                  <a:cubicBezTo>
                    <a:pt x="57" y="105"/>
                    <a:pt x="57" y="102"/>
                    <a:pt x="58" y="99"/>
                  </a:cubicBezTo>
                  <a:cubicBezTo>
                    <a:pt x="58" y="96"/>
                    <a:pt x="58" y="93"/>
                    <a:pt x="61" y="91"/>
                  </a:cubicBezTo>
                  <a:cubicBezTo>
                    <a:pt x="60" y="91"/>
                    <a:pt x="59" y="90"/>
                    <a:pt x="58" y="89"/>
                  </a:cubicBezTo>
                  <a:cubicBezTo>
                    <a:pt x="58" y="89"/>
                    <a:pt x="57" y="89"/>
                    <a:pt x="57" y="89"/>
                  </a:cubicBezTo>
                  <a:cubicBezTo>
                    <a:pt x="56" y="88"/>
                    <a:pt x="57" y="87"/>
                    <a:pt x="57" y="87"/>
                  </a:cubicBezTo>
                  <a:cubicBezTo>
                    <a:pt x="55" y="87"/>
                    <a:pt x="54" y="84"/>
                    <a:pt x="52" y="83"/>
                  </a:cubicBezTo>
                  <a:cubicBezTo>
                    <a:pt x="53" y="81"/>
                    <a:pt x="54" y="80"/>
                    <a:pt x="55" y="78"/>
                  </a:cubicBezTo>
                  <a:cubicBezTo>
                    <a:pt x="55" y="77"/>
                    <a:pt x="55" y="77"/>
                    <a:pt x="54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3" y="76"/>
                    <a:pt x="53" y="77"/>
                    <a:pt x="53" y="77"/>
                  </a:cubicBezTo>
                  <a:cubicBezTo>
                    <a:pt x="52" y="79"/>
                    <a:pt x="51" y="81"/>
                    <a:pt x="50" y="82"/>
                  </a:cubicBezTo>
                  <a:cubicBezTo>
                    <a:pt x="49" y="82"/>
                    <a:pt x="48" y="81"/>
                    <a:pt x="46" y="81"/>
                  </a:cubicBezTo>
                  <a:cubicBezTo>
                    <a:pt x="48" y="79"/>
                    <a:pt x="48" y="77"/>
                    <a:pt x="49" y="74"/>
                  </a:cubicBezTo>
                  <a:cubicBezTo>
                    <a:pt x="50" y="75"/>
                    <a:pt x="50" y="75"/>
                    <a:pt x="50" y="75"/>
                  </a:cubicBezTo>
                  <a:moveTo>
                    <a:pt x="128" y="82"/>
                  </a:moveTo>
                  <a:cubicBezTo>
                    <a:pt x="128" y="82"/>
                    <a:pt x="128" y="82"/>
                    <a:pt x="128" y="82"/>
                  </a:cubicBezTo>
                  <a:cubicBezTo>
                    <a:pt x="128" y="82"/>
                    <a:pt x="128" y="82"/>
                    <a:pt x="128" y="82"/>
                  </a:cubicBezTo>
                  <a:cubicBezTo>
                    <a:pt x="130" y="75"/>
                    <a:pt x="133" y="68"/>
                    <a:pt x="136" y="62"/>
                  </a:cubicBezTo>
                  <a:cubicBezTo>
                    <a:pt x="137" y="64"/>
                    <a:pt x="138" y="67"/>
                    <a:pt x="138" y="70"/>
                  </a:cubicBezTo>
                  <a:cubicBezTo>
                    <a:pt x="138" y="74"/>
                    <a:pt x="137" y="78"/>
                    <a:pt x="137" y="82"/>
                  </a:cubicBezTo>
                  <a:cubicBezTo>
                    <a:pt x="136" y="83"/>
                    <a:pt x="136" y="85"/>
                    <a:pt x="136" y="86"/>
                  </a:cubicBezTo>
                  <a:cubicBezTo>
                    <a:pt x="135" y="86"/>
                    <a:pt x="135" y="86"/>
                    <a:pt x="135" y="86"/>
                  </a:cubicBezTo>
                  <a:cubicBezTo>
                    <a:pt x="135" y="85"/>
                    <a:pt x="134" y="83"/>
                    <a:pt x="133" y="83"/>
                  </a:cubicBezTo>
                  <a:cubicBezTo>
                    <a:pt x="132" y="82"/>
                    <a:pt x="131" y="82"/>
                    <a:pt x="129" y="82"/>
                  </a:cubicBezTo>
                  <a:cubicBezTo>
                    <a:pt x="129" y="82"/>
                    <a:pt x="129" y="82"/>
                    <a:pt x="129" y="82"/>
                  </a:cubicBezTo>
                  <a:cubicBezTo>
                    <a:pt x="129" y="82"/>
                    <a:pt x="128" y="82"/>
                    <a:pt x="128" y="82"/>
                  </a:cubicBezTo>
                  <a:moveTo>
                    <a:pt x="124" y="83"/>
                  </a:moveTo>
                  <a:cubicBezTo>
                    <a:pt x="123" y="83"/>
                    <a:pt x="122" y="83"/>
                    <a:pt x="122" y="83"/>
                  </a:cubicBezTo>
                  <a:cubicBezTo>
                    <a:pt x="122" y="82"/>
                    <a:pt x="121" y="82"/>
                    <a:pt x="121" y="81"/>
                  </a:cubicBezTo>
                  <a:cubicBezTo>
                    <a:pt x="121" y="81"/>
                    <a:pt x="121" y="81"/>
                    <a:pt x="121" y="81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123" y="72"/>
                    <a:pt x="126" y="65"/>
                    <a:pt x="130" y="57"/>
                  </a:cubicBezTo>
                  <a:cubicBezTo>
                    <a:pt x="130" y="57"/>
                    <a:pt x="130" y="57"/>
                    <a:pt x="130" y="57"/>
                  </a:cubicBezTo>
                  <a:cubicBezTo>
                    <a:pt x="131" y="57"/>
                    <a:pt x="132" y="57"/>
                    <a:pt x="132" y="56"/>
                  </a:cubicBezTo>
                  <a:cubicBezTo>
                    <a:pt x="133" y="56"/>
                    <a:pt x="133" y="56"/>
                    <a:pt x="134" y="56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134" y="58"/>
                    <a:pt x="134" y="58"/>
                    <a:pt x="134" y="58"/>
                  </a:cubicBezTo>
                  <a:cubicBezTo>
                    <a:pt x="134" y="59"/>
                    <a:pt x="134" y="59"/>
                    <a:pt x="134" y="60"/>
                  </a:cubicBezTo>
                  <a:cubicBezTo>
                    <a:pt x="131" y="67"/>
                    <a:pt x="128" y="74"/>
                    <a:pt x="125" y="81"/>
                  </a:cubicBezTo>
                  <a:cubicBezTo>
                    <a:pt x="125" y="81"/>
                    <a:pt x="125" y="82"/>
                    <a:pt x="125" y="82"/>
                  </a:cubicBezTo>
                  <a:cubicBezTo>
                    <a:pt x="125" y="83"/>
                    <a:pt x="125" y="83"/>
                    <a:pt x="125" y="83"/>
                  </a:cubicBezTo>
                  <a:cubicBezTo>
                    <a:pt x="125" y="83"/>
                    <a:pt x="125" y="83"/>
                    <a:pt x="124" y="83"/>
                  </a:cubicBezTo>
                  <a:cubicBezTo>
                    <a:pt x="124" y="83"/>
                    <a:pt x="124" y="83"/>
                    <a:pt x="124" y="83"/>
                  </a:cubicBezTo>
                  <a:moveTo>
                    <a:pt x="120" y="76"/>
                  </a:moveTo>
                  <a:cubicBezTo>
                    <a:pt x="120" y="76"/>
                    <a:pt x="120" y="75"/>
                    <a:pt x="120" y="74"/>
                  </a:cubicBezTo>
                  <a:cubicBezTo>
                    <a:pt x="120" y="72"/>
                    <a:pt x="120" y="70"/>
                    <a:pt x="120" y="68"/>
                  </a:cubicBezTo>
                  <a:cubicBezTo>
                    <a:pt x="120" y="66"/>
                    <a:pt x="121" y="65"/>
                    <a:pt x="121" y="64"/>
                  </a:cubicBezTo>
                  <a:cubicBezTo>
                    <a:pt x="122" y="63"/>
                    <a:pt x="123" y="61"/>
                    <a:pt x="124" y="59"/>
                  </a:cubicBezTo>
                  <a:cubicBezTo>
                    <a:pt x="125" y="58"/>
                    <a:pt x="125" y="57"/>
                    <a:pt x="126" y="57"/>
                  </a:cubicBezTo>
                  <a:cubicBezTo>
                    <a:pt x="126" y="56"/>
                    <a:pt x="127" y="56"/>
                    <a:pt x="127" y="56"/>
                  </a:cubicBezTo>
                  <a:cubicBezTo>
                    <a:pt x="127" y="56"/>
                    <a:pt x="127" y="56"/>
                    <a:pt x="127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25" y="63"/>
                    <a:pt x="122" y="70"/>
                    <a:pt x="120" y="76"/>
                  </a:cubicBezTo>
                  <a:moveTo>
                    <a:pt x="75" y="48"/>
                  </a:moveTo>
                  <a:cubicBezTo>
                    <a:pt x="77" y="44"/>
                    <a:pt x="79" y="40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3" y="37"/>
                    <a:pt x="87" y="39"/>
                    <a:pt x="88" y="39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40"/>
                    <a:pt x="82" y="47"/>
                    <a:pt x="84" y="49"/>
                  </a:cubicBezTo>
                  <a:cubicBezTo>
                    <a:pt x="82" y="48"/>
                    <a:pt x="79" y="48"/>
                    <a:pt x="76" y="48"/>
                  </a:cubicBezTo>
                  <a:cubicBezTo>
                    <a:pt x="76" y="48"/>
                    <a:pt x="75" y="48"/>
                    <a:pt x="75" y="48"/>
                  </a:cubicBezTo>
                  <a:moveTo>
                    <a:pt x="44" y="80"/>
                  </a:moveTo>
                  <a:cubicBezTo>
                    <a:pt x="42" y="79"/>
                    <a:pt x="40" y="78"/>
                    <a:pt x="39" y="77"/>
                  </a:cubicBezTo>
                  <a:cubicBezTo>
                    <a:pt x="38" y="77"/>
                    <a:pt x="36" y="74"/>
                    <a:pt x="34" y="72"/>
                  </a:cubicBezTo>
                  <a:cubicBezTo>
                    <a:pt x="41" y="59"/>
                    <a:pt x="48" y="47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7" y="36"/>
                    <a:pt x="59" y="37"/>
                    <a:pt x="61" y="38"/>
                  </a:cubicBezTo>
                  <a:cubicBezTo>
                    <a:pt x="56" y="47"/>
                    <a:pt x="51" y="56"/>
                    <a:pt x="46" y="65"/>
                  </a:cubicBezTo>
                  <a:cubicBezTo>
                    <a:pt x="46" y="66"/>
                    <a:pt x="46" y="66"/>
                    <a:pt x="45" y="66"/>
                  </a:cubicBezTo>
                  <a:cubicBezTo>
                    <a:pt x="43" y="68"/>
                    <a:pt x="46" y="71"/>
                    <a:pt x="47" y="72"/>
                  </a:cubicBezTo>
                  <a:cubicBezTo>
                    <a:pt x="47" y="75"/>
                    <a:pt x="46" y="78"/>
                    <a:pt x="44" y="80"/>
                  </a:cubicBezTo>
                  <a:moveTo>
                    <a:pt x="124" y="37"/>
                  </a:moveTo>
                  <a:cubicBezTo>
                    <a:pt x="125" y="36"/>
                    <a:pt x="125" y="34"/>
                    <a:pt x="126" y="33"/>
                  </a:cubicBezTo>
                  <a:cubicBezTo>
                    <a:pt x="127" y="34"/>
                    <a:pt x="128" y="36"/>
                    <a:pt x="128" y="38"/>
                  </a:cubicBezTo>
                  <a:cubicBezTo>
                    <a:pt x="128" y="37"/>
                    <a:pt x="127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4" y="37"/>
                    <a:pt x="124" y="37"/>
                    <a:pt x="124" y="37"/>
                  </a:cubicBezTo>
                  <a:moveTo>
                    <a:pt x="33" y="70"/>
                  </a:moveTo>
                  <a:cubicBezTo>
                    <a:pt x="31" y="68"/>
                    <a:pt x="30" y="66"/>
                    <a:pt x="29" y="64"/>
                  </a:cubicBezTo>
                  <a:cubicBezTo>
                    <a:pt x="35" y="53"/>
                    <a:pt x="44" y="43"/>
                    <a:pt x="49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2" y="34"/>
                    <a:pt x="53" y="33"/>
                    <a:pt x="54" y="34"/>
                  </a:cubicBezTo>
                  <a:cubicBezTo>
                    <a:pt x="46" y="45"/>
                    <a:pt x="39" y="57"/>
                    <a:pt x="33" y="70"/>
                  </a:cubicBezTo>
                  <a:moveTo>
                    <a:pt x="59" y="69"/>
                  </a:moveTo>
                  <a:cubicBezTo>
                    <a:pt x="58" y="69"/>
                    <a:pt x="58" y="68"/>
                    <a:pt x="57" y="67"/>
                  </a:cubicBezTo>
                  <a:cubicBezTo>
                    <a:pt x="62" y="54"/>
                    <a:pt x="68" y="43"/>
                    <a:pt x="75" y="31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7" y="32"/>
                    <a:pt x="80" y="31"/>
                    <a:pt x="81" y="34"/>
                  </a:cubicBezTo>
                  <a:cubicBezTo>
                    <a:pt x="78" y="39"/>
                    <a:pt x="75" y="43"/>
                    <a:pt x="72" y="48"/>
                  </a:cubicBezTo>
                  <a:cubicBezTo>
                    <a:pt x="71" y="49"/>
                    <a:pt x="71" y="49"/>
                    <a:pt x="71" y="50"/>
                  </a:cubicBezTo>
                  <a:cubicBezTo>
                    <a:pt x="71" y="51"/>
                    <a:pt x="59" y="69"/>
                    <a:pt x="59" y="69"/>
                  </a:cubicBezTo>
                  <a:moveTo>
                    <a:pt x="111" y="30"/>
                  </a:move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moveTo>
                    <a:pt x="61" y="32"/>
                  </a:moveTo>
                  <a:cubicBezTo>
                    <a:pt x="60" y="32"/>
                    <a:pt x="59" y="32"/>
                    <a:pt x="59" y="31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0"/>
                    <a:pt x="60" y="30"/>
                    <a:pt x="61" y="29"/>
                  </a:cubicBezTo>
                  <a:cubicBezTo>
                    <a:pt x="61" y="30"/>
                    <a:pt x="61" y="31"/>
                    <a:pt x="61" y="32"/>
                  </a:cubicBezTo>
                  <a:moveTo>
                    <a:pt x="50" y="66"/>
                  </a:moveTo>
                  <a:cubicBezTo>
                    <a:pt x="49" y="65"/>
                    <a:pt x="49" y="65"/>
                    <a:pt x="49" y="65"/>
                  </a:cubicBezTo>
                  <a:cubicBezTo>
                    <a:pt x="54" y="56"/>
                    <a:pt x="59" y="47"/>
                    <a:pt x="64" y="38"/>
                  </a:cubicBezTo>
                  <a:cubicBezTo>
                    <a:pt x="65" y="38"/>
                    <a:pt x="66" y="37"/>
                    <a:pt x="65" y="34"/>
                  </a:cubicBezTo>
                  <a:cubicBezTo>
                    <a:pt x="65" y="29"/>
                    <a:pt x="65" y="28"/>
                    <a:pt x="66" y="28"/>
                  </a:cubicBezTo>
                  <a:cubicBezTo>
                    <a:pt x="67" y="28"/>
                    <a:pt x="69" y="30"/>
                    <a:pt x="72" y="31"/>
                  </a:cubicBezTo>
                  <a:cubicBezTo>
                    <a:pt x="66" y="42"/>
                    <a:pt x="60" y="53"/>
                    <a:pt x="55" y="65"/>
                  </a:cubicBezTo>
                  <a:cubicBezTo>
                    <a:pt x="55" y="65"/>
                    <a:pt x="55" y="65"/>
                    <a:pt x="54" y="65"/>
                  </a:cubicBezTo>
                  <a:cubicBezTo>
                    <a:pt x="54" y="65"/>
                    <a:pt x="53" y="65"/>
                    <a:pt x="51" y="65"/>
                  </a:cubicBezTo>
                  <a:cubicBezTo>
                    <a:pt x="51" y="65"/>
                    <a:pt x="50" y="66"/>
                    <a:pt x="50" y="66"/>
                  </a:cubicBezTo>
                  <a:moveTo>
                    <a:pt x="25" y="47"/>
                  </a:moveTo>
                  <a:cubicBezTo>
                    <a:pt x="25" y="45"/>
                    <a:pt x="24" y="43"/>
                    <a:pt x="24" y="42"/>
                  </a:cubicBezTo>
                  <a:cubicBezTo>
                    <a:pt x="27" y="37"/>
                    <a:pt x="34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35" y="33"/>
                    <a:pt x="30" y="40"/>
                    <a:pt x="25" y="47"/>
                  </a:cubicBezTo>
                  <a:moveTo>
                    <a:pt x="121" y="40"/>
                  </a:moveTo>
                  <a:cubicBezTo>
                    <a:pt x="121" y="40"/>
                    <a:pt x="120" y="39"/>
                    <a:pt x="120" y="39"/>
                  </a:cubicBezTo>
                  <a:cubicBezTo>
                    <a:pt x="119" y="38"/>
                    <a:pt x="119" y="37"/>
                    <a:pt x="118" y="35"/>
                  </a:cubicBezTo>
                  <a:cubicBezTo>
                    <a:pt x="119" y="32"/>
                    <a:pt x="120" y="29"/>
                    <a:pt x="121" y="25"/>
                  </a:cubicBezTo>
                  <a:cubicBezTo>
                    <a:pt x="122" y="27"/>
                    <a:pt x="123" y="28"/>
                    <a:pt x="124" y="30"/>
                  </a:cubicBezTo>
                  <a:cubicBezTo>
                    <a:pt x="124" y="30"/>
                    <a:pt x="124" y="30"/>
                    <a:pt x="124" y="30"/>
                  </a:cubicBezTo>
                  <a:cubicBezTo>
                    <a:pt x="123" y="33"/>
                    <a:pt x="122" y="37"/>
                    <a:pt x="121" y="40"/>
                  </a:cubicBezTo>
                  <a:moveTo>
                    <a:pt x="28" y="61"/>
                  </a:moveTo>
                  <a:cubicBezTo>
                    <a:pt x="26" y="58"/>
                    <a:pt x="26" y="56"/>
                    <a:pt x="26" y="55"/>
                  </a:cubicBezTo>
                  <a:cubicBezTo>
                    <a:pt x="26" y="53"/>
                    <a:pt x="26" y="51"/>
                    <a:pt x="26" y="50"/>
                  </a:cubicBezTo>
                  <a:cubicBezTo>
                    <a:pt x="31" y="42"/>
                    <a:pt x="37" y="35"/>
                    <a:pt x="42" y="27"/>
                  </a:cubicBezTo>
                  <a:cubicBezTo>
                    <a:pt x="42" y="27"/>
                    <a:pt x="43" y="26"/>
                    <a:pt x="43" y="26"/>
                  </a:cubicBezTo>
                  <a:cubicBezTo>
                    <a:pt x="46" y="25"/>
                    <a:pt x="52" y="22"/>
                    <a:pt x="55" y="20"/>
                  </a:cubicBezTo>
                  <a:cubicBezTo>
                    <a:pt x="54" y="21"/>
                    <a:pt x="55" y="21"/>
                    <a:pt x="55" y="22"/>
                  </a:cubicBezTo>
                  <a:cubicBezTo>
                    <a:pt x="56" y="23"/>
                    <a:pt x="57" y="24"/>
                    <a:pt x="58" y="25"/>
                  </a:cubicBezTo>
                  <a:cubicBezTo>
                    <a:pt x="59" y="26"/>
                    <a:pt x="52" y="28"/>
                    <a:pt x="50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0"/>
                    <a:pt x="50" y="29"/>
                    <a:pt x="49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9"/>
                    <a:pt x="48" y="29"/>
                    <a:pt x="48" y="29"/>
                  </a:cubicBezTo>
                  <a:cubicBezTo>
                    <a:pt x="43" y="41"/>
                    <a:pt x="34" y="50"/>
                    <a:pt x="28" y="61"/>
                  </a:cubicBezTo>
                  <a:moveTo>
                    <a:pt x="117" y="32"/>
                  </a:moveTo>
                  <a:cubicBezTo>
                    <a:pt x="117" y="32"/>
                    <a:pt x="117" y="32"/>
                    <a:pt x="117" y="32"/>
                  </a:cubicBezTo>
                  <a:cubicBezTo>
                    <a:pt x="116" y="31"/>
                    <a:pt x="116" y="30"/>
                    <a:pt x="115" y="29"/>
                  </a:cubicBezTo>
                  <a:cubicBezTo>
                    <a:pt x="115" y="28"/>
                    <a:pt x="115" y="28"/>
                    <a:pt x="115" y="28"/>
                  </a:cubicBezTo>
                  <a:cubicBezTo>
                    <a:pt x="115" y="27"/>
                    <a:pt x="115" y="25"/>
                    <a:pt x="115" y="24"/>
                  </a:cubicBezTo>
                  <a:cubicBezTo>
                    <a:pt x="115" y="22"/>
                    <a:pt x="115" y="21"/>
                    <a:pt x="115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20"/>
                    <a:pt x="118" y="22"/>
                    <a:pt x="119" y="23"/>
                  </a:cubicBezTo>
                  <a:cubicBezTo>
                    <a:pt x="119" y="23"/>
                    <a:pt x="119" y="23"/>
                    <a:pt x="119" y="23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18" y="27"/>
                    <a:pt x="118" y="30"/>
                    <a:pt x="117" y="32"/>
                  </a:cubicBezTo>
                  <a:moveTo>
                    <a:pt x="38" y="20"/>
                  </a:moveTo>
                  <a:cubicBezTo>
                    <a:pt x="42" y="20"/>
                    <a:pt x="45" y="18"/>
                    <a:pt x="48" y="17"/>
                  </a:cubicBezTo>
                  <a:cubicBezTo>
                    <a:pt x="53" y="13"/>
                    <a:pt x="59" y="12"/>
                    <a:pt x="65" y="12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71" y="12"/>
                    <a:pt x="76" y="13"/>
                    <a:pt x="81" y="15"/>
                  </a:cubicBezTo>
                  <a:cubicBezTo>
                    <a:pt x="81" y="15"/>
                    <a:pt x="81" y="16"/>
                    <a:pt x="81" y="16"/>
                  </a:cubicBezTo>
                  <a:cubicBezTo>
                    <a:pt x="81" y="17"/>
                    <a:pt x="81" y="17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3" y="18"/>
                    <a:pt x="83" y="17"/>
                    <a:pt x="83" y="17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4" y="16"/>
                    <a:pt x="84" y="16"/>
                    <a:pt x="84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7" y="18"/>
                    <a:pt x="89" y="19"/>
                    <a:pt x="91" y="20"/>
                  </a:cubicBezTo>
                  <a:cubicBezTo>
                    <a:pt x="92" y="20"/>
                    <a:pt x="93" y="20"/>
                    <a:pt x="93" y="21"/>
                  </a:cubicBezTo>
                  <a:cubicBezTo>
                    <a:pt x="94" y="21"/>
                    <a:pt x="94" y="22"/>
                    <a:pt x="95" y="23"/>
                  </a:cubicBezTo>
                  <a:cubicBezTo>
                    <a:pt x="95" y="23"/>
                    <a:pt x="96" y="24"/>
                    <a:pt x="97" y="24"/>
                  </a:cubicBezTo>
                  <a:cubicBezTo>
                    <a:pt x="97" y="24"/>
                    <a:pt x="97" y="24"/>
                    <a:pt x="97" y="24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8" y="23"/>
                    <a:pt x="99" y="23"/>
                    <a:pt x="99" y="22"/>
                  </a:cubicBezTo>
                  <a:cubicBezTo>
                    <a:pt x="99" y="22"/>
                    <a:pt x="101" y="20"/>
                    <a:pt x="102" y="18"/>
                  </a:cubicBezTo>
                  <a:cubicBezTo>
                    <a:pt x="104" y="17"/>
                    <a:pt x="106" y="16"/>
                    <a:pt x="108" y="15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9" y="15"/>
                    <a:pt x="110" y="16"/>
                    <a:pt x="110" y="16"/>
                  </a:cubicBezTo>
                  <a:cubicBezTo>
                    <a:pt x="110" y="17"/>
                    <a:pt x="110" y="18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1" y="20"/>
                  </a:cubicBezTo>
                  <a:cubicBezTo>
                    <a:pt x="111" y="22"/>
                    <a:pt x="111" y="23"/>
                    <a:pt x="111" y="24"/>
                  </a:cubicBezTo>
                  <a:cubicBezTo>
                    <a:pt x="111" y="25"/>
                    <a:pt x="111" y="27"/>
                    <a:pt x="110" y="27"/>
                  </a:cubicBezTo>
                  <a:cubicBezTo>
                    <a:pt x="110" y="28"/>
                    <a:pt x="110" y="29"/>
                    <a:pt x="111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30"/>
                    <a:pt x="111" y="30"/>
                    <a:pt x="111" y="31"/>
                  </a:cubicBezTo>
                  <a:cubicBezTo>
                    <a:pt x="112" y="32"/>
                    <a:pt x="113" y="35"/>
                    <a:pt x="114" y="38"/>
                  </a:cubicBezTo>
                  <a:cubicBezTo>
                    <a:pt x="115" y="39"/>
                    <a:pt x="116" y="40"/>
                    <a:pt x="116" y="41"/>
                  </a:cubicBezTo>
                  <a:cubicBezTo>
                    <a:pt x="117" y="43"/>
                    <a:pt x="118" y="44"/>
                    <a:pt x="118" y="44"/>
                  </a:cubicBezTo>
                  <a:cubicBezTo>
                    <a:pt x="119" y="45"/>
                    <a:pt x="119" y="45"/>
                    <a:pt x="120" y="46"/>
                  </a:cubicBezTo>
                  <a:cubicBezTo>
                    <a:pt x="121" y="46"/>
                    <a:pt x="121" y="46"/>
                    <a:pt x="122" y="46"/>
                  </a:cubicBezTo>
                  <a:cubicBezTo>
                    <a:pt x="122" y="46"/>
                    <a:pt x="122" y="46"/>
                    <a:pt x="122" y="46"/>
                  </a:cubicBezTo>
                  <a:cubicBezTo>
                    <a:pt x="123" y="46"/>
                    <a:pt x="123" y="46"/>
                    <a:pt x="124" y="46"/>
                  </a:cubicBezTo>
                  <a:cubicBezTo>
                    <a:pt x="125" y="45"/>
                    <a:pt x="125" y="44"/>
                    <a:pt x="125" y="44"/>
                  </a:cubicBezTo>
                  <a:cubicBezTo>
                    <a:pt x="126" y="43"/>
                    <a:pt x="126" y="42"/>
                    <a:pt x="126" y="42"/>
                  </a:cubicBezTo>
                  <a:cubicBezTo>
                    <a:pt x="127" y="42"/>
                    <a:pt x="128" y="42"/>
                    <a:pt x="129" y="43"/>
                  </a:cubicBezTo>
                  <a:cubicBezTo>
                    <a:pt x="131" y="44"/>
                    <a:pt x="132" y="46"/>
                    <a:pt x="133" y="47"/>
                  </a:cubicBezTo>
                  <a:cubicBezTo>
                    <a:pt x="134" y="48"/>
                    <a:pt x="134" y="48"/>
                    <a:pt x="135" y="48"/>
                  </a:cubicBezTo>
                  <a:cubicBezTo>
                    <a:pt x="135" y="49"/>
                    <a:pt x="135" y="51"/>
                    <a:pt x="136" y="52"/>
                  </a:cubicBezTo>
                  <a:cubicBezTo>
                    <a:pt x="135" y="52"/>
                    <a:pt x="134" y="52"/>
                    <a:pt x="134" y="52"/>
                  </a:cubicBezTo>
                  <a:cubicBezTo>
                    <a:pt x="133" y="52"/>
                    <a:pt x="132" y="52"/>
                    <a:pt x="132" y="52"/>
                  </a:cubicBezTo>
                  <a:cubicBezTo>
                    <a:pt x="131" y="52"/>
                    <a:pt x="130" y="52"/>
                    <a:pt x="130" y="52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2"/>
                    <a:pt x="128" y="52"/>
                    <a:pt x="127" y="52"/>
                  </a:cubicBezTo>
                  <a:cubicBezTo>
                    <a:pt x="127" y="52"/>
                    <a:pt x="127" y="52"/>
                    <a:pt x="127" y="52"/>
                  </a:cubicBezTo>
                  <a:cubicBezTo>
                    <a:pt x="126" y="52"/>
                    <a:pt x="124" y="52"/>
                    <a:pt x="123" y="53"/>
                  </a:cubicBezTo>
                  <a:cubicBezTo>
                    <a:pt x="122" y="55"/>
                    <a:pt x="120" y="56"/>
                    <a:pt x="119" y="58"/>
                  </a:cubicBezTo>
                  <a:cubicBezTo>
                    <a:pt x="118" y="60"/>
                    <a:pt x="117" y="61"/>
                    <a:pt x="117" y="63"/>
                  </a:cubicBezTo>
                  <a:cubicBezTo>
                    <a:pt x="116" y="64"/>
                    <a:pt x="116" y="65"/>
                    <a:pt x="116" y="67"/>
                  </a:cubicBezTo>
                  <a:cubicBezTo>
                    <a:pt x="115" y="69"/>
                    <a:pt x="115" y="72"/>
                    <a:pt x="115" y="74"/>
                  </a:cubicBezTo>
                  <a:cubicBezTo>
                    <a:pt x="115" y="77"/>
                    <a:pt x="116" y="80"/>
                    <a:pt x="117" y="83"/>
                  </a:cubicBezTo>
                  <a:cubicBezTo>
                    <a:pt x="117" y="84"/>
                    <a:pt x="118" y="85"/>
                    <a:pt x="119" y="86"/>
                  </a:cubicBezTo>
                  <a:cubicBezTo>
                    <a:pt x="121" y="87"/>
                    <a:pt x="122" y="88"/>
                    <a:pt x="124" y="88"/>
                  </a:cubicBezTo>
                  <a:cubicBezTo>
                    <a:pt x="124" y="88"/>
                    <a:pt x="124" y="88"/>
                    <a:pt x="124" y="88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6" y="87"/>
                    <a:pt x="128" y="87"/>
                    <a:pt x="128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29" y="86"/>
                    <a:pt x="129" y="86"/>
                  </a:cubicBezTo>
                  <a:cubicBezTo>
                    <a:pt x="129" y="86"/>
                    <a:pt x="130" y="86"/>
                    <a:pt x="131" y="87"/>
                  </a:cubicBezTo>
                  <a:cubicBezTo>
                    <a:pt x="131" y="87"/>
                    <a:pt x="131" y="87"/>
                    <a:pt x="131" y="87"/>
                  </a:cubicBezTo>
                  <a:cubicBezTo>
                    <a:pt x="131" y="88"/>
                    <a:pt x="132" y="88"/>
                    <a:pt x="132" y="89"/>
                  </a:cubicBezTo>
                  <a:cubicBezTo>
                    <a:pt x="132" y="91"/>
                    <a:pt x="131" y="94"/>
                    <a:pt x="130" y="97"/>
                  </a:cubicBezTo>
                  <a:cubicBezTo>
                    <a:pt x="130" y="99"/>
                    <a:pt x="129" y="102"/>
                    <a:pt x="128" y="103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2" y="114"/>
                    <a:pt x="113" y="122"/>
                    <a:pt x="102" y="127"/>
                  </a:cubicBezTo>
                  <a:cubicBezTo>
                    <a:pt x="107" y="122"/>
                    <a:pt x="111" y="117"/>
                    <a:pt x="111" y="111"/>
                  </a:cubicBezTo>
                  <a:cubicBezTo>
                    <a:pt x="111" y="106"/>
                    <a:pt x="109" y="102"/>
                    <a:pt x="106" y="99"/>
                  </a:cubicBezTo>
                  <a:cubicBezTo>
                    <a:pt x="105" y="99"/>
                    <a:pt x="104" y="98"/>
                    <a:pt x="103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1" y="98"/>
                    <a:pt x="101" y="98"/>
                    <a:pt x="100" y="98"/>
                  </a:cubicBezTo>
                  <a:cubicBezTo>
                    <a:pt x="98" y="98"/>
                    <a:pt x="96" y="98"/>
                    <a:pt x="94" y="98"/>
                  </a:cubicBezTo>
                  <a:cubicBezTo>
                    <a:pt x="92" y="97"/>
                    <a:pt x="91" y="97"/>
                    <a:pt x="90" y="97"/>
                  </a:cubicBezTo>
                  <a:cubicBezTo>
                    <a:pt x="87" y="90"/>
                    <a:pt x="74" y="85"/>
                    <a:pt x="68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84"/>
                    <a:pt x="65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62" y="82"/>
                    <a:pt x="61" y="81"/>
                    <a:pt x="61" y="80"/>
                  </a:cubicBezTo>
                  <a:cubicBezTo>
                    <a:pt x="61" y="79"/>
                    <a:pt x="61" y="78"/>
                    <a:pt x="61" y="77"/>
                  </a:cubicBezTo>
                  <a:cubicBezTo>
                    <a:pt x="60" y="76"/>
                    <a:pt x="60" y="74"/>
                    <a:pt x="59" y="73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62" y="73"/>
                    <a:pt x="63" y="72"/>
                    <a:pt x="64" y="70"/>
                  </a:cubicBezTo>
                  <a:cubicBezTo>
                    <a:pt x="65" y="68"/>
                    <a:pt x="68" y="63"/>
                    <a:pt x="70" y="60"/>
                  </a:cubicBezTo>
                  <a:cubicBezTo>
                    <a:pt x="73" y="56"/>
                    <a:pt x="74" y="54"/>
                    <a:pt x="75" y="52"/>
                  </a:cubicBezTo>
                  <a:cubicBezTo>
                    <a:pt x="75" y="52"/>
                    <a:pt x="76" y="52"/>
                    <a:pt x="76" y="52"/>
                  </a:cubicBezTo>
                  <a:cubicBezTo>
                    <a:pt x="79" y="52"/>
                    <a:pt x="82" y="53"/>
                    <a:pt x="83" y="53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5" y="53"/>
                    <a:pt x="87" y="52"/>
                    <a:pt x="87" y="51"/>
                  </a:cubicBezTo>
                  <a:cubicBezTo>
                    <a:pt x="88" y="50"/>
                    <a:pt x="88" y="49"/>
                    <a:pt x="88" y="48"/>
                  </a:cubicBezTo>
                  <a:cubicBezTo>
                    <a:pt x="88" y="47"/>
                    <a:pt x="89" y="45"/>
                    <a:pt x="91" y="42"/>
                  </a:cubicBezTo>
                  <a:cubicBezTo>
                    <a:pt x="91" y="42"/>
                    <a:pt x="92" y="41"/>
                    <a:pt x="92" y="41"/>
                  </a:cubicBezTo>
                  <a:cubicBezTo>
                    <a:pt x="93" y="39"/>
                    <a:pt x="92" y="37"/>
                    <a:pt x="91" y="36"/>
                  </a:cubicBezTo>
                  <a:cubicBezTo>
                    <a:pt x="90" y="35"/>
                    <a:pt x="89" y="35"/>
                    <a:pt x="88" y="34"/>
                  </a:cubicBezTo>
                  <a:cubicBezTo>
                    <a:pt x="88" y="34"/>
                    <a:pt x="87" y="34"/>
                    <a:pt x="87" y="34"/>
                  </a:cubicBezTo>
                  <a:cubicBezTo>
                    <a:pt x="86" y="34"/>
                    <a:pt x="86" y="34"/>
                    <a:pt x="86" y="33"/>
                  </a:cubicBezTo>
                  <a:cubicBezTo>
                    <a:pt x="84" y="28"/>
                    <a:pt x="80" y="27"/>
                    <a:pt x="77" y="27"/>
                  </a:cubicBezTo>
                  <a:cubicBezTo>
                    <a:pt x="76" y="27"/>
                    <a:pt x="75" y="27"/>
                    <a:pt x="74" y="27"/>
                  </a:cubicBezTo>
                  <a:cubicBezTo>
                    <a:pt x="73" y="26"/>
                    <a:pt x="72" y="26"/>
                    <a:pt x="71" y="25"/>
                  </a:cubicBezTo>
                  <a:cubicBezTo>
                    <a:pt x="69" y="24"/>
                    <a:pt x="68" y="23"/>
                    <a:pt x="66" y="23"/>
                  </a:cubicBezTo>
                  <a:cubicBezTo>
                    <a:pt x="66" y="23"/>
                    <a:pt x="66" y="23"/>
                    <a:pt x="66" y="23"/>
                  </a:cubicBezTo>
                  <a:cubicBezTo>
                    <a:pt x="65" y="23"/>
                    <a:pt x="64" y="24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3"/>
                    <a:pt x="62" y="22"/>
                    <a:pt x="61" y="22"/>
                  </a:cubicBezTo>
                  <a:cubicBezTo>
                    <a:pt x="60" y="21"/>
                    <a:pt x="60" y="20"/>
                    <a:pt x="59" y="20"/>
                  </a:cubicBezTo>
                  <a:cubicBezTo>
                    <a:pt x="59" y="18"/>
                    <a:pt x="58" y="17"/>
                    <a:pt x="57" y="17"/>
                  </a:cubicBezTo>
                  <a:cubicBezTo>
                    <a:pt x="56" y="16"/>
                    <a:pt x="56" y="16"/>
                    <a:pt x="55" y="16"/>
                  </a:cubicBezTo>
                  <a:cubicBezTo>
                    <a:pt x="54" y="16"/>
                    <a:pt x="53" y="16"/>
                    <a:pt x="52" y="17"/>
                  </a:cubicBezTo>
                  <a:cubicBezTo>
                    <a:pt x="49" y="19"/>
                    <a:pt x="41" y="22"/>
                    <a:pt x="39" y="22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32" y="22"/>
                    <a:pt x="26" y="30"/>
                    <a:pt x="21" y="39"/>
                  </a:cubicBezTo>
                  <a:cubicBezTo>
                    <a:pt x="20" y="40"/>
                    <a:pt x="20" y="40"/>
                    <a:pt x="20" y="41"/>
                  </a:cubicBezTo>
                  <a:cubicBezTo>
                    <a:pt x="20" y="43"/>
                    <a:pt x="20" y="45"/>
                    <a:pt x="21" y="48"/>
                  </a:cubicBezTo>
                  <a:cubicBezTo>
                    <a:pt x="21" y="49"/>
                    <a:pt x="21" y="51"/>
                    <a:pt x="22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3"/>
                    <a:pt x="21" y="53"/>
                    <a:pt x="22" y="53"/>
                  </a:cubicBezTo>
                  <a:cubicBezTo>
                    <a:pt x="22" y="54"/>
                    <a:pt x="22" y="54"/>
                    <a:pt x="22" y="54"/>
                  </a:cubicBezTo>
                  <a:cubicBezTo>
                    <a:pt x="21" y="57"/>
                    <a:pt x="22" y="61"/>
                    <a:pt x="25" y="66"/>
                  </a:cubicBezTo>
                  <a:cubicBezTo>
                    <a:pt x="25" y="67"/>
                    <a:pt x="25" y="68"/>
                    <a:pt x="24" y="68"/>
                  </a:cubicBezTo>
                  <a:cubicBezTo>
                    <a:pt x="24" y="69"/>
                    <a:pt x="24" y="69"/>
                    <a:pt x="25" y="70"/>
                  </a:cubicBezTo>
                  <a:cubicBezTo>
                    <a:pt x="25" y="70"/>
                    <a:pt x="25" y="70"/>
                    <a:pt x="25" y="70"/>
                  </a:cubicBezTo>
                  <a:cubicBezTo>
                    <a:pt x="26" y="70"/>
                    <a:pt x="26" y="69"/>
                    <a:pt x="26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8" y="71"/>
                    <a:pt x="33" y="79"/>
                    <a:pt x="37" y="81"/>
                  </a:cubicBezTo>
                  <a:cubicBezTo>
                    <a:pt x="40" y="83"/>
                    <a:pt x="46" y="86"/>
                    <a:pt x="50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9"/>
                    <a:pt x="52" y="89"/>
                    <a:pt x="52" y="90"/>
                  </a:cubicBezTo>
                  <a:cubicBezTo>
                    <a:pt x="53" y="90"/>
                    <a:pt x="53" y="91"/>
                    <a:pt x="53" y="92"/>
                  </a:cubicBezTo>
                  <a:cubicBezTo>
                    <a:pt x="54" y="92"/>
                    <a:pt x="54" y="92"/>
                    <a:pt x="54" y="93"/>
                  </a:cubicBezTo>
                  <a:cubicBezTo>
                    <a:pt x="54" y="94"/>
                    <a:pt x="54" y="96"/>
                    <a:pt x="54" y="97"/>
                  </a:cubicBezTo>
                  <a:cubicBezTo>
                    <a:pt x="54" y="97"/>
                    <a:pt x="53" y="98"/>
                    <a:pt x="53" y="99"/>
                  </a:cubicBezTo>
                  <a:cubicBezTo>
                    <a:pt x="53" y="101"/>
                    <a:pt x="52" y="108"/>
                    <a:pt x="55" y="114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5" y="115"/>
                    <a:pt x="55" y="115"/>
                    <a:pt x="55" y="116"/>
                  </a:cubicBezTo>
                  <a:cubicBezTo>
                    <a:pt x="55" y="116"/>
                    <a:pt x="55" y="117"/>
                    <a:pt x="56" y="117"/>
                  </a:cubicBezTo>
                  <a:cubicBezTo>
                    <a:pt x="56" y="117"/>
                    <a:pt x="56" y="117"/>
                    <a:pt x="56" y="117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7" y="118"/>
                    <a:pt x="57" y="117"/>
                    <a:pt x="58" y="117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9" y="117"/>
                    <a:pt x="60" y="118"/>
                    <a:pt x="61" y="119"/>
                  </a:cubicBezTo>
                  <a:cubicBezTo>
                    <a:pt x="61" y="119"/>
                    <a:pt x="60" y="120"/>
                    <a:pt x="60" y="121"/>
                  </a:cubicBezTo>
                  <a:cubicBezTo>
                    <a:pt x="60" y="121"/>
                    <a:pt x="60" y="122"/>
                    <a:pt x="61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1" y="122"/>
                    <a:pt x="62" y="122"/>
                    <a:pt x="62" y="121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3" y="122"/>
                    <a:pt x="62" y="124"/>
                    <a:pt x="61" y="127"/>
                  </a:cubicBezTo>
                  <a:cubicBezTo>
                    <a:pt x="61" y="129"/>
                    <a:pt x="60" y="131"/>
                    <a:pt x="60" y="132"/>
                  </a:cubicBezTo>
                  <a:cubicBezTo>
                    <a:pt x="31" y="128"/>
                    <a:pt x="5" y="107"/>
                    <a:pt x="5" y="69"/>
                  </a:cubicBezTo>
                  <a:cubicBezTo>
                    <a:pt x="5" y="46"/>
                    <a:pt x="15" y="29"/>
                    <a:pt x="29" y="18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1" y="19"/>
                    <a:pt x="32" y="19"/>
                    <a:pt x="33" y="19"/>
                  </a:cubicBezTo>
                  <a:cubicBezTo>
                    <a:pt x="34" y="19"/>
                    <a:pt x="35" y="19"/>
                    <a:pt x="35" y="20"/>
                  </a:cubicBezTo>
                  <a:cubicBezTo>
                    <a:pt x="36" y="20"/>
                    <a:pt x="37" y="20"/>
                    <a:pt x="38" y="20"/>
                  </a:cubicBezTo>
                  <a:moveTo>
                    <a:pt x="97" y="18"/>
                  </a:moveTo>
                  <a:cubicBezTo>
                    <a:pt x="96" y="17"/>
                    <a:pt x="96" y="17"/>
                    <a:pt x="96" y="17"/>
                  </a:cubicBezTo>
                  <a:cubicBezTo>
                    <a:pt x="95" y="17"/>
                    <a:pt x="94" y="16"/>
                    <a:pt x="93" y="16"/>
                  </a:cubicBezTo>
                  <a:cubicBezTo>
                    <a:pt x="94" y="14"/>
                    <a:pt x="95" y="12"/>
                    <a:pt x="96" y="10"/>
                  </a:cubicBezTo>
                  <a:cubicBezTo>
                    <a:pt x="98" y="11"/>
                    <a:pt x="100" y="12"/>
                    <a:pt x="102" y="13"/>
                  </a:cubicBezTo>
                  <a:cubicBezTo>
                    <a:pt x="101" y="14"/>
                    <a:pt x="99" y="15"/>
                    <a:pt x="98" y="16"/>
                  </a:cubicBezTo>
                  <a:cubicBezTo>
                    <a:pt x="98" y="17"/>
                    <a:pt x="97" y="17"/>
                    <a:pt x="97" y="18"/>
                  </a:cubicBezTo>
                  <a:moveTo>
                    <a:pt x="38" y="15"/>
                  </a:moveTo>
                  <a:cubicBezTo>
                    <a:pt x="38" y="15"/>
                    <a:pt x="38" y="15"/>
                    <a:pt x="38" y="15"/>
                  </a:cubicBezTo>
                  <a:cubicBezTo>
                    <a:pt x="38" y="15"/>
                    <a:pt x="37" y="15"/>
                    <a:pt x="37" y="15"/>
                  </a:cubicBezTo>
                  <a:cubicBezTo>
                    <a:pt x="36" y="15"/>
                    <a:pt x="35" y="15"/>
                    <a:pt x="34" y="15"/>
                  </a:cubicBezTo>
                  <a:cubicBezTo>
                    <a:pt x="38" y="12"/>
                    <a:pt x="43" y="10"/>
                    <a:pt x="47" y="9"/>
                  </a:cubicBezTo>
                  <a:cubicBezTo>
                    <a:pt x="47" y="10"/>
                    <a:pt x="46" y="11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3" y="14"/>
                    <a:pt x="41" y="15"/>
                    <a:pt x="38" y="15"/>
                  </a:cubicBezTo>
                  <a:moveTo>
                    <a:pt x="91" y="15"/>
                  </a:moveTo>
                  <a:cubicBezTo>
                    <a:pt x="89" y="14"/>
                    <a:pt x="88" y="13"/>
                    <a:pt x="87" y="12"/>
                  </a:cubicBezTo>
                  <a:cubicBezTo>
                    <a:pt x="87" y="12"/>
                    <a:pt x="86" y="12"/>
                    <a:pt x="85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86" y="10"/>
                    <a:pt x="87" y="9"/>
                    <a:pt x="88" y="7"/>
                  </a:cubicBezTo>
                  <a:cubicBezTo>
                    <a:pt x="90" y="8"/>
                    <a:pt x="92" y="8"/>
                    <a:pt x="94" y="9"/>
                  </a:cubicBezTo>
                  <a:cubicBezTo>
                    <a:pt x="93" y="11"/>
                    <a:pt x="92" y="13"/>
                    <a:pt x="91" y="15"/>
                  </a:cubicBezTo>
                  <a:moveTo>
                    <a:pt x="49" y="11"/>
                  </a:moveTo>
                  <a:cubicBezTo>
                    <a:pt x="49" y="10"/>
                    <a:pt x="49" y="9"/>
                    <a:pt x="49" y="8"/>
                  </a:cubicBezTo>
                  <a:cubicBezTo>
                    <a:pt x="52" y="7"/>
                    <a:pt x="55" y="7"/>
                    <a:pt x="58" y="6"/>
                  </a:cubicBezTo>
                  <a:cubicBezTo>
                    <a:pt x="58" y="7"/>
                    <a:pt x="58" y="7"/>
                    <a:pt x="58" y="8"/>
                  </a:cubicBezTo>
                  <a:cubicBezTo>
                    <a:pt x="55" y="9"/>
                    <a:pt x="52" y="10"/>
                    <a:pt x="49" y="11"/>
                  </a:cubicBezTo>
                  <a:moveTo>
                    <a:pt x="83" y="11"/>
                  </a:moveTo>
                  <a:cubicBezTo>
                    <a:pt x="81" y="10"/>
                    <a:pt x="78" y="9"/>
                    <a:pt x="75" y="8"/>
                  </a:cubicBezTo>
                  <a:cubicBezTo>
                    <a:pt x="75" y="7"/>
                    <a:pt x="76" y="6"/>
                    <a:pt x="77" y="5"/>
                  </a:cubicBezTo>
                  <a:cubicBezTo>
                    <a:pt x="79" y="6"/>
                    <a:pt x="82" y="6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5" y="7"/>
                    <a:pt x="86" y="7"/>
                  </a:cubicBezTo>
                  <a:cubicBezTo>
                    <a:pt x="85" y="8"/>
                    <a:pt x="84" y="10"/>
                    <a:pt x="83" y="11"/>
                  </a:cubicBezTo>
                  <a:moveTo>
                    <a:pt x="61" y="8"/>
                  </a:moveTo>
                  <a:cubicBezTo>
                    <a:pt x="61" y="7"/>
                    <a:pt x="61" y="6"/>
                    <a:pt x="62" y="6"/>
                  </a:cubicBezTo>
                  <a:cubicBezTo>
                    <a:pt x="63" y="5"/>
                    <a:pt x="64" y="5"/>
                    <a:pt x="65" y="5"/>
                  </a:cubicBezTo>
                  <a:cubicBezTo>
                    <a:pt x="66" y="5"/>
                    <a:pt x="68" y="5"/>
                    <a:pt x="69" y="5"/>
                  </a:cubicBezTo>
                  <a:cubicBezTo>
                    <a:pt x="71" y="5"/>
                    <a:pt x="73" y="5"/>
                    <a:pt x="74" y="5"/>
                  </a:cubicBezTo>
                  <a:cubicBezTo>
                    <a:pt x="74" y="6"/>
                    <a:pt x="73" y="7"/>
                    <a:pt x="73" y="8"/>
                  </a:cubicBezTo>
                  <a:cubicBezTo>
                    <a:pt x="70" y="8"/>
                    <a:pt x="67" y="7"/>
                    <a:pt x="65" y="7"/>
                  </a:cubicBezTo>
                  <a:cubicBezTo>
                    <a:pt x="64" y="7"/>
                    <a:pt x="62" y="7"/>
                    <a:pt x="61" y="8"/>
                  </a:cubicBezTo>
                  <a:moveTo>
                    <a:pt x="71" y="0"/>
                  </a:moveTo>
                  <a:cubicBezTo>
                    <a:pt x="69" y="0"/>
                    <a:pt x="68" y="1"/>
                    <a:pt x="66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53" y="2"/>
                    <a:pt x="41" y="5"/>
                    <a:pt x="27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6" y="15"/>
                    <a:pt x="26" y="15"/>
                  </a:cubicBezTo>
                  <a:cubicBezTo>
                    <a:pt x="25" y="16"/>
                    <a:pt x="24" y="17"/>
                    <a:pt x="23" y="18"/>
                  </a:cubicBezTo>
                  <a:cubicBezTo>
                    <a:pt x="8" y="30"/>
                    <a:pt x="0" y="48"/>
                    <a:pt x="0" y="69"/>
                  </a:cubicBezTo>
                  <a:cubicBezTo>
                    <a:pt x="0" y="110"/>
                    <a:pt x="30" y="133"/>
                    <a:pt x="62" y="137"/>
                  </a:cubicBezTo>
                  <a:cubicBezTo>
                    <a:pt x="62" y="138"/>
                    <a:pt x="63" y="138"/>
                    <a:pt x="64" y="138"/>
                  </a:cubicBezTo>
                  <a:cubicBezTo>
                    <a:pt x="64" y="138"/>
                    <a:pt x="67" y="138"/>
                    <a:pt x="72" y="138"/>
                  </a:cubicBezTo>
                  <a:cubicBezTo>
                    <a:pt x="85" y="138"/>
                    <a:pt x="90" y="136"/>
                    <a:pt x="92" y="135"/>
                  </a:cubicBezTo>
                  <a:cubicBezTo>
                    <a:pt x="103" y="132"/>
                    <a:pt x="112" y="127"/>
                    <a:pt x="120" y="121"/>
                  </a:cubicBezTo>
                  <a:cubicBezTo>
                    <a:pt x="131" y="111"/>
                    <a:pt x="138" y="98"/>
                    <a:pt x="141" y="82"/>
                  </a:cubicBezTo>
                  <a:cubicBezTo>
                    <a:pt x="142" y="79"/>
                    <a:pt x="142" y="75"/>
                    <a:pt x="142" y="72"/>
                  </a:cubicBezTo>
                  <a:cubicBezTo>
                    <a:pt x="142" y="71"/>
                    <a:pt x="142" y="71"/>
                    <a:pt x="142" y="70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2" y="49"/>
                    <a:pt x="135" y="32"/>
                    <a:pt x="122" y="20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120" y="18"/>
                    <a:pt x="119" y="17"/>
                    <a:pt x="118" y="16"/>
                  </a:cubicBezTo>
                  <a:cubicBezTo>
                    <a:pt x="118" y="15"/>
                    <a:pt x="117" y="15"/>
                    <a:pt x="117" y="15"/>
                  </a:cubicBezTo>
                  <a:cubicBezTo>
                    <a:pt x="104" y="6"/>
                    <a:pt x="88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769"/>
            <p:cNvSpPr>
              <a:spLocks noEditPoints="1"/>
            </p:cNvSpPr>
            <p:nvPr/>
          </p:nvSpPr>
          <p:spPr bwMode="auto">
            <a:xfrm>
              <a:off x="4235" y="529"/>
              <a:ext cx="325" cy="434"/>
            </a:xfrm>
            <a:custGeom>
              <a:avLst/>
              <a:gdLst>
                <a:gd name="T0" fmla="*/ 107 w 137"/>
                <a:gd name="T1" fmla="*/ 84 h 183"/>
                <a:gd name="T2" fmla="*/ 125 w 137"/>
                <a:gd name="T3" fmla="*/ 157 h 183"/>
                <a:gd name="T4" fmla="*/ 128 w 137"/>
                <a:gd name="T5" fmla="*/ 169 h 183"/>
                <a:gd name="T6" fmla="*/ 121 w 137"/>
                <a:gd name="T7" fmla="*/ 169 h 183"/>
                <a:gd name="T8" fmla="*/ 116 w 137"/>
                <a:gd name="T9" fmla="*/ 167 h 183"/>
                <a:gd name="T10" fmla="*/ 35 w 137"/>
                <a:gd name="T11" fmla="*/ 172 h 183"/>
                <a:gd name="T12" fmla="*/ 16 w 137"/>
                <a:gd name="T13" fmla="*/ 177 h 183"/>
                <a:gd name="T14" fmla="*/ 5 w 137"/>
                <a:gd name="T15" fmla="*/ 133 h 183"/>
                <a:gd name="T16" fmla="*/ 39 w 137"/>
                <a:gd name="T17" fmla="*/ 62 h 183"/>
                <a:gd name="T18" fmla="*/ 35 w 137"/>
                <a:gd name="T19" fmla="*/ 59 h 183"/>
                <a:gd name="T20" fmla="*/ 122 w 137"/>
                <a:gd name="T21" fmla="*/ 64 h 183"/>
                <a:gd name="T22" fmla="*/ 124 w 137"/>
                <a:gd name="T23" fmla="*/ 64 h 183"/>
                <a:gd name="T24" fmla="*/ 52 w 137"/>
                <a:gd name="T25" fmla="*/ 60 h 183"/>
                <a:gd name="T26" fmla="*/ 115 w 137"/>
                <a:gd name="T27" fmla="*/ 57 h 183"/>
                <a:gd name="T28" fmla="*/ 65 w 137"/>
                <a:gd name="T29" fmla="*/ 56 h 183"/>
                <a:gd name="T30" fmla="*/ 104 w 137"/>
                <a:gd name="T31" fmla="*/ 56 h 183"/>
                <a:gd name="T32" fmla="*/ 76 w 137"/>
                <a:gd name="T33" fmla="*/ 54 h 183"/>
                <a:gd name="T34" fmla="*/ 96 w 137"/>
                <a:gd name="T35" fmla="*/ 54 h 183"/>
                <a:gd name="T36" fmla="*/ 82 w 137"/>
                <a:gd name="T37" fmla="*/ 53 h 183"/>
                <a:gd name="T38" fmla="*/ 81 w 137"/>
                <a:gd name="T39" fmla="*/ 57 h 183"/>
                <a:gd name="T40" fmla="*/ 88 w 137"/>
                <a:gd name="T41" fmla="*/ 55 h 183"/>
                <a:gd name="T42" fmla="*/ 89 w 137"/>
                <a:gd name="T43" fmla="*/ 57 h 183"/>
                <a:gd name="T44" fmla="*/ 38 w 137"/>
                <a:gd name="T45" fmla="*/ 55 h 183"/>
                <a:gd name="T46" fmla="*/ 35 w 137"/>
                <a:gd name="T47" fmla="*/ 49 h 183"/>
                <a:gd name="T48" fmla="*/ 89 w 137"/>
                <a:gd name="T49" fmla="*/ 46 h 183"/>
                <a:gd name="T50" fmla="*/ 51 w 137"/>
                <a:gd name="T51" fmla="*/ 53 h 183"/>
                <a:gd name="T52" fmla="*/ 63 w 137"/>
                <a:gd name="T53" fmla="*/ 52 h 183"/>
                <a:gd name="T54" fmla="*/ 100 w 137"/>
                <a:gd name="T55" fmla="*/ 43 h 183"/>
                <a:gd name="T56" fmla="*/ 73 w 137"/>
                <a:gd name="T57" fmla="*/ 50 h 183"/>
                <a:gd name="T58" fmla="*/ 85 w 137"/>
                <a:gd name="T59" fmla="*/ 45 h 183"/>
                <a:gd name="T60" fmla="*/ 82 w 137"/>
                <a:gd name="T61" fmla="*/ 49 h 183"/>
                <a:gd name="T62" fmla="*/ 111 w 137"/>
                <a:gd name="T63" fmla="*/ 40 h 183"/>
                <a:gd name="T64" fmla="*/ 49 w 137"/>
                <a:gd name="T65" fmla="*/ 28 h 183"/>
                <a:gd name="T66" fmla="*/ 65 w 137"/>
                <a:gd name="T67" fmla="*/ 5 h 183"/>
                <a:gd name="T68" fmla="*/ 63 w 137"/>
                <a:gd name="T69" fmla="*/ 30 h 183"/>
                <a:gd name="T70" fmla="*/ 78 w 137"/>
                <a:gd name="T71" fmla="*/ 8 h 183"/>
                <a:gd name="T72" fmla="*/ 44 w 137"/>
                <a:gd name="T73" fmla="*/ 42 h 183"/>
                <a:gd name="T74" fmla="*/ 41 w 137"/>
                <a:gd name="T75" fmla="*/ 32 h 183"/>
                <a:gd name="T76" fmla="*/ 65 w 137"/>
                <a:gd name="T77" fmla="*/ 0 h 183"/>
                <a:gd name="T78" fmla="*/ 31 w 137"/>
                <a:gd name="T79" fmla="*/ 10 h 183"/>
                <a:gd name="T80" fmla="*/ 34 w 137"/>
                <a:gd name="T81" fmla="*/ 42 h 183"/>
                <a:gd name="T82" fmla="*/ 31 w 137"/>
                <a:gd name="T83" fmla="*/ 59 h 183"/>
                <a:gd name="T84" fmla="*/ 0 w 137"/>
                <a:gd name="T85" fmla="*/ 133 h 183"/>
                <a:gd name="T86" fmla="*/ 12 w 137"/>
                <a:gd name="T87" fmla="*/ 180 h 183"/>
                <a:gd name="T88" fmla="*/ 35 w 137"/>
                <a:gd name="T89" fmla="*/ 177 h 183"/>
                <a:gd name="T90" fmla="*/ 106 w 137"/>
                <a:gd name="T91" fmla="*/ 174 h 183"/>
                <a:gd name="T92" fmla="*/ 131 w 137"/>
                <a:gd name="T93" fmla="*/ 173 h 183"/>
                <a:gd name="T94" fmla="*/ 130 w 137"/>
                <a:gd name="T95" fmla="*/ 157 h 183"/>
                <a:gd name="T96" fmla="*/ 89 w 137"/>
                <a:gd name="T97" fmla="*/ 64 h 183"/>
                <a:gd name="T98" fmla="*/ 124 w 137"/>
                <a:gd name="T99" fmla="*/ 69 h 183"/>
                <a:gd name="T100" fmla="*/ 134 w 137"/>
                <a:gd name="T101" fmla="*/ 54 h 183"/>
                <a:gd name="T102" fmla="*/ 115 w 137"/>
                <a:gd name="T103" fmla="*/ 43 h 183"/>
                <a:gd name="T104" fmla="*/ 112 w 137"/>
                <a:gd name="T105" fmla="*/ 32 h 183"/>
                <a:gd name="T106" fmla="*/ 100 w 137"/>
                <a:gd name="T107" fmla="*/ 15 h 183"/>
                <a:gd name="T108" fmla="*/ 82 w 137"/>
                <a:gd name="T109" fmla="*/ 4 h 183"/>
                <a:gd name="T110" fmla="*/ 69 w 137"/>
                <a:gd name="T11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37" h="183">
                  <a:moveTo>
                    <a:pt x="41" y="66"/>
                  </a:moveTo>
                  <a:cubicBezTo>
                    <a:pt x="43" y="66"/>
                    <a:pt x="45" y="66"/>
                    <a:pt x="45" y="66"/>
                  </a:cubicBezTo>
                  <a:cubicBezTo>
                    <a:pt x="62" y="65"/>
                    <a:pt x="72" y="64"/>
                    <a:pt x="80" y="62"/>
                  </a:cubicBezTo>
                  <a:cubicBezTo>
                    <a:pt x="80" y="63"/>
                    <a:pt x="81" y="64"/>
                    <a:pt x="82" y="65"/>
                  </a:cubicBezTo>
                  <a:cubicBezTo>
                    <a:pt x="84" y="67"/>
                    <a:pt x="87" y="69"/>
                    <a:pt x="90" y="71"/>
                  </a:cubicBezTo>
                  <a:cubicBezTo>
                    <a:pt x="95" y="75"/>
                    <a:pt x="101" y="79"/>
                    <a:pt x="107" y="84"/>
                  </a:cubicBezTo>
                  <a:cubicBezTo>
                    <a:pt x="113" y="88"/>
                    <a:pt x="118" y="93"/>
                    <a:pt x="122" y="98"/>
                  </a:cubicBezTo>
                  <a:cubicBezTo>
                    <a:pt x="128" y="107"/>
                    <a:pt x="131" y="117"/>
                    <a:pt x="131" y="128"/>
                  </a:cubicBezTo>
                  <a:cubicBezTo>
                    <a:pt x="131" y="131"/>
                    <a:pt x="131" y="134"/>
                    <a:pt x="130" y="137"/>
                  </a:cubicBezTo>
                  <a:cubicBezTo>
                    <a:pt x="129" y="141"/>
                    <a:pt x="128" y="143"/>
                    <a:pt x="127" y="146"/>
                  </a:cubicBezTo>
                  <a:cubicBezTo>
                    <a:pt x="126" y="149"/>
                    <a:pt x="125" y="153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8"/>
                    <a:pt x="125" y="159"/>
                    <a:pt x="126" y="160"/>
                  </a:cubicBezTo>
                  <a:cubicBezTo>
                    <a:pt x="126" y="162"/>
                    <a:pt x="126" y="163"/>
                    <a:pt x="127" y="165"/>
                  </a:cubicBezTo>
                  <a:cubicBezTo>
                    <a:pt x="127" y="167"/>
                    <a:pt x="128" y="168"/>
                    <a:pt x="128" y="169"/>
                  </a:cubicBezTo>
                  <a:cubicBezTo>
                    <a:pt x="128" y="170"/>
                    <a:pt x="128" y="170"/>
                    <a:pt x="128" y="170"/>
                  </a:cubicBezTo>
                  <a:cubicBezTo>
                    <a:pt x="127" y="170"/>
                    <a:pt x="127" y="170"/>
                    <a:pt x="127" y="170"/>
                  </a:cubicBezTo>
                  <a:cubicBezTo>
                    <a:pt x="127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6" y="170"/>
                    <a:pt x="126" y="170"/>
                    <a:pt x="126" y="170"/>
                  </a:cubicBezTo>
                  <a:cubicBezTo>
                    <a:pt x="125" y="170"/>
                    <a:pt x="122" y="170"/>
                    <a:pt x="121" y="169"/>
                  </a:cubicBezTo>
                  <a:cubicBezTo>
                    <a:pt x="120" y="168"/>
                    <a:pt x="119" y="168"/>
                    <a:pt x="118" y="168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7" y="167"/>
                    <a:pt x="117" y="167"/>
                  </a:cubicBezTo>
                  <a:cubicBezTo>
                    <a:pt x="117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11" y="168"/>
                    <a:pt x="108" y="168"/>
                    <a:pt x="105" y="169"/>
                  </a:cubicBezTo>
                  <a:cubicBezTo>
                    <a:pt x="102" y="169"/>
                    <a:pt x="99" y="170"/>
                    <a:pt x="94" y="171"/>
                  </a:cubicBezTo>
                  <a:cubicBezTo>
                    <a:pt x="86" y="172"/>
                    <a:pt x="79" y="173"/>
                    <a:pt x="71" y="173"/>
                  </a:cubicBezTo>
                  <a:cubicBezTo>
                    <a:pt x="67" y="173"/>
                    <a:pt x="64" y="173"/>
                    <a:pt x="61" y="173"/>
                  </a:cubicBezTo>
                  <a:cubicBezTo>
                    <a:pt x="56" y="173"/>
                    <a:pt x="51" y="173"/>
                    <a:pt x="46" y="173"/>
                  </a:cubicBezTo>
                  <a:cubicBezTo>
                    <a:pt x="43" y="173"/>
                    <a:pt x="39" y="172"/>
                    <a:pt x="35" y="172"/>
                  </a:cubicBezTo>
                  <a:cubicBezTo>
                    <a:pt x="30" y="172"/>
                    <a:pt x="25" y="173"/>
                    <a:pt x="21" y="176"/>
                  </a:cubicBezTo>
                  <a:cubicBezTo>
                    <a:pt x="20" y="176"/>
                    <a:pt x="19" y="177"/>
                    <a:pt x="19" y="177"/>
                  </a:cubicBezTo>
                  <a:cubicBezTo>
                    <a:pt x="18" y="177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7"/>
                    <a:pt x="16" y="177"/>
                    <a:pt x="16" y="177"/>
                  </a:cubicBezTo>
                  <a:cubicBezTo>
                    <a:pt x="16" y="176"/>
                    <a:pt x="16" y="174"/>
                    <a:pt x="16" y="173"/>
                  </a:cubicBezTo>
                  <a:cubicBezTo>
                    <a:pt x="16" y="172"/>
                    <a:pt x="16" y="172"/>
                    <a:pt x="16" y="171"/>
                  </a:cubicBezTo>
                  <a:cubicBezTo>
                    <a:pt x="16" y="170"/>
                    <a:pt x="16" y="170"/>
                    <a:pt x="16" y="170"/>
                  </a:cubicBezTo>
                  <a:cubicBezTo>
                    <a:pt x="16" y="170"/>
                    <a:pt x="16" y="170"/>
                    <a:pt x="16" y="169"/>
                  </a:cubicBezTo>
                  <a:cubicBezTo>
                    <a:pt x="13" y="162"/>
                    <a:pt x="11" y="157"/>
                    <a:pt x="9" y="151"/>
                  </a:cubicBezTo>
                  <a:cubicBezTo>
                    <a:pt x="7" y="146"/>
                    <a:pt x="6" y="140"/>
                    <a:pt x="5" y="133"/>
                  </a:cubicBezTo>
                  <a:cubicBezTo>
                    <a:pt x="5" y="132"/>
                    <a:pt x="5" y="131"/>
                    <a:pt x="5" y="130"/>
                  </a:cubicBezTo>
                  <a:cubicBezTo>
                    <a:pt x="5" y="117"/>
                    <a:pt x="9" y="103"/>
                    <a:pt x="16" y="92"/>
                  </a:cubicBezTo>
                  <a:cubicBezTo>
                    <a:pt x="20" y="88"/>
                    <a:pt x="24" y="84"/>
                    <a:pt x="28" y="81"/>
                  </a:cubicBezTo>
                  <a:cubicBezTo>
                    <a:pt x="33" y="77"/>
                    <a:pt x="37" y="72"/>
                    <a:pt x="39" y="66"/>
                  </a:cubicBezTo>
                  <a:cubicBezTo>
                    <a:pt x="40" y="66"/>
                    <a:pt x="41" y="66"/>
                    <a:pt x="41" y="66"/>
                  </a:cubicBezTo>
                  <a:moveTo>
                    <a:pt x="39" y="62"/>
                  </a:moveTo>
                  <a:cubicBezTo>
                    <a:pt x="39" y="62"/>
                    <a:pt x="38" y="62"/>
                    <a:pt x="38" y="62"/>
                  </a:cubicBezTo>
                  <a:cubicBezTo>
                    <a:pt x="37" y="61"/>
                    <a:pt x="36" y="61"/>
                    <a:pt x="36" y="61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9"/>
                    <a:pt x="37" y="59"/>
                    <a:pt x="38" y="59"/>
                  </a:cubicBezTo>
                  <a:cubicBezTo>
                    <a:pt x="38" y="59"/>
                    <a:pt x="39" y="59"/>
                    <a:pt x="39" y="59"/>
                  </a:cubicBezTo>
                  <a:cubicBezTo>
                    <a:pt x="40" y="59"/>
                    <a:pt x="40" y="59"/>
                    <a:pt x="41" y="59"/>
                  </a:cubicBezTo>
                  <a:cubicBezTo>
                    <a:pt x="40" y="60"/>
                    <a:pt x="40" y="61"/>
                    <a:pt x="39" y="62"/>
                  </a:cubicBezTo>
                  <a:moveTo>
                    <a:pt x="124" y="64"/>
                  </a:moveTo>
                  <a:cubicBezTo>
                    <a:pt x="123" y="64"/>
                    <a:pt x="123" y="64"/>
                    <a:pt x="122" y="64"/>
                  </a:cubicBezTo>
                  <a:cubicBezTo>
                    <a:pt x="123" y="62"/>
                    <a:pt x="125" y="60"/>
                    <a:pt x="126" y="58"/>
                  </a:cubicBezTo>
                  <a:cubicBezTo>
                    <a:pt x="127" y="58"/>
                    <a:pt x="129" y="58"/>
                    <a:pt x="130" y="58"/>
                  </a:cubicBezTo>
                  <a:cubicBezTo>
                    <a:pt x="130" y="58"/>
                    <a:pt x="131" y="58"/>
                    <a:pt x="131" y="58"/>
                  </a:cubicBezTo>
                  <a:cubicBezTo>
                    <a:pt x="131" y="60"/>
                    <a:pt x="131" y="62"/>
                    <a:pt x="131" y="64"/>
                  </a:cubicBezTo>
                  <a:cubicBezTo>
                    <a:pt x="129" y="64"/>
                    <a:pt x="127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cubicBezTo>
                    <a:pt x="124" y="64"/>
                    <a:pt x="124" y="64"/>
                    <a:pt x="124" y="64"/>
                  </a:cubicBezTo>
                  <a:moveTo>
                    <a:pt x="44" y="62"/>
                  </a:moveTo>
                  <a:cubicBezTo>
                    <a:pt x="45" y="61"/>
                    <a:pt x="46" y="60"/>
                    <a:pt x="46" y="59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48" y="58"/>
                    <a:pt x="51" y="58"/>
                    <a:pt x="54" y="58"/>
                  </a:cubicBezTo>
                  <a:cubicBezTo>
                    <a:pt x="53" y="59"/>
                    <a:pt x="53" y="59"/>
                    <a:pt x="52" y="60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0" y="61"/>
                    <a:pt x="48" y="61"/>
                    <a:pt x="45" y="62"/>
                  </a:cubicBezTo>
                  <a:cubicBezTo>
                    <a:pt x="44" y="62"/>
                    <a:pt x="44" y="62"/>
                    <a:pt x="44" y="62"/>
                  </a:cubicBezTo>
                  <a:moveTo>
                    <a:pt x="117" y="64"/>
                  </a:moveTo>
                  <a:cubicBezTo>
                    <a:pt x="115" y="64"/>
                    <a:pt x="113" y="63"/>
                    <a:pt x="111" y="63"/>
                  </a:cubicBezTo>
                  <a:cubicBezTo>
                    <a:pt x="112" y="61"/>
                    <a:pt x="113" y="59"/>
                    <a:pt x="115" y="57"/>
                  </a:cubicBezTo>
                  <a:cubicBezTo>
                    <a:pt x="117" y="58"/>
                    <a:pt x="119" y="58"/>
                    <a:pt x="121" y="58"/>
                  </a:cubicBezTo>
                  <a:cubicBezTo>
                    <a:pt x="119" y="60"/>
                    <a:pt x="118" y="62"/>
                    <a:pt x="117" y="64"/>
                  </a:cubicBezTo>
                  <a:moveTo>
                    <a:pt x="57" y="61"/>
                  </a:moveTo>
                  <a:cubicBezTo>
                    <a:pt x="58" y="60"/>
                    <a:pt x="58" y="58"/>
                    <a:pt x="59" y="57"/>
                  </a:cubicBezTo>
                  <a:cubicBezTo>
                    <a:pt x="61" y="57"/>
                    <a:pt x="63" y="56"/>
                    <a:pt x="65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4" y="58"/>
                    <a:pt x="64" y="59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2" y="60"/>
                    <a:pt x="59" y="61"/>
                    <a:pt x="57" y="61"/>
                  </a:cubicBezTo>
                  <a:moveTo>
                    <a:pt x="106" y="62"/>
                  </a:moveTo>
                  <a:cubicBezTo>
                    <a:pt x="104" y="62"/>
                    <a:pt x="102" y="61"/>
                    <a:pt x="100" y="61"/>
                  </a:cubicBezTo>
                  <a:cubicBezTo>
                    <a:pt x="102" y="59"/>
                    <a:pt x="103" y="57"/>
                    <a:pt x="104" y="56"/>
                  </a:cubicBezTo>
                  <a:cubicBezTo>
                    <a:pt x="106" y="56"/>
                    <a:pt x="108" y="57"/>
                    <a:pt x="110" y="57"/>
                  </a:cubicBezTo>
                  <a:cubicBezTo>
                    <a:pt x="109" y="59"/>
                    <a:pt x="107" y="60"/>
                    <a:pt x="106" y="62"/>
                  </a:cubicBezTo>
                  <a:moveTo>
                    <a:pt x="69" y="60"/>
                  </a:moveTo>
                  <a:cubicBezTo>
                    <a:pt x="69" y="58"/>
                    <a:pt x="70" y="57"/>
                    <a:pt x="71" y="56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3" y="55"/>
                    <a:pt x="74" y="55"/>
                    <a:pt x="76" y="54"/>
                  </a:cubicBezTo>
                  <a:cubicBezTo>
                    <a:pt x="75" y="56"/>
                    <a:pt x="74" y="57"/>
                    <a:pt x="73" y="58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2" y="59"/>
                    <a:pt x="70" y="59"/>
                    <a:pt x="69" y="60"/>
                  </a:cubicBezTo>
                  <a:moveTo>
                    <a:pt x="96" y="60"/>
                  </a:moveTo>
                  <a:cubicBezTo>
                    <a:pt x="95" y="59"/>
                    <a:pt x="94" y="59"/>
                    <a:pt x="93" y="59"/>
                  </a:cubicBezTo>
                  <a:cubicBezTo>
                    <a:pt x="94" y="57"/>
                    <a:pt x="95" y="55"/>
                    <a:pt x="96" y="54"/>
                  </a:cubicBezTo>
                  <a:cubicBezTo>
                    <a:pt x="97" y="54"/>
                    <a:pt x="97" y="54"/>
                    <a:pt x="97" y="54"/>
                  </a:cubicBezTo>
                  <a:cubicBezTo>
                    <a:pt x="97" y="54"/>
                    <a:pt x="98" y="55"/>
                    <a:pt x="99" y="55"/>
                  </a:cubicBezTo>
                  <a:cubicBezTo>
                    <a:pt x="98" y="56"/>
                    <a:pt x="97" y="58"/>
                    <a:pt x="96" y="60"/>
                  </a:cubicBezTo>
                  <a:moveTo>
                    <a:pt x="79" y="58"/>
                  </a:moveTo>
                  <a:cubicBezTo>
                    <a:pt x="79" y="56"/>
                    <a:pt x="80" y="55"/>
                    <a:pt x="81" y="54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3" y="53"/>
                    <a:pt x="83" y="53"/>
                  </a:cubicBezTo>
                  <a:cubicBezTo>
                    <a:pt x="83" y="54"/>
                    <a:pt x="84" y="55"/>
                    <a:pt x="84" y="55"/>
                  </a:cubicBezTo>
                  <a:cubicBezTo>
                    <a:pt x="84" y="56"/>
                    <a:pt x="83" y="56"/>
                    <a:pt x="83" y="56"/>
                  </a:cubicBezTo>
                  <a:cubicBezTo>
                    <a:pt x="83" y="57"/>
                    <a:pt x="83" y="57"/>
                    <a:pt x="82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79" y="58"/>
                    <a:pt x="79" y="58"/>
                  </a:cubicBezTo>
                  <a:moveTo>
                    <a:pt x="89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8" y="56"/>
                    <a:pt x="88" y="56"/>
                    <a:pt x="88" y="55"/>
                  </a:cubicBezTo>
                  <a:cubicBezTo>
                    <a:pt x="88" y="54"/>
                    <a:pt x="87" y="52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51"/>
                    <a:pt x="88" y="51"/>
                    <a:pt x="88" y="51"/>
                  </a:cubicBezTo>
                  <a:cubicBezTo>
                    <a:pt x="89" y="52"/>
                    <a:pt x="90" y="52"/>
                    <a:pt x="91" y="52"/>
                  </a:cubicBezTo>
                  <a:cubicBezTo>
                    <a:pt x="90" y="54"/>
                    <a:pt x="89" y="55"/>
                    <a:pt x="89" y="57"/>
                  </a:cubicBezTo>
                  <a:moveTo>
                    <a:pt x="37" y="48"/>
                  </a:moveTo>
                  <a:cubicBezTo>
                    <a:pt x="38" y="48"/>
                    <a:pt x="38" y="48"/>
                    <a:pt x="39" y="48"/>
                  </a:cubicBezTo>
                  <a:cubicBezTo>
                    <a:pt x="39" y="47"/>
                    <a:pt x="39" y="47"/>
                    <a:pt x="40" y="47"/>
                  </a:cubicBezTo>
                  <a:cubicBezTo>
                    <a:pt x="40" y="47"/>
                    <a:pt x="41" y="47"/>
                    <a:pt x="41" y="47"/>
                  </a:cubicBezTo>
                  <a:cubicBezTo>
                    <a:pt x="40" y="50"/>
                    <a:pt x="40" y="52"/>
                    <a:pt x="38" y="54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7" y="55"/>
                    <a:pt x="36" y="55"/>
                    <a:pt x="35" y="54"/>
                  </a:cubicBezTo>
                  <a:cubicBezTo>
                    <a:pt x="35" y="54"/>
                    <a:pt x="34" y="54"/>
                    <a:pt x="34" y="52"/>
                  </a:cubicBezTo>
                  <a:cubicBezTo>
                    <a:pt x="34" y="51"/>
                    <a:pt x="34" y="51"/>
                    <a:pt x="34" y="51"/>
                  </a:cubicBezTo>
                  <a:cubicBezTo>
                    <a:pt x="34" y="51"/>
                    <a:pt x="34" y="50"/>
                    <a:pt x="35" y="49"/>
                  </a:cubicBezTo>
                  <a:cubicBezTo>
                    <a:pt x="35" y="49"/>
                    <a:pt x="36" y="48"/>
                    <a:pt x="37" y="48"/>
                  </a:cubicBezTo>
                  <a:cubicBezTo>
                    <a:pt x="37" y="48"/>
                    <a:pt x="37" y="48"/>
                    <a:pt x="37" y="48"/>
                  </a:cubicBezTo>
                  <a:moveTo>
                    <a:pt x="91" y="48"/>
                  </a:moveTo>
                  <a:cubicBezTo>
                    <a:pt x="91" y="48"/>
                    <a:pt x="90" y="48"/>
                    <a:pt x="89" y="47"/>
                  </a:cubicBezTo>
                  <a:cubicBezTo>
                    <a:pt x="89" y="47"/>
                    <a:pt x="89" y="47"/>
                    <a:pt x="89" y="47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90" y="46"/>
                    <a:pt x="90" y="46"/>
                    <a:pt x="91" y="46"/>
                  </a:cubicBezTo>
                  <a:cubicBezTo>
                    <a:pt x="91" y="47"/>
                    <a:pt x="91" y="47"/>
                    <a:pt x="91" y="48"/>
                  </a:cubicBezTo>
                  <a:moveTo>
                    <a:pt x="43" y="55"/>
                  </a:moveTo>
                  <a:cubicBezTo>
                    <a:pt x="44" y="52"/>
                    <a:pt x="45" y="49"/>
                    <a:pt x="45" y="47"/>
                  </a:cubicBezTo>
                  <a:cubicBezTo>
                    <a:pt x="48" y="46"/>
                    <a:pt x="51" y="46"/>
                    <a:pt x="54" y="45"/>
                  </a:cubicBezTo>
                  <a:cubicBezTo>
                    <a:pt x="53" y="48"/>
                    <a:pt x="52" y="51"/>
                    <a:pt x="51" y="53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48" y="54"/>
                    <a:pt x="45" y="54"/>
                    <a:pt x="43" y="55"/>
                  </a:cubicBezTo>
                  <a:moveTo>
                    <a:pt x="56" y="53"/>
                  </a:moveTo>
                  <a:cubicBezTo>
                    <a:pt x="57" y="50"/>
                    <a:pt x="58" y="48"/>
                    <a:pt x="59" y="45"/>
                  </a:cubicBezTo>
                  <a:cubicBezTo>
                    <a:pt x="61" y="45"/>
                    <a:pt x="64" y="44"/>
                    <a:pt x="66" y="44"/>
                  </a:cubicBezTo>
                  <a:cubicBezTo>
                    <a:pt x="65" y="47"/>
                    <a:pt x="64" y="49"/>
                    <a:pt x="63" y="52"/>
                  </a:cubicBezTo>
                  <a:cubicBezTo>
                    <a:pt x="61" y="52"/>
                    <a:pt x="58" y="53"/>
                    <a:pt x="56" y="53"/>
                  </a:cubicBezTo>
                  <a:moveTo>
                    <a:pt x="96" y="49"/>
                  </a:moveTo>
                  <a:cubicBezTo>
                    <a:pt x="95" y="49"/>
                    <a:pt x="95" y="49"/>
                    <a:pt x="95" y="49"/>
                  </a:cubicBezTo>
                  <a:cubicBezTo>
                    <a:pt x="95" y="49"/>
                    <a:pt x="95" y="48"/>
                    <a:pt x="95" y="48"/>
                  </a:cubicBezTo>
                  <a:cubicBezTo>
                    <a:pt x="95" y="47"/>
                    <a:pt x="96" y="46"/>
                    <a:pt x="96" y="45"/>
                  </a:cubicBezTo>
                  <a:cubicBezTo>
                    <a:pt x="97" y="44"/>
                    <a:pt x="99" y="44"/>
                    <a:pt x="100" y="43"/>
                  </a:cubicBezTo>
                  <a:cubicBezTo>
                    <a:pt x="100" y="45"/>
                    <a:pt x="100" y="46"/>
                    <a:pt x="100" y="48"/>
                  </a:cubicBezTo>
                  <a:cubicBezTo>
                    <a:pt x="99" y="48"/>
                    <a:pt x="98" y="49"/>
                    <a:pt x="96" y="49"/>
                  </a:cubicBezTo>
                  <a:moveTo>
                    <a:pt x="68" y="51"/>
                  </a:moveTo>
                  <a:cubicBezTo>
                    <a:pt x="69" y="49"/>
                    <a:pt x="70" y="46"/>
                    <a:pt x="71" y="43"/>
                  </a:cubicBezTo>
                  <a:cubicBezTo>
                    <a:pt x="73" y="43"/>
                    <a:pt x="75" y="43"/>
                    <a:pt x="76" y="43"/>
                  </a:cubicBezTo>
                  <a:cubicBezTo>
                    <a:pt x="75" y="45"/>
                    <a:pt x="74" y="48"/>
                    <a:pt x="73" y="50"/>
                  </a:cubicBezTo>
                  <a:cubicBezTo>
                    <a:pt x="72" y="51"/>
                    <a:pt x="70" y="51"/>
                    <a:pt x="68" y="51"/>
                  </a:cubicBezTo>
                  <a:moveTo>
                    <a:pt x="78" y="50"/>
                  </a:moveTo>
                  <a:cubicBezTo>
                    <a:pt x="79" y="47"/>
                    <a:pt x="80" y="45"/>
                    <a:pt x="81" y="43"/>
                  </a:cubicBezTo>
                  <a:cubicBezTo>
                    <a:pt x="81" y="43"/>
                    <a:pt x="82" y="43"/>
                    <a:pt x="83" y="43"/>
                  </a:cubicBezTo>
                  <a:cubicBezTo>
                    <a:pt x="83" y="43"/>
                    <a:pt x="84" y="43"/>
                    <a:pt x="84" y="44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5" y="45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3" y="48"/>
                    <a:pt x="83" y="49"/>
                    <a:pt x="82" y="49"/>
                  </a:cubicBezTo>
                  <a:cubicBezTo>
                    <a:pt x="82" y="49"/>
                    <a:pt x="82" y="49"/>
                    <a:pt x="81" y="49"/>
                  </a:cubicBezTo>
                  <a:cubicBezTo>
                    <a:pt x="80" y="49"/>
                    <a:pt x="79" y="49"/>
                    <a:pt x="78" y="50"/>
                  </a:cubicBezTo>
                  <a:moveTo>
                    <a:pt x="104" y="45"/>
                  </a:moveTo>
                  <a:cubicBezTo>
                    <a:pt x="105" y="44"/>
                    <a:pt x="105" y="42"/>
                    <a:pt x="105" y="41"/>
                  </a:cubicBezTo>
                  <a:cubicBezTo>
                    <a:pt x="107" y="40"/>
                    <a:pt x="109" y="39"/>
                    <a:pt x="110" y="37"/>
                  </a:cubicBezTo>
                  <a:cubicBezTo>
                    <a:pt x="111" y="38"/>
                    <a:pt x="111" y="39"/>
                    <a:pt x="111" y="40"/>
                  </a:cubicBezTo>
                  <a:cubicBezTo>
                    <a:pt x="109" y="42"/>
                    <a:pt x="107" y="44"/>
                    <a:pt x="104" y="45"/>
                  </a:cubicBezTo>
                  <a:moveTo>
                    <a:pt x="47" y="35"/>
                  </a:moveTo>
                  <a:cubicBezTo>
                    <a:pt x="48" y="35"/>
                    <a:pt x="48" y="35"/>
                    <a:pt x="48" y="35"/>
                  </a:cubicBezTo>
                  <a:cubicBezTo>
                    <a:pt x="49" y="35"/>
                    <a:pt x="50" y="35"/>
                    <a:pt x="50" y="34"/>
                  </a:cubicBezTo>
                  <a:cubicBezTo>
                    <a:pt x="50" y="33"/>
                    <a:pt x="50" y="32"/>
                    <a:pt x="50" y="32"/>
                  </a:cubicBezTo>
                  <a:cubicBezTo>
                    <a:pt x="50" y="30"/>
                    <a:pt x="50" y="29"/>
                    <a:pt x="49" y="28"/>
                  </a:cubicBezTo>
                  <a:cubicBezTo>
                    <a:pt x="46" y="21"/>
                    <a:pt x="41" y="14"/>
                    <a:pt x="39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9" y="7"/>
                    <a:pt x="40" y="7"/>
                  </a:cubicBezTo>
                  <a:cubicBezTo>
                    <a:pt x="50" y="7"/>
                    <a:pt x="56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4" y="8"/>
                    <a:pt x="62" y="11"/>
                    <a:pt x="61" y="14"/>
                  </a:cubicBezTo>
                  <a:cubicBezTo>
                    <a:pt x="61" y="16"/>
                    <a:pt x="60" y="19"/>
                    <a:pt x="60" y="21"/>
                  </a:cubicBezTo>
                  <a:cubicBezTo>
                    <a:pt x="60" y="24"/>
                    <a:pt x="61" y="27"/>
                    <a:pt x="63" y="30"/>
                  </a:cubicBezTo>
                  <a:cubicBezTo>
                    <a:pt x="63" y="31"/>
                    <a:pt x="64" y="32"/>
                    <a:pt x="65" y="32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6" y="31"/>
                    <a:pt x="67" y="31"/>
                    <a:pt x="67" y="30"/>
                  </a:cubicBezTo>
                  <a:cubicBezTo>
                    <a:pt x="69" y="26"/>
                    <a:pt x="69" y="23"/>
                    <a:pt x="70" y="19"/>
                  </a:cubicBezTo>
                  <a:cubicBezTo>
                    <a:pt x="71" y="16"/>
                    <a:pt x="72" y="13"/>
                    <a:pt x="74" y="10"/>
                  </a:cubicBezTo>
                  <a:cubicBezTo>
                    <a:pt x="75" y="9"/>
                    <a:pt x="76" y="9"/>
                    <a:pt x="78" y="8"/>
                  </a:cubicBezTo>
                  <a:cubicBezTo>
                    <a:pt x="79" y="9"/>
                    <a:pt x="79" y="9"/>
                    <a:pt x="80" y="10"/>
                  </a:cubicBezTo>
                  <a:cubicBezTo>
                    <a:pt x="85" y="10"/>
                    <a:pt x="90" y="11"/>
                    <a:pt x="94" y="13"/>
                  </a:cubicBezTo>
                  <a:cubicBezTo>
                    <a:pt x="86" y="19"/>
                    <a:pt x="80" y="29"/>
                    <a:pt x="79" y="38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75" y="39"/>
                    <a:pt x="65" y="40"/>
                    <a:pt x="56" y="41"/>
                  </a:cubicBezTo>
                  <a:cubicBezTo>
                    <a:pt x="52" y="41"/>
                    <a:pt x="47" y="42"/>
                    <a:pt x="44" y="42"/>
                  </a:cubicBezTo>
                  <a:cubicBezTo>
                    <a:pt x="42" y="43"/>
                    <a:pt x="40" y="43"/>
                    <a:pt x="39" y="43"/>
                  </a:cubicBezTo>
                  <a:cubicBezTo>
                    <a:pt x="39" y="42"/>
                    <a:pt x="39" y="41"/>
                    <a:pt x="39" y="40"/>
                  </a:cubicBezTo>
                  <a:cubicBezTo>
                    <a:pt x="37" y="35"/>
                    <a:pt x="35" y="31"/>
                    <a:pt x="31" y="27"/>
                  </a:cubicBezTo>
                  <a:cubicBezTo>
                    <a:pt x="29" y="24"/>
                    <a:pt x="25" y="22"/>
                    <a:pt x="21" y="20"/>
                  </a:cubicBezTo>
                  <a:cubicBezTo>
                    <a:pt x="24" y="17"/>
                    <a:pt x="27" y="16"/>
                    <a:pt x="31" y="15"/>
                  </a:cubicBezTo>
                  <a:cubicBezTo>
                    <a:pt x="33" y="18"/>
                    <a:pt x="36" y="24"/>
                    <a:pt x="41" y="32"/>
                  </a:cubicBezTo>
                  <a:cubicBezTo>
                    <a:pt x="42" y="33"/>
                    <a:pt x="43" y="34"/>
                    <a:pt x="44" y="34"/>
                  </a:cubicBezTo>
                  <a:cubicBezTo>
                    <a:pt x="45" y="35"/>
                    <a:pt x="46" y="35"/>
                    <a:pt x="47" y="35"/>
                  </a:cubicBezTo>
                  <a:moveTo>
                    <a:pt x="65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5" y="0"/>
                    <a:pt x="49" y="1"/>
                    <a:pt x="40" y="1"/>
                  </a:cubicBezTo>
                  <a:cubicBezTo>
                    <a:pt x="36" y="1"/>
                    <a:pt x="33" y="4"/>
                    <a:pt x="33" y="8"/>
                  </a:cubicBezTo>
                  <a:cubicBezTo>
                    <a:pt x="33" y="9"/>
                    <a:pt x="33" y="9"/>
                    <a:pt x="34" y="10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0"/>
                    <a:pt x="33" y="10"/>
                    <a:pt x="32" y="10"/>
                  </a:cubicBezTo>
                  <a:cubicBezTo>
                    <a:pt x="32" y="10"/>
                    <a:pt x="32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5" y="10"/>
                    <a:pt x="19" y="14"/>
                    <a:pt x="15" y="19"/>
                  </a:cubicBezTo>
                  <a:cubicBezTo>
                    <a:pt x="15" y="20"/>
                    <a:pt x="15" y="21"/>
                    <a:pt x="16" y="22"/>
                  </a:cubicBezTo>
                  <a:cubicBezTo>
                    <a:pt x="16" y="23"/>
                    <a:pt x="16" y="23"/>
                    <a:pt x="17" y="24"/>
                  </a:cubicBezTo>
                  <a:cubicBezTo>
                    <a:pt x="21" y="26"/>
                    <a:pt x="25" y="28"/>
                    <a:pt x="28" y="31"/>
                  </a:cubicBezTo>
                  <a:cubicBezTo>
                    <a:pt x="30" y="34"/>
                    <a:pt x="32" y="37"/>
                    <a:pt x="34" y="42"/>
                  </a:cubicBezTo>
                  <a:cubicBezTo>
                    <a:pt x="34" y="42"/>
                    <a:pt x="34" y="43"/>
                    <a:pt x="34" y="44"/>
                  </a:cubicBezTo>
                  <a:cubicBezTo>
                    <a:pt x="33" y="45"/>
                    <a:pt x="33" y="46"/>
                    <a:pt x="32" y="46"/>
                  </a:cubicBezTo>
                  <a:cubicBezTo>
                    <a:pt x="31" y="48"/>
                    <a:pt x="30" y="49"/>
                    <a:pt x="30" y="51"/>
                  </a:cubicBezTo>
                  <a:cubicBezTo>
                    <a:pt x="30" y="52"/>
                    <a:pt x="30" y="52"/>
                    <a:pt x="30" y="53"/>
                  </a:cubicBezTo>
                  <a:cubicBezTo>
                    <a:pt x="30" y="54"/>
                    <a:pt x="31" y="56"/>
                    <a:pt x="32" y="57"/>
                  </a:cubicBezTo>
                  <a:cubicBezTo>
                    <a:pt x="31" y="58"/>
                    <a:pt x="31" y="59"/>
                    <a:pt x="31" y="59"/>
                  </a:cubicBezTo>
                  <a:cubicBezTo>
                    <a:pt x="31" y="61"/>
                    <a:pt x="31" y="62"/>
                    <a:pt x="32" y="63"/>
                  </a:cubicBezTo>
                  <a:cubicBezTo>
                    <a:pt x="32" y="63"/>
                    <a:pt x="33" y="64"/>
                    <a:pt x="34" y="65"/>
                  </a:cubicBezTo>
                  <a:cubicBezTo>
                    <a:pt x="32" y="70"/>
                    <a:pt x="29" y="73"/>
                    <a:pt x="25" y="77"/>
                  </a:cubicBezTo>
                  <a:cubicBezTo>
                    <a:pt x="21" y="80"/>
                    <a:pt x="16" y="84"/>
                    <a:pt x="12" y="89"/>
                  </a:cubicBezTo>
                  <a:cubicBezTo>
                    <a:pt x="4" y="101"/>
                    <a:pt x="0" y="116"/>
                    <a:pt x="0" y="130"/>
                  </a:cubicBezTo>
                  <a:cubicBezTo>
                    <a:pt x="0" y="131"/>
                    <a:pt x="0" y="132"/>
                    <a:pt x="0" y="133"/>
                  </a:cubicBezTo>
                  <a:cubicBezTo>
                    <a:pt x="0" y="141"/>
                    <a:pt x="2" y="147"/>
                    <a:pt x="4" y="153"/>
                  </a:cubicBezTo>
                  <a:cubicBezTo>
                    <a:pt x="6" y="159"/>
                    <a:pt x="8" y="164"/>
                    <a:pt x="11" y="171"/>
                  </a:cubicBezTo>
                  <a:cubicBezTo>
                    <a:pt x="11" y="171"/>
                    <a:pt x="11" y="172"/>
                    <a:pt x="11" y="173"/>
                  </a:cubicBezTo>
                  <a:cubicBezTo>
                    <a:pt x="11" y="174"/>
                    <a:pt x="11" y="176"/>
                    <a:pt x="11" y="177"/>
                  </a:cubicBezTo>
                  <a:cubicBezTo>
                    <a:pt x="11" y="178"/>
                    <a:pt x="11" y="178"/>
                    <a:pt x="11" y="179"/>
                  </a:cubicBezTo>
                  <a:cubicBezTo>
                    <a:pt x="11" y="179"/>
                    <a:pt x="12" y="180"/>
                    <a:pt x="12" y="180"/>
                  </a:cubicBezTo>
                  <a:cubicBezTo>
                    <a:pt x="12" y="180"/>
                    <a:pt x="12" y="181"/>
                    <a:pt x="13" y="182"/>
                  </a:cubicBezTo>
                  <a:cubicBezTo>
                    <a:pt x="14" y="183"/>
                    <a:pt x="15" y="183"/>
                    <a:pt x="16" y="183"/>
                  </a:cubicBezTo>
                  <a:cubicBezTo>
                    <a:pt x="17" y="183"/>
                    <a:pt x="17" y="183"/>
                    <a:pt x="17" y="183"/>
                  </a:cubicBezTo>
                  <a:cubicBezTo>
                    <a:pt x="18" y="183"/>
                    <a:pt x="20" y="182"/>
                    <a:pt x="21" y="182"/>
                  </a:cubicBezTo>
                  <a:cubicBezTo>
                    <a:pt x="22" y="181"/>
                    <a:pt x="23" y="180"/>
                    <a:pt x="24" y="180"/>
                  </a:cubicBezTo>
                  <a:cubicBezTo>
                    <a:pt x="27" y="178"/>
                    <a:pt x="31" y="177"/>
                    <a:pt x="35" y="177"/>
                  </a:cubicBezTo>
                  <a:cubicBezTo>
                    <a:pt x="35" y="177"/>
                    <a:pt x="35" y="177"/>
                    <a:pt x="35" y="177"/>
                  </a:cubicBezTo>
                  <a:cubicBezTo>
                    <a:pt x="39" y="177"/>
                    <a:pt x="42" y="178"/>
                    <a:pt x="46" y="178"/>
                  </a:cubicBezTo>
                  <a:cubicBezTo>
                    <a:pt x="51" y="178"/>
                    <a:pt x="56" y="179"/>
                    <a:pt x="61" y="179"/>
                  </a:cubicBezTo>
                  <a:cubicBezTo>
                    <a:pt x="64" y="179"/>
                    <a:pt x="67" y="179"/>
                    <a:pt x="71" y="178"/>
                  </a:cubicBezTo>
                  <a:cubicBezTo>
                    <a:pt x="79" y="178"/>
                    <a:pt x="87" y="177"/>
                    <a:pt x="95" y="176"/>
                  </a:cubicBezTo>
                  <a:cubicBezTo>
                    <a:pt x="100" y="175"/>
                    <a:pt x="103" y="175"/>
                    <a:pt x="106" y="174"/>
                  </a:cubicBezTo>
                  <a:cubicBezTo>
                    <a:pt x="109" y="173"/>
                    <a:pt x="112" y="173"/>
                    <a:pt x="116" y="172"/>
                  </a:cubicBezTo>
                  <a:cubicBezTo>
                    <a:pt x="116" y="172"/>
                    <a:pt x="116" y="173"/>
                    <a:pt x="117" y="173"/>
                  </a:cubicBezTo>
                  <a:cubicBezTo>
                    <a:pt x="118" y="173"/>
                    <a:pt x="119" y="174"/>
                    <a:pt x="121" y="174"/>
                  </a:cubicBezTo>
                  <a:cubicBezTo>
                    <a:pt x="122" y="175"/>
                    <a:pt x="124" y="175"/>
                    <a:pt x="126" y="175"/>
                  </a:cubicBezTo>
                  <a:cubicBezTo>
                    <a:pt x="127" y="175"/>
                    <a:pt x="128" y="175"/>
                    <a:pt x="129" y="175"/>
                  </a:cubicBezTo>
                  <a:cubicBezTo>
                    <a:pt x="130" y="175"/>
                    <a:pt x="131" y="174"/>
                    <a:pt x="131" y="173"/>
                  </a:cubicBezTo>
                  <a:cubicBezTo>
                    <a:pt x="133" y="172"/>
                    <a:pt x="133" y="170"/>
                    <a:pt x="133" y="169"/>
                  </a:cubicBezTo>
                  <a:cubicBezTo>
                    <a:pt x="133" y="167"/>
                    <a:pt x="132" y="164"/>
                    <a:pt x="131" y="162"/>
                  </a:cubicBezTo>
                  <a:cubicBezTo>
                    <a:pt x="131" y="161"/>
                    <a:pt x="131" y="160"/>
                    <a:pt x="131" y="159"/>
                  </a:cubicBezTo>
                  <a:cubicBezTo>
                    <a:pt x="130" y="158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7"/>
                    <a:pt x="130" y="157"/>
                    <a:pt x="130" y="157"/>
                  </a:cubicBezTo>
                  <a:cubicBezTo>
                    <a:pt x="130" y="153"/>
                    <a:pt x="131" y="151"/>
                    <a:pt x="132" y="148"/>
                  </a:cubicBezTo>
                  <a:cubicBezTo>
                    <a:pt x="133" y="145"/>
                    <a:pt x="134" y="142"/>
                    <a:pt x="135" y="138"/>
                  </a:cubicBezTo>
                  <a:cubicBezTo>
                    <a:pt x="136" y="135"/>
                    <a:pt x="136" y="131"/>
                    <a:pt x="136" y="128"/>
                  </a:cubicBezTo>
                  <a:cubicBezTo>
                    <a:pt x="136" y="116"/>
                    <a:pt x="133" y="105"/>
                    <a:pt x="126" y="95"/>
                  </a:cubicBezTo>
                  <a:cubicBezTo>
                    <a:pt x="120" y="86"/>
                    <a:pt x="110" y="79"/>
                    <a:pt x="101" y="73"/>
                  </a:cubicBezTo>
                  <a:cubicBezTo>
                    <a:pt x="96" y="69"/>
                    <a:pt x="92" y="67"/>
                    <a:pt x="89" y="64"/>
                  </a:cubicBezTo>
                  <a:cubicBezTo>
                    <a:pt x="88" y="63"/>
                    <a:pt x="86" y="62"/>
                    <a:pt x="86" y="61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91" y="63"/>
                    <a:pt x="98" y="65"/>
                    <a:pt x="106" y="67"/>
                  </a:cubicBezTo>
                  <a:cubicBezTo>
                    <a:pt x="106" y="67"/>
                    <a:pt x="106" y="67"/>
                    <a:pt x="106" y="67"/>
                  </a:cubicBezTo>
                  <a:cubicBezTo>
                    <a:pt x="112" y="68"/>
                    <a:pt x="119" y="69"/>
                    <a:pt x="124" y="69"/>
                  </a:cubicBezTo>
                  <a:cubicBezTo>
                    <a:pt x="128" y="69"/>
                    <a:pt x="131" y="69"/>
                    <a:pt x="133" y="68"/>
                  </a:cubicBezTo>
                  <a:cubicBezTo>
                    <a:pt x="134" y="68"/>
                    <a:pt x="135" y="67"/>
                    <a:pt x="135" y="66"/>
                  </a:cubicBezTo>
                  <a:cubicBezTo>
                    <a:pt x="135" y="65"/>
                    <a:pt x="135" y="65"/>
                    <a:pt x="135" y="64"/>
                  </a:cubicBezTo>
                  <a:cubicBezTo>
                    <a:pt x="135" y="62"/>
                    <a:pt x="135" y="59"/>
                    <a:pt x="136" y="57"/>
                  </a:cubicBezTo>
                  <a:cubicBezTo>
                    <a:pt x="137" y="56"/>
                    <a:pt x="137" y="56"/>
                    <a:pt x="136" y="55"/>
                  </a:cubicBezTo>
                  <a:cubicBezTo>
                    <a:pt x="136" y="54"/>
                    <a:pt x="135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3" y="54"/>
                    <a:pt x="131" y="54"/>
                    <a:pt x="130" y="54"/>
                  </a:cubicBezTo>
                  <a:cubicBezTo>
                    <a:pt x="121" y="54"/>
                    <a:pt x="112" y="53"/>
                    <a:pt x="103" y="51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8" y="48"/>
                    <a:pt x="111" y="46"/>
                    <a:pt x="115" y="43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42"/>
                    <a:pt x="115" y="42"/>
                    <a:pt x="115" y="42"/>
                  </a:cubicBezTo>
                  <a:cubicBezTo>
                    <a:pt x="116" y="42"/>
                    <a:pt x="116" y="42"/>
                    <a:pt x="116" y="41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5" y="37"/>
                    <a:pt x="114" y="35"/>
                    <a:pt x="113" y="33"/>
                  </a:cubicBezTo>
                  <a:cubicBezTo>
                    <a:pt x="113" y="33"/>
                    <a:pt x="112" y="32"/>
                    <a:pt x="112" y="32"/>
                  </a:cubicBezTo>
                  <a:cubicBezTo>
                    <a:pt x="112" y="32"/>
                    <a:pt x="111" y="32"/>
                    <a:pt x="111" y="32"/>
                  </a:cubicBezTo>
                  <a:cubicBezTo>
                    <a:pt x="111" y="32"/>
                    <a:pt x="110" y="32"/>
                    <a:pt x="110" y="32"/>
                  </a:cubicBezTo>
                  <a:cubicBezTo>
                    <a:pt x="103" y="37"/>
                    <a:pt x="96" y="42"/>
                    <a:pt x="88" y="42"/>
                  </a:cubicBezTo>
                  <a:cubicBezTo>
                    <a:pt x="88" y="41"/>
                    <a:pt x="88" y="41"/>
                    <a:pt x="87" y="41"/>
                  </a:cubicBezTo>
                  <a:cubicBezTo>
                    <a:pt x="87" y="40"/>
                    <a:pt x="85" y="39"/>
                    <a:pt x="84" y="39"/>
                  </a:cubicBezTo>
                  <a:cubicBezTo>
                    <a:pt x="85" y="30"/>
                    <a:pt x="92" y="21"/>
                    <a:pt x="100" y="15"/>
                  </a:cubicBezTo>
                  <a:cubicBezTo>
                    <a:pt x="101" y="15"/>
                    <a:pt x="101" y="14"/>
                    <a:pt x="101" y="13"/>
                  </a:cubicBezTo>
                  <a:cubicBezTo>
                    <a:pt x="101" y="12"/>
                    <a:pt x="101" y="11"/>
                    <a:pt x="100" y="11"/>
                  </a:cubicBezTo>
                  <a:cubicBezTo>
                    <a:pt x="95" y="8"/>
                    <a:pt x="90" y="6"/>
                    <a:pt x="84" y="5"/>
                  </a:cubicBezTo>
                  <a:cubicBezTo>
                    <a:pt x="84" y="4"/>
                    <a:pt x="83" y="4"/>
                    <a:pt x="83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1" y="3"/>
                    <a:pt x="81" y="3"/>
                    <a:pt x="80" y="3"/>
                  </a:cubicBezTo>
                  <a:cubicBezTo>
                    <a:pt x="80" y="3"/>
                    <a:pt x="80" y="3"/>
                    <a:pt x="80" y="3"/>
                  </a:cubicBezTo>
                  <a:cubicBezTo>
                    <a:pt x="80" y="3"/>
                    <a:pt x="79" y="3"/>
                    <a:pt x="79" y="3"/>
                  </a:cubicBezTo>
                  <a:cubicBezTo>
                    <a:pt x="76" y="3"/>
                    <a:pt x="73" y="4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4"/>
                    <a:pt x="70" y="3"/>
                    <a:pt x="69" y="2"/>
                  </a:cubicBezTo>
                  <a:cubicBezTo>
                    <a:pt x="68" y="1"/>
                    <a:pt x="67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770"/>
            <p:cNvSpPr>
              <a:spLocks noEditPoints="1"/>
            </p:cNvSpPr>
            <p:nvPr/>
          </p:nvSpPr>
          <p:spPr bwMode="auto">
            <a:xfrm>
              <a:off x="4332" y="726"/>
              <a:ext cx="126" cy="189"/>
            </a:xfrm>
            <a:custGeom>
              <a:avLst/>
              <a:gdLst>
                <a:gd name="T0" fmla="*/ 26 w 53"/>
                <a:gd name="T1" fmla="*/ 65 h 80"/>
                <a:gd name="T2" fmla="*/ 24 w 53"/>
                <a:gd name="T3" fmla="*/ 43 h 80"/>
                <a:gd name="T4" fmla="*/ 10 w 53"/>
                <a:gd name="T5" fmla="*/ 34 h 80"/>
                <a:gd name="T6" fmla="*/ 8 w 53"/>
                <a:gd name="T7" fmla="*/ 22 h 80"/>
                <a:gd name="T8" fmla="*/ 20 w 53"/>
                <a:gd name="T9" fmla="*/ 13 h 80"/>
                <a:gd name="T10" fmla="*/ 21 w 53"/>
                <a:gd name="T11" fmla="*/ 5 h 80"/>
                <a:gd name="T12" fmla="*/ 25 w 53"/>
                <a:gd name="T13" fmla="*/ 9 h 80"/>
                <a:gd name="T14" fmla="*/ 28 w 53"/>
                <a:gd name="T15" fmla="*/ 11 h 80"/>
                <a:gd name="T16" fmla="*/ 28 w 53"/>
                <a:gd name="T17" fmla="*/ 11 h 80"/>
                <a:gd name="T18" fmla="*/ 31 w 53"/>
                <a:gd name="T19" fmla="*/ 12 h 80"/>
                <a:gd name="T20" fmla="*/ 45 w 53"/>
                <a:gd name="T21" fmla="*/ 17 h 80"/>
                <a:gd name="T22" fmla="*/ 41 w 53"/>
                <a:gd name="T23" fmla="*/ 23 h 80"/>
                <a:gd name="T24" fmla="*/ 35 w 53"/>
                <a:gd name="T25" fmla="*/ 19 h 80"/>
                <a:gd name="T26" fmla="*/ 29 w 53"/>
                <a:gd name="T27" fmla="*/ 16 h 80"/>
                <a:gd name="T28" fmla="*/ 27 w 53"/>
                <a:gd name="T29" fmla="*/ 17 h 80"/>
                <a:gd name="T30" fmla="*/ 27 w 53"/>
                <a:gd name="T31" fmla="*/ 37 h 80"/>
                <a:gd name="T32" fmla="*/ 30 w 53"/>
                <a:gd name="T33" fmla="*/ 39 h 80"/>
                <a:gd name="T34" fmla="*/ 48 w 53"/>
                <a:gd name="T35" fmla="*/ 52 h 80"/>
                <a:gd name="T36" fmla="*/ 46 w 53"/>
                <a:gd name="T37" fmla="*/ 63 h 80"/>
                <a:gd name="T38" fmla="*/ 33 w 53"/>
                <a:gd name="T39" fmla="*/ 69 h 80"/>
                <a:gd name="T40" fmla="*/ 31 w 53"/>
                <a:gd name="T41" fmla="*/ 75 h 80"/>
                <a:gd name="T42" fmla="*/ 28 w 53"/>
                <a:gd name="T43" fmla="*/ 71 h 80"/>
                <a:gd name="T44" fmla="*/ 23 w 53"/>
                <a:gd name="T45" fmla="*/ 69 h 80"/>
                <a:gd name="T46" fmla="*/ 9 w 53"/>
                <a:gd name="T47" fmla="*/ 60 h 80"/>
                <a:gd name="T48" fmla="*/ 24 w 53"/>
                <a:gd name="T49" fmla="*/ 66 h 80"/>
                <a:gd name="T50" fmla="*/ 27 w 53"/>
                <a:gd name="T51" fmla="*/ 0 h 80"/>
                <a:gd name="T52" fmla="*/ 17 w 53"/>
                <a:gd name="T53" fmla="*/ 3 h 80"/>
                <a:gd name="T54" fmla="*/ 7 w 53"/>
                <a:gd name="T55" fmla="*/ 16 h 80"/>
                <a:gd name="T56" fmla="*/ 2 w 53"/>
                <a:gd name="T57" fmla="*/ 27 h 80"/>
                <a:gd name="T58" fmla="*/ 20 w 53"/>
                <a:gd name="T59" fmla="*/ 45 h 80"/>
                <a:gd name="T60" fmla="*/ 9 w 53"/>
                <a:gd name="T61" fmla="*/ 56 h 80"/>
                <a:gd name="T62" fmla="*/ 7 w 53"/>
                <a:gd name="T63" fmla="*/ 55 h 80"/>
                <a:gd name="T64" fmla="*/ 0 w 53"/>
                <a:gd name="T65" fmla="*/ 65 h 80"/>
                <a:gd name="T66" fmla="*/ 1 w 53"/>
                <a:gd name="T67" fmla="*/ 68 h 80"/>
                <a:gd name="T68" fmla="*/ 22 w 53"/>
                <a:gd name="T69" fmla="*/ 73 h 80"/>
                <a:gd name="T70" fmla="*/ 25 w 53"/>
                <a:gd name="T71" fmla="*/ 78 h 80"/>
                <a:gd name="T72" fmla="*/ 27 w 53"/>
                <a:gd name="T73" fmla="*/ 80 h 80"/>
                <a:gd name="T74" fmla="*/ 36 w 53"/>
                <a:gd name="T75" fmla="*/ 77 h 80"/>
                <a:gd name="T76" fmla="*/ 36 w 53"/>
                <a:gd name="T77" fmla="*/ 73 h 80"/>
                <a:gd name="T78" fmla="*/ 53 w 53"/>
                <a:gd name="T79" fmla="*/ 55 h 80"/>
                <a:gd name="T80" fmla="*/ 45 w 53"/>
                <a:gd name="T81" fmla="*/ 42 h 80"/>
                <a:gd name="T82" fmla="*/ 31 w 53"/>
                <a:gd name="T83" fmla="*/ 22 h 80"/>
                <a:gd name="T84" fmla="*/ 41 w 53"/>
                <a:gd name="T85" fmla="*/ 27 h 80"/>
                <a:gd name="T86" fmla="*/ 41 w 53"/>
                <a:gd name="T87" fmla="*/ 27 h 80"/>
                <a:gd name="T88" fmla="*/ 44 w 53"/>
                <a:gd name="T89" fmla="*/ 25 h 80"/>
                <a:gd name="T90" fmla="*/ 49 w 53"/>
                <a:gd name="T91" fmla="*/ 19 h 80"/>
                <a:gd name="T92" fmla="*/ 48 w 53"/>
                <a:gd name="T93" fmla="*/ 14 h 80"/>
                <a:gd name="T94" fmla="*/ 32 w 53"/>
                <a:gd name="T95" fmla="*/ 8 h 80"/>
                <a:gd name="T96" fmla="*/ 29 w 53"/>
                <a:gd name="T97" fmla="*/ 2 h 80"/>
                <a:gd name="T98" fmla="*/ 27 w 53"/>
                <a:gd name="T9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3" h="80">
                  <a:moveTo>
                    <a:pt x="24" y="66"/>
                  </a:moveTo>
                  <a:cubicBezTo>
                    <a:pt x="25" y="66"/>
                    <a:pt x="25" y="66"/>
                    <a:pt x="26" y="65"/>
                  </a:cubicBezTo>
                  <a:cubicBezTo>
                    <a:pt x="26" y="65"/>
                    <a:pt x="27" y="64"/>
                    <a:pt x="27" y="63"/>
                  </a:cubicBezTo>
                  <a:cubicBezTo>
                    <a:pt x="26" y="57"/>
                    <a:pt x="25" y="50"/>
                    <a:pt x="24" y="43"/>
                  </a:cubicBezTo>
                  <a:cubicBezTo>
                    <a:pt x="24" y="42"/>
                    <a:pt x="23" y="41"/>
                    <a:pt x="22" y="41"/>
                  </a:cubicBezTo>
                  <a:cubicBezTo>
                    <a:pt x="16" y="39"/>
                    <a:pt x="12" y="37"/>
                    <a:pt x="10" y="34"/>
                  </a:cubicBezTo>
                  <a:cubicBezTo>
                    <a:pt x="7" y="32"/>
                    <a:pt x="7" y="29"/>
                    <a:pt x="7" y="27"/>
                  </a:cubicBezTo>
                  <a:cubicBezTo>
                    <a:pt x="7" y="25"/>
                    <a:pt x="7" y="24"/>
                    <a:pt x="8" y="22"/>
                  </a:cubicBezTo>
                  <a:cubicBezTo>
                    <a:pt x="8" y="21"/>
                    <a:pt x="9" y="20"/>
                    <a:pt x="10" y="19"/>
                  </a:cubicBezTo>
                  <a:cubicBezTo>
                    <a:pt x="12" y="16"/>
                    <a:pt x="16" y="15"/>
                    <a:pt x="20" y="13"/>
                  </a:cubicBezTo>
                  <a:cubicBezTo>
                    <a:pt x="21" y="13"/>
                    <a:pt x="22" y="12"/>
                    <a:pt x="22" y="11"/>
                  </a:cubicBezTo>
                  <a:cubicBezTo>
                    <a:pt x="22" y="9"/>
                    <a:pt x="21" y="7"/>
                    <a:pt x="21" y="5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5" y="6"/>
                    <a:pt x="25" y="8"/>
                    <a:pt x="25" y="9"/>
                  </a:cubicBezTo>
                  <a:cubicBezTo>
                    <a:pt x="25" y="10"/>
                    <a:pt x="26" y="11"/>
                    <a:pt x="26" y="11"/>
                  </a:cubicBezTo>
                  <a:cubicBezTo>
                    <a:pt x="27" y="11"/>
                    <a:pt x="27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28" y="11"/>
                    <a:pt x="28" y="11"/>
                  </a:cubicBezTo>
                  <a:cubicBezTo>
                    <a:pt x="28" y="11"/>
                    <a:pt x="30" y="12"/>
                    <a:pt x="31" y="12"/>
                  </a:cubicBezTo>
                  <a:cubicBezTo>
                    <a:pt x="33" y="13"/>
                    <a:pt x="36" y="13"/>
                    <a:pt x="39" y="14"/>
                  </a:cubicBezTo>
                  <a:cubicBezTo>
                    <a:pt x="41" y="15"/>
                    <a:pt x="43" y="16"/>
                    <a:pt x="45" y="17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3" y="19"/>
                    <a:pt x="42" y="21"/>
                    <a:pt x="41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9" y="22"/>
                    <a:pt x="37" y="20"/>
                    <a:pt x="35" y="19"/>
                  </a:cubicBezTo>
                  <a:cubicBezTo>
                    <a:pt x="34" y="18"/>
                    <a:pt x="32" y="18"/>
                    <a:pt x="31" y="17"/>
                  </a:cubicBezTo>
                  <a:cubicBezTo>
                    <a:pt x="30" y="17"/>
                    <a:pt x="29" y="16"/>
                    <a:pt x="29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6"/>
                    <a:pt x="27" y="16"/>
                    <a:pt x="27" y="17"/>
                  </a:cubicBezTo>
                  <a:cubicBezTo>
                    <a:pt x="26" y="17"/>
                    <a:pt x="26" y="18"/>
                    <a:pt x="26" y="18"/>
                  </a:cubicBezTo>
                  <a:cubicBezTo>
                    <a:pt x="26" y="25"/>
                    <a:pt x="27" y="31"/>
                    <a:pt x="27" y="37"/>
                  </a:cubicBezTo>
                  <a:cubicBezTo>
                    <a:pt x="27" y="38"/>
                    <a:pt x="28" y="39"/>
                    <a:pt x="29" y="39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4" y="41"/>
                    <a:pt x="38" y="43"/>
                    <a:pt x="42" y="46"/>
                  </a:cubicBezTo>
                  <a:cubicBezTo>
                    <a:pt x="45" y="48"/>
                    <a:pt x="47" y="50"/>
                    <a:pt x="48" y="52"/>
                  </a:cubicBezTo>
                  <a:cubicBezTo>
                    <a:pt x="48" y="53"/>
                    <a:pt x="49" y="54"/>
                    <a:pt x="49" y="55"/>
                  </a:cubicBezTo>
                  <a:cubicBezTo>
                    <a:pt x="49" y="58"/>
                    <a:pt x="48" y="61"/>
                    <a:pt x="46" y="63"/>
                  </a:cubicBezTo>
                  <a:cubicBezTo>
                    <a:pt x="43" y="66"/>
                    <a:pt x="40" y="68"/>
                    <a:pt x="35" y="69"/>
                  </a:cubicBezTo>
                  <a:cubicBezTo>
                    <a:pt x="35" y="69"/>
                    <a:pt x="34" y="69"/>
                    <a:pt x="33" y="69"/>
                  </a:cubicBezTo>
                  <a:cubicBezTo>
                    <a:pt x="32" y="69"/>
                    <a:pt x="31" y="71"/>
                    <a:pt x="31" y="72"/>
                  </a:cubicBezTo>
                  <a:cubicBezTo>
                    <a:pt x="31" y="73"/>
                    <a:pt x="31" y="74"/>
                    <a:pt x="31" y="75"/>
                  </a:cubicBezTo>
                  <a:cubicBezTo>
                    <a:pt x="30" y="75"/>
                    <a:pt x="29" y="76"/>
                    <a:pt x="28" y="76"/>
                  </a:cubicBezTo>
                  <a:cubicBezTo>
                    <a:pt x="28" y="74"/>
                    <a:pt x="28" y="73"/>
                    <a:pt x="28" y="71"/>
                  </a:cubicBezTo>
                  <a:cubicBezTo>
                    <a:pt x="28" y="70"/>
                    <a:pt x="27" y="69"/>
                    <a:pt x="26" y="69"/>
                  </a:cubicBezTo>
                  <a:cubicBezTo>
                    <a:pt x="25" y="69"/>
                    <a:pt x="24" y="69"/>
                    <a:pt x="23" y="69"/>
                  </a:cubicBezTo>
                  <a:cubicBezTo>
                    <a:pt x="19" y="69"/>
                    <a:pt x="12" y="68"/>
                    <a:pt x="6" y="66"/>
                  </a:cubicBezTo>
                  <a:cubicBezTo>
                    <a:pt x="7" y="64"/>
                    <a:pt x="8" y="62"/>
                    <a:pt x="9" y="60"/>
                  </a:cubicBezTo>
                  <a:cubicBezTo>
                    <a:pt x="14" y="63"/>
                    <a:pt x="19" y="65"/>
                    <a:pt x="24" y="66"/>
                  </a:cubicBezTo>
                  <a:cubicBezTo>
                    <a:pt x="24" y="66"/>
                    <a:pt x="24" y="66"/>
                    <a:pt x="24" y="66"/>
                  </a:cubicBezTo>
                  <a:moveTo>
                    <a:pt x="2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4" y="0"/>
                    <a:pt x="22" y="0"/>
                    <a:pt x="19" y="1"/>
                  </a:cubicBezTo>
                  <a:cubicBezTo>
                    <a:pt x="18" y="1"/>
                    <a:pt x="17" y="2"/>
                    <a:pt x="17" y="3"/>
                  </a:cubicBezTo>
                  <a:cubicBezTo>
                    <a:pt x="17" y="5"/>
                    <a:pt x="17" y="7"/>
                    <a:pt x="17" y="10"/>
                  </a:cubicBezTo>
                  <a:cubicBezTo>
                    <a:pt x="13" y="11"/>
                    <a:pt x="10" y="13"/>
                    <a:pt x="7" y="16"/>
                  </a:cubicBezTo>
                  <a:cubicBezTo>
                    <a:pt x="6" y="17"/>
                    <a:pt x="5" y="19"/>
                    <a:pt x="4" y="20"/>
                  </a:cubicBezTo>
                  <a:cubicBezTo>
                    <a:pt x="3" y="22"/>
                    <a:pt x="2" y="25"/>
                    <a:pt x="2" y="27"/>
                  </a:cubicBezTo>
                  <a:cubicBezTo>
                    <a:pt x="2" y="30"/>
                    <a:pt x="3" y="34"/>
                    <a:pt x="6" y="37"/>
                  </a:cubicBezTo>
                  <a:cubicBezTo>
                    <a:pt x="9" y="40"/>
                    <a:pt x="14" y="43"/>
                    <a:pt x="20" y="45"/>
                  </a:cubicBezTo>
                  <a:cubicBezTo>
                    <a:pt x="20" y="50"/>
                    <a:pt x="21" y="56"/>
                    <a:pt x="22" y="61"/>
                  </a:cubicBezTo>
                  <a:cubicBezTo>
                    <a:pt x="17" y="60"/>
                    <a:pt x="13" y="58"/>
                    <a:pt x="9" y="56"/>
                  </a:cubicBezTo>
                  <a:cubicBezTo>
                    <a:pt x="9" y="55"/>
                    <a:pt x="8" y="55"/>
                    <a:pt x="8" y="55"/>
                  </a:cubicBezTo>
                  <a:cubicBezTo>
                    <a:pt x="8" y="55"/>
                    <a:pt x="8" y="55"/>
                    <a:pt x="7" y="55"/>
                  </a:cubicBezTo>
                  <a:cubicBezTo>
                    <a:pt x="7" y="56"/>
                    <a:pt x="6" y="56"/>
                    <a:pt x="6" y="57"/>
                  </a:cubicBezTo>
                  <a:cubicBezTo>
                    <a:pt x="5" y="60"/>
                    <a:pt x="3" y="62"/>
                    <a:pt x="0" y="65"/>
                  </a:cubicBezTo>
                  <a:cubicBezTo>
                    <a:pt x="0" y="65"/>
                    <a:pt x="0" y="66"/>
                    <a:pt x="0" y="67"/>
                  </a:cubicBezTo>
                  <a:cubicBezTo>
                    <a:pt x="0" y="67"/>
                    <a:pt x="0" y="68"/>
                    <a:pt x="1" y="68"/>
                  </a:cubicBezTo>
                  <a:cubicBezTo>
                    <a:pt x="7" y="71"/>
                    <a:pt x="12" y="72"/>
                    <a:pt x="17" y="73"/>
                  </a:cubicBezTo>
                  <a:cubicBezTo>
                    <a:pt x="19" y="73"/>
                    <a:pt x="21" y="73"/>
                    <a:pt x="22" y="73"/>
                  </a:cubicBezTo>
                  <a:cubicBezTo>
                    <a:pt x="23" y="73"/>
                    <a:pt x="23" y="73"/>
                    <a:pt x="24" y="74"/>
                  </a:cubicBezTo>
                  <a:cubicBezTo>
                    <a:pt x="24" y="75"/>
                    <a:pt x="24" y="77"/>
                    <a:pt x="25" y="78"/>
                  </a:cubicBezTo>
                  <a:cubicBezTo>
                    <a:pt x="25" y="80"/>
                    <a:pt x="26" y="80"/>
                    <a:pt x="27" y="80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29" y="80"/>
                    <a:pt x="32" y="80"/>
                    <a:pt x="34" y="79"/>
                  </a:cubicBezTo>
                  <a:cubicBezTo>
                    <a:pt x="35" y="79"/>
                    <a:pt x="36" y="78"/>
                    <a:pt x="36" y="77"/>
                  </a:cubicBezTo>
                  <a:cubicBezTo>
                    <a:pt x="36" y="76"/>
                    <a:pt x="36" y="74"/>
                    <a:pt x="35" y="73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41" y="72"/>
                    <a:pt x="46" y="69"/>
                    <a:pt x="49" y="65"/>
                  </a:cubicBezTo>
                  <a:cubicBezTo>
                    <a:pt x="52" y="63"/>
                    <a:pt x="53" y="59"/>
                    <a:pt x="53" y="55"/>
                  </a:cubicBezTo>
                  <a:cubicBezTo>
                    <a:pt x="53" y="54"/>
                    <a:pt x="53" y="52"/>
                    <a:pt x="52" y="50"/>
                  </a:cubicBezTo>
                  <a:cubicBezTo>
                    <a:pt x="50" y="47"/>
                    <a:pt x="47" y="44"/>
                    <a:pt x="45" y="42"/>
                  </a:cubicBezTo>
                  <a:cubicBezTo>
                    <a:pt x="41" y="39"/>
                    <a:pt x="36" y="37"/>
                    <a:pt x="32" y="35"/>
                  </a:cubicBezTo>
                  <a:cubicBezTo>
                    <a:pt x="31" y="31"/>
                    <a:pt x="31" y="26"/>
                    <a:pt x="31" y="22"/>
                  </a:cubicBezTo>
                  <a:cubicBezTo>
                    <a:pt x="33" y="23"/>
                    <a:pt x="37" y="25"/>
                    <a:pt x="38" y="26"/>
                  </a:cubicBezTo>
                  <a:cubicBezTo>
                    <a:pt x="39" y="27"/>
                    <a:pt x="39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3" y="27"/>
                    <a:pt x="43" y="26"/>
                  </a:cubicBezTo>
                  <a:cubicBezTo>
                    <a:pt x="44" y="26"/>
                    <a:pt x="44" y="26"/>
                    <a:pt x="44" y="25"/>
                  </a:cubicBezTo>
                  <a:cubicBezTo>
                    <a:pt x="45" y="24"/>
                    <a:pt x="47" y="22"/>
                    <a:pt x="48" y="20"/>
                  </a:cubicBezTo>
                  <a:cubicBezTo>
                    <a:pt x="48" y="20"/>
                    <a:pt x="48" y="20"/>
                    <a:pt x="49" y="19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16"/>
                    <a:pt x="49" y="15"/>
                    <a:pt x="48" y="14"/>
                  </a:cubicBezTo>
                  <a:cubicBezTo>
                    <a:pt x="46" y="12"/>
                    <a:pt x="42" y="11"/>
                    <a:pt x="38" y="9"/>
                  </a:cubicBezTo>
                  <a:cubicBezTo>
                    <a:pt x="36" y="9"/>
                    <a:pt x="34" y="8"/>
                    <a:pt x="32" y="8"/>
                  </a:cubicBezTo>
                  <a:cubicBezTo>
                    <a:pt x="31" y="8"/>
                    <a:pt x="30" y="7"/>
                    <a:pt x="30" y="7"/>
                  </a:cubicBezTo>
                  <a:cubicBezTo>
                    <a:pt x="29" y="5"/>
                    <a:pt x="29" y="3"/>
                    <a:pt x="29" y="2"/>
                  </a:cubicBezTo>
                  <a:cubicBezTo>
                    <a:pt x="29" y="1"/>
                    <a:pt x="29" y="0"/>
                    <a:pt x="28" y="0"/>
                  </a:cubicBezTo>
                  <a:cubicBezTo>
                    <a:pt x="28" y="0"/>
                    <a:pt x="28" y="0"/>
                    <a:pt x="2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771"/>
            <p:cNvSpPr>
              <a:spLocks noEditPoints="1"/>
            </p:cNvSpPr>
            <p:nvPr/>
          </p:nvSpPr>
          <p:spPr bwMode="auto">
            <a:xfrm>
              <a:off x="4359" y="764"/>
              <a:ext cx="28" cy="47"/>
            </a:xfrm>
            <a:custGeom>
              <a:avLst/>
              <a:gdLst>
                <a:gd name="T0" fmla="*/ 7 w 12"/>
                <a:gd name="T1" fmla="*/ 14 h 20"/>
                <a:gd name="T2" fmla="*/ 6 w 12"/>
                <a:gd name="T3" fmla="*/ 13 h 20"/>
                <a:gd name="T4" fmla="*/ 5 w 12"/>
                <a:gd name="T5" fmla="*/ 9 h 20"/>
                <a:gd name="T6" fmla="*/ 5 w 12"/>
                <a:gd name="T7" fmla="*/ 9 h 20"/>
                <a:gd name="T8" fmla="*/ 5 w 12"/>
                <a:gd name="T9" fmla="*/ 8 h 20"/>
                <a:gd name="T10" fmla="*/ 7 w 12"/>
                <a:gd name="T11" fmla="*/ 6 h 20"/>
                <a:gd name="T12" fmla="*/ 7 w 12"/>
                <a:gd name="T13" fmla="*/ 14 h 20"/>
                <a:gd name="T14" fmla="*/ 9 w 12"/>
                <a:gd name="T15" fmla="*/ 0 h 20"/>
                <a:gd name="T16" fmla="*/ 8 w 12"/>
                <a:gd name="T17" fmla="*/ 0 h 20"/>
                <a:gd name="T18" fmla="*/ 6 w 12"/>
                <a:gd name="T19" fmla="*/ 1 h 20"/>
                <a:gd name="T20" fmla="*/ 2 w 12"/>
                <a:gd name="T21" fmla="*/ 4 h 20"/>
                <a:gd name="T22" fmla="*/ 0 w 12"/>
                <a:gd name="T23" fmla="*/ 9 h 20"/>
                <a:gd name="T24" fmla="*/ 0 w 12"/>
                <a:gd name="T25" fmla="*/ 10 h 20"/>
                <a:gd name="T26" fmla="*/ 3 w 12"/>
                <a:gd name="T27" fmla="*/ 15 h 20"/>
                <a:gd name="T28" fmla="*/ 7 w 12"/>
                <a:gd name="T29" fmla="*/ 19 h 20"/>
                <a:gd name="T30" fmla="*/ 9 w 12"/>
                <a:gd name="T31" fmla="*/ 20 h 20"/>
                <a:gd name="T32" fmla="*/ 10 w 12"/>
                <a:gd name="T33" fmla="*/ 20 h 20"/>
                <a:gd name="T34" fmla="*/ 11 w 12"/>
                <a:gd name="T35" fmla="*/ 20 h 20"/>
                <a:gd name="T36" fmla="*/ 12 w 12"/>
                <a:gd name="T37" fmla="*/ 18 h 20"/>
                <a:gd name="T38" fmla="*/ 11 w 12"/>
                <a:gd name="T39" fmla="*/ 2 h 20"/>
                <a:gd name="T40" fmla="*/ 10 w 12"/>
                <a:gd name="T41" fmla="*/ 0 h 20"/>
                <a:gd name="T42" fmla="*/ 9 w 12"/>
                <a:gd name="T4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" h="20">
                  <a:moveTo>
                    <a:pt x="7" y="14"/>
                  </a:moveTo>
                  <a:cubicBezTo>
                    <a:pt x="7" y="13"/>
                    <a:pt x="6" y="13"/>
                    <a:pt x="6" y="13"/>
                  </a:cubicBezTo>
                  <a:cubicBezTo>
                    <a:pt x="5" y="12"/>
                    <a:pt x="5" y="11"/>
                    <a:pt x="5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8"/>
                    <a:pt x="5" y="8"/>
                  </a:cubicBezTo>
                  <a:cubicBezTo>
                    <a:pt x="5" y="7"/>
                    <a:pt x="6" y="6"/>
                    <a:pt x="7" y="6"/>
                  </a:cubicBezTo>
                  <a:cubicBezTo>
                    <a:pt x="7" y="8"/>
                    <a:pt x="7" y="11"/>
                    <a:pt x="7" y="14"/>
                  </a:cubicBezTo>
                  <a:moveTo>
                    <a:pt x="9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1"/>
                    <a:pt x="6" y="1"/>
                  </a:cubicBezTo>
                  <a:cubicBezTo>
                    <a:pt x="5" y="2"/>
                    <a:pt x="3" y="3"/>
                    <a:pt x="2" y="4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5"/>
                  </a:cubicBezTo>
                  <a:cubicBezTo>
                    <a:pt x="4" y="17"/>
                    <a:pt x="6" y="18"/>
                    <a:pt x="7" y="19"/>
                  </a:cubicBezTo>
                  <a:cubicBezTo>
                    <a:pt x="8" y="19"/>
                    <a:pt x="9" y="20"/>
                    <a:pt x="9" y="20"/>
                  </a:cubicBezTo>
                  <a:cubicBezTo>
                    <a:pt x="9" y="20"/>
                    <a:pt x="10" y="20"/>
                    <a:pt x="10" y="20"/>
                  </a:cubicBezTo>
                  <a:cubicBezTo>
                    <a:pt x="10" y="20"/>
                    <a:pt x="11" y="20"/>
                    <a:pt x="11" y="20"/>
                  </a:cubicBezTo>
                  <a:cubicBezTo>
                    <a:pt x="12" y="19"/>
                    <a:pt x="12" y="18"/>
                    <a:pt x="12" y="18"/>
                  </a:cubicBezTo>
                  <a:cubicBezTo>
                    <a:pt x="12" y="12"/>
                    <a:pt x="11" y="7"/>
                    <a:pt x="11" y="2"/>
                  </a:cubicBezTo>
                  <a:cubicBezTo>
                    <a:pt x="11" y="1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772"/>
            <p:cNvSpPr>
              <a:spLocks noEditPoints="1"/>
            </p:cNvSpPr>
            <p:nvPr/>
          </p:nvSpPr>
          <p:spPr bwMode="auto">
            <a:xfrm>
              <a:off x="4399" y="830"/>
              <a:ext cx="33" cy="52"/>
            </a:xfrm>
            <a:custGeom>
              <a:avLst/>
              <a:gdLst>
                <a:gd name="T0" fmla="*/ 6 w 14"/>
                <a:gd name="T1" fmla="*/ 18 h 22"/>
                <a:gd name="T2" fmla="*/ 5 w 14"/>
                <a:gd name="T3" fmla="*/ 7 h 22"/>
                <a:gd name="T4" fmla="*/ 7 w 14"/>
                <a:gd name="T5" fmla="*/ 9 h 22"/>
                <a:gd name="T6" fmla="*/ 10 w 14"/>
                <a:gd name="T7" fmla="*/ 14 h 22"/>
                <a:gd name="T8" fmla="*/ 10 w 14"/>
                <a:gd name="T9" fmla="*/ 14 h 22"/>
                <a:gd name="T10" fmla="*/ 8 w 14"/>
                <a:gd name="T11" fmla="*/ 16 h 22"/>
                <a:gd name="T12" fmla="*/ 6 w 14"/>
                <a:gd name="T13" fmla="*/ 18 h 22"/>
                <a:gd name="T14" fmla="*/ 2 w 14"/>
                <a:gd name="T15" fmla="*/ 0 h 22"/>
                <a:gd name="T16" fmla="*/ 1 w 14"/>
                <a:gd name="T17" fmla="*/ 1 h 22"/>
                <a:gd name="T18" fmla="*/ 0 w 14"/>
                <a:gd name="T19" fmla="*/ 3 h 22"/>
                <a:gd name="T20" fmla="*/ 2 w 14"/>
                <a:gd name="T21" fmla="*/ 21 h 22"/>
                <a:gd name="T22" fmla="*/ 3 w 14"/>
                <a:gd name="T23" fmla="*/ 22 h 22"/>
                <a:gd name="T24" fmla="*/ 4 w 14"/>
                <a:gd name="T25" fmla="*/ 22 h 22"/>
                <a:gd name="T26" fmla="*/ 5 w 14"/>
                <a:gd name="T27" fmla="*/ 22 h 22"/>
                <a:gd name="T28" fmla="*/ 7 w 14"/>
                <a:gd name="T29" fmla="*/ 22 h 22"/>
                <a:gd name="T30" fmla="*/ 11 w 14"/>
                <a:gd name="T31" fmla="*/ 19 h 22"/>
                <a:gd name="T32" fmla="*/ 14 w 14"/>
                <a:gd name="T33" fmla="*/ 15 h 22"/>
                <a:gd name="T34" fmla="*/ 12 w 14"/>
                <a:gd name="T35" fmla="*/ 15 h 22"/>
                <a:gd name="T36" fmla="*/ 14 w 14"/>
                <a:gd name="T37" fmla="*/ 15 h 22"/>
                <a:gd name="T38" fmla="*/ 14 w 14"/>
                <a:gd name="T39" fmla="*/ 14 h 22"/>
                <a:gd name="T40" fmla="*/ 10 w 14"/>
                <a:gd name="T41" fmla="*/ 6 h 22"/>
                <a:gd name="T42" fmla="*/ 3 w 14"/>
                <a:gd name="T43" fmla="*/ 1 h 22"/>
                <a:gd name="T44" fmla="*/ 2 w 14"/>
                <a:gd name="T4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" h="22">
                  <a:moveTo>
                    <a:pt x="6" y="18"/>
                  </a:moveTo>
                  <a:cubicBezTo>
                    <a:pt x="6" y="14"/>
                    <a:pt x="5" y="10"/>
                    <a:pt x="5" y="7"/>
                  </a:cubicBezTo>
                  <a:cubicBezTo>
                    <a:pt x="6" y="7"/>
                    <a:pt x="7" y="8"/>
                    <a:pt x="7" y="9"/>
                  </a:cubicBezTo>
                  <a:cubicBezTo>
                    <a:pt x="9" y="10"/>
                    <a:pt x="10" y="12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6"/>
                    <a:pt x="8" y="16"/>
                  </a:cubicBezTo>
                  <a:cubicBezTo>
                    <a:pt x="8" y="17"/>
                    <a:pt x="7" y="17"/>
                    <a:pt x="6" y="18"/>
                  </a:cubicBezTo>
                  <a:moveTo>
                    <a:pt x="2" y="0"/>
                  </a:moveTo>
                  <a:cubicBezTo>
                    <a:pt x="2" y="0"/>
                    <a:pt x="2" y="1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1" y="9"/>
                    <a:pt x="1" y="15"/>
                    <a:pt x="2" y="21"/>
                  </a:cubicBezTo>
                  <a:cubicBezTo>
                    <a:pt x="2" y="21"/>
                    <a:pt x="2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5" y="22"/>
                  </a:cubicBezTo>
                  <a:cubicBezTo>
                    <a:pt x="5" y="22"/>
                    <a:pt x="6" y="22"/>
                    <a:pt x="7" y="22"/>
                  </a:cubicBezTo>
                  <a:cubicBezTo>
                    <a:pt x="9" y="21"/>
                    <a:pt x="10" y="21"/>
                    <a:pt x="11" y="19"/>
                  </a:cubicBezTo>
                  <a:cubicBezTo>
                    <a:pt x="13" y="18"/>
                    <a:pt x="13" y="17"/>
                    <a:pt x="14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5"/>
                    <a:pt x="14" y="14"/>
                    <a:pt x="14" y="14"/>
                  </a:cubicBezTo>
                  <a:cubicBezTo>
                    <a:pt x="14" y="10"/>
                    <a:pt x="12" y="8"/>
                    <a:pt x="10" y="6"/>
                  </a:cubicBezTo>
                  <a:cubicBezTo>
                    <a:pt x="8" y="3"/>
                    <a:pt x="6" y="2"/>
                    <a:pt x="3" y="1"/>
                  </a:cubicBezTo>
                  <a:cubicBezTo>
                    <a:pt x="3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773"/>
            <p:cNvSpPr>
              <a:spLocks noEditPoints="1"/>
            </p:cNvSpPr>
            <p:nvPr/>
          </p:nvSpPr>
          <p:spPr bwMode="auto">
            <a:xfrm>
              <a:off x="3049" y="2901"/>
              <a:ext cx="190" cy="189"/>
            </a:xfrm>
            <a:custGeom>
              <a:avLst/>
              <a:gdLst>
                <a:gd name="T0" fmla="*/ 48 w 80"/>
                <a:gd name="T1" fmla="*/ 76 h 80"/>
                <a:gd name="T2" fmla="*/ 43 w 80"/>
                <a:gd name="T3" fmla="*/ 76 h 80"/>
                <a:gd name="T4" fmla="*/ 43 w 80"/>
                <a:gd name="T5" fmla="*/ 77 h 80"/>
                <a:gd name="T6" fmla="*/ 37 w 80"/>
                <a:gd name="T7" fmla="*/ 77 h 80"/>
                <a:gd name="T8" fmla="*/ 39 w 80"/>
                <a:gd name="T9" fmla="*/ 77 h 80"/>
                <a:gd name="T10" fmla="*/ 35 w 80"/>
                <a:gd name="T11" fmla="*/ 74 h 80"/>
                <a:gd name="T12" fmla="*/ 32 w 80"/>
                <a:gd name="T13" fmla="*/ 76 h 80"/>
                <a:gd name="T14" fmla="*/ 34 w 80"/>
                <a:gd name="T15" fmla="*/ 74 h 80"/>
                <a:gd name="T16" fmla="*/ 27 w 80"/>
                <a:gd name="T17" fmla="*/ 75 h 80"/>
                <a:gd name="T18" fmla="*/ 29 w 80"/>
                <a:gd name="T19" fmla="*/ 75 h 80"/>
                <a:gd name="T20" fmla="*/ 27 w 80"/>
                <a:gd name="T21" fmla="*/ 70 h 80"/>
                <a:gd name="T22" fmla="*/ 23 w 80"/>
                <a:gd name="T23" fmla="*/ 73 h 80"/>
                <a:gd name="T24" fmla="*/ 25 w 80"/>
                <a:gd name="T25" fmla="*/ 69 h 80"/>
                <a:gd name="T26" fmla="*/ 13 w 80"/>
                <a:gd name="T27" fmla="*/ 64 h 80"/>
                <a:gd name="T28" fmla="*/ 16 w 80"/>
                <a:gd name="T29" fmla="*/ 68 h 80"/>
                <a:gd name="T30" fmla="*/ 13 w 80"/>
                <a:gd name="T31" fmla="*/ 55 h 80"/>
                <a:gd name="T32" fmla="*/ 9 w 80"/>
                <a:gd name="T33" fmla="*/ 58 h 80"/>
                <a:gd name="T34" fmla="*/ 11 w 80"/>
                <a:gd name="T35" fmla="*/ 50 h 80"/>
                <a:gd name="T36" fmla="*/ 9 w 80"/>
                <a:gd name="T37" fmla="*/ 58 h 80"/>
                <a:gd name="T38" fmla="*/ 9 w 80"/>
                <a:gd name="T39" fmla="*/ 44 h 80"/>
                <a:gd name="T40" fmla="*/ 6 w 80"/>
                <a:gd name="T41" fmla="*/ 53 h 80"/>
                <a:gd name="T42" fmla="*/ 7 w 80"/>
                <a:gd name="T43" fmla="*/ 36 h 80"/>
                <a:gd name="T44" fmla="*/ 9 w 80"/>
                <a:gd name="T45" fmla="*/ 42 h 80"/>
                <a:gd name="T46" fmla="*/ 4 w 80"/>
                <a:gd name="T47" fmla="*/ 34 h 80"/>
                <a:gd name="T48" fmla="*/ 6 w 80"/>
                <a:gd name="T49" fmla="*/ 35 h 80"/>
                <a:gd name="T50" fmla="*/ 5 w 80"/>
                <a:gd name="T51" fmla="*/ 29 h 80"/>
                <a:gd name="T52" fmla="*/ 4 w 80"/>
                <a:gd name="T53" fmla="*/ 31 h 80"/>
                <a:gd name="T54" fmla="*/ 10 w 80"/>
                <a:gd name="T55" fmla="*/ 21 h 80"/>
                <a:gd name="T56" fmla="*/ 5 w 80"/>
                <a:gd name="T57" fmla="*/ 27 h 80"/>
                <a:gd name="T58" fmla="*/ 12 w 80"/>
                <a:gd name="T59" fmla="*/ 17 h 80"/>
                <a:gd name="T60" fmla="*/ 9 w 80"/>
                <a:gd name="T61" fmla="*/ 20 h 80"/>
                <a:gd name="T62" fmla="*/ 15 w 80"/>
                <a:gd name="T63" fmla="*/ 50 h 80"/>
                <a:gd name="T64" fmla="*/ 32 w 80"/>
                <a:gd name="T65" fmla="*/ 5 h 80"/>
                <a:gd name="T66" fmla="*/ 75 w 80"/>
                <a:gd name="T67" fmla="*/ 30 h 80"/>
                <a:gd name="T68" fmla="*/ 55 w 80"/>
                <a:gd name="T69" fmla="*/ 72 h 80"/>
                <a:gd name="T70" fmla="*/ 40 w 80"/>
                <a:gd name="T71" fmla="*/ 0 h 80"/>
                <a:gd name="T72" fmla="*/ 22 w 80"/>
                <a:gd name="T73" fmla="*/ 6 h 80"/>
                <a:gd name="T74" fmla="*/ 8 w 80"/>
                <a:gd name="T75" fmla="*/ 14 h 80"/>
                <a:gd name="T76" fmla="*/ 0 w 80"/>
                <a:gd name="T77" fmla="*/ 39 h 80"/>
                <a:gd name="T78" fmla="*/ 34 w 80"/>
                <a:gd name="T79" fmla="*/ 80 h 80"/>
                <a:gd name="T80" fmla="*/ 41 w 80"/>
                <a:gd name="T81" fmla="*/ 80 h 80"/>
                <a:gd name="T82" fmla="*/ 46 w 80"/>
                <a:gd name="T83" fmla="*/ 80 h 80"/>
                <a:gd name="T84" fmla="*/ 48 w 80"/>
                <a:gd name="T85" fmla="*/ 80 h 80"/>
                <a:gd name="T86" fmla="*/ 74 w 80"/>
                <a:gd name="T87" fmla="*/ 62 h 80"/>
                <a:gd name="T88" fmla="*/ 63 w 80"/>
                <a:gd name="T8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80">
                  <a:moveTo>
                    <a:pt x="46" y="77"/>
                  </a:moveTo>
                  <a:cubicBezTo>
                    <a:pt x="47" y="76"/>
                    <a:pt x="47" y="76"/>
                    <a:pt x="47" y="76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7" y="76"/>
                    <a:pt x="46" y="77"/>
                    <a:pt x="46" y="77"/>
                  </a:cubicBezTo>
                  <a:moveTo>
                    <a:pt x="41" y="77"/>
                  </a:moveTo>
                  <a:cubicBezTo>
                    <a:pt x="42" y="77"/>
                    <a:pt x="42" y="76"/>
                    <a:pt x="43" y="76"/>
                  </a:cubicBezTo>
                  <a:cubicBezTo>
                    <a:pt x="43" y="76"/>
                    <a:pt x="44" y="76"/>
                    <a:pt x="44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3" y="77"/>
                    <a:pt x="42" y="77"/>
                    <a:pt x="41" y="77"/>
                  </a:cubicBezTo>
                  <a:moveTo>
                    <a:pt x="39" y="77"/>
                  </a:moveTo>
                  <a:cubicBezTo>
                    <a:pt x="39" y="77"/>
                    <a:pt x="38" y="77"/>
                    <a:pt x="37" y="77"/>
                  </a:cubicBezTo>
                  <a:cubicBezTo>
                    <a:pt x="38" y="76"/>
                    <a:pt x="38" y="76"/>
                    <a:pt x="39" y="75"/>
                  </a:cubicBezTo>
                  <a:cubicBezTo>
                    <a:pt x="39" y="75"/>
                    <a:pt x="40" y="75"/>
                    <a:pt x="41" y="75"/>
                  </a:cubicBezTo>
                  <a:cubicBezTo>
                    <a:pt x="40" y="76"/>
                    <a:pt x="40" y="77"/>
                    <a:pt x="39" y="77"/>
                  </a:cubicBezTo>
                  <a:moveTo>
                    <a:pt x="35" y="77"/>
                  </a:moveTo>
                  <a:cubicBezTo>
                    <a:pt x="35" y="77"/>
                    <a:pt x="34" y="77"/>
                    <a:pt x="34" y="76"/>
                  </a:cubicBezTo>
                  <a:cubicBezTo>
                    <a:pt x="34" y="76"/>
                    <a:pt x="35" y="75"/>
                    <a:pt x="35" y="74"/>
                  </a:cubicBezTo>
                  <a:cubicBezTo>
                    <a:pt x="36" y="74"/>
                    <a:pt x="36" y="74"/>
                    <a:pt x="37" y="75"/>
                  </a:cubicBezTo>
                  <a:cubicBezTo>
                    <a:pt x="36" y="75"/>
                    <a:pt x="36" y="76"/>
                    <a:pt x="35" y="77"/>
                  </a:cubicBezTo>
                  <a:moveTo>
                    <a:pt x="32" y="76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2" y="75"/>
                    <a:pt x="32" y="74"/>
                    <a:pt x="33" y="73"/>
                  </a:cubicBezTo>
                  <a:cubicBezTo>
                    <a:pt x="33" y="73"/>
                    <a:pt x="33" y="73"/>
                    <a:pt x="34" y="74"/>
                  </a:cubicBezTo>
                  <a:cubicBezTo>
                    <a:pt x="33" y="74"/>
                    <a:pt x="33" y="75"/>
                    <a:pt x="32" y="76"/>
                  </a:cubicBezTo>
                  <a:moveTo>
                    <a:pt x="29" y="75"/>
                  </a:moveTo>
                  <a:cubicBezTo>
                    <a:pt x="28" y="75"/>
                    <a:pt x="28" y="75"/>
                    <a:pt x="27" y="75"/>
                  </a:cubicBezTo>
                  <a:cubicBezTo>
                    <a:pt x="28" y="74"/>
                    <a:pt x="29" y="73"/>
                    <a:pt x="29" y="71"/>
                  </a:cubicBezTo>
                  <a:cubicBezTo>
                    <a:pt x="30" y="72"/>
                    <a:pt x="30" y="72"/>
                    <a:pt x="31" y="72"/>
                  </a:cubicBezTo>
                  <a:cubicBezTo>
                    <a:pt x="31" y="73"/>
                    <a:pt x="30" y="74"/>
                    <a:pt x="29" y="75"/>
                  </a:cubicBezTo>
                  <a:moveTo>
                    <a:pt x="25" y="74"/>
                  </a:moveTo>
                  <a:cubicBezTo>
                    <a:pt x="25" y="74"/>
                    <a:pt x="24" y="74"/>
                    <a:pt x="24" y="73"/>
                  </a:cubicBezTo>
                  <a:cubicBezTo>
                    <a:pt x="25" y="72"/>
                    <a:pt x="26" y="71"/>
                    <a:pt x="27" y="70"/>
                  </a:cubicBezTo>
                  <a:cubicBezTo>
                    <a:pt x="27" y="70"/>
                    <a:pt x="28" y="70"/>
                    <a:pt x="28" y="71"/>
                  </a:cubicBezTo>
                  <a:cubicBezTo>
                    <a:pt x="27" y="72"/>
                    <a:pt x="26" y="73"/>
                    <a:pt x="25" y="74"/>
                  </a:cubicBezTo>
                  <a:moveTo>
                    <a:pt x="23" y="73"/>
                  </a:moveTo>
                  <a:cubicBezTo>
                    <a:pt x="21" y="72"/>
                    <a:pt x="19" y="70"/>
                    <a:pt x="17" y="69"/>
                  </a:cubicBezTo>
                  <a:cubicBezTo>
                    <a:pt x="18" y="68"/>
                    <a:pt x="19" y="66"/>
                    <a:pt x="21" y="65"/>
                  </a:cubicBezTo>
                  <a:cubicBezTo>
                    <a:pt x="22" y="66"/>
                    <a:pt x="24" y="68"/>
                    <a:pt x="25" y="69"/>
                  </a:cubicBezTo>
                  <a:cubicBezTo>
                    <a:pt x="24" y="70"/>
                    <a:pt x="23" y="71"/>
                    <a:pt x="23" y="73"/>
                  </a:cubicBezTo>
                  <a:moveTo>
                    <a:pt x="16" y="68"/>
                  </a:moveTo>
                  <a:cubicBezTo>
                    <a:pt x="15" y="67"/>
                    <a:pt x="14" y="66"/>
                    <a:pt x="13" y="64"/>
                  </a:cubicBezTo>
                  <a:cubicBezTo>
                    <a:pt x="13" y="63"/>
                    <a:pt x="15" y="61"/>
                    <a:pt x="16" y="59"/>
                  </a:cubicBezTo>
                  <a:cubicBezTo>
                    <a:pt x="17" y="61"/>
                    <a:pt x="18" y="62"/>
                    <a:pt x="19" y="64"/>
                  </a:cubicBezTo>
                  <a:cubicBezTo>
                    <a:pt x="18" y="65"/>
                    <a:pt x="17" y="67"/>
                    <a:pt x="16" y="68"/>
                  </a:cubicBezTo>
                  <a:moveTo>
                    <a:pt x="11" y="63"/>
                  </a:moveTo>
                  <a:cubicBezTo>
                    <a:pt x="11" y="62"/>
                    <a:pt x="10" y="61"/>
                    <a:pt x="9" y="60"/>
                  </a:cubicBezTo>
                  <a:cubicBezTo>
                    <a:pt x="11" y="58"/>
                    <a:pt x="12" y="57"/>
                    <a:pt x="13" y="55"/>
                  </a:cubicBezTo>
                  <a:cubicBezTo>
                    <a:pt x="14" y="56"/>
                    <a:pt x="14" y="57"/>
                    <a:pt x="15" y="58"/>
                  </a:cubicBezTo>
                  <a:cubicBezTo>
                    <a:pt x="14" y="59"/>
                    <a:pt x="12" y="61"/>
                    <a:pt x="11" y="63"/>
                  </a:cubicBezTo>
                  <a:moveTo>
                    <a:pt x="9" y="58"/>
                  </a:moveTo>
                  <a:cubicBezTo>
                    <a:pt x="8" y="57"/>
                    <a:pt x="7" y="56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8" y="53"/>
                    <a:pt x="10" y="51"/>
                    <a:pt x="11" y="50"/>
                  </a:cubicBezTo>
                  <a:cubicBezTo>
                    <a:pt x="11" y="50"/>
                    <a:pt x="11" y="51"/>
                    <a:pt x="12" y="52"/>
                  </a:cubicBezTo>
                  <a:cubicBezTo>
                    <a:pt x="12" y="52"/>
                    <a:pt x="12" y="53"/>
                    <a:pt x="12" y="53"/>
                  </a:cubicBezTo>
                  <a:cubicBezTo>
                    <a:pt x="11" y="55"/>
                    <a:pt x="10" y="57"/>
                    <a:pt x="9" y="58"/>
                  </a:cubicBezTo>
                  <a:moveTo>
                    <a:pt x="6" y="53"/>
                  </a:moveTo>
                  <a:cubicBezTo>
                    <a:pt x="6" y="51"/>
                    <a:pt x="5" y="50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10" y="45"/>
                    <a:pt x="10" y="47"/>
                    <a:pt x="10" y="48"/>
                  </a:cubicBezTo>
                  <a:cubicBezTo>
                    <a:pt x="9" y="49"/>
                    <a:pt x="8" y="50"/>
                    <a:pt x="8" y="51"/>
                  </a:cubicBezTo>
                  <a:cubicBezTo>
                    <a:pt x="7" y="52"/>
                    <a:pt x="7" y="52"/>
                    <a:pt x="6" y="53"/>
                  </a:cubicBezTo>
                  <a:moveTo>
                    <a:pt x="5" y="47"/>
                  </a:moveTo>
                  <a:cubicBezTo>
                    <a:pt x="4" y="44"/>
                    <a:pt x="4" y="41"/>
                    <a:pt x="4" y="39"/>
                  </a:cubicBezTo>
                  <a:cubicBezTo>
                    <a:pt x="5" y="38"/>
                    <a:pt x="6" y="37"/>
                    <a:pt x="7" y="36"/>
                  </a:cubicBezTo>
                  <a:cubicBezTo>
                    <a:pt x="7" y="36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7"/>
                    <a:pt x="9" y="40"/>
                    <a:pt x="9" y="42"/>
                  </a:cubicBezTo>
                  <a:cubicBezTo>
                    <a:pt x="8" y="44"/>
                    <a:pt x="6" y="45"/>
                    <a:pt x="5" y="47"/>
                  </a:cubicBezTo>
                  <a:moveTo>
                    <a:pt x="4" y="37"/>
                  </a:moveTo>
                  <a:cubicBezTo>
                    <a:pt x="4" y="36"/>
                    <a:pt x="4" y="35"/>
                    <a:pt x="4" y="34"/>
                  </a:cubicBezTo>
                  <a:cubicBezTo>
                    <a:pt x="6" y="33"/>
                    <a:pt x="7" y="31"/>
                    <a:pt x="9" y="30"/>
                  </a:cubicBezTo>
                  <a:cubicBezTo>
                    <a:pt x="9" y="31"/>
                    <a:pt x="9" y="31"/>
                    <a:pt x="9" y="32"/>
                  </a:cubicBezTo>
                  <a:cubicBezTo>
                    <a:pt x="8" y="33"/>
                    <a:pt x="7" y="34"/>
                    <a:pt x="6" y="35"/>
                  </a:cubicBezTo>
                  <a:cubicBezTo>
                    <a:pt x="5" y="36"/>
                    <a:pt x="4" y="36"/>
                    <a:pt x="4" y="37"/>
                  </a:cubicBezTo>
                  <a:moveTo>
                    <a:pt x="4" y="31"/>
                  </a:moveTo>
                  <a:cubicBezTo>
                    <a:pt x="5" y="31"/>
                    <a:pt x="5" y="30"/>
                    <a:pt x="5" y="29"/>
                  </a:cubicBezTo>
                  <a:cubicBezTo>
                    <a:pt x="6" y="28"/>
                    <a:pt x="8" y="27"/>
                    <a:pt x="9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6" y="30"/>
                    <a:pt x="4" y="31"/>
                  </a:cubicBezTo>
                  <a:moveTo>
                    <a:pt x="5" y="27"/>
                  </a:moveTo>
                  <a:cubicBezTo>
                    <a:pt x="6" y="26"/>
                    <a:pt x="6" y="25"/>
                    <a:pt x="7" y="24"/>
                  </a:cubicBezTo>
                  <a:cubicBezTo>
                    <a:pt x="8" y="23"/>
                    <a:pt x="9" y="22"/>
                    <a:pt x="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2"/>
                    <a:pt x="10" y="23"/>
                    <a:pt x="10" y="24"/>
                  </a:cubicBezTo>
                  <a:cubicBezTo>
                    <a:pt x="8" y="25"/>
                    <a:pt x="7" y="26"/>
                    <a:pt x="5" y="27"/>
                  </a:cubicBezTo>
                  <a:moveTo>
                    <a:pt x="8" y="21"/>
                  </a:moveTo>
                  <a:cubicBezTo>
                    <a:pt x="8" y="20"/>
                    <a:pt x="9" y="19"/>
                    <a:pt x="9" y="19"/>
                  </a:cubicBezTo>
                  <a:cubicBezTo>
                    <a:pt x="10" y="18"/>
                    <a:pt x="11" y="18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1" y="19"/>
                  </a:cubicBezTo>
                  <a:cubicBezTo>
                    <a:pt x="11" y="19"/>
                    <a:pt x="10" y="20"/>
                    <a:pt x="9" y="20"/>
                  </a:cubicBezTo>
                  <a:cubicBezTo>
                    <a:pt x="9" y="20"/>
                    <a:pt x="8" y="21"/>
                    <a:pt x="8" y="21"/>
                  </a:cubicBezTo>
                  <a:moveTo>
                    <a:pt x="47" y="73"/>
                  </a:moveTo>
                  <a:cubicBezTo>
                    <a:pt x="34" y="73"/>
                    <a:pt x="20" y="63"/>
                    <a:pt x="15" y="50"/>
                  </a:cubicBezTo>
                  <a:cubicBezTo>
                    <a:pt x="13" y="46"/>
                    <a:pt x="12" y="40"/>
                    <a:pt x="12" y="35"/>
                  </a:cubicBezTo>
                  <a:cubicBezTo>
                    <a:pt x="12" y="28"/>
                    <a:pt x="13" y="21"/>
                    <a:pt x="17" y="16"/>
                  </a:cubicBezTo>
                  <a:cubicBezTo>
                    <a:pt x="20" y="10"/>
                    <a:pt x="25" y="6"/>
                    <a:pt x="32" y="5"/>
                  </a:cubicBezTo>
                  <a:cubicBezTo>
                    <a:pt x="35" y="4"/>
                    <a:pt x="37" y="4"/>
                    <a:pt x="40" y="4"/>
                  </a:cubicBezTo>
                  <a:cubicBezTo>
                    <a:pt x="48" y="4"/>
                    <a:pt x="55" y="7"/>
                    <a:pt x="61" y="11"/>
                  </a:cubicBezTo>
                  <a:cubicBezTo>
                    <a:pt x="67" y="16"/>
                    <a:pt x="72" y="23"/>
                    <a:pt x="75" y="30"/>
                  </a:cubicBezTo>
                  <a:cubicBezTo>
                    <a:pt x="76" y="34"/>
                    <a:pt x="77" y="38"/>
                    <a:pt x="77" y="42"/>
                  </a:cubicBezTo>
                  <a:cubicBezTo>
                    <a:pt x="77" y="48"/>
                    <a:pt x="75" y="55"/>
                    <a:pt x="71" y="61"/>
                  </a:cubicBezTo>
                  <a:cubicBezTo>
                    <a:pt x="67" y="66"/>
                    <a:pt x="62" y="70"/>
                    <a:pt x="55" y="72"/>
                  </a:cubicBezTo>
                  <a:cubicBezTo>
                    <a:pt x="53" y="73"/>
                    <a:pt x="50" y="73"/>
                    <a:pt x="48" y="73"/>
                  </a:cubicBezTo>
                  <a:cubicBezTo>
                    <a:pt x="48" y="73"/>
                    <a:pt x="48" y="73"/>
                    <a:pt x="47" y="73"/>
                  </a:cubicBezTo>
                  <a:moveTo>
                    <a:pt x="40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7" y="0"/>
                    <a:pt x="34" y="1"/>
                    <a:pt x="31" y="1"/>
                  </a:cubicBezTo>
                  <a:cubicBezTo>
                    <a:pt x="28" y="2"/>
                    <a:pt x="24" y="4"/>
                    <a:pt x="22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7" y="8"/>
                    <a:pt x="13" y="10"/>
                    <a:pt x="9" y="14"/>
                  </a:cubicBezTo>
                  <a:cubicBezTo>
                    <a:pt x="9" y="14"/>
                    <a:pt x="8" y="14"/>
                    <a:pt x="8" y="14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3" y="22"/>
                    <a:pt x="0" y="30"/>
                    <a:pt x="0" y="39"/>
                  </a:cubicBezTo>
                  <a:cubicBezTo>
                    <a:pt x="0" y="44"/>
                    <a:pt x="1" y="50"/>
                    <a:pt x="3" y="55"/>
                  </a:cubicBezTo>
                  <a:cubicBezTo>
                    <a:pt x="9" y="68"/>
                    <a:pt x="20" y="78"/>
                    <a:pt x="34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37" y="80"/>
                    <a:pt x="39" y="80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2" y="80"/>
                    <a:pt x="44" y="80"/>
                    <a:pt x="45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52" y="78"/>
                    <a:pt x="58" y="75"/>
                    <a:pt x="62" y="73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7" y="70"/>
                    <a:pt x="71" y="66"/>
                    <a:pt x="74" y="62"/>
                  </a:cubicBezTo>
                  <a:cubicBezTo>
                    <a:pt x="78" y="56"/>
                    <a:pt x="80" y="49"/>
                    <a:pt x="80" y="42"/>
                  </a:cubicBezTo>
                  <a:cubicBezTo>
                    <a:pt x="80" y="37"/>
                    <a:pt x="79" y="33"/>
                    <a:pt x="78" y="29"/>
                  </a:cubicBezTo>
                  <a:cubicBezTo>
                    <a:pt x="75" y="21"/>
                    <a:pt x="70" y="14"/>
                    <a:pt x="63" y="9"/>
                  </a:cubicBezTo>
                  <a:cubicBezTo>
                    <a:pt x="57" y="4"/>
                    <a:pt x="49" y="0"/>
                    <a:pt x="4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774"/>
            <p:cNvSpPr>
              <a:spLocks noEditPoints="1"/>
            </p:cNvSpPr>
            <p:nvPr/>
          </p:nvSpPr>
          <p:spPr bwMode="auto">
            <a:xfrm>
              <a:off x="3085" y="2917"/>
              <a:ext cx="139" cy="147"/>
            </a:xfrm>
            <a:custGeom>
              <a:avLst/>
              <a:gdLst>
                <a:gd name="T0" fmla="*/ 55 w 59"/>
                <a:gd name="T1" fmla="*/ 37 h 62"/>
                <a:gd name="T2" fmla="*/ 55 w 59"/>
                <a:gd name="T3" fmla="*/ 38 h 62"/>
                <a:gd name="T4" fmla="*/ 55 w 59"/>
                <a:gd name="T5" fmla="*/ 32 h 62"/>
                <a:gd name="T6" fmla="*/ 55 w 59"/>
                <a:gd name="T7" fmla="*/ 34 h 62"/>
                <a:gd name="T8" fmla="*/ 55 w 59"/>
                <a:gd name="T9" fmla="*/ 35 h 62"/>
                <a:gd name="T10" fmla="*/ 53 w 59"/>
                <a:gd name="T11" fmla="*/ 27 h 62"/>
                <a:gd name="T12" fmla="*/ 55 w 59"/>
                <a:gd name="T13" fmla="*/ 29 h 62"/>
                <a:gd name="T14" fmla="*/ 54 w 59"/>
                <a:gd name="T15" fmla="*/ 30 h 62"/>
                <a:gd name="T16" fmla="*/ 55 w 59"/>
                <a:gd name="T17" fmla="*/ 24 h 62"/>
                <a:gd name="T18" fmla="*/ 53 w 59"/>
                <a:gd name="T19" fmla="*/ 25 h 62"/>
                <a:gd name="T20" fmla="*/ 52 w 59"/>
                <a:gd name="T21" fmla="*/ 21 h 62"/>
                <a:gd name="T22" fmla="*/ 53 w 59"/>
                <a:gd name="T23" fmla="*/ 25 h 62"/>
                <a:gd name="T24" fmla="*/ 48 w 59"/>
                <a:gd name="T25" fmla="*/ 17 h 62"/>
                <a:gd name="T26" fmla="*/ 51 w 59"/>
                <a:gd name="T27" fmla="*/ 20 h 62"/>
                <a:gd name="T28" fmla="*/ 47 w 59"/>
                <a:gd name="T29" fmla="*/ 16 h 62"/>
                <a:gd name="T30" fmla="*/ 45 w 59"/>
                <a:gd name="T31" fmla="*/ 12 h 62"/>
                <a:gd name="T32" fmla="*/ 47 w 59"/>
                <a:gd name="T33" fmla="*/ 16 h 62"/>
                <a:gd name="T34" fmla="*/ 41 w 59"/>
                <a:gd name="T35" fmla="*/ 10 h 62"/>
                <a:gd name="T36" fmla="*/ 41 w 59"/>
                <a:gd name="T37" fmla="*/ 8 h 62"/>
                <a:gd name="T38" fmla="*/ 44 w 59"/>
                <a:gd name="T39" fmla="*/ 10 h 62"/>
                <a:gd name="T40" fmla="*/ 32 w 59"/>
                <a:gd name="T41" fmla="*/ 59 h 62"/>
                <a:gd name="T42" fmla="*/ 3 w 59"/>
                <a:gd name="T43" fmla="*/ 28 h 62"/>
                <a:gd name="T44" fmla="*/ 11 w 59"/>
                <a:gd name="T45" fmla="*/ 8 h 62"/>
                <a:gd name="T46" fmla="*/ 16 w 59"/>
                <a:gd name="T47" fmla="*/ 7 h 62"/>
                <a:gd name="T48" fmla="*/ 39 w 59"/>
                <a:gd name="T49" fmla="*/ 12 h 62"/>
                <a:gd name="T50" fmla="*/ 40 w 59"/>
                <a:gd name="T51" fmla="*/ 14 h 62"/>
                <a:gd name="T52" fmla="*/ 50 w 59"/>
                <a:gd name="T53" fmla="*/ 28 h 62"/>
                <a:gd name="T54" fmla="*/ 44 w 59"/>
                <a:gd name="T55" fmla="*/ 56 h 62"/>
                <a:gd name="T56" fmla="*/ 38 w 59"/>
                <a:gd name="T57" fmla="*/ 58 h 62"/>
                <a:gd name="T58" fmla="*/ 32 w 59"/>
                <a:gd name="T59" fmla="*/ 59 h 62"/>
                <a:gd name="T60" fmla="*/ 36 w 59"/>
                <a:gd name="T61" fmla="*/ 6 h 62"/>
                <a:gd name="T62" fmla="*/ 39 w 59"/>
                <a:gd name="T63" fmla="*/ 7 h 62"/>
                <a:gd name="T64" fmla="*/ 34 w 59"/>
                <a:gd name="T65" fmla="*/ 5 h 62"/>
                <a:gd name="T66" fmla="*/ 32 w 59"/>
                <a:gd name="T67" fmla="*/ 4 h 62"/>
                <a:gd name="T68" fmla="*/ 34 w 59"/>
                <a:gd name="T69" fmla="*/ 5 h 62"/>
                <a:gd name="T70" fmla="*/ 30 w 59"/>
                <a:gd name="T71" fmla="*/ 4 h 62"/>
                <a:gd name="T72" fmla="*/ 30 w 59"/>
                <a:gd name="T73" fmla="*/ 4 h 62"/>
                <a:gd name="T74" fmla="*/ 26 w 59"/>
                <a:gd name="T75" fmla="*/ 0 h 62"/>
                <a:gd name="T76" fmla="*/ 4 w 59"/>
                <a:gd name="T77" fmla="*/ 11 h 62"/>
                <a:gd name="T78" fmla="*/ 2 w 59"/>
                <a:gd name="T79" fmla="*/ 42 h 62"/>
                <a:gd name="T80" fmla="*/ 39 w 59"/>
                <a:gd name="T81" fmla="*/ 62 h 62"/>
                <a:gd name="T82" fmla="*/ 59 w 59"/>
                <a:gd name="T83" fmla="*/ 34 h 62"/>
                <a:gd name="T84" fmla="*/ 45 w 59"/>
                <a:gd name="T85" fmla="*/ 7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" h="62">
                  <a:moveTo>
                    <a:pt x="55" y="38"/>
                  </a:move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moveTo>
                    <a:pt x="55" y="35"/>
                  </a:moveTo>
                  <a:cubicBezTo>
                    <a:pt x="55" y="34"/>
                    <a:pt x="55" y="33"/>
                    <a:pt x="55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3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5"/>
                    <a:pt x="55" y="35"/>
                    <a:pt x="55" y="35"/>
                  </a:cubicBezTo>
                  <a:moveTo>
                    <a:pt x="54" y="30"/>
                  </a:moveTo>
                  <a:cubicBezTo>
                    <a:pt x="54" y="29"/>
                    <a:pt x="54" y="28"/>
                    <a:pt x="53" y="27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4" y="27"/>
                    <a:pt x="55" y="28"/>
                    <a:pt x="55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30"/>
                    <a:pt x="54" y="30"/>
                    <a:pt x="54" y="30"/>
                  </a:cubicBezTo>
                  <a:moveTo>
                    <a:pt x="55" y="25"/>
                  </a:moveTo>
                  <a:cubicBezTo>
                    <a:pt x="55" y="24"/>
                    <a:pt x="55" y="24"/>
                    <a:pt x="55" y="24"/>
                  </a:cubicBezTo>
                  <a:cubicBezTo>
                    <a:pt x="55" y="25"/>
                    <a:pt x="55" y="25"/>
                    <a:pt x="55" y="25"/>
                  </a:cubicBezTo>
                  <a:moveTo>
                    <a:pt x="53" y="25"/>
                  </a:moveTo>
                  <a:cubicBezTo>
                    <a:pt x="52" y="24"/>
                    <a:pt x="52" y="23"/>
                    <a:pt x="51" y="22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2" y="22"/>
                    <a:pt x="53" y="23"/>
                    <a:pt x="53" y="24"/>
                  </a:cubicBezTo>
                  <a:cubicBezTo>
                    <a:pt x="53" y="25"/>
                    <a:pt x="53" y="25"/>
                    <a:pt x="53" y="25"/>
                  </a:cubicBezTo>
                  <a:moveTo>
                    <a:pt x="50" y="20"/>
                  </a:moveTo>
                  <a:cubicBezTo>
                    <a:pt x="49" y="19"/>
                    <a:pt x="49" y="18"/>
                    <a:pt x="48" y="1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7"/>
                    <a:pt x="50" y="18"/>
                    <a:pt x="51" y="20"/>
                  </a:cubicBezTo>
                  <a:cubicBezTo>
                    <a:pt x="50" y="20"/>
                    <a:pt x="50" y="20"/>
                    <a:pt x="50" y="20"/>
                  </a:cubicBezTo>
                  <a:moveTo>
                    <a:pt x="47" y="16"/>
                  </a:moveTo>
                  <a:cubicBezTo>
                    <a:pt x="46" y="14"/>
                    <a:pt x="45" y="13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6" y="13"/>
                    <a:pt x="47" y="14"/>
                    <a:pt x="48" y="15"/>
                  </a:cubicBezTo>
                  <a:cubicBezTo>
                    <a:pt x="47" y="16"/>
                    <a:pt x="47" y="16"/>
                    <a:pt x="47" y="16"/>
                  </a:cubicBezTo>
                  <a:moveTo>
                    <a:pt x="43" y="11"/>
                  </a:moveTo>
                  <a:cubicBezTo>
                    <a:pt x="42" y="11"/>
                    <a:pt x="42" y="10"/>
                    <a:pt x="41" y="10"/>
                  </a:cubicBezTo>
                  <a:cubicBezTo>
                    <a:pt x="40" y="9"/>
                    <a:pt x="40" y="9"/>
                    <a:pt x="40" y="9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9"/>
                    <a:pt x="42" y="9"/>
                    <a:pt x="43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3" y="11"/>
                    <a:pt x="43" y="11"/>
                    <a:pt x="43" y="11"/>
                  </a:cubicBezTo>
                  <a:moveTo>
                    <a:pt x="32" y="59"/>
                  </a:moveTo>
                  <a:cubicBezTo>
                    <a:pt x="21" y="59"/>
                    <a:pt x="9" y="51"/>
                    <a:pt x="5" y="41"/>
                  </a:cubicBezTo>
                  <a:cubicBezTo>
                    <a:pt x="4" y="37"/>
                    <a:pt x="3" y="33"/>
                    <a:pt x="3" y="28"/>
                  </a:cubicBezTo>
                  <a:cubicBezTo>
                    <a:pt x="3" y="23"/>
                    <a:pt x="4" y="17"/>
                    <a:pt x="7" y="13"/>
                  </a:cubicBezTo>
                  <a:cubicBezTo>
                    <a:pt x="8" y="11"/>
                    <a:pt x="10" y="10"/>
                    <a:pt x="11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3" y="8"/>
                    <a:pt x="14" y="7"/>
                    <a:pt x="16" y="7"/>
                  </a:cubicBezTo>
                  <a:cubicBezTo>
                    <a:pt x="18" y="6"/>
                    <a:pt x="20" y="6"/>
                    <a:pt x="22" y="6"/>
                  </a:cubicBezTo>
                  <a:cubicBezTo>
                    <a:pt x="28" y="6"/>
                    <a:pt x="34" y="8"/>
                    <a:pt x="39" y="12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5" y="18"/>
                    <a:pt x="48" y="22"/>
                    <a:pt x="50" y="28"/>
                  </a:cubicBezTo>
                  <a:cubicBezTo>
                    <a:pt x="51" y="30"/>
                    <a:pt x="52" y="33"/>
                    <a:pt x="52" y="36"/>
                  </a:cubicBezTo>
                  <a:cubicBezTo>
                    <a:pt x="52" y="44"/>
                    <a:pt x="49" y="51"/>
                    <a:pt x="44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2" y="57"/>
                    <a:pt x="40" y="58"/>
                    <a:pt x="38" y="58"/>
                  </a:cubicBezTo>
                  <a:cubicBezTo>
                    <a:pt x="36" y="59"/>
                    <a:pt x="34" y="59"/>
                    <a:pt x="32" y="59"/>
                  </a:cubicBezTo>
                  <a:cubicBezTo>
                    <a:pt x="32" y="59"/>
                    <a:pt x="32" y="59"/>
                    <a:pt x="32" y="59"/>
                  </a:cubicBezTo>
                  <a:moveTo>
                    <a:pt x="39" y="8"/>
                  </a:moveTo>
                  <a:cubicBezTo>
                    <a:pt x="38" y="7"/>
                    <a:pt x="37" y="7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7" y="6"/>
                    <a:pt x="38" y="7"/>
                    <a:pt x="39" y="7"/>
                  </a:cubicBezTo>
                  <a:cubicBezTo>
                    <a:pt x="39" y="8"/>
                    <a:pt x="39" y="8"/>
                    <a:pt x="39" y="8"/>
                  </a:cubicBezTo>
                  <a:moveTo>
                    <a:pt x="34" y="5"/>
                  </a:moveTo>
                  <a:cubicBezTo>
                    <a:pt x="33" y="5"/>
                    <a:pt x="33" y="5"/>
                    <a:pt x="32" y="4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3" y="5"/>
                    <a:pt x="34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moveTo>
                    <a:pt x="30" y="4"/>
                  </a:move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4"/>
                    <a:pt x="30" y="4"/>
                    <a:pt x="30" y="4"/>
                  </a:cubicBezTo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21" y="0"/>
                    <a:pt x="19" y="1"/>
                  </a:cubicBezTo>
                  <a:cubicBezTo>
                    <a:pt x="12" y="2"/>
                    <a:pt x="7" y="6"/>
                    <a:pt x="4" y="11"/>
                  </a:cubicBezTo>
                  <a:cubicBezTo>
                    <a:pt x="1" y="16"/>
                    <a:pt x="0" y="22"/>
                    <a:pt x="0" y="28"/>
                  </a:cubicBezTo>
                  <a:cubicBezTo>
                    <a:pt x="0" y="33"/>
                    <a:pt x="1" y="38"/>
                    <a:pt x="2" y="42"/>
                  </a:cubicBezTo>
                  <a:cubicBezTo>
                    <a:pt x="7" y="54"/>
                    <a:pt x="19" y="62"/>
                    <a:pt x="32" y="62"/>
                  </a:cubicBezTo>
                  <a:cubicBezTo>
                    <a:pt x="34" y="62"/>
                    <a:pt x="37" y="62"/>
                    <a:pt x="39" y="62"/>
                  </a:cubicBezTo>
                  <a:cubicBezTo>
                    <a:pt x="45" y="60"/>
                    <a:pt x="50" y="56"/>
                    <a:pt x="53" y="51"/>
                  </a:cubicBezTo>
                  <a:cubicBezTo>
                    <a:pt x="57" y="46"/>
                    <a:pt x="59" y="40"/>
                    <a:pt x="59" y="34"/>
                  </a:cubicBezTo>
                  <a:cubicBezTo>
                    <a:pt x="59" y="31"/>
                    <a:pt x="58" y="27"/>
                    <a:pt x="57" y="24"/>
                  </a:cubicBezTo>
                  <a:cubicBezTo>
                    <a:pt x="54" y="17"/>
                    <a:pt x="50" y="11"/>
                    <a:pt x="45" y="7"/>
                  </a:cubicBezTo>
                  <a:cubicBezTo>
                    <a:pt x="39" y="3"/>
                    <a:pt x="33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775"/>
            <p:cNvSpPr>
              <a:spLocks noEditPoints="1"/>
            </p:cNvSpPr>
            <p:nvPr/>
          </p:nvSpPr>
          <p:spPr bwMode="auto">
            <a:xfrm>
              <a:off x="3111" y="2943"/>
              <a:ext cx="78" cy="102"/>
            </a:xfrm>
            <a:custGeom>
              <a:avLst/>
              <a:gdLst>
                <a:gd name="T0" fmla="*/ 4 w 33"/>
                <a:gd name="T1" fmla="*/ 19 h 43"/>
                <a:gd name="T2" fmla="*/ 4 w 33"/>
                <a:gd name="T3" fmla="*/ 12 h 43"/>
                <a:gd name="T4" fmla="*/ 7 w 33"/>
                <a:gd name="T5" fmla="*/ 8 h 43"/>
                <a:gd name="T6" fmla="*/ 6 w 33"/>
                <a:gd name="T7" fmla="*/ 4 h 43"/>
                <a:gd name="T8" fmla="*/ 7 w 33"/>
                <a:gd name="T9" fmla="*/ 3 h 43"/>
                <a:gd name="T10" fmla="*/ 8 w 33"/>
                <a:gd name="T11" fmla="*/ 4 h 43"/>
                <a:gd name="T12" fmla="*/ 11 w 33"/>
                <a:gd name="T13" fmla="*/ 8 h 43"/>
                <a:gd name="T14" fmla="*/ 15 w 33"/>
                <a:gd name="T15" fmla="*/ 7 h 43"/>
                <a:gd name="T16" fmla="*/ 18 w 33"/>
                <a:gd name="T17" fmla="*/ 10 h 43"/>
                <a:gd name="T18" fmla="*/ 15 w 33"/>
                <a:gd name="T19" fmla="*/ 9 h 43"/>
                <a:gd name="T20" fmla="*/ 8 w 33"/>
                <a:gd name="T21" fmla="*/ 13 h 43"/>
                <a:gd name="T22" fmla="*/ 9 w 33"/>
                <a:gd name="T23" fmla="*/ 20 h 43"/>
                <a:gd name="T24" fmla="*/ 13 w 33"/>
                <a:gd name="T25" fmla="*/ 20 h 43"/>
                <a:gd name="T26" fmla="*/ 27 w 33"/>
                <a:gd name="T27" fmla="*/ 21 h 43"/>
                <a:gd name="T28" fmla="*/ 30 w 33"/>
                <a:gd name="T29" fmla="*/ 27 h 43"/>
                <a:gd name="T30" fmla="*/ 27 w 33"/>
                <a:gd name="T31" fmla="*/ 33 h 43"/>
                <a:gd name="T32" fmla="*/ 27 w 33"/>
                <a:gd name="T33" fmla="*/ 36 h 43"/>
                <a:gd name="T34" fmla="*/ 29 w 33"/>
                <a:gd name="T35" fmla="*/ 39 h 43"/>
                <a:gd name="T36" fmla="*/ 26 w 33"/>
                <a:gd name="T37" fmla="*/ 36 h 43"/>
                <a:gd name="T38" fmla="*/ 22 w 33"/>
                <a:gd name="T39" fmla="*/ 36 h 43"/>
                <a:gd name="T40" fmla="*/ 14 w 33"/>
                <a:gd name="T41" fmla="*/ 34 h 43"/>
                <a:gd name="T42" fmla="*/ 24 w 33"/>
                <a:gd name="T43" fmla="*/ 32 h 43"/>
                <a:gd name="T44" fmla="*/ 21 w 33"/>
                <a:gd name="T45" fmla="*/ 22 h 43"/>
                <a:gd name="T46" fmla="*/ 12 w 33"/>
                <a:gd name="T47" fmla="*/ 23 h 43"/>
                <a:gd name="T48" fmla="*/ 12 w 33"/>
                <a:gd name="T49" fmla="*/ 23 h 43"/>
                <a:gd name="T50" fmla="*/ 3 w 33"/>
                <a:gd name="T51" fmla="*/ 2 h 43"/>
                <a:gd name="T52" fmla="*/ 2 w 33"/>
                <a:gd name="T53" fmla="*/ 3 h 43"/>
                <a:gd name="T54" fmla="*/ 3 w 33"/>
                <a:gd name="T55" fmla="*/ 8 h 43"/>
                <a:gd name="T56" fmla="*/ 0 w 33"/>
                <a:gd name="T57" fmla="*/ 15 h 43"/>
                <a:gd name="T58" fmla="*/ 12 w 33"/>
                <a:gd name="T59" fmla="*/ 26 h 43"/>
                <a:gd name="T60" fmla="*/ 20 w 33"/>
                <a:gd name="T61" fmla="*/ 25 h 43"/>
                <a:gd name="T62" fmla="*/ 23 w 33"/>
                <a:gd name="T63" fmla="*/ 26 h 43"/>
                <a:gd name="T64" fmla="*/ 20 w 33"/>
                <a:gd name="T65" fmla="*/ 30 h 43"/>
                <a:gd name="T66" fmla="*/ 17 w 33"/>
                <a:gd name="T67" fmla="*/ 29 h 43"/>
                <a:gd name="T68" fmla="*/ 11 w 33"/>
                <a:gd name="T69" fmla="*/ 32 h 43"/>
                <a:gd name="T70" fmla="*/ 23 w 33"/>
                <a:gd name="T71" fmla="*/ 39 h 43"/>
                <a:gd name="T72" fmla="*/ 26 w 33"/>
                <a:gd name="T73" fmla="*/ 42 h 43"/>
                <a:gd name="T74" fmla="*/ 28 w 33"/>
                <a:gd name="T75" fmla="*/ 43 h 43"/>
                <a:gd name="T76" fmla="*/ 29 w 33"/>
                <a:gd name="T77" fmla="*/ 43 h 43"/>
                <a:gd name="T78" fmla="*/ 33 w 33"/>
                <a:gd name="T79" fmla="*/ 40 h 43"/>
                <a:gd name="T80" fmla="*/ 31 w 33"/>
                <a:gd name="T81" fmla="*/ 35 h 43"/>
                <a:gd name="T82" fmla="*/ 33 w 33"/>
                <a:gd name="T83" fmla="*/ 27 h 43"/>
                <a:gd name="T84" fmla="*/ 21 w 33"/>
                <a:gd name="T85" fmla="*/ 17 h 43"/>
                <a:gd name="T86" fmla="*/ 12 w 33"/>
                <a:gd name="T87" fmla="*/ 17 h 43"/>
                <a:gd name="T88" fmla="*/ 10 w 33"/>
                <a:gd name="T89" fmla="*/ 16 h 43"/>
                <a:gd name="T90" fmla="*/ 15 w 33"/>
                <a:gd name="T91" fmla="*/ 12 h 43"/>
                <a:gd name="T92" fmla="*/ 16 w 33"/>
                <a:gd name="T93" fmla="*/ 13 h 43"/>
                <a:gd name="T94" fmla="*/ 18 w 33"/>
                <a:gd name="T95" fmla="*/ 13 h 43"/>
                <a:gd name="T96" fmla="*/ 24 w 33"/>
                <a:gd name="T97" fmla="*/ 9 h 43"/>
                <a:gd name="T98" fmla="*/ 11 w 33"/>
                <a:gd name="T99" fmla="*/ 4 h 43"/>
                <a:gd name="T100" fmla="*/ 8 w 33"/>
                <a:gd name="T101" fmla="*/ 0 h 43"/>
                <a:gd name="T102" fmla="*/ 8 w 33"/>
                <a:gd name="T10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43">
                  <a:moveTo>
                    <a:pt x="12" y="23"/>
                  </a:moveTo>
                  <a:cubicBezTo>
                    <a:pt x="11" y="23"/>
                    <a:pt x="9" y="22"/>
                    <a:pt x="7" y="21"/>
                  </a:cubicBezTo>
                  <a:cubicBezTo>
                    <a:pt x="6" y="21"/>
                    <a:pt x="5" y="20"/>
                    <a:pt x="4" y="19"/>
                  </a:cubicBezTo>
                  <a:cubicBezTo>
                    <a:pt x="4" y="18"/>
                    <a:pt x="3" y="17"/>
                    <a:pt x="3" y="15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" y="13"/>
                    <a:pt x="4" y="12"/>
                    <a:pt x="4" y="12"/>
                  </a:cubicBezTo>
                  <a:cubicBezTo>
                    <a:pt x="5" y="11"/>
                    <a:pt x="5" y="10"/>
                    <a:pt x="6" y="10"/>
                  </a:cubicBezTo>
                  <a:cubicBezTo>
                    <a:pt x="7" y="10"/>
                    <a:pt x="7" y="10"/>
                    <a:pt x="7" y="9"/>
                  </a:cubicBezTo>
                  <a:cubicBezTo>
                    <a:pt x="7" y="9"/>
                    <a:pt x="7" y="8"/>
                    <a:pt x="7" y="8"/>
                  </a:cubicBezTo>
                  <a:cubicBezTo>
                    <a:pt x="7" y="7"/>
                    <a:pt x="6" y="6"/>
                    <a:pt x="6" y="5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6"/>
                    <a:pt x="9" y="7"/>
                    <a:pt x="10" y="7"/>
                  </a:cubicBezTo>
                  <a:cubicBezTo>
                    <a:pt x="10" y="7"/>
                    <a:pt x="10" y="8"/>
                    <a:pt x="11" y="8"/>
                  </a:cubicBezTo>
                  <a:cubicBezTo>
                    <a:pt x="11" y="8"/>
                    <a:pt x="11" y="8"/>
                    <a:pt x="11" y="7"/>
                  </a:cubicBezTo>
                  <a:cubicBezTo>
                    <a:pt x="12" y="7"/>
                    <a:pt x="14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7" y="7"/>
                    <a:pt x="19" y="7"/>
                    <a:pt x="20" y="9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6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3" y="9"/>
                    <a:pt x="11" y="10"/>
                    <a:pt x="10" y="11"/>
                  </a:cubicBezTo>
                  <a:cubicBezTo>
                    <a:pt x="9" y="12"/>
                    <a:pt x="8" y="12"/>
                    <a:pt x="8" y="13"/>
                  </a:cubicBezTo>
                  <a:cubicBezTo>
                    <a:pt x="7" y="14"/>
                    <a:pt x="6" y="15"/>
                    <a:pt x="6" y="16"/>
                  </a:cubicBezTo>
                  <a:cubicBezTo>
                    <a:pt x="6" y="16"/>
                    <a:pt x="7" y="17"/>
                    <a:pt x="7" y="17"/>
                  </a:cubicBezTo>
                  <a:cubicBezTo>
                    <a:pt x="7" y="19"/>
                    <a:pt x="8" y="20"/>
                    <a:pt x="9" y="20"/>
                  </a:cubicBezTo>
                  <a:cubicBezTo>
                    <a:pt x="10" y="20"/>
                    <a:pt x="12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5" y="20"/>
                    <a:pt x="18" y="20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3" y="20"/>
                    <a:pt x="25" y="20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9" y="22"/>
                    <a:pt x="30" y="25"/>
                    <a:pt x="30" y="27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8"/>
                    <a:pt x="29" y="29"/>
                    <a:pt x="28" y="31"/>
                  </a:cubicBezTo>
                  <a:cubicBezTo>
                    <a:pt x="28" y="31"/>
                    <a:pt x="28" y="32"/>
                    <a:pt x="27" y="32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4"/>
                    <a:pt x="26" y="35"/>
                    <a:pt x="27" y="35"/>
                  </a:cubicBezTo>
                  <a:cubicBezTo>
                    <a:pt x="27" y="35"/>
                    <a:pt x="27" y="36"/>
                    <a:pt x="27" y="36"/>
                  </a:cubicBezTo>
                  <a:cubicBezTo>
                    <a:pt x="28" y="36"/>
                    <a:pt x="28" y="37"/>
                    <a:pt x="29" y="38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9" y="39"/>
                    <a:pt x="29" y="39"/>
                  </a:cubicBezTo>
                  <a:cubicBezTo>
                    <a:pt x="29" y="39"/>
                    <a:pt x="28" y="39"/>
                    <a:pt x="28" y="39"/>
                  </a:cubicBezTo>
                  <a:cubicBezTo>
                    <a:pt x="27" y="38"/>
                    <a:pt x="27" y="38"/>
                    <a:pt x="26" y="37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3" y="35"/>
                    <a:pt x="22" y="36"/>
                    <a:pt x="22" y="36"/>
                  </a:cubicBezTo>
                  <a:cubicBezTo>
                    <a:pt x="21" y="36"/>
                    <a:pt x="20" y="36"/>
                    <a:pt x="20" y="36"/>
                  </a:cubicBezTo>
                  <a:cubicBezTo>
                    <a:pt x="20" y="36"/>
                    <a:pt x="20" y="36"/>
                    <a:pt x="19" y="36"/>
                  </a:cubicBezTo>
                  <a:cubicBezTo>
                    <a:pt x="17" y="36"/>
                    <a:pt x="15" y="35"/>
                    <a:pt x="14" y="34"/>
                  </a:cubicBezTo>
                  <a:cubicBezTo>
                    <a:pt x="15" y="33"/>
                    <a:pt x="15" y="33"/>
                    <a:pt x="16" y="33"/>
                  </a:cubicBezTo>
                  <a:cubicBezTo>
                    <a:pt x="17" y="33"/>
                    <a:pt x="18" y="33"/>
                    <a:pt x="20" y="33"/>
                  </a:cubicBezTo>
                  <a:cubicBezTo>
                    <a:pt x="21" y="33"/>
                    <a:pt x="23" y="33"/>
                    <a:pt x="24" y="32"/>
                  </a:cubicBezTo>
                  <a:cubicBezTo>
                    <a:pt x="26" y="31"/>
                    <a:pt x="27" y="29"/>
                    <a:pt x="27" y="27"/>
                  </a:cubicBezTo>
                  <a:cubicBezTo>
                    <a:pt x="27" y="25"/>
                    <a:pt x="27" y="24"/>
                    <a:pt x="26" y="23"/>
                  </a:cubicBezTo>
                  <a:cubicBezTo>
                    <a:pt x="24" y="22"/>
                    <a:pt x="23" y="22"/>
                    <a:pt x="21" y="22"/>
                  </a:cubicBezTo>
                  <a:cubicBezTo>
                    <a:pt x="21" y="22"/>
                    <a:pt x="20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7" y="22"/>
                    <a:pt x="15" y="22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2" y="23"/>
                  </a:cubicBezTo>
                  <a:moveTo>
                    <a:pt x="7" y="0"/>
                  </a:moveTo>
                  <a:cubicBezTo>
                    <a:pt x="6" y="0"/>
                    <a:pt x="5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3"/>
                    <a:pt x="2" y="3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5"/>
                    <a:pt x="2" y="5"/>
                    <a:pt x="3" y="6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9"/>
                    <a:pt x="2" y="9"/>
                    <a:pt x="2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1" y="19"/>
                    <a:pt x="2" y="21"/>
                  </a:cubicBezTo>
                  <a:cubicBezTo>
                    <a:pt x="3" y="23"/>
                    <a:pt x="5" y="24"/>
                    <a:pt x="7" y="25"/>
                  </a:cubicBezTo>
                  <a:cubicBezTo>
                    <a:pt x="9" y="26"/>
                    <a:pt x="11" y="26"/>
                    <a:pt x="12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5" y="26"/>
                    <a:pt x="17" y="25"/>
                    <a:pt x="20" y="25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2" y="25"/>
                    <a:pt x="23" y="25"/>
                    <a:pt x="23" y="26"/>
                  </a:cubicBezTo>
                  <a:cubicBezTo>
                    <a:pt x="24" y="26"/>
                    <a:pt x="24" y="26"/>
                    <a:pt x="24" y="27"/>
                  </a:cubicBezTo>
                  <a:cubicBezTo>
                    <a:pt x="24" y="28"/>
                    <a:pt x="23" y="29"/>
                    <a:pt x="22" y="29"/>
                  </a:cubicBezTo>
                  <a:cubicBezTo>
                    <a:pt x="22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19" y="30"/>
                    <a:pt x="18" y="30"/>
                    <a:pt x="17" y="29"/>
                  </a:cubicBezTo>
                  <a:cubicBezTo>
                    <a:pt x="17" y="29"/>
                    <a:pt x="16" y="29"/>
                    <a:pt x="16" y="29"/>
                  </a:cubicBezTo>
                  <a:cubicBezTo>
                    <a:pt x="16" y="29"/>
                    <a:pt x="15" y="29"/>
                    <a:pt x="15" y="29"/>
                  </a:cubicBezTo>
                  <a:cubicBezTo>
                    <a:pt x="14" y="30"/>
                    <a:pt x="12" y="31"/>
                    <a:pt x="11" y="32"/>
                  </a:cubicBezTo>
                  <a:cubicBezTo>
                    <a:pt x="10" y="33"/>
                    <a:pt x="10" y="33"/>
                    <a:pt x="10" y="34"/>
                  </a:cubicBezTo>
                  <a:cubicBezTo>
                    <a:pt x="12" y="38"/>
                    <a:pt x="16" y="39"/>
                    <a:pt x="20" y="39"/>
                  </a:cubicBezTo>
                  <a:cubicBezTo>
                    <a:pt x="21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40"/>
                    <a:pt x="25" y="41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3"/>
                    <a:pt x="29" y="43"/>
                    <a:pt x="29" y="43"/>
                  </a:cubicBezTo>
                  <a:cubicBezTo>
                    <a:pt x="29" y="42"/>
                    <a:pt x="30" y="42"/>
                    <a:pt x="30" y="42"/>
                  </a:cubicBezTo>
                  <a:cubicBezTo>
                    <a:pt x="31" y="42"/>
                    <a:pt x="32" y="41"/>
                    <a:pt x="32" y="41"/>
                  </a:cubicBezTo>
                  <a:cubicBezTo>
                    <a:pt x="33" y="41"/>
                    <a:pt x="33" y="40"/>
                    <a:pt x="33" y="40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33" y="39"/>
                    <a:pt x="33" y="39"/>
                    <a:pt x="33" y="38"/>
                  </a:cubicBezTo>
                  <a:cubicBezTo>
                    <a:pt x="32" y="37"/>
                    <a:pt x="31" y="36"/>
                    <a:pt x="31" y="35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0" y="34"/>
                    <a:pt x="31" y="33"/>
                    <a:pt x="31" y="33"/>
                  </a:cubicBezTo>
                  <a:cubicBezTo>
                    <a:pt x="32" y="31"/>
                    <a:pt x="33" y="29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23"/>
                    <a:pt x="31" y="20"/>
                    <a:pt x="28" y="18"/>
                  </a:cubicBezTo>
                  <a:cubicBezTo>
                    <a:pt x="26" y="17"/>
                    <a:pt x="23" y="17"/>
                    <a:pt x="21" y="17"/>
                  </a:cubicBezTo>
                  <a:cubicBezTo>
                    <a:pt x="18" y="17"/>
                    <a:pt x="15" y="17"/>
                    <a:pt x="13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7"/>
                    <a:pt x="12" y="17"/>
                  </a:cubicBezTo>
                  <a:cubicBezTo>
                    <a:pt x="12" y="17"/>
                    <a:pt x="11" y="17"/>
                    <a:pt x="11" y="17"/>
                  </a:cubicBezTo>
                  <a:cubicBezTo>
                    <a:pt x="10" y="17"/>
                    <a:pt x="10" y="16"/>
                    <a:pt x="10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16"/>
                    <a:pt x="10" y="16"/>
                    <a:pt x="10" y="15"/>
                  </a:cubicBezTo>
                  <a:cubicBezTo>
                    <a:pt x="11" y="15"/>
                    <a:pt x="11" y="14"/>
                    <a:pt x="12" y="14"/>
                  </a:cubicBezTo>
                  <a:cubicBezTo>
                    <a:pt x="13" y="13"/>
                    <a:pt x="14" y="12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6" y="12"/>
                    <a:pt x="16" y="13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8" y="14"/>
                    <a:pt x="18" y="14"/>
                  </a:cubicBezTo>
                  <a:cubicBezTo>
                    <a:pt x="18" y="14"/>
                    <a:pt x="18" y="14"/>
                    <a:pt x="18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1" y="12"/>
                    <a:pt x="23" y="11"/>
                    <a:pt x="24" y="9"/>
                  </a:cubicBezTo>
                  <a:cubicBezTo>
                    <a:pt x="24" y="9"/>
                    <a:pt x="24" y="8"/>
                    <a:pt x="24" y="7"/>
                  </a:cubicBezTo>
                  <a:cubicBezTo>
                    <a:pt x="22" y="5"/>
                    <a:pt x="18" y="3"/>
                    <a:pt x="15" y="3"/>
                  </a:cubicBezTo>
                  <a:cubicBezTo>
                    <a:pt x="14" y="3"/>
                    <a:pt x="13" y="4"/>
                    <a:pt x="11" y="4"/>
                  </a:cubicBezTo>
                  <a:cubicBezTo>
                    <a:pt x="11" y="4"/>
                    <a:pt x="11" y="3"/>
                    <a:pt x="11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9" y="1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776"/>
            <p:cNvSpPr>
              <a:spLocks noEditPoints="1"/>
            </p:cNvSpPr>
            <p:nvPr/>
          </p:nvSpPr>
          <p:spPr bwMode="auto">
            <a:xfrm>
              <a:off x="2926" y="3175"/>
              <a:ext cx="187" cy="192"/>
            </a:xfrm>
            <a:custGeom>
              <a:avLst/>
              <a:gdLst>
                <a:gd name="T0" fmla="*/ 19 w 79"/>
                <a:gd name="T1" fmla="*/ 70 h 81"/>
                <a:gd name="T2" fmla="*/ 15 w 79"/>
                <a:gd name="T3" fmla="*/ 67 h 81"/>
                <a:gd name="T4" fmla="*/ 17 w 79"/>
                <a:gd name="T5" fmla="*/ 69 h 81"/>
                <a:gd name="T6" fmla="*/ 16 w 79"/>
                <a:gd name="T7" fmla="*/ 69 h 81"/>
                <a:gd name="T8" fmla="*/ 14 w 79"/>
                <a:gd name="T9" fmla="*/ 64 h 81"/>
                <a:gd name="T10" fmla="*/ 11 w 79"/>
                <a:gd name="T11" fmla="*/ 63 h 81"/>
                <a:gd name="T12" fmla="*/ 13 w 79"/>
                <a:gd name="T13" fmla="*/ 62 h 81"/>
                <a:gd name="T14" fmla="*/ 8 w 79"/>
                <a:gd name="T15" fmla="*/ 59 h 81"/>
                <a:gd name="T16" fmla="*/ 9 w 79"/>
                <a:gd name="T17" fmla="*/ 60 h 81"/>
                <a:gd name="T18" fmla="*/ 11 w 79"/>
                <a:gd name="T19" fmla="*/ 55 h 81"/>
                <a:gd name="T20" fmla="*/ 6 w 79"/>
                <a:gd name="T21" fmla="*/ 53 h 81"/>
                <a:gd name="T22" fmla="*/ 10 w 79"/>
                <a:gd name="T23" fmla="*/ 53 h 81"/>
                <a:gd name="T24" fmla="*/ 4 w 79"/>
                <a:gd name="T25" fmla="*/ 45 h 81"/>
                <a:gd name="T26" fmla="*/ 9 w 79"/>
                <a:gd name="T27" fmla="*/ 50 h 81"/>
                <a:gd name="T28" fmla="*/ 4 w 79"/>
                <a:gd name="T29" fmla="*/ 42 h 81"/>
                <a:gd name="T30" fmla="*/ 9 w 79"/>
                <a:gd name="T31" fmla="*/ 42 h 81"/>
                <a:gd name="T32" fmla="*/ 5 w 79"/>
                <a:gd name="T33" fmla="*/ 32 h 81"/>
                <a:gd name="T34" fmla="*/ 4 w 79"/>
                <a:gd name="T35" fmla="*/ 36 h 81"/>
                <a:gd name="T36" fmla="*/ 11 w 79"/>
                <a:gd name="T37" fmla="*/ 26 h 81"/>
                <a:gd name="T38" fmla="*/ 12 w 79"/>
                <a:gd name="T39" fmla="*/ 30 h 81"/>
                <a:gd name="T40" fmla="*/ 10 w 79"/>
                <a:gd name="T41" fmla="*/ 21 h 81"/>
                <a:gd name="T42" fmla="*/ 10 w 79"/>
                <a:gd name="T43" fmla="*/ 25 h 81"/>
                <a:gd name="T44" fmla="*/ 11 w 79"/>
                <a:gd name="T45" fmla="*/ 20 h 81"/>
                <a:gd name="T46" fmla="*/ 23 w 79"/>
                <a:gd name="T47" fmla="*/ 14 h 81"/>
                <a:gd name="T48" fmla="*/ 20 w 79"/>
                <a:gd name="T49" fmla="*/ 12 h 81"/>
                <a:gd name="T50" fmla="*/ 26 w 79"/>
                <a:gd name="T51" fmla="*/ 11 h 81"/>
                <a:gd name="T52" fmla="*/ 22 w 79"/>
                <a:gd name="T53" fmla="*/ 9 h 81"/>
                <a:gd name="T54" fmla="*/ 28 w 79"/>
                <a:gd name="T55" fmla="*/ 10 h 81"/>
                <a:gd name="T56" fmla="*/ 28 w 79"/>
                <a:gd name="T57" fmla="*/ 74 h 81"/>
                <a:gd name="T58" fmla="*/ 29 w 79"/>
                <a:gd name="T59" fmla="*/ 13 h 81"/>
                <a:gd name="T60" fmla="*/ 61 w 79"/>
                <a:gd name="T61" fmla="*/ 10 h 81"/>
                <a:gd name="T62" fmla="*/ 42 w 79"/>
                <a:gd name="T63" fmla="*/ 78 h 81"/>
                <a:gd name="T64" fmla="*/ 29 w 79"/>
                <a:gd name="T65" fmla="*/ 5 h 81"/>
                <a:gd name="T66" fmla="*/ 31 w 79"/>
                <a:gd name="T67" fmla="*/ 8 h 81"/>
                <a:gd name="T68" fmla="*/ 32 w 79"/>
                <a:gd name="T69" fmla="*/ 4 h 81"/>
                <a:gd name="T70" fmla="*/ 38 w 79"/>
                <a:gd name="T71" fmla="*/ 5 h 81"/>
                <a:gd name="T72" fmla="*/ 37 w 79"/>
                <a:gd name="T73" fmla="*/ 0 h 81"/>
                <a:gd name="T74" fmla="*/ 35 w 79"/>
                <a:gd name="T75" fmla="*/ 0 h 81"/>
                <a:gd name="T76" fmla="*/ 8 w 79"/>
                <a:gd name="T77" fmla="*/ 64 h 81"/>
                <a:gd name="T78" fmla="*/ 15 w 79"/>
                <a:gd name="T79" fmla="*/ 72 h 81"/>
                <a:gd name="T80" fmla="*/ 16 w 79"/>
                <a:gd name="T81" fmla="*/ 73 h 81"/>
                <a:gd name="T82" fmla="*/ 33 w 79"/>
                <a:gd name="T83" fmla="*/ 80 h 81"/>
                <a:gd name="T84" fmla="*/ 74 w 79"/>
                <a:gd name="T85" fmla="*/ 60 h 81"/>
                <a:gd name="T86" fmla="*/ 52 w 79"/>
                <a:gd name="T87" fmla="*/ 4 h 81"/>
                <a:gd name="T88" fmla="*/ 37 w 79"/>
                <a:gd name="T89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81">
                  <a:moveTo>
                    <a:pt x="20" y="71"/>
                  </a:moveTo>
                  <a:cubicBezTo>
                    <a:pt x="19" y="71"/>
                    <a:pt x="19" y="71"/>
                    <a:pt x="18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20" y="71"/>
                    <a:pt x="20" y="71"/>
                    <a:pt x="20" y="71"/>
                  </a:cubicBezTo>
                  <a:moveTo>
                    <a:pt x="16" y="69"/>
                  </a:moveTo>
                  <a:cubicBezTo>
                    <a:pt x="16" y="68"/>
                    <a:pt x="15" y="68"/>
                    <a:pt x="15" y="67"/>
                  </a:cubicBezTo>
                  <a:cubicBezTo>
                    <a:pt x="15" y="67"/>
                    <a:pt x="16" y="67"/>
                    <a:pt x="16" y="67"/>
                  </a:cubicBezTo>
                  <a:cubicBezTo>
                    <a:pt x="17" y="68"/>
                    <a:pt x="17" y="68"/>
                    <a:pt x="18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6" y="69"/>
                    <a:pt x="16" y="69"/>
                    <a:pt x="16" y="69"/>
                  </a:cubicBezTo>
                  <a:moveTo>
                    <a:pt x="13" y="66"/>
                  </a:moveTo>
                  <a:cubicBezTo>
                    <a:pt x="13" y="65"/>
                    <a:pt x="12" y="65"/>
                    <a:pt x="12" y="64"/>
                  </a:cubicBezTo>
                  <a:cubicBezTo>
                    <a:pt x="13" y="64"/>
                    <a:pt x="14" y="64"/>
                    <a:pt x="14" y="64"/>
                  </a:cubicBezTo>
                  <a:cubicBezTo>
                    <a:pt x="15" y="65"/>
                    <a:pt x="15" y="65"/>
                    <a:pt x="15" y="66"/>
                  </a:cubicBezTo>
                  <a:cubicBezTo>
                    <a:pt x="15" y="66"/>
                    <a:pt x="14" y="66"/>
                    <a:pt x="13" y="66"/>
                  </a:cubicBezTo>
                  <a:moveTo>
                    <a:pt x="11" y="63"/>
                  </a:moveTo>
                  <a:cubicBezTo>
                    <a:pt x="10" y="62"/>
                    <a:pt x="10" y="62"/>
                    <a:pt x="10" y="61"/>
                  </a:cubicBezTo>
                  <a:cubicBezTo>
                    <a:pt x="11" y="61"/>
                    <a:pt x="12" y="61"/>
                    <a:pt x="13" y="61"/>
                  </a:cubicBezTo>
                  <a:cubicBezTo>
                    <a:pt x="13" y="61"/>
                    <a:pt x="13" y="62"/>
                    <a:pt x="13" y="62"/>
                  </a:cubicBezTo>
                  <a:cubicBezTo>
                    <a:pt x="13" y="62"/>
                    <a:pt x="12" y="63"/>
                    <a:pt x="11" y="63"/>
                  </a:cubicBezTo>
                  <a:moveTo>
                    <a:pt x="9" y="60"/>
                  </a:moveTo>
                  <a:cubicBezTo>
                    <a:pt x="8" y="59"/>
                    <a:pt x="8" y="59"/>
                    <a:pt x="8" y="59"/>
                  </a:cubicBezTo>
                  <a:cubicBezTo>
                    <a:pt x="9" y="59"/>
                    <a:pt x="10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1" y="60"/>
                    <a:pt x="10" y="60"/>
                    <a:pt x="9" y="60"/>
                  </a:cubicBezTo>
                  <a:moveTo>
                    <a:pt x="7" y="57"/>
                  </a:moveTo>
                  <a:cubicBezTo>
                    <a:pt x="7" y="57"/>
                    <a:pt x="7" y="56"/>
                    <a:pt x="6" y="55"/>
                  </a:cubicBezTo>
                  <a:cubicBezTo>
                    <a:pt x="8" y="55"/>
                    <a:pt x="9" y="55"/>
                    <a:pt x="11" y="55"/>
                  </a:cubicBezTo>
                  <a:cubicBezTo>
                    <a:pt x="11" y="55"/>
                    <a:pt x="11" y="56"/>
                    <a:pt x="11" y="56"/>
                  </a:cubicBezTo>
                  <a:cubicBezTo>
                    <a:pt x="10" y="57"/>
                    <a:pt x="9" y="57"/>
                    <a:pt x="7" y="57"/>
                  </a:cubicBezTo>
                  <a:moveTo>
                    <a:pt x="6" y="53"/>
                  </a:moveTo>
                  <a:cubicBezTo>
                    <a:pt x="6" y="53"/>
                    <a:pt x="5" y="53"/>
                    <a:pt x="5" y="52"/>
                  </a:cubicBezTo>
                  <a:cubicBezTo>
                    <a:pt x="7" y="52"/>
                    <a:pt x="8" y="52"/>
                    <a:pt x="10" y="52"/>
                  </a:cubicBezTo>
                  <a:cubicBezTo>
                    <a:pt x="10" y="52"/>
                    <a:pt x="10" y="53"/>
                    <a:pt x="10" y="53"/>
                  </a:cubicBezTo>
                  <a:cubicBezTo>
                    <a:pt x="9" y="53"/>
                    <a:pt x="7" y="53"/>
                    <a:pt x="6" y="53"/>
                  </a:cubicBezTo>
                  <a:moveTo>
                    <a:pt x="5" y="51"/>
                  </a:moveTo>
                  <a:cubicBezTo>
                    <a:pt x="4" y="49"/>
                    <a:pt x="4" y="47"/>
                    <a:pt x="4" y="45"/>
                  </a:cubicBezTo>
                  <a:cubicBezTo>
                    <a:pt x="6" y="44"/>
                    <a:pt x="7" y="44"/>
                    <a:pt x="9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46"/>
                    <a:pt x="9" y="48"/>
                    <a:pt x="9" y="50"/>
                  </a:cubicBezTo>
                  <a:cubicBezTo>
                    <a:pt x="8" y="50"/>
                    <a:pt x="6" y="50"/>
                    <a:pt x="5" y="51"/>
                  </a:cubicBezTo>
                  <a:moveTo>
                    <a:pt x="4" y="43"/>
                  </a:moveTo>
                  <a:cubicBezTo>
                    <a:pt x="4" y="42"/>
                    <a:pt x="4" y="42"/>
                    <a:pt x="4" y="42"/>
                  </a:cubicBezTo>
                  <a:cubicBezTo>
                    <a:pt x="4" y="40"/>
                    <a:pt x="4" y="39"/>
                    <a:pt x="4" y="38"/>
                  </a:cubicBezTo>
                  <a:cubicBezTo>
                    <a:pt x="6" y="37"/>
                    <a:pt x="8" y="37"/>
                    <a:pt x="10" y="36"/>
                  </a:cubicBezTo>
                  <a:cubicBezTo>
                    <a:pt x="9" y="38"/>
                    <a:pt x="9" y="40"/>
                    <a:pt x="9" y="42"/>
                  </a:cubicBezTo>
                  <a:cubicBezTo>
                    <a:pt x="7" y="42"/>
                    <a:pt x="6" y="43"/>
                    <a:pt x="4" y="43"/>
                  </a:cubicBezTo>
                  <a:moveTo>
                    <a:pt x="4" y="36"/>
                  </a:moveTo>
                  <a:cubicBezTo>
                    <a:pt x="4" y="35"/>
                    <a:pt x="5" y="33"/>
                    <a:pt x="5" y="32"/>
                  </a:cubicBezTo>
                  <a:cubicBezTo>
                    <a:pt x="7" y="32"/>
                    <a:pt x="9" y="32"/>
                    <a:pt x="11" y="32"/>
                  </a:cubicBezTo>
                  <a:cubicBezTo>
                    <a:pt x="11" y="33"/>
                    <a:pt x="10" y="34"/>
                    <a:pt x="10" y="35"/>
                  </a:cubicBezTo>
                  <a:cubicBezTo>
                    <a:pt x="8" y="35"/>
                    <a:pt x="6" y="35"/>
                    <a:pt x="4" y="36"/>
                  </a:cubicBezTo>
                  <a:moveTo>
                    <a:pt x="5" y="31"/>
                  </a:moveTo>
                  <a:cubicBezTo>
                    <a:pt x="6" y="29"/>
                    <a:pt x="6" y="28"/>
                    <a:pt x="7" y="27"/>
                  </a:cubicBezTo>
                  <a:cubicBezTo>
                    <a:pt x="8" y="27"/>
                    <a:pt x="9" y="26"/>
                    <a:pt x="11" y="26"/>
                  </a:cubicBezTo>
                  <a:cubicBezTo>
                    <a:pt x="11" y="26"/>
                    <a:pt x="12" y="26"/>
                    <a:pt x="13" y="26"/>
                  </a:cubicBezTo>
                  <a:cubicBezTo>
                    <a:pt x="13" y="27"/>
                    <a:pt x="13" y="28"/>
                    <a:pt x="12" y="28"/>
                  </a:cubicBezTo>
                  <a:cubicBezTo>
                    <a:pt x="12" y="29"/>
                    <a:pt x="12" y="29"/>
                    <a:pt x="12" y="30"/>
                  </a:cubicBezTo>
                  <a:cubicBezTo>
                    <a:pt x="9" y="30"/>
                    <a:pt x="7" y="30"/>
                    <a:pt x="5" y="31"/>
                  </a:cubicBezTo>
                  <a:moveTo>
                    <a:pt x="8" y="25"/>
                  </a:moveTo>
                  <a:cubicBezTo>
                    <a:pt x="9" y="24"/>
                    <a:pt x="9" y="22"/>
                    <a:pt x="10" y="21"/>
                  </a:cubicBezTo>
                  <a:cubicBezTo>
                    <a:pt x="12" y="21"/>
                    <a:pt x="14" y="21"/>
                    <a:pt x="16" y="22"/>
                  </a:cubicBezTo>
                  <a:cubicBezTo>
                    <a:pt x="16" y="23"/>
                    <a:pt x="15" y="24"/>
                    <a:pt x="14" y="25"/>
                  </a:cubicBezTo>
                  <a:cubicBezTo>
                    <a:pt x="13" y="25"/>
                    <a:pt x="11" y="25"/>
                    <a:pt x="10" y="25"/>
                  </a:cubicBezTo>
                  <a:cubicBezTo>
                    <a:pt x="9" y="25"/>
                    <a:pt x="9" y="25"/>
                    <a:pt x="8" y="25"/>
                  </a:cubicBezTo>
                  <a:moveTo>
                    <a:pt x="17" y="20"/>
                  </a:moveTo>
                  <a:cubicBezTo>
                    <a:pt x="15" y="20"/>
                    <a:pt x="13" y="20"/>
                    <a:pt x="11" y="20"/>
                  </a:cubicBezTo>
                  <a:cubicBezTo>
                    <a:pt x="13" y="18"/>
                    <a:pt x="14" y="15"/>
                    <a:pt x="16" y="14"/>
                  </a:cubicBezTo>
                  <a:cubicBezTo>
                    <a:pt x="17" y="14"/>
                    <a:pt x="19" y="14"/>
                    <a:pt x="20" y="14"/>
                  </a:cubicBezTo>
                  <a:cubicBezTo>
                    <a:pt x="21" y="14"/>
                    <a:pt x="22" y="14"/>
                    <a:pt x="23" y="14"/>
                  </a:cubicBezTo>
                  <a:cubicBezTo>
                    <a:pt x="21" y="16"/>
                    <a:pt x="19" y="18"/>
                    <a:pt x="17" y="20"/>
                  </a:cubicBezTo>
                  <a:moveTo>
                    <a:pt x="24" y="13"/>
                  </a:moveTo>
                  <a:cubicBezTo>
                    <a:pt x="23" y="12"/>
                    <a:pt x="22" y="12"/>
                    <a:pt x="20" y="12"/>
                  </a:cubicBezTo>
                  <a:cubicBezTo>
                    <a:pt x="19" y="12"/>
                    <a:pt x="19" y="12"/>
                    <a:pt x="18" y="12"/>
                  </a:cubicBezTo>
                  <a:cubicBezTo>
                    <a:pt x="19" y="12"/>
                    <a:pt x="19" y="11"/>
                    <a:pt x="20" y="10"/>
                  </a:cubicBezTo>
                  <a:cubicBezTo>
                    <a:pt x="22" y="11"/>
                    <a:pt x="24" y="11"/>
                    <a:pt x="26" y="11"/>
                  </a:cubicBezTo>
                  <a:cubicBezTo>
                    <a:pt x="25" y="12"/>
                    <a:pt x="25" y="12"/>
                    <a:pt x="24" y="13"/>
                  </a:cubicBezTo>
                  <a:moveTo>
                    <a:pt x="28" y="10"/>
                  </a:moveTo>
                  <a:cubicBezTo>
                    <a:pt x="26" y="9"/>
                    <a:pt x="24" y="9"/>
                    <a:pt x="22" y="9"/>
                  </a:cubicBezTo>
                  <a:cubicBezTo>
                    <a:pt x="23" y="9"/>
                    <a:pt x="23" y="8"/>
                    <a:pt x="24" y="8"/>
                  </a:cubicBezTo>
                  <a:cubicBezTo>
                    <a:pt x="25" y="8"/>
                    <a:pt x="27" y="9"/>
                    <a:pt x="29" y="9"/>
                  </a:cubicBezTo>
                  <a:cubicBezTo>
                    <a:pt x="28" y="10"/>
                    <a:pt x="28" y="10"/>
                    <a:pt x="28" y="10"/>
                  </a:cubicBezTo>
                  <a:moveTo>
                    <a:pt x="42" y="78"/>
                  </a:moveTo>
                  <a:cubicBezTo>
                    <a:pt x="42" y="78"/>
                    <a:pt x="42" y="78"/>
                    <a:pt x="42" y="78"/>
                  </a:cubicBezTo>
                  <a:cubicBezTo>
                    <a:pt x="37" y="78"/>
                    <a:pt x="32" y="76"/>
                    <a:pt x="28" y="74"/>
                  </a:cubicBezTo>
                  <a:cubicBezTo>
                    <a:pt x="18" y="67"/>
                    <a:pt x="12" y="56"/>
                    <a:pt x="12" y="44"/>
                  </a:cubicBezTo>
                  <a:cubicBezTo>
                    <a:pt x="12" y="39"/>
                    <a:pt x="13" y="34"/>
                    <a:pt x="15" y="30"/>
                  </a:cubicBezTo>
                  <a:cubicBezTo>
                    <a:pt x="18" y="23"/>
                    <a:pt x="23" y="18"/>
                    <a:pt x="29" y="13"/>
                  </a:cubicBezTo>
                  <a:cubicBezTo>
                    <a:pt x="34" y="9"/>
                    <a:pt x="41" y="6"/>
                    <a:pt x="47" y="6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52" y="6"/>
                    <a:pt x="56" y="7"/>
                    <a:pt x="61" y="10"/>
                  </a:cubicBezTo>
                  <a:cubicBezTo>
                    <a:pt x="71" y="17"/>
                    <a:pt x="76" y="28"/>
                    <a:pt x="76" y="39"/>
                  </a:cubicBezTo>
                  <a:cubicBezTo>
                    <a:pt x="76" y="46"/>
                    <a:pt x="74" y="53"/>
                    <a:pt x="71" y="59"/>
                  </a:cubicBezTo>
                  <a:cubicBezTo>
                    <a:pt x="66" y="70"/>
                    <a:pt x="54" y="78"/>
                    <a:pt x="42" y="78"/>
                  </a:cubicBezTo>
                  <a:moveTo>
                    <a:pt x="31" y="8"/>
                  </a:moveTo>
                  <a:cubicBezTo>
                    <a:pt x="29" y="7"/>
                    <a:pt x="28" y="7"/>
                    <a:pt x="26" y="7"/>
                  </a:cubicBezTo>
                  <a:cubicBezTo>
                    <a:pt x="27" y="6"/>
                    <a:pt x="28" y="6"/>
                    <a:pt x="29" y="5"/>
                  </a:cubicBezTo>
                  <a:cubicBezTo>
                    <a:pt x="30" y="6"/>
                    <a:pt x="32" y="6"/>
                    <a:pt x="33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7"/>
                    <a:pt x="32" y="7"/>
                    <a:pt x="31" y="8"/>
                  </a:cubicBezTo>
                  <a:moveTo>
                    <a:pt x="36" y="5"/>
                  </a:moveTo>
                  <a:cubicBezTo>
                    <a:pt x="35" y="5"/>
                    <a:pt x="34" y="5"/>
                    <a:pt x="34" y="5"/>
                  </a:cubicBezTo>
                  <a:cubicBezTo>
                    <a:pt x="33" y="4"/>
                    <a:pt x="33" y="4"/>
                    <a:pt x="32" y="4"/>
                  </a:cubicBezTo>
                  <a:cubicBezTo>
                    <a:pt x="33" y="4"/>
                    <a:pt x="34" y="4"/>
                    <a:pt x="34" y="4"/>
                  </a:cubicBezTo>
                  <a:cubicBezTo>
                    <a:pt x="35" y="4"/>
                    <a:pt x="37" y="4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7" y="5"/>
                    <a:pt x="37" y="5"/>
                    <a:pt x="36" y="5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2" y="2"/>
                    <a:pt x="10" y="12"/>
                    <a:pt x="4" y="25"/>
                  </a:cubicBezTo>
                  <a:cubicBezTo>
                    <a:pt x="2" y="30"/>
                    <a:pt x="0" y="36"/>
                    <a:pt x="0" y="42"/>
                  </a:cubicBezTo>
                  <a:cubicBezTo>
                    <a:pt x="0" y="49"/>
                    <a:pt x="3" y="57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5"/>
                    <a:pt x="8" y="65"/>
                  </a:cubicBezTo>
                  <a:cubicBezTo>
                    <a:pt x="10" y="67"/>
                    <a:pt x="13" y="70"/>
                    <a:pt x="15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22" y="76"/>
                    <a:pt x="27" y="78"/>
                    <a:pt x="32" y="80"/>
                  </a:cubicBezTo>
                  <a:cubicBezTo>
                    <a:pt x="32" y="80"/>
                    <a:pt x="33" y="80"/>
                    <a:pt x="33" y="80"/>
                  </a:cubicBezTo>
                  <a:cubicBezTo>
                    <a:pt x="33" y="80"/>
                    <a:pt x="33" y="80"/>
                    <a:pt x="33" y="80"/>
                  </a:cubicBezTo>
                  <a:cubicBezTo>
                    <a:pt x="36" y="80"/>
                    <a:pt x="39" y="81"/>
                    <a:pt x="42" y="81"/>
                  </a:cubicBezTo>
                  <a:cubicBezTo>
                    <a:pt x="55" y="81"/>
                    <a:pt x="69" y="73"/>
                    <a:pt x="74" y="60"/>
                  </a:cubicBezTo>
                  <a:cubicBezTo>
                    <a:pt x="78" y="54"/>
                    <a:pt x="79" y="47"/>
                    <a:pt x="79" y="39"/>
                  </a:cubicBezTo>
                  <a:cubicBezTo>
                    <a:pt x="79" y="27"/>
                    <a:pt x="74" y="15"/>
                    <a:pt x="62" y="8"/>
                  </a:cubicBezTo>
                  <a:cubicBezTo>
                    <a:pt x="59" y="5"/>
                    <a:pt x="56" y="4"/>
                    <a:pt x="52" y="4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2"/>
                    <a:pt x="43" y="1"/>
                    <a:pt x="38" y="0"/>
                  </a:cubicBezTo>
                  <a:cubicBezTo>
                    <a:pt x="38" y="0"/>
                    <a:pt x="37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777"/>
            <p:cNvSpPr>
              <a:spLocks noEditPoints="1"/>
            </p:cNvSpPr>
            <p:nvPr/>
          </p:nvSpPr>
          <p:spPr bwMode="auto">
            <a:xfrm>
              <a:off x="2962" y="3199"/>
              <a:ext cx="137" cy="152"/>
            </a:xfrm>
            <a:custGeom>
              <a:avLst/>
              <a:gdLst>
                <a:gd name="T0" fmla="*/ 43 w 58"/>
                <a:gd name="T1" fmla="*/ 55 h 64"/>
                <a:gd name="T2" fmla="*/ 43 w 58"/>
                <a:gd name="T3" fmla="*/ 56 h 64"/>
                <a:gd name="T4" fmla="*/ 45 w 58"/>
                <a:gd name="T5" fmla="*/ 53 h 64"/>
                <a:gd name="T6" fmla="*/ 48 w 58"/>
                <a:gd name="T7" fmla="*/ 51 h 64"/>
                <a:gd name="T8" fmla="*/ 48 w 58"/>
                <a:gd name="T9" fmla="*/ 49 h 64"/>
                <a:gd name="T10" fmla="*/ 51 w 58"/>
                <a:gd name="T11" fmla="*/ 47 h 64"/>
                <a:gd name="T12" fmla="*/ 48 w 58"/>
                <a:gd name="T13" fmla="*/ 49 h 64"/>
                <a:gd name="T14" fmla="*/ 51 w 58"/>
                <a:gd name="T15" fmla="*/ 45 h 64"/>
                <a:gd name="T16" fmla="*/ 52 w 58"/>
                <a:gd name="T17" fmla="*/ 41 h 64"/>
                <a:gd name="T18" fmla="*/ 51 w 58"/>
                <a:gd name="T19" fmla="*/ 45 h 64"/>
                <a:gd name="T20" fmla="*/ 52 w 58"/>
                <a:gd name="T21" fmla="*/ 40 h 64"/>
                <a:gd name="T22" fmla="*/ 54 w 58"/>
                <a:gd name="T23" fmla="*/ 36 h 64"/>
                <a:gd name="T24" fmla="*/ 54 w 58"/>
                <a:gd name="T25" fmla="*/ 35 h 64"/>
                <a:gd name="T26" fmla="*/ 54 w 58"/>
                <a:gd name="T27" fmla="*/ 30 h 64"/>
                <a:gd name="T28" fmla="*/ 55 w 58"/>
                <a:gd name="T29" fmla="*/ 30 h 64"/>
                <a:gd name="T30" fmla="*/ 55 w 58"/>
                <a:gd name="T31" fmla="*/ 28 h 64"/>
                <a:gd name="T32" fmla="*/ 53 w 58"/>
                <a:gd name="T33" fmla="*/ 25 h 64"/>
                <a:gd name="T34" fmla="*/ 55 w 58"/>
                <a:gd name="T35" fmla="*/ 28 h 64"/>
                <a:gd name="T36" fmla="*/ 53 w 58"/>
                <a:gd name="T37" fmla="*/ 23 h 64"/>
                <a:gd name="T38" fmla="*/ 53 w 58"/>
                <a:gd name="T39" fmla="*/ 20 h 64"/>
                <a:gd name="T40" fmla="*/ 52 w 58"/>
                <a:gd name="T41" fmla="*/ 18 h 64"/>
                <a:gd name="T42" fmla="*/ 51 w 58"/>
                <a:gd name="T43" fmla="*/ 16 h 64"/>
                <a:gd name="T44" fmla="*/ 52 w 58"/>
                <a:gd name="T45" fmla="*/ 18 h 64"/>
                <a:gd name="T46" fmla="*/ 50 w 58"/>
                <a:gd name="T47" fmla="*/ 14 h 64"/>
                <a:gd name="T48" fmla="*/ 50 w 58"/>
                <a:gd name="T49" fmla="*/ 14 h 64"/>
                <a:gd name="T50" fmla="*/ 22 w 58"/>
                <a:gd name="T51" fmla="*/ 60 h 64"/>
                <a:gd name="T52" fmla="*/ 4 w 58"/>
                <a:gd name="T53" fmla="*/ 34 h 64"/>
                <a:gd name="T54" fmla="*/ 17 w 58"/>
                <a:gd name="T55" fmla="*/ 9 h 64"/>
                <a:gd name="T56" fmla="*/ 32 w 58"/>
                <a:gd name="T57" fmla="*/ 3 h 64"/>
                <a:gd name="T58" fmla="*/ 34 w 58"/>
                <a:gd name="T59" fmla="*/ 4 h 64"/>
                <a:gd name="T60" fmla="*/ 50 w 58"/>
                <a:gd name="T61" fmla="*/ 28 h 64"/>
                <a:gd name="T62" fmla="*/ 50 w 58"/>
                <a:gd name="T63" fmla="*/ 29 h 64"/>
                <a:gd name="T64" fmla="*/ 23 w 58"/>
                <a:gd name="T65" fmla="*/ 60 h 64"/>
                <a:gd name="T66" fmla="*/ 22 w 58"/>
                <a:gd name="T67" fmla="*/ 60 h 64"/>
                <a:gd name="T68" fmla="*/ 32 w 58"/>
                <a:gd name="T69" fmla="*/ 0 h 64"/>
                <a:gd name="T70" fmla="*/ 15 w 58"/>
                <a:gd name="T71" fmla="*/ 6 h 64"/>
                <a:gd name="T72" fmla="*/ 0 w 58"/>
                <a:gd name="T73" fmla="*/ 34 h 64"/>
                <a:gd name="T74" fmla="*/ 28 w 58"/>
                <a:gd name="T75" fmla="*/ 64 h 64"/>
                <a:gd name="T76" fmla="*/ 58 w 58"/>
                <a:gd name="T77" fmla="*/ 30 h 64"/>
                <a:gd name="T78" fmla="*/ 32 w 58"/>
                <a:gd name="T7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8" h="64">
                  <a:moveTo>
                    <a:pt x="43" y="56"/>
                  </a:moveTo>
                  <a:cubicBezTo>
                    <a:pt x="43" y="55"/>
                    <a:pt x="43" y="55"/>
                    <a:pt x="43" y="55"/>
                  </a:cubicBezTo>
                  <a:cubicBezTo>
                    <a:pt x="43" y="55"/>
                    <a:pt x="43" y="55"/>
                    <a:pt x="43" y="55"/>
                  </a:cubicBezTo>
                  <a:cubicBezTo>
                    <a:pt x="43" y="56"/>
                    <a:pt x="43" y="56"/>
                    <a:pt x="43" y="56"/>
                  </a:cubicBezTo>
                  <a:moveTo>
                    <a:pt x="45" y="53"/>
                  </a:moveTo>
                  <a:cubicBezTo>
                    <a:pt x="45" y="53"/>
                    <a:pt x="45" y="53"/>
                    <a:pt x="45" y="53"/>
                  </a:cubicBezTo>
                  <a:cubicBezTo>
                    <a:pt x="46" y="53"/>
                    <a:pt x="46" y="52"/>
                    <a:pt x="47" y="51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7" y="52"/>
                    <a:pt x="46" y="53"/>
                    <a:pt x="45" y="53"/>
                  </a:cubicBezTo>
                  <a:moveTo>
                    <a:pt x="48" y="49"/>
                  </a:moveTo>
                  <a:cubicBezTo>
                    <a:pt x="49" y="48"/>
                    <a:pt x="49" y="48"/>
                    <a:pt x="5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9"/>
                    <a:pt x="49" y="50"/>
                  </a:cubicBezTo>
                  <a:cubicBezTo>
                    <a:pt x="48" y="49"/>
                    <a:pt x="48" y="49"/>
                    <a:pt x="48" y="49"/>
                  </a:cubicBezTo>
                  <a:cubicBezTo>
                    <a:pt x="48" y="49"/>
                    <a:pt x="48" y="49"/>
                    <a:pt x="48" y="49"/>
                  </a:cubicBezTo>
                  <a:moveTo>
                    <a:pt x="51" y="45"/>
                  </a:moveTo>
                  <a:cubicBezTo>
                    <a:pt x="51" y="45"/>
                    <a:pt x="51" y="45"/>
                    <a:pt x="50" y="45"/>
                  </a:cubicBezTo>
                  <a:cubicBezTo>
                    <a:pt x="51" y="44"/>
                    <a:pt x="51" y="43"/>
                    <a:pt x="52" y="41"/>
                  </a:cubicBezTo>
                  <a:cubicBezTo>
                    <a:pt x="52" y="42"/>
                    <a:pt x="52" y="42"/>
                    <a:pt x="53" y="42"/>
                  </a:cubicBezTo>
                  <a:cubicBezTo>
                    <a:pt x="52" y="43"/>
                    <a:pt x="52" y="44"/>
                    <a:pt x="51" y="45"/>
                  </a:cubicBezTo>
                  <a:moveTo>
                    <a:pt x="53" y="40"/>
                  </a:moveTo>
                  <a:cubicBezTo>
                    <a:pt x="53" y="40"/>
                    <a:pt x="52" y="40"/>
                    <a:pt x="52" y="40"/>
                  </a:cubicBezTo>
                  <a:cubicBezTo>
                    <a:pt x="52" y="39"/>
                    <a:pt x="53" y="37"/>
                    <a:pt x="53" y="36"/>
                  </a:cubicBezTo>
                  <a:cubicBezTo>
                    <a:pt x="53" y="36"/>
                    <a:pt x="54" y="36"/>
                    <a:pt x="54" y="36"/>
                  </a:cubicBezTo>
                  <a:cubicBezTo>
                    <a:pt x="54" y="38"/>
                    <a:pt x="54" y="39"/>
                    <a:pt x="53" y="40"/>
                  </a:cubicBezTo>
                  <a:moveTo>
                    <a:pt x="54" y="35"/>
                  </a:moveTo>
                  <a:cubicBezTo>
                    <a:pt x="54" y="34"/>
                    <a:pt x="54" y="34"/>
                    <a:pt x="53" y="34"/>
                  </a:cubicBezTo>
                  <a:cubicBezTo>
                    <a:pt x="53" y="33"/>
                    <a:pt x="54" y="31"/>
                    <a:pt x="54" y="30"/>
                  </a:cubicBezTo>
                  <a:cubicBezTo>
                    <a:pt x="54" y="30"/>
                    <a:pt x="54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2"/>
                    <a:pt x="55" y="33"/>
                    <a:pt x="54" y="35"/>
                  </a:cubicBezTo>
                  <a:moveTo>
                    <a:pt x="55" y="28"/>
                  </a:moveTo>
                  <a:cubicBezTo>
                    <a:pt x="54" y="28"/>
                    <a:pt x="54" y="28"/>
                    <a:pt x="54" y="28"/>
                  </a:cubicBezTo>
                  <a:cubicBezTo>
                    <a:pt x="54" y="27"/>
                    <a:pt x="53" y="26"/>
                    <a:pt x="53" y="25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26"/>
                    <a:pt x="55" y="27"/>
                    <a:pt x="55" y="28"/>
                  </a:cubicBezTo>
                  <a:moveTo>
                    <a:pt x="54" y="23"/>
                  </a:moveTo>
                  <a:cubicBezTo>
                    <a:pt x="53" y="23"/>
                    <a:pt x="53" y="23"/>
                    <a:pt x="53" y="23"/>
                  </a:cubicBezTo>
                  <a:cubicBezTo>
                    <a:pt x="53" y="22"/>
                    <a:pt x="53" y="21"/>
                    <a:pt x="52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3" y="21"/>
                    <a:pt x="54" y="22"/>
                    <a:pt x="54" y="23"/>
                  </a:cubicBezTo>
                  <a:moveTo>
                    <a:pt x="52" y="18"/>
                  </a:moveTo>
                  <a:cubicBezTo>
                    <a:pt x="52" y="18"/>
                    <a:pt x="52" y="18"/>
                    <a:pt x="52" y="18"/>
                  </a:cubicBezTo>
                  <a:cubicBezTo>
                    <a:pt x="51" y="17"/>
                    <a:pt x="51" y="17"/>
                    <a:pt x="51" y="16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2" y="17"/>
                    <a:pt x="52" y="17"/>
                    <a:pt x="52" y="18"/>
                  </a:cubicBezTo>
                  <a:moveTo>
                    <a:pt x="50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moveTo>
                    <a:pt x="22" y="60"/>
                  </a:moveTo>
                  <a:cubicBezTo>
                    <a:pt x="20" y="59"/>
                    <a:pt x="18" y="59"/>
                    <a:pt x="16" y="57"/>
                  </a:cubicBezTo>
                  <a:cubicBezTo>
                    <a:pt x="8" y="53"/>
                    <a:pt x="4" y="43"/>
                    <a:pt x="4" y="34"/>
                  </a:cubicBezTo>
                  <a:cubicBezTo>
                    <a:pt x="4" y="30"/>
                    <a:pt x="4" y="26"/>
                    <a:pt x="6" y="22"/>
                  </a:cubicBezTo>
                  <a:cubicBezTo>
                    <a:pt x="8" y="17"/>
                    <a:pt x="12" y="12"/>
                    <a:pt x="17" y="9"/>
                  </a:cubicBezTo>
                  <a:cubicBezTo>
                    <a:pt x="21" y="6"/>
                    <a:pt x="27" y="3"/>
                    <a:pt x="3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3" y="3"/>
                    <a:pt x="34" y="3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6" y="4"/>
                    <a:pt x="37" y="5"/>
                    <a:pt x="38" y="6"/>
                  </a:cubicBezTo>
                  <a:cubicBezTo>
                    <a:pt x="46" y="11"/>
                    <a:pt x="50" y="19"/>
                    <a:pt x="50" y="28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35"/>
                    <a:pt x="49" y="40"/>
                    <a:pt x="47" y="45"/>
                  </a:cubicBezTo>
                  <a:cubicBezTo>
                    <a:pt x="43" y="54"/>
                    <a:pt x="3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moveTo>
                    <a:pt x="32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6" y="0"/>
                    <a:pt x="20" y="3"/>
                    <a:pt x="15" y="6"/>
                  </a:cubicBezTo>
                  <a:cubicBezTo>
                    <a:pt x="10" y="10"/>
                    <a:pt x="6" y="15"/>
                    <a:pt x="3" y="21"/>
                  </a:cubicBezTo>
                  <a:cubicBezTo>
                    <a:pt x="1" y="25"/>
                    <a:pt x="0" y="29"/>
                    <a:pt x="0" y="34"/>
                  </a:cubicBezTo>
                  <a:cubicBezTo>
                    <a:pt x="0" y="44"/>
                    <a:pt x="5" y="55"/>
                    <a:pt x="14" y="60"/>
                  </a:cubicBezTo>
                  <a:cubicBezTo>
                    <a:pt x="19" y="63"/>
                    <a:pt x="23" y="64"/>
                    <a:pt x="28" y="64"/>
                  </a:cubicBezTo>
                  <a:cubicBezTo>
                    <a:pt x="39" y="64"/>
                    <a:pt x="49" y="57"/>
                    <a:pt x="54" y="47"/>
                  </a:cubicBezTo>
                  <a:cubicBezTo>
                    <a:pt x="57" y="42"/>
                    <a:pt x="58" y="36"/>
                    <a:pt x="58" y="30"/>
                  </a:cubicBezTo>
                  <a:cubicBezTo>
                    <a:pt x="58" y="20"/>
                    <a:pt x="54" y="10"/>
                    <a:pt x="44" y="4"/>
                  </a:cubicBezTo>
                  <a:cubicBezTo>
                    <a:pt x="40" y="1"/>
                    <a:pt x="36" y="0"/>
                    <a:pt x="3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778"/>
            <p:cNvSpPr>
              <a:spLocks noEditPoints="1"/>
            </p:cNvSpPr>
            <p:nvPr/>
          </p:nvSpPr>
          <p:spPr bwMode="auto">
            <a:xfrm>
              <a:off x="2995" y="3220"/>
              <a:ext cx="69" cy="114"/>
            </a:xfrm>
            <a:custGeom>
              <a:avLst/>
              <a:gdLst>
                <a:gd name="T0" fmla="*/ 17 w 29"/>
                <a:gd name="T1" fmla="*/ 7 h 48"/>
                <a:gd name="T2" fmla="*/ 19 w 29"/>
                <a:gd name="T3" fmla="*/ 4 h 48"/>
                <a:gd name="T4" fmla="*/ 20 w 29"/>
                <a:gd name="T5" fmla="*/ 6 h 48"/>
                <a:gd name="T6" fmla="*/ 20 w 29"/>
                <a:gd name="T7" fmla="*/ 10 h 48"/>
                <a:gd name="T8" fmla="*/ 23 w 29"/>
                <a:gd name="T9" fmla="*/ 16 h 48"/>
                <a:gd name="T10" fmla="*/ 20 w 29"/>
                <a:gd name="T11" fmla="*/ 13 h 48"/>
                <a:gd name="T12" fmla="*/ 12 w 29"/>
                <a:gd name="T13" fmla="*/ 11 h 48"/>
                <a:gd name="T14" fmla="*/ 12 w 29"/>
                <a:gd name="T15" fmla="*/ 19 h 48"/>
                <a:gd name="T16" fmla="*/ 21 w 29"/>
                <a:gd name="T17" fmla="*/ 32 h 48"/>
                <a:gd name="T18" fmla="*/ 13 w 29"/>
                <a:gd name="T19" fmla="*/ 38 h 48"/>
                <a:gd name="T20" fmla="*/ 11 w 29"/>
                <a:gd name="T21" fmla="*/ 40 h 48"/>
                <a:gd name="T22" fmla="*/ 10 w 29"/>
                <a:gd name="T23" fmla="*/ 44 h 48"/>
                <a:gd name="T24" fmla="*/ 9 w 29"/>
                <a:gd name="T25" fmla="*/ 40 h 48"/>
                <a:gd name="T26" fmla="*/ 3 w 29"/>
                <a:gd name="T27" fmla="*/ 30 h 48"/>
                <a:gd name="T28" fmla="*/ 11 w 29"/>
                <a:gd name="T29" fmla="*/ 36 h 48"/>
                <a:gd name="T30" fmla="*/ 19 w 29"/>
                <a:gd name="T31" fmla="*/ 31 h 48"/>
                <a:gd name="T32" fmla="*/ 15 w 29"/>
                <a:gd name="T33" fmla="*/ 25 h 48"/>
                <a:gd name="T34" fmla="*/ 7 w 29"/>
                <a:gd name="T35" fmla="*/ 14 h 48"/>
                <a:gd name="T36" fmla="*/ 13 w 29"/>
                <a:gd name="T37" fmla="*/ 7 h 48"/>
                <a:gd name="T38" fmla="*/ 17 w 29"/>
                <a:gd name="T39" fmla="*/ 0 h 48"/>
                <a:gd name="T40" fmla="*/ 15 w 29"/>
                <a:gd name="T41" fmla="*/ 3 h 48"/>
                <a:gd name="T42" fmla="*/ 8 w 29"/>
                <a:gd name="T43" fmla="*/ 6 h 48"/>
                <a:gd name="T44" fmla="*/ 8 w 29"/>
                <a:gd name="T45" fmla="*/ 23 h 48"/>
                <a:gd name="T46" fmla="*/ 15 w 29"/>
                <a:gd name="T47" fmla="*/ 31 h 48"/>
                <a:gd name="T48" fmla="*/ 13 w 29"/>
                <a:gd name="T49" fmla="*/ 33 h 48"/>
                <a:gd name="T50" fmla="*/ 8 w 29"/>
                <a:gd name="T51" fmla="*/ 29 h 48"/>
                <a:gd name="T52" fmla="*/ 2 w 29"/>
                <a:gd name="T53" fmla="*/ 26 h 48"/>
                <a:gd name="T54" fmla="*/ 6 w 29"/>
                <a:gd name="T55" fmla="*/ 40 h 48"/>
                <a:gd name="T56" fmla="*/ 5 w 29"/>
                <a:gd name="T57" fmla="*/ 44 h 48"/>
                <a:gd name="T58" fmla="*/ 6 w 29"/>
                <a:gd name="T59" fmla="*/ 46 h 48"/>
                <a:gd name="T60" fmla="*/ 10 w 29"/>
                <a:gd name="T61" fmla="*/ 48 h 48"/>
                <a:gd name="T62" fmla="*/ 13 w 29"/>
                <a:gd name="T63" fmla="*/ 47 h 48"/>
                <a:gd name="T64" fmla="*/ 16 w 29"/>
                <a:gd name="T65" fmla="*/ 41 h 48"/>
                <a:gd name="T66" fmla="*/ 24 w 29"/>
                <a:gd name="T67" fmla="*/ 29 h 48"/>
                <a:gd name="T68" fmla="*/ 13 w 29"/>
                <a:gd name="T69" fmla="*/ 15 h 48"/>
                <a:gd name="T70" fmla="*/ 14 w 29"/>
                <a:gd name="T71" fmla="*/ 14 h 48"/>
                <a:gd name="T72" fmla="*/ 20 w 29"/>
                <a:gd name="T73" fmla="*/ 17 h 48"/>
                <a:gd name="T74" fmla="*/ 21 w 29"/>
                <a:gd name="T75" fmla="*/ 19 h 48"/>
                <a:gd name="T76" fmla="*/ 26 w 29"/>
                <a:gd name="T77" fmla="*/ 20 h 48"/>
                <a:gd name="T78" fmla="*/ 29 w 29"/>
                <a:gd name="T79" fmla="*/ 17 h 48"/>
                <a:gd name="T80" fmla="*/ 24 w 29"/>
                <a:gd name="T81" fmla="*/ 4 h 48"/>
                <a:gd name="T82" fmla="*/ 20 w 29"/>
                <a:gd name="T83" fmla="*/ 0 h 48"/>
                <a:gd name="T84" fmla="*/ 18 w 29"/>
                <a:gd name="T8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" h="48">
                  <a:moveTo>
                    <a:pt x="15" y="8"/>
                  </a:moveTo>
                  <a:cubicBezTo>
                    <a:pt x="15" y="8"/>
                    <a:pt x="16" y="8"/>
                    <a:pt x="16" y="8"/>
                  </a:cubicBezTo>
                  <a:cubicBezTo>
                    <a:pt x="16" y="8"/>
                    <a:pt x="17" y="7"/>
                    <a:pt x="17" y="7"/>
                  </a:cubicBezTo>
                  <a:cubicBezTo>
                    <a:pt x="17" y="6"/>
                    <a:pt x="18" y="5"/>
                    <a:pt x="18" y="4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5"/>
                    <a:pt x="20" y="6"/>
                    <a:pt x="20" y="6"/>
                  </a:cubicBezTo>
                  <a:cubicBezTo>
                    <a:pt x="19" y="6"/>
                    <a:pt x="19" y="7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9"/>
                    <a:pt x="20" y="9"/>
                    <a:pt x="20" y="10"/>
                  </a:cubicBezTo>
                  <a:cubicBezTo>
                    <a:pt x="23" y="11"/>
                    <a:pt x="25" y="14"/>
                    <a:pt x="25" y="17"/>
                  </a:cubicBezTo>
                  <a:cubicBezTo>
                    <a:pt x="25" y="17"/>
                    <a:pt x="24" y="17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1" y="13"/>
                    <a:pt x="20" y="13"/>
                  </a:cubicBezTo>
                  <a:cubicBezTo>
                    <a:pt x="19" y="12"/>
                    <a:pt x="18" y="11"/>
                    <a:pt x="17" y="11"/>
                  </a:cubicBezTo>
                  <a:cubicBezTo>
                    <a:pt x="16" y="11"/>
                    <a:pt x="15" y="11"/>
                    <a:pt x="14" y="11"/>
                  </a:cubicBezTo>
                  <a:cubicBezTo>
                    <a:pt x="13" y="11"/>
                    <a:pt x="13" y="11"/>
                    <a:pt x="12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9" y="14"/>
                    <a:pt x="9" y="14"/>
                    <a:pt x="9" y="15"/>
                  </a:cubicBezTo>
                  <a:cubicBezTo>
                    <a:pt x="9" y="17"/>
                    <a:pt x="11" y="18"/>
                    <a:pt x="12" y="19"/>
                  </a:cubicBezTo>
                  <a:cubicBezTo>
                    <a:pt x="14" y="21"/>
                    <a:pt x="16" y="23"/>
                    <a:pt x="17" y="25"/>
                  </a:cubicBezTo>
                  <a:cubicBezTo>
                    <a:pt x="19" y="26"/>
                    <a:pt x="20" y="28"/>
                    <a:pt x="21" y="30"/>
                  </a:cubicBezTo>
                  <a:cubicBezTo>
                    <a:pt x="21" y="31"/>
                    <a:pt x="21" y="31"/>
                    <a:pt x="21" y="32"/>
                  </a:cubicBezTo>
                  <a:cubicBezTo>
                    <a:pt x="21" y="34"/>
                    <a:pt x="20" y="35"/>
                    <a:pt x="19" y="37"/>
                  </a:cubicBezTo>
                  <a:cubicBezTo>
                    <a:pt x="19" y="37"/>
                    <a:pt x="17" y="38"/>
                    <a:pt x="15" y="38"/>
                  </a:cubicBezTo>
                  <a:cubicBezTo>
                    <a:pt x="14" y="38"/>
                    <a:pt x="14" y="38"/>
                    <a:pt x="13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1" y="38"/>
                    <a:pt x="11" y="39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0" y="42"/>
                    <a:pt x="10" y="43"/>
                    <a:pt x="10" y="44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10" y="44"/>
                    <a:pt x="9" y="44"/>
                    <a:pt x="9" y="44"/>
                  </a:cubicBezTo>
                  <a:cubicBezTo>
                    <a:pt x="9" y="43"/>
                    <a:pt x="9" y="42"/>
                    <a:pt x="9" y="41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39"/>
                    <a:pt x="9" y="39"/>
                    <a:pt x="9" y="38"/>
                  </a:cubicBezTo>
                  <a:cubicBezTo>
                    <a:pt x="8" y="37"/>
                    <a:pt x="8" y="37"/>
                    <a:pt x="7" y="37"/>
                  </a:cubicBezTo>
                  <a:cubicBezTo>
                    <a:pt x="5" y="36"/>
                    <a:pt x="3" y="33"/>
                    <a:pt x="3" y="30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4" y="30"/>
                    <a:pt x="5" y="30"/>
                    <a:pt x="5" y="30"/>
                  </a:cubicBezTo>
                  <a:cubicBezTo>
                    <a:pt x="6" y="33"/>
                    <a:pt x="9" y="35"/>
                    <a:pt x="11" y="36"/>
                  </a:cubicBezTo>
                  <a:cubicBezTo>
                    <a:pt x="12" y="36"/>
                    <a:pt x="12" y="36"/>
                    <a:pt x="13" y="36"/>
                  </a:cubicBezTo>
                  <a:cubicBezTo>
                    <a:pt x="14" y="36"/>
                    <a:pt x="15" y="36"/>
                    <a:pt x="17" y="35"/>
                  </a:cubicBezTo>
                  <a:cubicBezTo>
                    <a:pt x="18" y="34"/>
                    <a:pt x="19" y="33"/>
                    <a:pt x="19" y="31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29"/>
                    <a:pt x="18" y="28"/>
                    <a:pt x="17" y="27"/>
                  </a:cubicBezTo>
                  <a:cubicBezTo>
                    <a:pt x="17" y="27"/>
                    <a:pt x="16" y="26"/>
                    <a:pt x="15" y="25"/>
                  </a:cubicBezTo>
                  <a:cubicBezTo>
                    <a:pt x="13" y="24"/>
                    <a:pt x="12" y="22"/>
                    <a:pt x="10" y="21"/>
                  </a:cubicBezTo>
                  <a:cubicBezTo>
                    <a:pt x="10" y="21"/>
                    <a:pt x="9" y="20"/>
                    <a:pt x="8" y="18"/>
                  </a:cubicBezTo>
                  <a:cubicBezTo>
                    <a:pt x="7" y="17"/>
                    <a:pt x="7" y="16"/>
                    <a:pt x="7" y="14"/>
                  </a:cubicBezTo>
                  <a:cubicBezTo>
                    <a:pt x="7" y="12"/>
                    <a:pt x="7" y="11"/>
                    <a:pt x="10" y="9"/>
                  </a:cubicBezTo>
                  <a:cubicBezTo>
                    <a:pt x="11" y="8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7"/>
                    <a:pt x="14" y="7"/>
                    <a:pt x="14" y="8"/>
                  </a:cubicBezTo>
                  <a:cubicBezTo>
                    <a:pt x="15" y="8"/>
                    <a:pt x="15" y="8"/>
                    <a:pt x="15" y="8"/>
                  </a:cubicBezTo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1"/>
                    <a:pt x="16" y="1"/>
                  </a:cubicBezTo>
                  <a:cubicBezTo>
                    <a:pt x="16" y="1"/>
                    <a:pt x="15" y="2"/>
                    <a:pt x="15" y="3"/>
                  </a:cubicBezTo>
                  <a:cubicBezTo>
                    <a:pt x="15" y="3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1" y="4"/>
                    <a:pt x="9" y="5"/>
                    <a:pt x="8" y="6"/>
                  </a:cubicBezTo>
                  <a:cubicBezTo>
                    <a:pt x="5" y="8"/>
                    <a:pt x="3" y="11"/>
                    <a:pt x="3" y="14"/>
                  </a:cubicBezTo>
                  <a:cubicBezTo>
                    <a:pt x="3" y="16"/>
                    <a:pt x="4" y="18"/>
                    <a:pt x="5" y="20"/>
                  </a:cubicBezTo>
                  <a:cubicBezTo>
                    <a:pt x="6" y="22"/>
                    <a:pt x="7" y="23"/>
                    <a:pt x="8" y="23"/>
                  </a:cubicBezTo>
                  <a:cubicBezTo>
                    <a:pt x="10" y="25"/>
                    <a:pt x="11" y="26"/>
                    <a:pt x="13" y="28"/>
                  </a:cubicBezTo>
                  <a:cubicBezTo>
                    <a:pt x="14" y="28"/>
                    <a:pt x="14" y="29"/>
                    <a:pt x="15" y="29"/>
                  </a:cubicBezTo>
                  <a:cubicBezTo>
                    <a:pt x="15" y="30"/>
                    <a:pt x="15" y="30"/>
                    <a:pt x="15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31"/>
                    <a:pt x="15" y="32"/>
                    <a:pt x="15" y="32"/>
                  </a:cubicBezTo>
                  <a:cubicBezTo>
                    <a:pt x="14" y="32"/>
                    <a:pt x="13" y="33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0" y="32"/>
                    <a:pt x="9" y="31"/>
                    <a:pt x="8" y="29"/>
                  </a:cubicBezTo>
                  <a:cubicBezTo>
                    <a:pt x="8" y="28"/>
                    <a:pt x="8" y="28"/>
                    <a:pt x="7" y="27"/>
                  </a:cubicBezTo>
                  <a:cubicBezTo>
                    <a:pt x="5" y="27"/>
                    <a:pt x="4" y="26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6"/>
                    <a:pt x="0" y="27"/>
                    <a:pt x="0" y="27"/>
                  </a:cubicBezTo>
                  <a:cubicBezTo>
                    <a:pt x="0" y="28"/>
                    <a:pt x="0" y="29"/>
                    <a:pt x="0" y="30"/>
                  </a:cubicBezTo>
                  <a:cubicBezTo>
                    <a:pt x="0" y="34"/>
                    <a:pt x="2" y="38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6" y="41"/>
                    <a:pt x="6" y="43"/>
                    <a:pt x="5" y="44"/>
                  </a:cubicBezTo>
                  <a:cubicBezTo>
                    <a:pt x="5" y="44"/>
                    <a:pt x="5" y="44"/>
                    <a:pt x="5" y="44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5" y="45"/>
                    <a:pt x="6" y="46"/>
                    <a:pt x="6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8" y="47"/>
                    <a:pt x="9" y="48"/>
                    <a:pt x="10" y="48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7"/>
                    <a:pt x="13" y="47"/>
                    <a:pt x="13" y="47"/>
                  </a:cubicBezTo>
                  <a:cubicBezTo>
                    <a:pt x="13" y="45"/>
                    <a:pt x="13" y="44"/>
                    <a:pt x="14" y="43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5" y="41"/>
                    <a:pt x="16" y="41"/>
                  </a:cubicBezTo>
                  <a:cubicBezTo>
                    <a:pt x="18" y="41"/>
                    <a:pt x="20" y="40"/>
                    <a:pt x="21" y="39"/>
                  </a:cubicBezTo>
                  <a:cubicBezTo>
                    <a:pt x="23" y="37"/>
                    <a:pt x="24" y="34"/>
                    <a:pt x="24" y="32"/>
                  </a:cubicBezTo>
                  <a:cubicBezTo>
                    <a:pt x="24" y="31"/>
                    <a:pt x="24" y="30"/>
                    <a:pt x="24" y="29"/>
                  </a:cubicBezTo>
                  <a:cubicBezTo>
                    <a:pt x="23" y="26"/>
                    <a:pt x="21" y="24"/>
                    <a:pt x="20" y="22"/>
                  </a:cubicBezTo>
                  <a:cubicBezTo>
                    <a:pt x="18" y="20"/>
                    <a:pt x="16" y="19"/>
                    <a:pt x="14" y="17"/>
                  </a:cubicBezTo>
                  <a:cubicBezTo>
                    <a:pt x="13" y="16"/>
                    <a:pt x="13" y="15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4"/>
                    <a:pt x="14" y="14"/>
                  </a:cubicBezTo>
                  <a:cubicBezTo>
                    <a:pt x="15" y="14"/>
                    <a:pt x="15" y="14"/>
                    <a:pt x="16" y="14"/>
                  </a:cubicBezTo>
                  <a:cubicBezTo>
                    <a:pt x="17" y="14"/>
                    <a:pt x="18" y="15"/>
                    <a:pt x="19" y="15"/>
                  </a:cubicBezTo>
                  <a:cubicBezTo>
                    <a:pt x="19" y="16"/>
                    <a:pt x="20" y="16"/>
                    <a:pt x="20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9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3" y="20"/>
                    <a:pt x="24" y="20"/>
                    <a:pt x="26" y="20"/>
                  </a:cubicBezTo>
                  <a:cubicBezTo>
                    <a:pt x="26" y="20"/>
                    <a:pt x="27" y="20"/>
                    <a:pt x="27" y="20"/>
                  </a:cubicBezTo>
                  <a:cubicBezTo>
                    <a:pt x="28" y="20"/>
                    <a:pt x="29" y="19"/>
                    <a:pt x="29" y="19"/>
                  </a:cubicBezTo>
                  <a:cubicBezTo>
                    <a:pt x="29" y="18"/>
                    <a:pt x="29" y="18"/>
                    <a:pt x="29" y="17"/>
                  </a:cubicBezTo>
                  <a:cubicBezTo>
                    <a:pt x="29" y="13"/>
                    <a:pt x="26" y="9"/>
                    <a:pt x="23" y="7"/>
                  </a:cubicBezTo>
                  <a:cubicBezTo>
                    <a:pt x="23" y="7"/>
                    <a:pt x="23" y="6"/>
                    <a:pt x="23" y="6"/>
                  </a:cubicBezTo>
                  <a:cubicBezTo>
                    <a:pt x="23" y="5"/>
                    <a:pt x="23" y="5"/>
                    <a:pt x="24" y="4"/>
                  </a:cubicBezTo>
                  <a:cubicBezTo>
                    <a:pt x="24" y="3"/>
                    <a:pt x="23" y="2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2" y="1"/>
                    <a:pt x="20" y="0"/>
                    <a:pt x="20" y="0"/>
                  </a:cubicBezTo>
                  <a:cubicBezTo>
                    <a:pt x="19" y="0"/>
                    <a:pt x="19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Rectangle 779"/>
            <p:cNvSpPr>
              <a:spLocks noChangeArrowheads="1"/>
            </p:cNvSpPr>
            <p:nvPr/>
          </p:nvSpPr>
          <p:spPr bwMode="auto">
            <a:xfrm>
              <a:off x="3016" y="3310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780"/>
            <p:cNvSpPr/>
            <p:nvPr/>
          </p:nvSpPr>
          <p:spPr bwMode="auto">
            <a:xfrm>
              <a:off x="3016" y="331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781"/>
            <p:cNvSpPr/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82"/>
            <p:cNvSpPr/>
            <p:nvPr/>
          </p:nvSpPr>
          <p:spPr bwMode="auto">
            <a:xfrm>
              <a:off x="3019" y="325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783"/>
            <p:cNvSpPr>
              <a:spLocks noEditPoints="1"/>
            </p:cNvSpPr>
            <p:nvPr/>
          </p:nvSpPr>
          <p:spPr bwMode="auto">
            <a:xfrm>
              <a:off x="3035" y="2513"/>
              <a:ext cx="171" cy="68"/>
            </a:xfrm>
            <a:custGeom>
              <a:avLst/>
              <a:gdLst>
                <a:gd name="T0" fmla="*/ 35 w 72"/>
                <a:gd name="T1" fmla="*/ 25 h 29"/>
                <a:gd name="T2" fmla="*/ 51 w 72"/>
                <a:gd name="T3" fmla="*/ 16 h 29"/>
                <a:gd name="T4" fmla="*/ 56 w 72"/>
                <a:gd name="T5" fmla="*/ 13 h 29"/>
                <a:gd name="T6" fmla="*/ 63 w 72"/>
                <a:gd name="T7" fmla="*/ 16 h 29"/>
                <a:gd name="T8" fmla="*/ 47 w 72"/>
                <a:gd name="T9" fmla="*/ 24 h 29"/>
                <a:gd name="T10" fmla="*/ 48 w 72"/>
                <a:gd name="T11" fmla="*/ 21 h 29"/>
                <a:gd name="T12" fmla="*/ 45 w 72"/>
                <a:gd name="T13" fmla="*/ 17 h 29"/>
                <a:gd name="T14" fmla="*/ 39 w 72"/>
                <a:gd name="T15" fmla="*/ 13 h 29"/>
                <a:gd name="T16" fmla="*/ 41 w 72"/>
                <a:gd name="T17" fmla="*/ 13 h 29"/>
                <a:gd name="T18" fmla="*/ 49 w 72"/>
                <a:gd name="T19" fmla="*/ 16 h 29"/>
                <a:gd name="T20" fmla="*/ 9 w 72"/>
                <a:gd name="T21" fmla="*/ 16 h 29"/>
                <a:gd name="T22" fmla="*/ 26 w 72"/>
                <a:gd name="T23" fmla="*/ 12 h 29"/>
                <a:gd name="T24" fmla="*/ 27 w 72"/>
                <a:gd name="T25" fmla="*/ 14 h 29"/>
                <a:gd name="T26" fmla="*/ 25 w 72"/>
                <a:gd name="T27" fmla="*/ 15 h 29"/>
                <a:gd name="T28" fmla="*/ 17 w 72"/>
                <a:gd name="T29" fmla="*/ 17 h 29"/>
                <a:gd name="T30" fmla="*/ 16 w 72"/>
                <a:gd name="T31" fmla="*/ 19 h 29"/>
                <a:gd name="T32" fmla="*/ 21 w 72"/>
                <a:gd name="T33" fmla="*/ 22 h 29"/>
                <a:gd name="T34" fmla="*/ 23 w 72"/>
                <a:gd name="T35" fmla="*/ 25 h 29"/>
                <a:gd name="T36" fmla="*/ 6 w 72"/>
                <a:gd name="T37" fmla="*/ 19 h 29"/>
                <a:gd name="T38" fmla="*/ 9 w 72"/>
                <a:gd name="T39" fmla="*/ 16 h 29"/>
                <a:gd name="T40" fmla="*/ 41 w 72"/>
                <a:gd name="T41" fmla="*/ 9 h 29"/>
                <a:gd name="T42" fmla="*/ 45 w 72"/>
                <a:gd name="T43" fmla="*/ 8 h 29"/>
                <a:gd name="T44" fmla="*/ 51 w 72"/>
                <a:gd name="T45" fmla="*/ 12 h 29"/>
                <a:gd name="T46" fmla="*/ 50 w 72"/>
                <a:gd name="T47" fmla="*/ 13 h 29"/>
                <a:gd name="T48" fmla="*/ 45 w 72"/>
                <a:gd name="T49" fmla="*/ 12 h 29"/>
                <a:gd name="T50" fmla="*/ 37 w 72"/>
                <a:gd name="T51" fmla="*/ 11 h 29"/>
                <a:gd name="T52" fmla="*/ 36 w 72"/>
                <a:gd name="T53" fmla="*/ 12 h 29"/>
                <a:gd name="T54" fmla="*/ 38 w 72"/>
                <a:gd name="T55" fmla="*/ 16 h 29"/>
                <a:gd name="T56" fmla="*/ 45 w 72"/>
                <a:gd name="T57" fmla="*/ 21 h 29"/>
                <a:gd name="T58" fmla="*/ 38 w 72"/>
                <a:gd name="T59" fmla="*/ 23 h 29"/>
                <a:gd name="T60" fmla="*/ 34 w 72"/>
                <a:gd name="T61" fmla="*/ 23 h 29"/>
                <a:gd name="T62" fmla="*/ 30 w 72"/>
                <a:gd name="T63" fmla="*/ 25 h 29"/>
                <a:gd name="T64" fmla="*/ 29 w 72"/>
                <a:gd name="T65" fmla="*/ 25 h 29"/>
                <a:gd name="T66" fmla="*/ 27 w 72"/>
                <a:gd name="T67" fmla="*/ 23 h 29"/>
                <a:gd name="T68" fmla="*/ 27 w 72"/>
                <a:gd name="T69" fmla="*/ 21 h 29"/>
                <a:gd name="T70" fmla="*/ 24 w 72"/>
                <a:gd name="T71" fmla="*/ 18 h 29"/>
                <a:gd name="T72" fmla="*/ 36 w 72"/>
                <a:gd name="T73" fmla="*/ 20 h 29"/>
                <a:gd name="T74" fmla="*/ 37 w 72"/>
                <a:gd name="T75" fmla="*/ 17 h 29"/>
                <a:gd name="T76" fmla="*/ 30 w 72"/>
                <a:gd name="T77" fmla="*/ 14 h 29"/>
                <a:gd name="T78" fmla="*/ 29 w 72"/>
                <a:gd name="T79" fmla="*/ 13 h 29"/>
                <a:gd name="T80" fmla="*/ 31 w 72"/>
                <a:gd name="T81" fmla="*/ 10 h 29"/>
                <a:gd name="T82" fmla="*/ 37 w 72"/>
                <a:gd name="T83" fmla="*/ 9 h 29"/>
                <a:gd name="T84" fmla="*/ 40 w 72"/>
                <a:gd name="T85" fmla="*/ 9 h 29"/>
                <a:gd name="T86" fmla="*/ 4 w 72"/>
                <a:gd name="T87" fmla="*/ 15 h 29"/>
                <a:gd name="T88" fmla="*/ 61 w 72"/>
                <a:gd name="T89" fmla="*/ 7 h 29"/>
                <a:gd name="T90" fmla="*/ 68 w 72"/>
                <a:gd name="T91" fmla="*/ 15 h 29"/>
                <a:gd name="T92" fmla="*/ 58 w 72"/>
                <a:gd name="T93" fmla="*/ 10 h 29"/>
                <a:gd name="T94" fmla="*/ 49 w 72"/>
                <a:gd name="T95" fmla="*/ 8 h 29"/>
                <a:gd name="T96" fmla="*/ 42 w 72"/>
                <a:gd name="T97" fmla="*/ 5 h 29"/>
                <a:gd name="T98" fmla="*/ 40 w 72"/>
                <a:gd name="T99" fmla="*/ 7 h 29"/>
                <a:gd name="T100" fmla="*/ 31 w 72"/>
                <a:gd name="T101" fmla="*/ 7 h 29"/>
                <a:gd name="T102" fmla="*/ 8 w 72"/>
                <a:gd name="T103" fmla="*/ 12 h 29"/>
                <a:gd name="T104" fmla="*/ 8 w 72"/>
                <a:gd name="T105" fmla="*/ 13 h 29"/>
                <a:gd name="T106" fmla="*/ 4 w 72"/>
                <a:gd name="T107" fmla="*/ 16 h 29"/>
                <a:gd name="T108" fmla="*/ 0 w 72"/>
                <a:gd name="T109" fmla="*/ 14 h 29"/>
                <a:gd name="T110" fmla="*/ 32 w 72"/>
                <a:gd name="T111" fmla="*/ 29 h 29"/>
                <a:gd name="T112" fmla="*/ 71 w 72"/>
                <a:gd name="T113" fmla="*/ 16 h 29"/>
                <a:gd name="T114" fmla="*/ 62 w 72"/>
                <a:gd name="T11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" h="29">
                  <a:moveTo>
                    <a:pt x="35" y="25"/>
                  </a:move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5" y="25"/>
                    <a:pt x="35" y="25"/>
                  </a:cubicBezTo>
                  <a:moveTo>
                    <a:pt x="50" y="16"/>
                  </a:moveTo>
                  <a:cubicBezTo>
                    <a:pt x="50" y="16"/>
                    <a:pt x="51" y="16"/>
                    <a:pt x="51" y="16"/>
                  </a:cubicBezTo>
                  <a:cubicBezTo>
                    <a:pt x="52" y="15"/>
                    <a:pt x="54" y="15"/>
                    <a:pt x="54" y="14"/>
                  </a:cubicBezTo>
                  <a:cubicBezTo>
                    <a:pt x="55" y="14"/>
                    <a:pt x="55" y="14"/>
                    <a:pt x="56" y="14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9" y="14"/>
                    <a:pt x="61" y="15"/>
                    <a:pt x="63" y="16"/>
                  </a:cubicBezTo>
                  <a:cubicBezTo>
                    <a:pt x="64" y="17"/>
                    <a:pt x="64" y="18"/>
                    <a:pt x="64" y="19"/>
                  </a:cubicBezTo>
                  <a:cubicBezTo>
                    <a:pt x="64" y="19"/>
                    <a:pt x="64" y="19"/>
                    <a:pt x="63" y="19"/>
                  </a:cubicBezTo>
                  <a:cubicBezTo>
                    <a:pt x="59" y="22"/>
                    <a:pt x="53" y="23"/>
                    <a:pt x="47" y="24"/>
                  </a:cubicBezTo>
                  <a:cubicBezTo>
                    <a:pt x="47" y="24"/>
                    <a:pt x="46" y="24"/>
                    <a:pt x="45" y="24"/>
                  </a:cubicBezTo>
                  <a:cubicBezTo>
                    <a:pt x="46" y="24"/>
                    <a:pt x="46" y="24"/>
                    <a:pt x="47" y="24"/>
                  </a:cubicBezTo>
                  <a:cubicBezTo>
                    <a:pt x="47" y="23"/>
                    <a:pt x="48" y="22"/>
                    <a:pt x="48" y="21"/>
                  </a:cubicBezTo>
                  <a:cubicBezTo>
                    <a:pt x="48" y="20"/>
                    <a:pt x="47" y="19"/>
                    <a:pt x="47" y="18"/>
                  </a:cubicBezTo>
                  <a:cubicBezTo>
                    <a:pt x="46" y="18"/>
                    <a:pt x="46" y="18"/>
                    <a:pt x="46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43" y="16"/>
                    <a:pt x="41" y="15"/>
                    <a:pt x="40" y="14"/>
                  </a:cubicBezTo>
                  <a:cubicBezTo>
                    <a:pt x="40" y="14"/>
                    <a:pt x="39" y="14"/>
                    <a:pt x="39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0" y="13"/>
                    <a:pt x="40" y="13"/>
                    <a:pt x="41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2" y="13"/>
                    <a:pt x="44" y="14"/>
                    <a:pt x="45" y="15"/>
                  </a:cubicBezTo>
                  <a:cubicBezTo>
                    <a:pt x="46" y="15"/>
                    <a:pt x="47" y="15"/>
                    <a:pt x="48" y="16"/>
                  </a:cubicBezTo>
                  <a:cubicBezTo>
                    <a:pt x="48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0" y="16"/>
                    <a:pt x="50" y="16"/>
                    <a:pt x="50" y="16"/>
                  </a:cubicBezTo>
                  <a:moveTo>
                    <a:pt x="9" y="16"/>
                  </a:moveTo>
                  <a:cubicBezTo>
                    <a:pt x="10" y="15"/>
                    <a:pt x="10" y="15"/>
                    <a:pt x="10" y="15"/>
                  </a:cubicBezTo>
                  <a:cubicBezTo>
                    <a:pt x="15" y="13"/>
                    <a:pt x="20" y="11"/>
                    <a:pt x="26" y="11"/>
                  </a:cubicBezTo>
                  <a:cubicBezTo>
                    <a:pt x="26" y="11"/>
                    <a:pt x="26" y="12"/>
                    <a:pt x="26" y="12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4"/>
                    <a:pt x="26" y="14"/>
                    <a:pt x="27" y="14"/>
                  </a:cubicBezTo>
                  <a:cubicBezTo>
                    <a:pt x="27" y="15"/>
                    <a:pt x="28" y="16"/>
                    <a:pt x="29" y="16"/>
                  </a:cubicBezTo>
                  <a:cubicBezTo>
                    <a:pt x="28" y="16"/>
                    <a:pt x="26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5"/>
                    <a:pt x="21" y="15"/>
                    <a:pt x="20" y="16"/>
                  </a:cubicBezTo>
                  <a:cubicBezTo>
                    <a:pt x="19" y="16"/>
                    <a:pt x="18" y="16"/>
                    <a:pt x="17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1"/>
                    <a:pt x="19" y="21"/>
                    <a:pt x="21" y="22"/>
                  </a:cubicBezTo>
                  <a:cubicBezTo>
                    <a:pt x="22" y="22"/>
                    <a:pt x="23" y="23"/>
                    <a:pt x="24" y="23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5" y="24"/>
                    <a:pt x="9" y="22"/>
                    <a:pt x="7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7" y="18"/>
                    <a:pt x="7" y="18"/>
                    <a:pt x="7" y="17"/>
                  </a:cubicBezTo>
                  <a:cubicBezTo>
                    <a:pt x="8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moveTo>
                    <a:pt x="40" y="9"/>
                  </a:moveTo>
                  <a:cubicBezTo>
                    <a:pt x="40" y="9"/>
                    <a:pt x="41" y="9"/>
                    <a:pt x="41" y="9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7"/>
                    <a:pt x="44" y="8"/>
                    <a:pt x="45" y="8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4" y="8"/>
                    <a:pt x="44" y="9"/>
                    <a:pt x="44" y="9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9" y="11"/>
                    <a:pt x="51" y="12"/>
                  </a:cubicBezTo>
                  <a:cubicBezTo>
                    <a:pt x="51" y="12"/>
                    <a:pt x="52" y="12"/>
                    <a:pt x="53" y="13"/>
                  </a:cubicBezTo>
                  <a:cubicBezTo>
                    <a:pt x="52" y="13"/>
                    <a:pt x="52" y="13"/>
                    <a:pt x="51" y="13"/>
                  </a:cubicBezTo>
                  <a:cubicBezTo>
                    <a:pt x="51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49" y="13"/>
                    <a:pt x="48" y="13"/>
                  </a:cubicBezTo>
                  <a:cubicBezTo>
                    <a:pt x="47" y="13"/>
                    <a:pt x="46" y="12"/>
                    <a:pt x="45" y="12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39" y="11"/>
                    <a:pt x="38" y="11"/>
                    <a:pt x="37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6" y="14"/>
                    <a:pt x="36" y="14"/>
                    <a:pt x="36" y="15"/>
                  </a:cubicBezTo>
                  <a:cubicBezTo>
                    <a:pt x="37" y="15"/>
                    <a:pt x="37" y="15"/>
                    <a:pt x="38" y="16"/>
                  </a:cubicBezTo>
                  <a:cubicBezTo>
                    <a:pt x="39" y="17"/>
                    <a:pt x="42" y="18"/>
                    <a:pt x="44" y="19"/>
                  </a:cubicBezTo>
                  <a:cubicBezTo>
                    <a:pt x="44" y="19"/>
                    <a:pt x="44" y="19"/>
                    <a:pt x="45" y="20"/>
                  </a:cubicBezTo>
                  <a:cubicBezTo>
                    <a:pt x="45" y="20"/>
                    <a:pt x="45" y="21"/>
                    <a:pt x="45" y="21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22"/>
                    <a:pt x="43" y="22"/>
                    <a:pt x="42" y="23"/>
                  </a:cubicBezTo>
                  <a:cubicBezTo>
                    <a:pt x="41" y="23"/>
                    <a:pt x="40" y="23"/>
                    <a:pt x="38" y="23"/>
                  </a:cubicBezTo>
                  <a:cubicBezTo>
                    <a:pt x="37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4" y="23"/>
                    <a:pt x="34" y="23"/>
                    <a:pt x="34" y="23"/>
                  </a:cubicBezTo>
                  <a:cubicBezTo>
                    <a:pt x="33" y="23"/>
                    <a:pt x="32" y="24"/>
                    <a:pt x="32" y="24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29" y="25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8" y="25"/>
                    <a:pt x="27" y="25"/>
                    <a:pt x="26" y="25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7" y="23"/>
                    <a:pt x="28" y="23"/>
                    <a:pt x="28" y="23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8" y="21"/>
                    <a:pt x="27" y="21"/>
                    <a:pt x="27" y="21"/>
                  </a:cubicBezTo>
                  <a:cubicBezTo>
                    <a:pt x="25" y="21"/>
                    <a:pt x="23" y="20"/>
                    <a:pt x="22" y="20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21" y="18"/>
                    <a:pt x="23" y="18"/>
                    <a:pt x="24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30" y="19"/>
                    <a:pt x="33" y="20"/>
                    <a:pt x="35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8" y="19"/>
                    <a:pt x="38" y="18"/>
                  </a:cubicBezTo>
                  <a:cubicBezTo>
                    <a:pt x="38" y="18"/>
                    <a:pt x="37" y="18"/>
                    <a:pt x="37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5" y="16"/>
                    <a:pt x="33" y="15"/>
                    <a:pt x="31" y="15"/>
                  </a:cubicBezTo>
                  <a:cubicBezTo>
                    <a:pt x="31" y="15"/>
                    <a:pt x="30" y="14"/>
                    <a:pt x="30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8" y="12"/>
                    <a:pt x="29" y="11"/>
                    <a:pt x="30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cubicBezTo>
                    <a:pt x="34" y="9"/>
                    <a:pt x="35" y="9"/>
                    <a:pt x="37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8" y="9"/>
                    <a:pt x="39" y="9"/>
                    <a:pt x="40" y="9"/>
                  </a:cubicBezTo>
                  <a:cubicBezTo>
                    <a:pt x="40" y="9"/>
                    <a:pt x="40" y="9"/>
                    <a:pt x="40" y="9"/>
                  </a:cubicBezTo>
                  <a:moveTo>
                    <a:pt x="4" y="16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3"/>
                    <a:pt x="5" y="11"/>
                    <a:pt x="7" y="11"/>
                  </a:cubicBezTo>
                  <a:cubicBezTo>
                    <a:pt x="16" y="5"/>
                    <a:pt x="27" y="3"/>
                    <a:pt x="37" y="3"/>
                  </a:cubicBezTo>
                  <a:cubicBezTo>
                    <a:pt x="45" y="3"/>
                    <a:pt x="53" y="4"/>
                    <a:pt x="61" y="7"/>
                  </a:cubicBezTo>
                  <a:cubicBezTo>
                    <a:pt x="63" y="8"/>
                    <a:pt x="65" y="9"/>
                    <a:pt x="66" y="10"/>
                  </a:cubicBezTo>
                  <a:cubicBezTo>
                    <a:pt x="68" y="11"/>
                    <a:pt x="68" y="13"/>
                    <a:pt x="68" y="14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8" y="15"/>
                    <a:pt x="68" y="16"/>
                    <a:pt x="67" y="16"/>
                  </a:cubicBezTo>
                  <a:cubicBezTo>
                    <a:pt x="67" y="15"/>
                    <a:pt x="66" y="14"/>
                    <a:pt x="65" y="14"/>
                  </a:cubicBezTo>
                  <a:cubicBezTo>
                    <a:pt x="63" y="12"/>
                    <a:pt x="61" y="11"/>
                    <a:pt x="58" y="10"/>
                  </a:cubicBezTo>
                  <a:cubicBezTo>
                    <a:pt x="58" y="10"/>
                    <a:pt x="56" y="10"/>
                    <a:pt x="54" y="9"/>
                  </a:cubicBezTo>
                  <a:cubicBezTo>
                    <a:pt x="52" y="9"/>
                    <a:pt x="50" y="8"/>
                    <a:pt x="50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50" y="7"/>
                    <a:pt x="50" y="7"/>
                    <a:pt x="50" y="7"/>
                  </a:cubicBezTo>
                  <a:cubicBezTo>
                    <a:pt x="50" y="7"/>
                    <a:pt x="49" y="6"/>
                    <a:pt x="49" y="6"/>
                  </a:cubicBezTo>
                  <a:cubicBezTo>
                    <a:pt x="47" y="5"/>
                    <a:pt x="44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9" y="6"/>
                    <a:pt x="38" y="6"/>
                    <a:pt x="37" y="6"/>
                  </a:cubicBezTo>
                  <a:cubicBezTo>
                    <a:pt x="35" y="6"/>
                    <a:pt x="34" y="6"/>
                    <a:pt x="32" y="7"/>
                  </a:cubicBezTo>
                  <a:cubicBezTo>
                    <a:pt x="32" y="7"/>
                    <a:pt x="32" y="7"/>
                    <a:pt x="31" y="7"/>
                  </a:cubicBezTo>
                  <a:cubicBezTo>
                    <a:pt x="31" y="7"/>
                    <a:pt x="31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2" y="7"/>
                    <a:pt x="15" y="9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5" y="15"/>
                    <a:pt x="4" y="15"/>
                    <a:pt x="4" y="16"/>
                  </a:cubicBezTo>
                  <a:moveTo>
                    <a:pt x="37" y="0"/>
                  </a:moveTo>
                  <a:cubicBezTo>
                    <a:pt x="26" y="0"/>
                    <a:pt x="15" y="2"/>
                    <a:pt x="5" y="8"/>
                  </a:cubicBezTo>
                  <a:cubicBezTo>
                    <a:pt x="3" y="9"/>
                    <a:pt x="1" y="12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8"/>
                    <a:pt x="2" y="20"/>
                    <a:pt x="4" y="21"/>
                  </a:cubicBezTo>
                  <a:cubicBezTo>
                    <a:pt x="8" y="25"/>
                    <a:pt x="17" y="29"/>
                    <a:pt x="32" y="29"/>
                  </a:cubicBezTo>
                  <a:cubicBezTo>
                    <a:pt x="37" y="29"/>
                    <a:pt x="46" y="28"/>
                    <a:pt x="54" y="26"/>
                  </a:cubicBezTo>
                  <a:cubicBezTo>
                    <a:pt x="58" y="25"/>
                    <a:pt x="62" y="24"/>
                    <a:pt x="65" y="22"/>
                  </a:cubicBezTo>
                  <a:cubicBezTo>
                    <a:pt x="68" y="21"/>
                    <a:pt x="70" y="19"/>
                    <a:pt x="71" y="16"/>
                  </a:cubicBezTo>
                  <a:cubicBezTo>
                    <a:pt x="72" y="15"/>
                    <a:pt x="72" y="15"/>
                    <a:pt x="72" y="14"/>
                  </a:cubicBezTo>
                  <a:cubicBezTo>
                    <a:pt x="72" y="11"/>
                    <a:pt x="70" y="9"/>
                    <a:pt x="69" y="8"/>
                  </a:cubicBezTo>
                  <a:cubicBezTo>
                    <a:pt x="67" y="6"/>
                    <a:pt x="64" y="5"/>
                    <a:pt x="62" y="4"/>
                  </a:cubicBezTo>
                  <a:cubicBezTo>
                    <a:pt x="54" y="1"/>
                    <a:pt x="46" y="0"/>
                    <a:pt x="3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784"/>
            <p:cNvSpPr>
              <a:spLocks noEditPoints="1"/>
            </p:cNvSpPr>
            <p:nvPr/>
          </p:nvSpPr>
          <p:spPr bwMode="auto">
            <a:xfrm>
              <a:off x="3009" y="2501"/>
              <a:ext cx="220" cy="128"/>
            </a:xfrm>
            <a:custGeom>
              <a:avLst/>
              <a:gdLst>
                <a:gd name="T0" fmla="*/ 43 w 93"/>
                <a:gd name="T1" fmla="*/ 41 h 54"/>
                <a:gd name="T2" fmla="*/ 42 w 93"/>
                <a:gd name="T3" fmla="*/ 51 h 54"/>
                <a:gd name="T4" fmla="*/ 35 w 93"/>
                <a:gd name="T5" fmla="*/ 50 h 54"/>
                <a:gd name="T6" fmla="*/ 41 w 93"/>
                <a:gd name="T7" fmla="*/ 47 h 54"/>
                <a:gd name="T8" fmla="*/ 48 w 93"/>
                <a:gd name="T9" fmla="*/ 41 h 54"/>
                <a:gd name="T10" fmla="*/ 52 w 93"/>
                <a:gd name="T11" fmla="*/ 47 h 54"/>
                <a:gd name="T12" fmla="*/ 54 w 93"/>
                <a:gd name="T13" fmla="*/ 50 h 54"/>
                <a:gd name="T14" fmla="*/ 54 w 93"/>
                <a:gd name="T15" fmla="*/ 47 h 54"/>
                <a:gd name="T16" fmla="*/ 55 w 93"/>
                <a:gd name="T17" fmla="*/ 50 h 54"/>
                <a:gd name="T18" fmla="*/ 28 w 93"/>
                <a:gd name="T19" fmla="*/ 50 h 54"/>
                <a:gd name="T20" fmla="*/ 33 w 93"/>
                <a:gd name="T21" fmla="*/ 41 h 54"/>
                <a:gd name="T22" fmla="*/ 57 w 93"/>
                <a:gd name="T23" fmla="*/ 49 h 54"/>
                <a:gd name="T24" fmla="*/ 58 w 93"/>
                <a:gd name="T25" fmla="*/ 49 h 54"/>
                <a:gd name="T26" fmla="*/ 60 w 93"/>
                <a:gd name="T27" fmla="*/ 39 h 54"/>
                <a:gd name="T28" fmla="*/ 63 w 93"/>
                <a:gd name="T29" fmla="*/ 48 h 54"/>
                <a:gd name="T30" fmla="*/ 26 w 93"/>
                <a:gd name="T31" fmla="*/ 49 h 54"/>
                <a:gd name="T32" fmla="*/ 21 w 93"/>
                <a:gd name="T33" fmla="*/ 38 h 54"/>
                <a:gd name="T34" fmla="*/ 26 w 93"/>
                <a:gd name="T35" fmla="*/ 49 h 54"/>
                <a:gd name="T36" fmla="*/ 64 w 93"/>
                <a:gd name="T37" fmla="*/ 47 h 54"/>
                <a:gd name="T38" fmla="*/ 67 w 93"/>
                <a:gd name="T39" fmla="*/ 43 h 54"/>
                <a:gd name="T40" fmla="*/ 69 w 93"/>
                <a:gd name="T41" fmla="*/ 47 h 54"/>
                <a:gd name="T42" fmla="*/ 70 w 93"/>
                <a:gd name="T43" fmla="*/ 37 h 54"/>
                <a:gd name="T44" fmla="*/ 73 w 93"/>
                <a:gd name="T45" fmla="*/ 46 h 54"/>
                <a:gd name="T46" fmla="*/ 13 w 93"/>
                <a:gd name="T47" fmla="*/ 44 h 54"/>
                <a:gd name="T48" fmla="*/ 19 w 93"/>
                <a:gd name="T49" fmla="*/ 44 h 54"/>
                <a:gd name="T50" fmla="*/ 75 w 93"/>
                <a:gd name="T51" fmla="*/ 45 h 54"/>
                <a:gd name="T52" fmla="*/ 78 w 93"/>
                <a:gd name="T53" fmla="*/ 44 h 54"/>
                <a:gd name="T54" fmla="*/ 9 w 93"/>
                <a:gd name="T55" fmla="*/ 42 h 54"/>
                <a:gd name="T56" fmla="*/ 11 w 93"/>
                <a:gd name="T57" fmla="*/ 35 h 54"/>
                <a:gd name="T58" fmla="*/ 79 w 93"/>
                <a:gd name="T59" fmla="*/ 34 h 54"/>
                <a:gd name="T60" fmla="*/ 84 w 93"/>
                <a:gd name="T61" fmla="*/ 40 h 54"/>
                <a:gd name="T62" fmla="*/ 7 w 93"/>
                <a:gd name="T63" fmla="*/ 40 h 54"/>
                <a:gd name="T64" fmla="*/ 6 w 93"/>
                <a:gd name="T65" fmla="*/ 31 h 54"/>
                <a:gd name="T66" fmla="*/ 4 w 93"/>
                <a:gd name="T67" fmla="*/ 32 h 54"/>
                <a:gd name="T68" fmla="*/ 4 w 93"/>
                <a:gd name="T69" fmla="*/ 29 h 54"/>
                <a:gd name="T70" fmla="*/ 86 w 93"/>
                <a:gd name="T71" fmla="*/ 30 h 54"/>
                <a:gd name="T72" fmla="*/ 89 w 93"/>
                <a:gd name="T73" fmla="*/ 35 h 54"/>
                <a:gd name="T74" fmla="*/ 8 w 93"/>
                <a:gd name="T75" fmla="*/ 28 h 54"/>
                <a:gd name="T76" fmla="*/ 7 w 93"/>
                <a:gd name="T77" fmla="*/ 17 h 54"/>
                <a:gd name="T78" fmla="*/ 79 w 93"/>
                <a:gd name="T79" fmla="*/ 9 h 54"/>
                <a:gd name="T80" fmla="*/ 89 w 93"/>
                <a:gd name="T81" fmla="*/ 21 h 54"/>
                <a:gd name="T82" fmla="*/ 41 w 93"/>
                <a:gd name="T83" fmla="*/ 38 h 54"/>
                <a:gd name="T84" fmla="*/ 10 w 93"/>
                <a:gd name="T85" fmla="*/ 9 h 54"/>
                <a:gd name="T86" fmla="*/ 2 w 93"/>
                <a:gd name="T87" fmla="*/ 21 h 54"/>
                <a:gd name="T88" fmla="*/ 1 w 93"/>
                <a:gd name="T89" fmla="*/ 36 h 54"/>
                <a:gd name="T90" fmla="*/ 41 w 93"/>
                <a:gd name="T91" fmla="*/ 54 h 54"/>
                <a:gd name="T92" fmla="*/ 79 w 93"/>
                <a:gd name="T93" fmla="*/ 47 h 54"/>
                <a:gd name="T94" fmla="*/ 84 w 93"/>
                <a:gd name="T95" fmla="*/ 45 h 54"/>
                <a:gd name="T96" fmla="*/ 86 w 93"/>
                <a:gd name="T97" fmla="*/ 43 h 54"/>
                <a:gd name="T98" fmla="*/ 92 w 93"/>
                <a:gd name="T99" fmla="*/ 32 h 54"/>
                <a:gd name="T100" fmla="*/ 89 w 93"/>
                <a:gd name="T101" fmla="*/ 1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3" h="54">
                  <a:moveTo>
                    <a:pt x="42" y="51"/>
                  </a:moveTo>
                  <a:cubicBezTo>
                    <a:pt x="42" y="50"/>
                    <a:pt x="42" y="48"/>
                    <a:pt x="42" y="47"/>
                  </a:cubicBezTo>
                  <a:cubicBezTo>
                    <a:pt x="42" y="45"/>
                    <a:pt x="42" y="43"/>
                    <a:pt x="43" y="41"/>
                  </a:cubicBezTo>
                  <a:cubicBezTo>
                    <a:pt x="44" y="41"/>
                    <a:pt x="45" y="41"/>
                    <a:pt x="47" y="41"/>
                  </a:cubicBezTo>
                  <a:cubicBezTo>
                    <a:pt x="47" y="44"/>
                    <a:pt x="47" y="47"/>
                    <a:pt x="48" y="50"/>
                  </a:cubicBezTo>
                  <a:cubicBezTo>
                    <a:pt x="46" y="51"/>
                    <a:pt x="44" y="51"/>
                    <a:pt x="42" y="51"/>
                  </a:cubicBezTo>
                  <a:moveTo>
                    <a:pt x="41" y="51"/>
                  </a:moveTo>
                  <a:cubicBezTo>
                    <a:pt x="39" y="51"/>
                    <a:pt x="37" y="51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5" y="47"/>
                    <a:pt x="35" y="44"/>
                    <a:pt x="35" y="41"/>
                  </a:cubicBezTo>
                  <a:cubicBezTo>
                    <a:pt x="37" y="41"/>
                    <a:pt x="39" y="41"/>
                    <a:pt x="41" y="41"/>
                  </a:cubicBezTo>
                  <a:cubicBezTo>
                    <a:pt x="41" y="43"/>
                    <a:pt x="41" y="45"/>
                    <a:pt x="41" y="47"/>
                  </a:cubicBezTo>
                  <a:cubicBezTo>
                    <a:pt x="41" y="48"/>
                    <a:pt x="41" y="50"/>
                    <a:pt x="41" y="51"/>
                  </a:cubicBezTo>
                  <a:moveTo>
                    <a:pt x="49" y="50"/>
                  </a:moveTo>
                  <a:cubicBezTo>
                    <a:pt x="49" y="47"/>
                    <a:pt x="49" y="44"/>
                    <a:pt x="48" y="41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50" y="41"/>
                    <a:pt x="51" y="41"/>
                    <a:pt x="52" y="40"/>
                  </a:cubicBezTo>
                  <a:cubicBezTo>
                    <a:pt x="52" y="42"/>
                    <a:pt x="52" y="45"/>
                    <a:pt x="52" y="47"/>
                  </a:cubicBezTo>
                  <a:cubicBezTo>
                    <a:pt x="52" y="48"/>
                    <a:pt x="52" y="49"/>
                    <a:pt x="52" y="50"/>
                  </a:cubicBezTo>
                  <a:cubicBezTo>
                    <a:pt x="51" y="50"/>
                    <a:pt x="50" y="50"/>
                    <a:pt x="49" y="50"/>
                  </a:cubicBezTo>
                  <a:moveTo>
                    <a:pt x="54" y="50"/>
                  </a:moveTo>
                  <a:cubicBezTo>
                    <a:pt x="54" y="49"/>
                    <a:pt x="54" y="49"/>
                    <a:pt x="54" y="49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44"/>
                    <a:pt x="54" y="42"/>
                    <a:pt x="54" y="40"/>
                  </a:cubicBezTo>
                  <a:cubicBezTo>
                    <a:pt x="54" y="40"/>
                    <a:pt x="55" y="40"/>
                    <a:pt x="55" y="40"/>
                  </a:cubicBezTo>
                  <a:cubicBezTo>
                    <a:pt x="55" y="43"/>
                    <a:pt x="55" y="46"/>
                    <a:pt x="55" y="50"/>
                  </a:cubicBezTo>
                  <a:cubicBezTo>
                    <a:pt x="54" y="50"/>
                    <a:pt x="54" y="50"/>
                    <a:pt x="54" y="50"/>
                  </a:cubicBezTo>
                  <a:moveTo>
                    <a:pt x="34" y="50"/>
                  </a:moveTo>
                  <a:cubicBezTo>
                    <a:pt x="32" y="50"/>
                    <a:pt x="30" y="50"/>
                    <a:pt x="28" y="50"/>
                  </a:cubicBezTo>
                  <a:cubicBezTo>
                    <a:pt x="28" y="48"/>
                    <a:pt x="28" y="47"/>
                    <a:pt x="28" y="46"/>
                  </a:cubicBezTo>
                  <a:cubicBezTo>
                    <a:pt x="28" y="44"/>
                    <a:pt x="28" y="42"/>
                    <a:pt x="28" y="40"/>
                  </a:cubicBezTo>
                  <a:cubicBezTo>
                    <a:pt x="30" y="40"/>
                    <a:pt x="32" y="41"/>
                    <a:pt x="33" y="41"/>
                  </a:cubicBezTo>
                  <a:cubicBezTo>
                    <a:pt x="34" y="44"/>
                    <a:pt x="34" y="47"/>
                    <a:pt x="34" y="50"/>
                  </a:cubicBezTo>
                  <a:cubicBezTo>
                    <a:pt x="34" y="50"/>
                    <a:pt x="34" y="50"/>
                    <a:pt x="34" y="50"/>
                  </a:cubicBezTo>
                  <a:moveTo>
                    <a:pt x="57" y="49"/>
                  </a:moveTo>
                  <a:cubicBezTo>
                    <a:pt x="57" y="46"/>
                    <a:pt x="57" y="43"/>
                    <a:pt x="57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3"/>
                    <a:pt x="58" y="46"/>
                    <a:pt x="58" y="49"/>
                  </a:cubicBezTo>
                  <a:cubicBezTo>
                    <a:pt x="58" y="49"/>
                    <a:pt x="57" y="49"/>
                    <a:pt x="57" y="49"/>
                  </a:cubicBezTo>
                  <a:moveTo>
                    <a:pt x="60" y="49"/>
                  </a:moveTo>
                  <a:cubicBezTo>
                    <a:pt x="60" y="46"/>
                    <a:pt x="60" y="43"/>
                    <a:pt x="60" y="39"/>
                  </a:cubicBezTo>
                  <a:cubicBezTo>
                    <a:pt x="61" y="39"/>
                    <a:pt x="62" y="39"/>
                    <a:pt x="63" y="39"/>
                  </a:cubicBezTo>
                  <a:cubicBezTo>
                    <a:pt x="63" y="42"/>
                    <a:pt x="63" y="45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3" y="48"/>
                    <a:pt x="63" y="48"/>
                    <a:pt x="63" y="48"/>
                  </a:cubicBezTo>
                  <a:cubicBezTo>
                    <a:pt x="62" y="49"/>
                    <a:pt x="61" y="49"/>
                    <a:pt x="60" y="49"/>
                  </a:cubicBezTo>
                  <a:moveTo>
                    <a:pt x="26" y="49"/>
                  </a:moveTo>
                  <a:cubicBezTo>
                    <a:pt x="24" y="49"/>
                    <a:pt x="22" y="48"/>
                    <a:pt x="20" y="48"/>
                  </a:cubicBezTo>
                  <a:cubicBezTo>
                    <a:pt x="20" y="46"/>
                    <a:pt x="20" y="45"/>
                    <a:pt x="20" y="44"/>
                  </a:cubicBezTo>
                  <a:cubicBezTo>
                    <a:pt x="20" y="42"/>
                    <a:pt x="20" y="40"/>
                    <a:pt x="21" y="38"/>
                  </a:cubicBezTo>
                  <a:cubicBezTo>
                    <a:pt x="22" y="39"/>
                    <a:pt x="24" y="39"/>
                    <a:pt x="26" y="40"/>
                  </a:cubicBezTo>
                  <a:cubicBezTo>
                    <a:pt x="26" y="42"/>
                    <a:pt x="26" y="44"/>
                    <a:pt x="26" y="46"/>
                  </a:cubicBezTo>
                  <a:cubicBezTo>
                    <a:pt x="26" y="47"/>
                    <a:pt x="26" y="48"/>
                    <a:pt x="26" y="49"/>
                  </a:cubicBezTo>
                  <a:moveTo>
                    <a:pt x="65" y="48"/>
                  </a:moveTo>
                  <a:cubicBezTo>
                    <a:pt x="65" y="47"/>
                    <a:pt x="65" y="47"/>
                    <a:pt x="65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4"/>
                    <a:pt x="64" y="42"/>
                    <a:pt x="64" y="39"/>
                  </a:cubicBezTo>
                  <a:cubicBezTo>
                    <a:pt x="65" y="38"/>
                    <a:pt x="66" y="38"/>
                    <a:pt x="67" y="38"/>
                  </a:cubicBezTo>
                  <a:cubicBezTo>
                    <a:pt x="67" y="40"/>
                    <a:pt x="67" y="41"/>
                    <a:pt x="67" y="43"/>
                  </a:cubicBezTo>
                  <a:cubicBezTo>
                    <a:pt x="67" y="44"/>
                    <a:pt x="67" y="46"/>
                    <a:pt x="67" y="47"/>
                  </a:cubicBezTo>
                  <a:cubicBezTo>
                    <a:pt x="66" y="48"/>
                    <a:pt x="66" y="48"/>
                    <a:pt x="65" y="48"/>
                  </a:cubicBezTo>
                  <a:moveTo>
                    <a:pt x="69" y="47"/>
                  </a:moveTo>
                  <a:cubicBezTo>
                    <a:pt x="69" y="46"/>
                    <a:pt x="69" y="44"/>
                    <a:pt x="69" y="43"/>
                  </a:cubicBezTo>
                  <a:cubicBezTo>
                    <a:pt x="69" y="41"/>
                    <a:pt x="69" y="39"/>
                    <a:pt x="69" y="38"/>
                  </a:cubicBezTo>
                  <a:cubicBezTo>
                    <a:pt x="70" y="37"/>
                    <a:pt x="70" y="37"/>
                    <a:pt x="70" y="37"/>
                  </a:cubicBezTo>
                  <a:cubicBezTo>
                    <a:pt x="71" y="37"/>
                    <a:pt x="72" y="37"/>
                    <a:pt x="73" y="36"/>
                  </a:cubicBezTo>
                  <a:cubicBezTo>
                    <a:pt x="73" y="39"/>
                    <a:pt x="73" y="42"/>
                    <a:pt x="73" y="45"/>
                  </a:cubicBezTo>
                  <a:cubicBezTo>
                    <a:pt x="73" y="46"/>
                    <a:pt x="73" y="46"/>
                    <a:pt x="73" y="46"/>
                  </a:cubicBezTo>
                  <a:cubicBezTo>
                    <a:pt x="72" y="46"/>
                    <a:pt x="70" y="47"/>
                    <a:pt x="69" y="47"/>
                  </a:cubicBezTo>
                  <a:moveTo>
                    <a:pt x="19" y="47"/>
                  </a:moveTo>
                  <a:cubicBezTo>
                    <a:pt x="17" y="46"/>
                    <a:pt x="15" y="45"/>
                    <a:pt x="13" y="44"/>
                  </a:cubicBezTo>
                  <a:cubicBezTo>
                    <a:pt x="13" y="41"/>
                    <a:pt x="13" y="38"/>
                    <a:pt x="13" y="35"/>
                  </a:cubicBezTo>
                  <a:cubicBezTo>
                    <a:pt x="15" y="36"/>
                    <a:pt x="17" y="37"/>
                    <a:pt x="19" y="38"/>
                  </a:cubicBezTo>
                  <a:cubicBezTo>
                    <a:pt x="19" y="40"/>
                    <a:pt x="19" y="42"/>
                    <a:pt x="19" y="44"/>
                  </a:cubicBezTo>
                  <a:cubicBezTo>
                    <a:pt x="19" y="45"/>
                    <a:pt x="19" y="46"/>
                    <a:pt x="19" y="47"/>
                  </a:cubicBezTo>
                  <a:moveTo>
                    <a:pt x="75" y="45"/>
                  </a:moveTo>
                  <a:cubicBezTo>
                    <a:pt x="75" y="45"/>
                    <a:pt x="75" y="45"/>
                    <a:pt x="75" y="45"/>
                  </a:cubicBezTo>
                  <a:cubicBezTo>
                    <a:pt x="75" y="42"/>
                    <a:pt x="75" y="39"/>
                    <a:pt x="74" y="36"/>
                  </a:cubicBezTo>
                  <a:cubicBezTo>
                    <a:pt x="75" y="36"/>
                    <a:pt x="76" y="35"/>
                    <a:pt x="77" y="35"/>
                  </a:cubicBezTo>
                  <a:cubicBezTo>
                    <a:pt x="78" y="38"/>
                    <a:pt x="78" y="41"/>
                    <a:pt x="78" y="44"/>
                  </a:cubicBezTo>
                  <a:cubicBezTo>
                    <a:pt x="77" y="44"/>
                    <a:pt x="76" y="45"/>
                    <a:pt x="75" y="45"/>
                  </a:cubicBezTo>
                  <a:moveTo>
                    <a:pt x="11" y="43"/>
                  </a:moveTo>
                  <a:cubicBezTo>
                    <a:pt x="10" y="43"/>
                    <a:pt x="10" y="42"/>
                    <a:pt x="9" y="42"/>
                  </a:cubicBezTo>
                  <a:cubicBezTo>
                    <a:pt x="9" y="39"/>
                    <a:pt x="9" y="36"/>
                    <a:pt x="9" y="33"/>
                  </a:cubicBezTo>
                  <a:cubicBezTo>
                    <a:pt x="10" y="33"/>
                    <a:pt x="10" y="34"/>
                    <a:pt x="11" y="34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8"/>
                    <a:pt x="11" y="40"/>
                    <a:pt x="11" y="43"/>
                  </a:cubicBezTo>
                  <a:moveTo>
                    <a:pt x="79" y="43"/>
                  </a:moveTo>
                  <a:cubicBezTo>
                    <a:pt x="79" y="40"/>
                    <a:pt x="79" y="37"/>
                    <a:pt x="79" y="34"/>
                  </a:cubicBezTo>
                  <a:cubicBezTo>
                    <a:pt x="81" y="33"/>
                    <a:pt x="82" y="33"/>
                    <a:pt x="84" y="32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4"/>
                    <a:pt x="84" y="37"/>
                    <a:pt x="84" y="40"/>
                  </a:cubicBezTo>
                  <a:cubicBezTo>
                    <a:pt x="84" y="41"/>
                    <a:pt x="83" y="41"/>
                    <a:pt x="82" y="42"/>
                  </a:cubicBezTo>
                  <a:cubicBezTo>
                    <a:pt x="81" y="42"/>
                    <a:pt x="80" y="43"/>
                    <a:pt x="79" y="43"/>
                  </a:cubicBezTo>
                  <a:moveTo>
                    <a:pt x="7" y="40"/>
                  </a:moveTo>
                  <a:cubicBezTo>
                    <a:pt x="7" y="40"/>
                    <a:pt x="6" y="39"/>
                    <a:pt x="6" y="38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6" y="33"/>
                    <a:pt x="6" y="31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4"/>
                    <a:pt x="7" y="37"/>
                    <a:pt x="7" y="40"/>
                  </a:cubicBezTo>
                  <a:moveTo>
                    <a:pt x="4" y="32"/>
                  </a:moveTo>
                  <a:cubicBezTo>
                    <a:pt x="4" y="32"/>
                    <a:pt x="4" y="32"/>
                    <a:pt x="4" y="32"/>
                  </a:cubicBezTo>
                  <a:cubicBezTo>
                    <a:pt x="4" y="31"/>
                    <a:pt x="4" y="30"/>
                    <a:pt x="4" y="28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0"/>
                    <a:pt x="4" y="31"/>
                    <a:pt x="4" y="32"/>
                  </a:cubicBezTo>
                  <a:moveTo>
                    <a:pt x="86" y="39"/>
                  </a:moveTo>
                  <a:cubicBezTo>
                    <a:pt x="86" y="36"/>
                    <a:pt x="86" y="33"/>
                    <a:pt x="86" y="30"/>
                  </a:cubicBezTo>
                  <a:cubicBezTo>
                    <a:pt x="87" y="30"/>
                    <a:pt x="88" y="29"/>
                    <a:pt x="89" y="28"/>
                  </a:cubicBezTo>
                  <a:cubicBezTo>
                    <a:pt x="89" y="30"/>
                    <a:pt x="89" y="32"/>
                    <a:pt x="89" y="35"/>
                  </a:cubicBezTo>
                  <a:cubicBezTo>
                    <a:pt x="89" y="35"/>
                    <a:pt x="89" y="35"/>
                    <a:pt x="89" y="35"/>
                  </a:cubicBezTo>
                  <a:cubicBezTo>
                    <a:pt x="88" y="36"/>
                    <a:pt x="87" y="38"/>
                    <a:pt x="86" y="39"/>
                  </a:cubicBezTo>
                  <a:moveTo>
                    <a:pt x="41" y="38"/>
                  </a:moveTo>
                  <a:cubicBezTo>
                    <a:pt x="23" y="38"/>
                    <a:pt x="12" y="32"/>
                    <a:pt x="8" y="28"/>
                  </a:cubicBezTo>
                  <a:cubicBezTo>
                    <a:pt x="6" y="26"/>
                    <a:pt x="5" y="24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6" y="18"/>
                    <a:pt x="7" y="17"/>
                  </a:cubicBezTo>
                  <a:cubicBezTo>
                    <a:pt x="8" y="15"/>
                    <a:pt x="10" y="13"/>
                    <a:pt x="12" y="12"/>
                  </a:cubicBezTo>
                  <a:cubicBezTo>
                    <a:pt x="23" y="6"/>
                    <a:pt x="35" y="3"/>
                    <a:pt x="48" y="3"/>
                  </a:cubicBezTo>
                  <a:cubicBezTo>
                    <a:pt x="58" y="3"/>
                    <a:pt x="69" y="5"/>
                    <a:pt x="79" y="9"/>
                  </a:cubicBezTo>
                  <a:cubicBezTo>
                    <a:pt x="82" y="10"/>
                    <a:pt x="85" y="12"/>
                    <a:pt x="86" y="14"/>
                  </a:cubicBezTo>
                  <a:cubicBezTo>
                    <a:pt x="88" y="16"/>
                    <a:pt x="89" y="18"/>
                    <a:pt x="89" y="20"/>
                  </a:cubicBezTo>
                  <a:cubicBezTo>
                    <a:pt x="89" y="20"/>
                    <a:pt x="89" y="21"/>
                    <a:pt x="89" y="21"/>
                  </a:cubicBezTo>
                  <a:cubicBezTo>
                    <a:pt x="88" y="24"/>
                    <a:pt x="86" y="27"/>
                    <a:pt x="82" y="29"/>
                  </a:cubicBezTo>
                  <a:cubicBezTo>
                    <a:pt x="71" y="35"/>
                    <a:pt x="52" y="38"/>
                    <a:pt x="42" y="38"/>
                  </a:cubicBezTo>
                  <a:cubicBezTo>
                    <a:pt x="42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moveTo>
                    <a:pt x="48" y="0"/>
                  </a:moveTo>
                  <a:cubicBezTo>
                    <a:pt x="35" y="0"/>
                    <a:pt x="22" y="3"/>
                    <a:pt x="10" y="9"/>
                  </a:cubicBezTo>
                  <a:cubicBezTo>
                    <a:pt x="8" y="11"/>
                    <a:pt x="6" y="13"/>
                    <a:pt x="4" y="15"/>
                  </a:cubicBezTo>
                  <a:cubicBezTo>
                    <a:pt x="3" y="17"/>
                    <a:pt x="2" y="19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2"/>
                    <a:pt x="1" y="22"/>
                  </a:cubicBezTo>
                  <a:cubicBezTo>
                    <a:pt x="1" y="24"/>
                    <a:pt x="0" y="26"/>
                    <a:pt x="0" y="28"/>
                  </a:cubicBezTo>
                  <a:cubicBezTo>
                    <a:pt x="0" y="30"/>
                    <a:pt x="1" y="33"/>
                    <a:pt x="1" y="36"/>
                  </a:cubicBezTo>
                  <a:cubicBezTo>
                    <a:pt x="1" y="37"/>
                    <a:pt x="1" y="37"/>
                    <a:pt x="2" y="37"/>
                  </a:cubicBezTo>
                  <a:cubicBezTo>
                    <a:pt x="2" y="39"/>
                    <a:pt x="4" y="42"/>
                    <a:pt x="5" y="43"/>
                  </a:cubicBezTo>
                  <a:cubicBezTo>
                    <a:pt x="11" y="49"/>
                    <a:pt x="23" y="54"/>
                    <a:pt x="41" y="54"/>
                  </a:cubicBezTo>
                  <a:cubicBezTo>
                    <a:pt x="49" y="54"/>
                    <a:pt x="60" y="53"/>
                    <a:pt x="70" y="50"/>
                  </a:cubicBezTo>
                  <a:cubicBezTo>
                    <a:pt x="73" y="49"/>
                    <a:pt x="76" y="48"/>
                    <a:pt x="79" y="47"/>
                  </a:cubicBezTo>
                  <a:cubicBezTo>
                    <a:pt x="79" y="47"/>
                    <a:pt x="79" y="47"/>
                    <a:pt x="79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1" y="46"/>
                    <a:pt x="83" y="45"/>
                    <a:pt x="84" y="45"/>
                  </a:cubicBezTo>
                  <a:cubicBezTo>
                    <a:pt x="84" y="44"/>
                    <a:pt x="85" y="44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9" y="41"/>
                    <a:pt x="91" y="39"/>
                    <a:pt x="92" y="35"/>
                  </a:cubicBezTo>
                  <a:cubicBezTo>
                    <a:pt x="92" y="35"/>
                    <a:pt x="93" y="34"/>
                    <a:pt x="93" y="34"/>
                  </a:cubicBezTo>
                  <a:cubicBezTo>
                    <a:pt x="93" y="33"/>
                    <a:pt x="92" y="33"/>
                    <a:pt x="92" y="32"/>
                  </a:cubicBezTo>
                  <a:cubicBezTo>
                    <a:pt x="92" y="28"/>
                    <a:pt x="93" y="24"/>
                    <a:pt x="93" y="19"/>
                  </a:cubicBezTo>
                  <a:cubicBezTo>
                    <a:pt x="93" y="19"/>
                    <a:pt x="93" y="18"/>
                    <a:pt x="92" y="18"/>
                  </a:cubicBezTo>
                  <a:cubicBezTo>
                    <a:pt x="92" y="16"/>
                    <a:pt x="91" y="13"/>
                    <a:pt x="89" y="12"/>
                  </a:cubicBezTo>
                  <a:cubicBezTo>
                    <a:pt x="86" y="9"/>
                    <a:pt x="83" y="7"/>
                    <a:pt x="80" y="6"/>
                  </a:cubicBezTo>
                  <a:cubicBezTo>
                    <a:pt x="70" y="2"/>
                    <a:pt x="59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785"/>
            <p:cNvSpPr>
              <a:spLocks noEditPoints="1"/>
            </p:cNvSpPr>
            <p:nvPr/>
          </p:nvSpPr>
          <p:spPr bwMode="auto">
            <a:xfrm>
              <a:off x="3009" y="2596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2 h 37"/>
                <a:gd name="T32" fmla="*/ 63 w 93"/>
                <a:gd name="T33" fmla="*/ 31 h 37"/>
                <a:gd name="T34" fmla="*/ 20 w 93"/>
                <a:gd name="T35" fmla="*/ 31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6 w 93"/>
                <a:gd name="T81" fmla="*/ 10 h 37"/>
                <a:gd name="T82" fmla="*/ 4 w 93"/>
                <a:gd name="T83" fmla="*/ 4 h 37"/>
                <a:gd name="T84" fmla="*/ 1 w 93"/>
                <a:gd name="T85" fmla="*/ 4 h 37"/>
                <a:gd name="T86" fmla="*/ 0 w 93"/>
                <a:gd name="T87" fmla="*/ 10 h 37"/>
                <a:gd name="T88" fmla="*/ 5 w 93"/>
                <a:gd name="T89" fmla="*/ 26 h 37"/>
                <a:gd name="T90" fmla="*/ 79 w 93"/>
                <a:gd name="T91" fmla="*/ 30 h 37"/>
                <a:gd name="T92" fmla="*/ 80 w 93"/>
                <a:gd name="T93" fmla="*/ 30 h 37"/>
                <a:gd name="T94" fmla="*/ 86 w 93"/>
                <a:gd name="T95" fmla="*/ 26 h 37"/>
                <a:gd name="T96" fmla="*/ 93 w 93"/>
                <a:gd name="T97" fmla="*/ 17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1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2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9"/>
                    <a:pt x="60" y="25"/>
                    <a:pt x="59" y="22"/>
                  </a:cubicBezTo>
                  <a:cubicBezTo>
                    <a:pt x="61" y="22"/>
                    <a:pt x="62" y="22"/>
                    <a:pt x="63" y="22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1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8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5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8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786"/>
            <p:cNvSpPr>
              <a:spLocks noEditPoints="1"/>
            </p:cNvSpPr>
            <p:nvPr/>
          </p:nvSpPr>
          <p:spPr bwMode="auto">
            <a:xfrm>
              <a:off x="3009" y="2648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6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6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5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9"/>
                    <a:pt x="73" y="29"/>
                    <a:pt x="73" y="29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8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3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4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4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2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2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787"/>
            <p:cNvSpPr>
              <a:spLocks noEditPoints="1"/>
            </p:cNvSpPr>
            <p:nvPr/>
          </p:nvSpPr>
          <p:spPr bwMode="auto">
            <a:xfrm>
              <a:off x="3009" y="2700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44 w 93"/>
                <a:gd name="T79" fmla="*/ 20 h 37"/>
                <a:gd name="T80" fmla="*/ 4 w 93"/>
                <a:gd name="T81" fmla="*/ 7 h 37"/>
                <a:gd name="T82" fmla="*/ 3 w 93"/>
                <a:gd name="T83" fmla="*/ 3 h 37"/>
                <a:gd name="T84" fmla="*/ 0 w 93"/>
                <a:gd name="T85" fmla="*/ 6 h 37"/>
                <a:gd name="T86" fmla="*/ 1 w 93"/>
                <a:gd name="T87" fmla="*/ 19 h 37"/>
                <a:gd name="T88" fmla="*/ 41 w 93"/>
                <a:gd name="T89" fmla="*/ 37 h 37"/>
                <a:gd name="T90" fmla="*/ 79 w 93"/>
                <a:gd name="T91" fmla="*/ 30 h 37"/>
                <a:gd name="T92" fmla="*/ 84 w 93"/>
                <a:gd name="T93" fmla="*/ 27 h 37"/>
                <a:gd name="T94" fmla="*/ 86 w 93"/>
                <a:gd name="T95" fmla="*/ 26 h 37"/>
                <a:gd name="T96" fmla="*/ 92 w 93"/>
                <a:gd name="T97" fmla="*/ 15 h 37"/>
                <a:gd name="T98" fmla="*/ 91 w 93"/>
                <a:gd name="T9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6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3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3"/>
                    <a:pt x="54" y="33"/>
                    <a:pt x="54" y="33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3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2"/>
                    <a:pt x="60" y="32"/>
                  </a:cubicBezTo>
                  <a:moveTo>
                    <a:pt x="26" y="32"/>
                  </a:moveTo>
                  <a:cubicBezTo>
                    <a:pt x="24" y="32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5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20"/>
                    <a:pt x="71" y="19"/>
                    <a:pt x="73" y="19"/>
                  </a:cubicBezTo>
                  <a:cubicBezTo>
                    <a:pt x="73" y="22"/>
                    <a:pt x="73" y="25"/>
                    <a:pt x="73" y="28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8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8"/>
                    <a:pt x="75" y="28"/>
                    <a:pt x="75" y="28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9"/>
                    <a:pt x="86" y="16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10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7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7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788"/>
            <p:cNvSpPr>
              <a:spLocks noEditPoints="1"/>
            </p:cNvSpPr>
            <p:nvPr/>
          </p:nvSpPr>
          <p:spPr bwMode="auto">
            <a:xfrm>
              <a:off x="3009" y="2752"/>
              <a:ext cx="220" cy="87"/>
            </a:xfrm>
            <a:custGeom>
              <a:avLst/>
              <a:gdLst>
                <a:gd name="T0" fmla="*/ 47 w 93"/>
                <a:gd name="T1" fmla="*/ 23 h 37"/>
                <a:gd name="T2" fmla="*/ 42 w 93"/>
                <a:gd name="T3" fmla="*/ 33 h 37"/>
                <a:gd name="T4" fmla="*/ 44 w 93"/>
                <a:gd name="T5" fmla="*/ 23 h 37"/>
                <a:gd name="T6" fmla="*/ 35 w 93"/>
                <a:gd name="T7" fmla="*/ 33 h 37"/>
                <a:gd name="T8" fmla="*/ 41 w 93"/>
                <a:gd name="T9" fmla="*/ 30 h 37"/>
                <a:gd name="T10" fmla="*/ 48 w 93"/>
                <a:gd name="T11" fmla="*/ 24 h 37"/>
                <a:gd name="T12" fmla="*/ 52 w 93"/>
                <a:gd name="T13" fmla="*/ 23 h 37"/>
                <a:gd name="T14" fmla="*/ 49 w 93"/>
                <a:gd name="T15" fmla="*/ 33 h 37"/>
                <a:gd name="T16" fmla="*/ 54 w 93"/>
                <a:gd name="T17" fmla="*/ 31 h 37"/>
                <a:gd name="T18" fmla="*/ 55 w 93"/>
                <a:gd name="T19" fmla="*/ 23 h 37"/>
                <a:gd name="T20" fmla="*/ 57 w 93"/>
                <a:gd name="T21" fmla="*/ 32 h 37"/>
                <a:gd name="T22" fmla="*/ 58 w 93"/>
                <a:gd name="T23" fmla="*/ 32 h 37"/>
                <a:gd name="T24" fmla="*/ 28 w 93"/>
                <a:gd name="T25" fmla="*/ 32 h 37"/>
                <a:gd name="T26" fmla="*/ 32 w 93"/>
                <a:gd name="T27" fmla="*/ 23 h 37"/>
                <a:gd name="T28" fmla="*/ 34 w 93"/>
                <a:gd name="T29" fmla="*/ 33 h 37"/>
                <a:gd name="T30" fmla="*/ 63 w 93"/>
                <a:gd name="T31" fmla="*/ 21 h 37"/>
                <a:gd name="T32" fmla="*/ 63 w 93"/>
                <a:gd name="T33" fmla="*/ 31 h 37"/>
                <a:gd name="T34" fmla="*/ 20 w 93"/>
                <a:gd name="T35" fmla="*/ 30 h 37"/>
                <a:gd name="T36" fmla="*/ 26 w 93"/>
                <a:gd name="T37" fmla="*/ 22 h 37"/>
                <a:gd name="T38" fmla="*/ 65 w 93"/>
                <a:gd name="T39" fmla="*/ 31 h 37"/>
                <a:gd name="T40" fmla="*/ 64 w 93"/>
                <a:gd name="T41" fmla="*/ 21 h 37"/>
                <a:gd name="T42" fmla="*/ 67 w 93"/>
                <a:gd name="T43" fmla="*/ 26 h 37"/>
                <a:gd name="T44" fmla="*/ 69 w 93"/>
                <a:gd name="T45" fmla="*/ 30 h 37"/>
                <a:gd name="T46" fmla="*/ 73 w 93"/>
                <a:gd name="T47" fmla="*/ 19 h 37"/>
                <a:gd name="T48" fmla="*/ 69 w 93"/>
                <a:gd name="T49" fmla="*/ 30 h 37"/>
                <a:gd name="T50" fmla="*/ 13 w 93"/>
                <a:gd name="T51" fmla="*/ 18 h 37"/>
                <a:gd name="T52" fmla="*/ 19 w 93"/>
                <a:gd name="T53" fmla="*/ 30 h 37"/>
                <a:gd name="T54" fmla="*/ 74 w 93"/>
                <a:gd name="T55" fmla="*/ 18 h 37"/>
                <a:gd name="T56" fmla="*/ 75 w 93"/>
                <a:gd name="T57" fmla="*/ 28 h 37"/>
                <a:gd name="T58" fmla="*/ 9 w 93"/>
                <a:gd name="T59" fmla="*/ 16 h 37"/>
                <a:gd name="T60" fmla="*/ 7 w 93"/>
                <a:gd name="T61" fmla="*/ 23 h 37"/>
                <a:gd name="T62" fmla="*/ 6 w 93"/>
                <a:gd name="T63" fmla="*/ 14 h 37"/>
                <a:gd name="T64" fmla="*/ 79 w 93"/>
                <a:gd name="T65" fmla="*/ 26 h 37"/>
                <a:gd name="T66" fmla="*/ 84 w 93"/>
                <a:gd name="T67" fmla="*/ 23 h 37"/>
                <a:gd name="T68" fmla="*/ 4 w 93"/>
                <a:gd name="T69" fmla="*/ 15 h 37"/>
                <a:gd name="T70" fmla="*/ 4 w 93"/>
                <a:gd name="T71" fmla="*/ 13 h 37"/>
                <a:gd name="T72" fmla="*/ 86 w 93"/>
                <a:gd name="T73" fmla="*/ 13 h 37"/>
                <a:gd name="T74" fmla="*/ 89 w 93"/>
                <a:gd name="T75" fmla="*/ 18 h 37"/>
                <a:gd name="T76" fmla="*/ 89 w 93"/>
                <a:gd name="T77" fmla="*/ 2 h 37"/>
                <a:gd name="T78" fmla="*/ 89 w 93"/>
                <a:gd name="T79" fmla="*/ 6 h 37"/>
                <a:gd name="T80" fmla="*/ 32 w 93"/>
                <a:gd name="T81" fmla="*/ 19 h 37"/>
                <a:gd name="T82" fmla="*/ 4 w 93"/>
                <a:gd name="T83" fmla="*/ 5 h 37"/>
                <a:gd name="T84" fmla="*/ 2 w 93"/>
                <a:gd name="T85" fmla="*/ 3 h 37"/>
                <a:gd name="T86" fmla="*/ 1 w 93"/>
                <a:gd name="T87" fmla="*/ 8 h 37"/>
                <a:gd name="T88" fmla="*/ 2 w 93"/>
                <a:gd name="T89" fmla="*/ 20 h 37"/>
                <a:gd name="T90" fmla="*/ 70 w 93"/>
                <a:gd name="T91" fmla="*/ 33 h 37"/>
                <a:gd name="T92" fmla="*/ 80 w 93"/>
                <a:gd name="T93" fmla="*/ 29 h 37"/>
                <a:gd name="T94" fmla="*/ 86 w 93"/>
                <a:gd name="T95" fmla="*/ 26 h 37"/>
                <a:gd name="T96" fmla="*/ 92 w 93"/>
                <a:gd name="T97" fmla="*/ 18 h 37"/>
                <a:gd name="T98" fmla="*/ 93 w 93"/>
                <a:gd name="T9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3" h="37">
                  <a:moveTo>
                    <a:pt x="44" y="23"/>
                  </a:moveTo>
                  <a:cubicBezTo>
                    <a:pt x="45" y="23"/>
                    <a:pt x="46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3"/>
                    <a:pt x="47" y="23"/>
                    <a:pt x="47" y="23"/>
                  </a:cubicBezTo>
                  <a:cubicBezTo>
                    <a:pt x="47" y="27"/>
                    <a:pt x="47" y="30"/>
                    <a:pt x="48" y="33"/>
                  </a:cubicBezTo>
                  <a:cubicBezTo>
                    <a:pt x="46" y="33"/>
                    <a:pt x="44" y="33"/>
                    <a:pt x="42" y="33"/>
                  </a:cubicBezTo>
                  <a:cubicBezTo>
                    <a:pt x="42" y="32"/>
                    <a:pt x="42" y="31"/>
                    <a:pt x="42" y="30"/>
                  </a:cubicBezTo>
                  <a:cubicBezTo>
                    <a:pt x="42" y="28"/>
                    <a:pt x="42" y="25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moveTo>
                    <a:pt x="41" y="33"/>
                  </a:moveTo>
                  <a:cubicBezTo>
                    <a:pt x="39" y="33"/>
                    <a:pt x="37" y="33"/>
                    <a:pt x="35" y="33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0"/>
                    <a:pt x="35" y="26"/>
                    <a:pt x="35" y="23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1" y="25"/>
                    <a:pt x="41" y="28"/>
                    <a:pt x="41" y="30"/>
                  </a:cubicBezTo>
                  <a:cubicBezTo>
                    <a:pt x="41" y="31"/>
                    <a:pt x="41" y="32"/>
                    <a:pt x="41" y="33"/>
                  </a:cubicBezTo>
                  <a:moveTo>
                    <a:pt x="49" y="33"/>
                  </a:moveTo>
                  <a:cubicBezTo>
                    <a:pt x="49" y="30"/>
                    <a:pt x="49" y="27"/>
                    <a:pt x="48" y="24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50" y="23"/>
                    <a:pt x="51" y="23"/>
                    <a:pt x="52" y="23"/>
                  </a:cubicBezTo>
                  <a:cubicBezTo>
                    <a:pt x="52" y="25"/>
                    <a:pt x="52" y="27"/>
                    <a:pt x="52" y="29"/>
                  </a:cubicBezTo>
                  <a:cubicBezTo>
                    <a:pt x="52" y="30"/>
                    <a:pt x="52" y="32"/>
                    <a:pt x="52" y="33"/>
                  </a:cubicBezTo>
                  <a:cubicBezTo>
                    <a:pt x="51" y="33"/>
                    <a:pt x="50" y="33"/>
                    <a:pt x="49" y="33"/>
                  </a:cubicBezTo>
                  <a:moveTo>
                    <a:pt x="54" y="32"/>
                  </a:moveTo>
                  <a:cubicBezTo>
                    <a:pt x="54" y="32"/>
                    <a:pt x="54" y="32"/>
                    <a:pt x="54" y="31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4" y="30"/>
                    <a:pt x="54" y="30"/>
                    <a:pt x="54" y="29"/>
                  </a:cubicBezTo>
                  <a:cubicBezTo>
                    <a:pt x="54" y="27"/>
                    <a:pt x="54" y="25"/>
                    <a:pt x="54" y="23"/>
                  </a:cubicBezTo>
                  <a:cubicBezTo>
                    <a:pt x="54" y="23"/>
                    <a:pt x="55" y="23"/>
                    <a:pt x="55" y="23"/>
                  </a:cubicBezTo>
                  <a:cubicBezTo>
                    <a:pt x="55" y="26"/>
                    <a:pt x="55" y="29"/>
                    <a:pt x="55" y="32"/>
                  </a:cubicBezTo>
                  <a:cubicBezTo>
                    <a:pt x="54" y="32"/>
                    <a:pt x="54" y="32"/>
                    <a:pt x="54" y="32"/>
                  </a:cubicBezTo>
                  <a:moveTo>
                    <a:pt x="57" y="32"/>
                  </a:moveTo>
                  <a:cubicBezTo>
                    <a:pt x="57" y="29"/>
                    <a:pt x="57" y="26"/>
                    <a:pt x="57" y="22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8" y="25"/>
                    <a:pt x="58" y="29"/>
                    <a:pt x="58" y="32"/>
                  </a:cubicBezTo>
                  <a:cubicBezTo>
                    <a:pt x="58" y="32"/>
                    <a:pt x="57" y="32"/>
                    <a:pt x="57" y="32"/>
                  </a:cubicBezTo>
                  <a:moveTo>
                    <a:pt x="34" y="33"/>
                  </a:moveTo>
                  <a:cubicBezTo>
                    <a:pt x="32" y="33"/>
                    <a:pt x="30" y="33"/>
                    <a:pt x="28" y="32"/>
                  </a:cubicBezTo>
                  <a:cubicBezTo>
                    <a:pt x="28" y="31"/>
                    <a:pt x="28" y="30"/>
                    <a:pt x="28" y="29"/>
                  </a:cubicBezTo>
                  <a:cubicBezTo>
                    <a:pt x="28" y="27"/>
                    <a:pt x="28" y="24"/>
                    <a:pt x="28" y="22"/>
                  </a:cubicBezTo>
                  <a:cubicBezTo>
                    <a:pt x="29" y="22"/>
                    <a:pt x="31" y="22"/>
                    <a:pt x="32" y="23"/>
                  </a:cubicBezTo>
                  <a:cubicBezTo>
                    <a:pt x="32" y="23"/>
                    <a:pt x="33" y="23"/>
                    <a:pt x="33" y="23"/>
                  </a:cubicBezTo>
                  <a:cubicBezTo>
                    <a:pt x="34" y="26"/>
                    <a:pt x="34" y="30"/>
                    <a:pt x="34" y="33"/>
                  </a:cubicBezTo>
                  <a:cubicBezTo>
                    <a:pt x="34" y="33"/>
                    <a:pt x="34" y="33"/>
                    <a:pt x="34" y="33"/>
                  </a:cubicBezTo>
                  <a:moveTo>
                    <a:pt x="60" y="32"/>
                  </a:moveTo>
                  <a:cubicBezTo>
                    <a:pt x="60" y="28"/>
                    <a:pt x="60" y="25"/>
                    <a:pt x="59" y="22"/>
                  </a:cubicBezTo>
                  <a:cubicBezTo>
                    <a:pt x="61" y="22"/>
                    <a:pt x="62" y="22"/>
                    <a:pt x="63" y="21"/>
                  </a:cubicBezTo>
                  <a:cubicBezTo>
                    <a:pt x="63" y="24"/>
                    <a:pt x="63" y="27"/>
                    <a:pt x="63" y="30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62" y="31"/>
                    <a:pt x="61" y="31"/>
                    <a:pt x="60" y="32"/>
                  </a:cubicBezTo>
                  <a:moveTo>
                    <a:pt x="26" y="32"/>
                  </a:moveTo>
                  <a:cubicBezTo>
                    <a:pt x="24" y="31"/>
                    <a:pt x="22" y="31"/>
                    <a:pt x="20" y="30"/>
                  </a:cubicBezTo>
                  <a:cubicBezTo>
                    <a:pt x="20" y="29"/>
                    <a:pt x="20" y="28"/>
                    <a:pt x="20" y="26"/>
                  </a:cubicBezTo>
                  <a:cubicBezTo>
                    <a:pt x="20" y="24"/>
                    <a:pt x="20" y="23"/>
                    <a:pt x="21" y="21"/>
                  </a:cubicBezTo>
                  <a:cubicBezTo>
                    <a:pt x="23" y="21"/>
                    <a:pt x="24" y="22"/>
                    <a:pt x="26" y="22"/>
                  </a:cubicBezTo>
                  <a:cubicBezTo>
                    <a:pt x="26" y="24"/>
                    <a:pt x="26" y="27"/>
                    <a:pt x="26" y="29"/>
                  </a:cubicBezTo>
                  <a:cubicBezTo>
                    <a:pt x="26" y="30"/>
                    <a:pt x="26" y="31"/>
                    <a:pt x="26" y="32"/>
                  </a:cubicBezTo>
                  <a:moveTo>
                    <a:pt x="65" y="31"/>
                  </a:moveTo>
                  <a:cubicBezTo>
                    <a:pt x="65" y="30"/>
                    <a:pt x="65" y="30"/>
                    <a:pt x="65" y="30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64" y="27"/>
                    <a:pt x="64" y="24"/>
                    <a:pt x="64" y="21"/>
                  </a:cubicBezTo>
                  <a:cubicBezTo>
                    <a:pt x="64" y="21"/>
                    <a:pt x="64" y="21"/>
                    <a:pt x="64" y="21"/>
                  </a:cubicBezTo>
                  <a:cubicBezTo>
                    <a:pt x="65" y="21"/>
                    <a:pt x="66" y="21"/>
                    <a:pt x="67" y="20"/>
                  </a:cubicBezTo>
                  <a:cubicBezTo>
                    <a:pt x="67" y="22"/>
                    <a:pt x="67" y="24"/>
                    <a:pt x="67" y="26"/>
                  </a:cubicBezTo>
                  <a:cubicBezTo>
                    <a:pt x="67" y="27"/>
                    <a:pt x="67" y="29"/>
                    <a:pt x="67" y="30"/>
                  </a:cubicBezTo>
                  <a:cubicBezTo>
                    <a:pt x="66" y="30"/>
                    <a:pt x="66" y="31"/>
                    <a:pt x="65" y="31"/>
                  </a:cubicBezTo>
                  <a:moveTo>
                    <a:pt x="69" y="30"/>
                  </a:moveTo>
                  <a:cubicBezTo>
                    <a:pt x="69" y="28"/>
                    <a:pt x="69" y="27"/>
                    <a:pt x="69" y="26"/>
                  </a:cubicBezTo>
                  <a:cubicBezTo>
                    <a:pt x="69" y="24"/>
                    <a:pt x="69" y="22"/>
                    <a:pt x="69" y="20"/>
                  </a:cubicBezTo>
                  <a:cubicBezTo>
                    <a:pt x="70" y="19"/>
                    <a:pt x="71" y="19"/>
                    <a:pt x="73" y="19"/>
                  </a:cubicBezTo>
                  <a:cubicBezTo>
                    <a:pt x="73" y="22"/>
                    <a:pt x="73" y="25"/>
                    <a:pt x="73" y="27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0" y="29"/>
                    <a:pt x="69" y="30"/>
                  </a:cubicBezTo>
                  <a:moveTo>
                    <a:pt x="19" y="30"/>
                  </a:moveTo>
                  <a:cubicBezTo>
                    <a:pt x="17" y="29"/>
                    <a:pt x="15" y="28"/>
                    <a:pt x="13" y="27"/>
                  </a:cubicBezTo>
                  <a:cubicBezTo>
                    <a:pt x="13" y="24"/>
                    <a:pt x="13" y="21"/>
                    <a:pt x="13" y="18"/>
                  </a:cubicBezTo>
                  <a:cubicBezTo>
                    <a:pt x="15" y="19"/>
                    <a:pt x="17" y="20"/>
                    <a:pt x="19" y="20"/>
                  </a:cubicBezTo>
                  <a:cubicBezTo>
                    <a:pt x="19" y="22"/>
                    <a:pt x="19" y="24"/>
                    <a:pt x="19" y="26"/>
                  </a:cubicBezTo>
                  <a:cubicBezTo>
                    <a:pt x="19" y="27"/>
                    <a:pt x="19" y="29"/>
                    <a:pt x="19" y="30"/>
                  </a:cubicBezTo>
                  <a:moveTo>
                    <a:pt x="75" y="28"/>
                  </a:moveTo>
                  <a:cubicBezTo>
                    <a:pt x="75" y="27"/>
                    <a:pt x="75" y="27"/>
                    <a:pt x="75" y="27"/>
                  </a:cubicBezTo>
                  <a:cubicBezTo>
                    <a:pt x="75" y="24"/>
                    <a:pt x="75" y="21"/>
                    <a:pt x="74" y="18"/>
                  </a:cubicBezTo>
                  <a:cubicBezTo>
                    <a:pt x="75" y="18"/>
                    <a:pt x="76" y="17"/>
                    <a:pt x="77" y="17"/>
                  </a:cubicBezTo>
                  <a:cubicBezTo>
                    <a:pt x="78" y="20"/>
                    <a:pt x="78" y="23"/>
                    <a:pt x="78" y="27"/>
                  </a:cubicBezTo>
                  <a:cubicBezTo>
                    <a:pt x="77" y="27"/>
                    <a:pt x="76" y="27"/>
                    <a:pt x="75" y="28"/>
                  </a:cubicBezTo>
                  <a:moveTo>
                    <a:pt x="11" y="26"/>
                  </a:moveTo>
                  <a:cubicBezTo>
                    <a:pt x="10" y="26"/>
                    <a:pt x="10" y="25"/>
                    <a:pt x="9" y="25"/>
                  </a:cubicBezTo>
                  <a:cubicBezTo>
                    <a:pt x="9" y="22"/>
                    <a:pt x="9" y="19"/>
                    <a:pt x="9" y="16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20"/>
                    <a:pt x="11" y="23"/>
                    <a:pt x="11" y="26"/>
                  </a:cubicBezTo>
                  <a:moveTo>
                    <a:pt x="7" y="23"/>
                  </a:moveTo>
                  <a:cubicBezTo>
                    <a:pt x="7" y="22"/>
                    <a:pt x="6" y="22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19"/>
                    <a:pt x="6" y="17"/>
                    <a:pt x="6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8"/>
                    <a:pt x="7" y="20"/>
                    <a:pt x="7" y="23"/>
                  </a:cubicBezTo>
                  <a:moveTo>
                    <a:pt x="79" y="26"/>
                  </a:moveTo>
                  <a:cubicBezTo>
                    <a:pt x="79" y="23"/>
                    <a:pt x="79" y="19"/>
                    <a:pt x="79" y="16"/>
                  </a:cubicBezTo>
                  <a:cubicBezTo>
                    <a:pt x="81" y="15"/>
                    <a:pt x="82" y="14"/>
                    <a:pt x="84" y="13"/>
                  </a:cubicBezTo>
                  <a:cubicBezTo>
                    <a:pt x="84" y="17"/>
                    <a:pt x="84" y="20"/>
                    <a:pt x="84" y="23"/>
                  </a:cubicBezTo>
                  <a:cubicBezTo>
                    <a:pt x="84" y="23"/>
                    <a:pt x="83" y="24"/>
                    <a:pt x="82" y="25"/>
                  </a:cubicBezTo>
                  <a:cubicBezTo>
                    <a:pt x="81" y="25"/>
                    <a:pt x="80" y="25"/>
                    <a:pt x="79" y="26"/>
                  </a:cubicBezTo>
                  <a:moveTo>
                    <a:pt x="4" y="15"/>
                  </a:moveTo>
                  <a:cubicBezTo>
                    <a:pt x="4" y="15"/>
                    <a:pt x="4" y="15"/>
                    <a:pt x="4" y="15"/>
                  </a:cubicBezTo>
                  <a:cubicBezTo>
                    <a:pt x="4" y="14"/>
                    <a:pt x="4" y="13"/>
                    <a:pt x="4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4"/>
                    <a:pt x="4" y="15"/>
                  </a:cubicBezTo>
                  <a:moveTo>
                    <a:pt x="86" y="21"/>
                  </a:moveTo>
                  <a:cubicBezTo>
                    <a:pt x="86" y="18"/>
                    <a:pt x="86" y="15"/>
                    <a:pt x="86" y="13"/>
                  </a:cubicBezTo>
                  <a:cubicBezTo>
                    <a:pt x="87" y="12"/>
                    <a:pt x="88" y="11"/>
                    <a:pt x="89" y="10"/>
                  </a:cubicBezTo>
                  <a:cubicBezTo>
                    <a:pt x="89" y="13"/>
                    <a:pt x="89" y="15"/>
                    <a:pt x="89" y="17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8" y="19"/>
                    <a:pt x="87" y="20"/>
                    <a:pt x="86" y="21"/>
                  </a:cubicBezTo>
                  <a:moveTo>
                    <a:pt x="91" y="0"/>
                  </a:moveTo>
                  <a:cubicBezTo>
                    <a:pt x="90" y="0"/>
                    <a:pt x="89" y="1"/>
                    <a:pt x="89" y="2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89" y="3"/>
                    <a:pt x="89" y="5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76" y="16"/>
                    <a:pt x="60" y="20"/>
                    <a:pt x="44" y="20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0" y="20"/>
                    <a:pt x="36" y="20"/>
                    <a:pt x="32" y="19"/>
                  </a:cubicBezTo>
                  <a:cubicBezTo>
                    <a:pt x="22" y="18"/>
                    <a:pt x="12" y="16"/>
                    <a:pt x="6" y="9"/>
                  </a:cubicBezTo>
                  <a:cubicBezTo>
                    <a:pt x="5" y="9"/>
                    <a:pt x="4" y="8"/>
                    <a:pt x="4" y="7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2" y="3"/>
                    <a:pt x="1" y="3"/>
                    <a:pt x="1" y="4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9"/>
                    <a:pt x="0" y="10"/>
                    <a:pt x="0" y="10"/>
                  </a:cubicBezTo>
                  <a:cubicBezTo>
                    <a:pt x="0" y="13"/>
                    <a:pt x="1" y="16"/>
                    <a:pt x="1" y="19"/>
                  </a:cubicBezTo>
                  <a:cubicBezTo>
                    <a:pt x="1" y="19"/>
                    <a:pt x="1" y="20"/>
                    <a:pt x="2" y="20"/>
                  </a:cubicBezTo>
                  <a:cubicBezTo>
                    <a:pt x="2" y="22"/>
                    <a:pt x="4" y="24"/>
                    <a:pt x="5" y="26"/>
                  </a:cubicBezTo>
                  <a:cubicBezTo>
                    <a:pt x="11" y="31"/>
                    <a:pt x="23" y="37"/>
                    <a:pt x="41" y="37"/>
                  </a:cubicBezTo>
                  <a:cubicBezTo>
                    <a:pt x="49" y="37"/>
                    <a:pt x="60" y="36"/>
                    <a:pt x="70" y="33"/>
                  </a:cubicBezTo>
                  <a:cubicBezTo>
                    <a:pt x="73" y="32"/>
                    <a:pt x="76" y="31"/>
                    <a:pt x="79" y="30"/>
                  </a:cubicBezTo>
                  <a:cubicBezTo>
                    <a:pt x="79" y="30"/>
                    <a:pt x="79" y="30"/>
                    <a:pt x="79" y="30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0" y="29"/>
                    <a:pt x="80" y="29"/>
                    <a:pt x="80" y="29"/>
                  </a:cubicBezTo>
                  <a:cubicBezTo>
                    <a:pt x="81" y="29"/>
                    <a:pt x="83" y="28"/>
                    <a:pt x="84" y="27"/>
                  </a:cubicBezTo>
                  <a:cubicBezTo>
                    <a:pt x="84" y="27"/>
                    <a:pt x="85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9" y="24"/>
                    <a:pt x="91" y="21"/>
                    <a:pt x="92" y="18"/>
                  </a:cubicBezTo>
                  <a:cubicBezTo>
                    <a:pt x="92" y="18"/>
                    <a:pt x="93" y="17"/>
                    <a:pt x="93" y="16"/>
                  </a:cubicBezTo>
                  <a:cubicBezTo>
                    <a:pt x="93" y="16"/>
                    <a:pt x="92" y="16"/>
                    <a:pt x="92" y="15"/>
                  </a:cubicBezTo>
                  <a:cubicBezTo>
                    <a:pt x="92" y="11"/>
                    <a:pt x="93" y="6"/>
                    <a:pt x="93" y="2"/>
                  </a:cubicBezTo>
                  <a:cubicBezTo>
                    <a:pt x="93" y="1"/>
                    <a:pt x="9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789"/>
            <p:cNvSpPr>
              <a:spLocks noEditPoints="1"/>
            </p:cNvSpPr>
            <p:nvPr/>
          </p:nvSpPr>
          <p:spPr bwMode="auto">
            <a:xfrm>
              <a:off x="3343" y="896"/>
              <a:ext cx="258" cy="223"/>
            </a:xfrm>
            <a:custGeom>
              <a:avLst/>
              <a:gdLst>
                <a:gd name="T0" fmla="*/ 77 w 109"/>
                <a:gd name="T1" fmla="*/ 90 h 94"/>
                <a:gd name="T2" fmla="*/ 60 w 109"/>
                <a:gd name="T3" fmla="*/ 73 h 94"/>
                <a:gd name="T4" fmla="*/ 63 w 109"/>
                <a:gd name="T5" fmla="*/ 70 h 94"/>
                <a:gd name="T6" fmla="*/ 72 w 109"/>
                <a:gd name="T7" fmla="*/ 64 h 94"/>
                <a:gd name="T8" fmla="*/ 77 w 109"/>
                <a:gd name="T9" fmla="*/ 90 h 94"/>
                <a:gd name="T10" fmla="*/ 79 w 109"/>
                <a:gd name="T11" fmla="*/ 84 h 94"/>
                <a:gd name="T12" fmla="*/ 75 w 109"/>
                <a:gd name="T13" fmla="*/ 63 h 94"/>
                <a:gd name="T14" fmla="*/ 75 w 109"/>
                <a:gd name="T15" fmla="*/ 62 h 94"/>
                <a:gd name="T16" fmla="*/ 75 w 109"/>
                <a:gd name="T17" fmla="*/ 61 h 94"/>
                <a:gd name="T18" fmla="*/ 19 w 109"/>
                <a:gd name="T19" fmla="*/ 13 h 94"/>
                <a:gd name="T20" fmla="*/ 55 w 109"/>
                <a:gd name="T21" fmla="*/ 37 h 94"/>
                <a:gd name="T22" fmla="*/ 83 w 109"/>
                <a:gd name="T23" fmla="*/ 56 h 94"/>
                <a:gd name="T24" fmla="*/ 79 w 109"/>
                <a:gd name="T25" fmla="*/ 84 h 94"/>
                <a:gd name="T26" fmla="*/ 43 w 109"/>
                <a:gd name="T27" fmla="*/ 81 h 94"/>
                <a:gd name="T28" fmla="*/ 33 w 109"/>
                <a:gd name="T29" fmla="*/ 64 h 94"/>
                <a:gd name="T30" fmla="*/ 13 w 109"/>
                <a:gd name="T31" fmla="*/ 24 h 94"/>
                <a:gd name="T32" fmla="*/ 5 w 109"/>
                <a:gd name="T33" fmla="*/ 9 h 94"/>
                <a:gd name="T34" fmla="*/ 4 w 109"/>
                <a:gd name="T35" fmla="*/ 5 h 94"/>
                <a:gd name="T36" fmla="*/ 71 w 109"/>
                <a:gd name="T37" fmla="*/ 61 h 94"/>
                <a:gd name="T38" fmla="*/ 57 w 109"/>
                <a:gd name="T39" fmla="*/ 72 h 94"/>
                <a:gd name="T40" fmla="*/ 50 w 109"/>
                <a:gd name="T41" fmla="*/ 78 h 94"/>
                <a:gd name="T42" fmla="*/ 43 w 109"/>
                <a:gd name="T43" fmla="*/ 81 h 94"/>
                <a:gd name="T44" fmla="*/ 85 w 109"/>
                <a:gd name="T45" fmla="*/ 54 h 94"/>
                <a:gd name="T46" fmla="*/ 56 w 109"/>
                <a:gd name="T47" fmla="*/ 35 h 94"/>
                <a:gd name="T48" fmla="*/ 10 w 109"/>
                <a:gd name="T49" fmla="*/ 4 h 94"/>
                <a:gd name="T50" fmla="*/ 35 w 109"/>
                <a:gd name="T51" fmla="*/ 13 h 94"/>
                <a:gd name="T52" fmla="*/ 105 w 109"/>
                <a:gd name="T53" fmla="*/ 42 h 94"/>
                <a:gd name="T54" fmla="*/ 85 w 109"/>
                <a:gd name="T55" fmla="*/ 54 h 94"/>
                <a:gd name="T56" fmla="*/ 2 w 109"/>
                <a:gd name="T57" fmla="*/ 0 h 94"/>
                <a:gd name="T58" fmla="*/ 1 w 109"/>
                <a:gd name="T59" fmla="*/ 1 h 94"/>
                <a:gd name="T60" fmla="*/ 1 w 109"/>
                <a:gd name="T61" fmla="*/ 1 h 94"/>
                <a:gd name="T62" fmla="*/ 0 w 109"/>
                <a:gd name="T63" fmla="*/ 1 h 94"/>
                <a:gd name="T64" fmla="*/ 0 w 109"/>
                <a:gd name="T65" fmla="*/ 1 h 94"/>
                <a:gd name="T66" fmla="*/ 0 w 109"/>
                <a:gd name="T67" fmla="*/ 1 h 94"/>
                <a:gd name="T68" fmla="*/ 0 w 109"/>
                <a:gd name="T69" fmla="*/ 1 h 94"/>
                <a:gd name="T70" fmla="*/ 0 w 109"/>
                <a:gd name="T71" fmla="*/ 1 h 94"/>
                <a:gd name="T72" fmla="*/ 0 w 109"/>
                <a:gd name="T73" fmla="*/ 2 h 94"/>
                <a:gd name="T74" fmla="*/ 0 w 109"/>
                <a:gd name="T75" fmla="*/ 2 h 94"/>
                <a:gd name="T76" fmla="*/ 0 w 109"/>
                <a:gd name="T77" fmla="*/ 3 h 94"/>
                <a:gd name="T78" fmla="*/ 0 w 109"/>
                <a:gd name="T79" fmla="*/ 4 h 94"/>
                <a:gd name="T80" fmla="*/ 19 w 109"/>
                <a:gd name="T81" fmla="*/ 43 h 94"/>
                <a:gd name="T82" fmla="*/ 42 w 109"/>
                <a:gd name="T83" fmla="*/ 83 h 94"/>
                <a:gd name="T84" fmla="*/ 43 w 109"/>
                <a:gd name="T85" fmla="*/ 84 h 94"/>
                <a:gd name="T86" fmla="*/ 43 w 109"/>
                <a:gd name="T87" fmla="*/ 84 h 94"/>
                <a:gd name="T88" fmla="*/ 52 w 109"/>
                <a:gd name="T89" fmla="*/ 80 h 94"/>
                <a:gd name="T90" fmla="*/ 58 w 109"/>
                <a:gd name="T91" fmla="*/ 75 h 94"/>
                <a:gd name="T92" fmla="*/ 77 w 109"/>
                <a:gd name="T93" fmla="*/ 94 h 94"/>
                <a:gd name="T94" fmla="*/ 78 w 109"/>
                <a:gd name="T95" fmla="*/ 94 h 94"/>
                <a:gd name="T96" fmla="*/ 78 w 109"/>
                <a:gd name="T97" fmla="*/ 94 h 94"/>
                <a:gd name="T98" fmla="*/ 79 w 109"/>
                <a:gd name="T99" fmla="*/ 94 h 94"/>
                <a:gd name="T100" fmla="*/ 79 w 109"/>
                <a:gd name="T101" fmla="*/ 94 h 94"/>
                <a:gd name="T102" fmla="*/ 80 w 109"/>
                <a:gd name="T103" fmla="*/ 93 h 94"/>
                <a:gd name="T104" fmla="*/ 86 w 109"/>
                <a:gd name="T105" fmla="*/ 56 h 94"/>
                <a:gd name="T106" fmla="*/ 109 w 109"/>
                <a:gd name="T107" fmla="*/ 43 h 94"/>
                <a:gd name="T108" fmla="*/ 109 w 109"/>
                <a:gd name="T109" fmla="*/ 42 h 94"/>
                <a:gd name="T110" fmla="*/ 109 w 109"/>
                <a:gd name="T111" fmla="*/ 41 h 94"/>
                <a:gd name="T112" fmla="*/ 36 w 109"/>
                <a:gd name="T113" fmla="*/ 11 h 94"/>
                <a:gd name="T114" fmla="*/ 3 w 109"/>
                <a:gd name="T115" fmla="*/ 0 h 94"/>
                <a:gd name="T116" fmla="*/ 2 w 109"/>
                <a:gd name="T11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" h="94">
                  <a:moveTo>
                    <a:pt x="77" y="90"/>
                  </a:moveTo>
                  <a:cubicBezTo>
                    <a:pt x="71" y="84"/>
                    <a:pt x="66" y="79"/>
                    <a:pt x="60" y="73"/>
                  </a:cubicBezTo>
                  <a:cubicBezTo>
                    <a:pt x="61" y="72"/>
                    <a:pt x="62" y="71"/>
                    <a:pt x="63" y="70"/>
                  </a:cubicBezTo>
                  <a:cubicBezTo>
                    <a:pt x="66" y="67"/>
                    <a:pt x="69" y="65"/>
                    <a:pt x="72" y="64"/>
                  </a:cubicBezTo>
                  <a:cubicBezTo>
                    <a:pt x="74" y="70"/>
                    <a:pt x="75" y="78"/>
                    <a:pt x="77" y="90"/>
                  </a:cubicBezTo>
                  <a:moveTo>
                    <a:pt x="79" y="84"/>
                  </a:moveTo>
                  <a:cubicBezTo>
                    <a:pt x="77" y="75"/>
                    <a:pt x="76" y="68"/>
                    <a:pt x="75" y="63"/>
                  </a:cubicBezTo>
                  <a:cubicBezTo>
                    <a:pt x="75" y="62"/>
                    <a:pt x="75" y="62"/>
                    <a:pt x="75" y="62"/>
                  </a:cubicBezTo>
                  <a:cubicBezTo>
                    <a:pt x="75" y="62"/>
                    <a:pt x="75" y="61"/>
                    <a:pt x="75" y="61"/>
                  </a:cubicBezTo>
                  <a:cubicBezTo>
                    <a:pt x="53" y="42"/>
                    <a:pt x="39" y="29"/>
                    <a:pt x="19" y="13"/>
                  </a:cubicBezTo>
                  <a:cubicBezTo>
                    <a:pt x="30" y="21"/>
                    <a:pt x="39" y="28"/>
                    <a:pt x="55" y="37"/>
                  </a:cubicBezTo>
                  <a:cubicBezTo>
                    <a:pt x="64" y="43"/>
                    <a:pt x="75" y="49"/>
                    <a:pt x="83" y="56"/>
                  </a:cubicBezTo>
                  <a:cubicBezTo>
                    <a:pt x="82" y="65"/>
                    <a:pt x="80" y="75"/>
                    <a:pt x="79" y="84"/>
                  </a:cubicBezTo>
                  <a:moveTo>
                    <a:pt x="43" y="81"/>
                  </a:moveTo>
                  <a:cubicBezTo>
                    <a:pt x="41" y="78"/>
                    <a:pt x="37" y="71"/>
                    <a:pt x="33" y="64"/>
                  </a:cubicBezTo>
                  <a:cubicBezTo>
                    <a:pt x="27" y="52"/>
                    <a:pt x="19" y="37"/>
                    <a:pt x="13" y="24"/>
                  </a:cubicBezTo>
                  <a:cubicBezTo>
                    <a:pt x="10" y="18"/>
                    <a:pt x="7" y="13"/>
                    <a:pt x="5" y="9"/>
                  </a:cubicBezTo>
                  <a:cubicBezTo>
                    <a:pt x="5" y="7"/>
                    <a:pt x="4" y="6"/>
                    <a:pt x="4" y="5"/>
                  </a:cubicBezTo>
                  <a:cubicBezTo>
                    <a:pt x="30" y="24"/>
                    <a:pt x="46" y="39"/>
                    <a:pt x="71" y="61"/>
                  </a:cubicBezTo>
                  <a:cubicBezTo>
                    <a:pt x="66" y="63"/>
                    <a:pt x="61" y="67"/>
                    <a:pt x="57" y="72"/>
                  </a:cubicBezTo>
                  <a:cubicBezTo>
                    <a:pt x="55" y="74"/>
                    <a:pt x="53" y="76"/>
                    <a:pt x="50" y="78"/>
                  </a:cubicBezTo>
                  <a:cubicBezTo>
                    <a:pt x="48" y="80"/>
                    <a:pt x="46" y="81"/>
                    <a:pt x="43" y="81"/>
                  </a:cubicBezTo>
                  <a:moveTo>
                    <a:pt x="85" y="54"/>
                  </a:moveTo>
                  <a:cubicBezTo>
                    <a:pt x="76" y="47"/>
                    <a:pt x="66" y="40"/>
                    <a:pt x="56" y="35"/>
                  </a:cubicBezTo>
                  <a:cubicBezTo>
                    <a:pt x="36" y="23"/>
                    <a:pt x="27" y="14"/>
                    <a:pt x="10" y="4"/>
                  </a:cubicBezTo>
                  <a:cubicBezTo>
                    <a:pt x="20" y="7"/>
                    <a:pt x="23" y="8"/>
                    <a:pt x="35" y="13"/>
                  </a:cubicBezTo>
                  <a:cubicBezTo>
                    <a:pt x="59" y="23"/>
                    <a:pt x="84" y="33"/>
                    <a:pt x="105" y="42"/>
                  </a:cubicBezTo>
                  <a:cubicBezTo>
                    <a:pt x="98" y="46"/>
                    <a:pt x="92" y="49"/>
                    <a:pt x="85" y="54"/>
                  </a:cubicBezTo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3" y="9"/>
                    <a:pt x="11" y="26"/>
                    <a:pt x="19" y="43"/>
                  </a:cubicBezTo>
                  <a:cubicBezTo>
                    <a:pt x="28" y="60"/>
                    <a:pt x="37" y="77"/>
                    <a:pt x="42" y="83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3" y="84"/>
                    <a:pt x="43" y="84"/>
                    <a:pt x="43" y="84"/>
                  </a:cubicBezTo>
                  <a:cubicBezTo>
                    <a:pt x="46" y="84"/>
                    <a:pt x="49" y="82"/>
                    <a:pt x="52" y="80"/>
                  </a:cubicBezTo>
                  <a:cubicBezTo>
                    <a:pt x="54" y="79"/>
                    <a:pt x="56" y="77"/>
                    <a:pt x="58" y="75"/>
                  </a:cubicBezTo>
                  <a:cubicBezTo>
                    <a:pt x="64" y="81"/>
                    <a:pt x="69" y="86"/>
                    <a:pt x="77" y="94"/>
                  </a:cubicBezTo>
                  <a:cubicBezTo>
                    <a:pt x="77" y="94"/>
                    <a:pt x="78" y="94"/>
                    <a:pt x="78" y="94"/>
                  </a:cubicBezTo>
                  <a:cubicBezTo>
                    <a:pt x="78" y="94"/>
                    <a:pt x="78" y="94"/>
                    <a:pt x="78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80" y="94"/>
                    <a:pt x="80" y="94"/>
                    <a:pt x="80" y="93"/>
                  </a:cubicBezTo>
                  <a:cubicBezTo>
                    <a:pt x="82" y="81"/>
                    <a:pt x="84" y="69"/>
                    <a:pt x="86" y="56"/>
                  </a:cubicBezTo>
                  <a:cubicBezTo>
                    <a:pt x="94" y="50"/>
                    <a:pt x="100" y="48"/>
                    <a:pt x="109" y="43"/>
                  </a:cubicBezTo>
                  <a:cubicBezTo>
                    <a:pt x="109" y="43"/>
                    <a:pt x="109" y="43"/>
                    <a:pt x="109" y="42"/>
                  </a:cubicBezTo>
                  <a:cubicBezTo>
                    <a:pt x="109" y="42"/>
                    <a:pt x="109" y="41"/>
                    <a:pt x="109" y="41"/>
                  </a:cubicBezTo>
                  <a:cubicBezTo>
                    <a:pt x="87" y="32"/>
                    <a:pt x="61" y="21"/>
                    <a:pt x="36" y="11"/>
                  </a:cubicBezTo>
                  <a:cubicBezTo>
                    <a:pt x="21" y="5"/>
                    <a:pt x="20" y="4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790"/>
            <p:cNvSpPr>
              <a:spLocks noEditPoints="1"/>
            </p:cNvSpPr>
            <p:nvPr/>
          </p:nvSpPr>
          <p:spPr bwMode="auto">
            <a:xfrm>
              <a:off x="3080" y="733"/>
              <a:ext cx="263" cy="225"/>
            </a:xfrm>
            <a:custGeom>
              <a:avLst/>
              <a:gdLst>
                <a:gd name="T0" fmla="*/ 78 w 111"/>
                <a:gd name="T1" fmla="*/ 89 h 95"/>
                <a:gd name="T2" fmla="*/ 62 w 111"/>
                <a:gd name="T3" fmla="*/ 74 h 95"/>
                <a:gd name="T4" fmla="*/ 64 w 111"/>
                <a:gd name="T5" fmla="*/ 71 h 95"/>
                <a:gd name="T6" fmla="*/ 73 w 111"/>
                <a:gd name="T7" fmla="*/ 65 h 95"/>
                <a:gd name="T8" fmla="*/ 78 w 111"/>
                <a:gd name="T9" fmla="*/ 89 h 95"/>
                <a:gd name="T10" fmla="*/ 80 w 111"/>
                <a:gd name="T11" fmla="*/ 82 h 95"/>
                <a:gd name="T12" fmla="*/ 76 w 111"/>
                <a:gd name="T13" fmla="*/ 64 h 95"/>
                <a:gd name="T14" fmla="*/ 77 w 111"/>
                <a:gd name="T15" fmla="*/ 63 h 95"/>
                <a:gd name="T16" fmla="*/ 76 w 111"/>
                <a:gd name="T17" fmla="*/ 61 h 95"/>
                <a:gd name="T18" fmla="*/ 31 w 111"/>
                <a:gd name="T19" fmla="*/ 22 h 95"/>
                <a:gd name="T20" fmla="*/ 56 w 111"/>
                <a:gd name="T21" fmla="*/ 38 h 95"/>
                <a:gd name="T22" fmla="*/ 84 w 111"/>
                <a:gd name="T23" fmla="*/ 57 h 95"/>
                <a:gd name="T24" fmla="*/ 80 w 111"/>
                <a:gd name="T25" fmla="*/ 82 h 95"/>
                <a:gd name="T26" fmla="*/ 45 w 111"/>
                <a:gd name="T27" fmla="*/ 81 h 95"/>
                <a:gd name="T28" fmla="*/ 35 w 111"/>
                <a:gd name="T29" fmla="*/ 64 h 95"/>
                <a:gd name="T30" fmla="*/ 14 w 111"/>
                <a:gd name="T31" fmla="*/ 25 h 95"/>
                <a:gd name="T32" fmla="*/ 7 w 111"/>
                <a:gd name="T33" fmla="*/ 9 h 95"/>
                <a:gd name="T34" fmla="*/ 6 w 111"/>
                <a:gd name="T35" fmla="*/ 7 h 95"/>
                <a:gd name="T36" fmla="*/ 71 w 111"/>
                <a:gd name="T37" fmla="*/ 62 h 95"/>
                <a:gd name="T38" fmla="*/ 66 w 111"/>
                <a:gd name="T39" fmla="*/ 65 h 95"/>
                <a:gd name="T40" fmla="*/ 55 w 111"/>
                <a:gd name="T41" fmla="*/ 75 h 95"/>
                <a:gd name="T42" fmla="*/ 45 w 111"/>
                <a:gd name="T43" fmla="*/ 81 h 95"/>
                <a:gd name="T44" fmla="*/ 86 w 111"/>
                <a:gd name="T45" fmla="*/ 54 h 95"/>
                <a:gd name="T46" fmla="*/ 58 w 111"/>
                <a:gd name="T47" fmla="*/ 35 h 95"/>
                <a:gd name="T48" fmla="*/ 31 w 111"/>
                <a:gd name="T49" fmla="*/ 17 h 95"/>
                <a:gd name="T50" fmla="*/ 14 w 111"/>
                <a:gd name="T51" fmla="*/ 6 h 95"/>
                <a:gd name="T52" fmla="*/ 20 w 111"/>
                <a:gd name="T53" fmla="*/ 8 h 95"/>
                <a:gd name="T54" fmla="*/ 36 w 111"/>
                <a:gd name="T55" fmla="*/ 14 h 95"/>
                <a:gd name="T56" fmla="*/ 105 w 111"/>
                <a:gd name="T57" fmla="*/ 43 h 95"/>
                <a:gd name="T58" fmla="*/ 86 w 111"/>
                <a:gd name="T59" fmla="*/ 54 h 95"/>
                <a:gd name="T60" fmla="*/ 4 w 111"/>
                <a:gd name="T61" fmla="*/ 0 h 95"/>
                <a:gd name="T62" fmla="*/ 2 w 111"/>
                <a:gd name="T63" fmla="*/ 1 h 95"/>
                <a:gd name="T64" fmla="*/ 1 w 111"/>
                <a:gd name="T65" fmla="*/ 1 h 95"/>
                <a:gd name="T66" fmla="*/ 1 w 111"/>
                <a:gd name="T67" fmla="*/ 1 h 95"/>
                <a:gd name="T68" fmla="*/ 1 w 111"/>
                <a:gd name="T69" fmla="*/ 1 h 95"/>
                <a:gd name="T70" fmla="*/ 1 w 111"/>
                <a:gd name="T71" fmla="*/ 1 h 95"/>
                <a:gd name="T72" fmla="*/ 1 w 111"/>
                <a:gd name="T73" fmla="*/ 1 h 95"/>
                <a:gd name="T74" fmla="*/ 0 w 111"/>
                <a:gd name="T75" fmla="*/ 2 h 95"/>
                <a:gd name="T76" fmla="*/ 0 w 111"/>
                <a:gd name="T77" fmla="*/ 3 h 95"/>
                <a:gd name="T78" fmla="*/ 0 w 111"/>
                <a:gd name="T79" fmla="*/ 3 h 95"/>
                <a:gd name="T80" fmla="*/ 1 w 111"/>
                <a:gd name="T81" fmla="*/ 5 h 95"/>
                <a:gd name="T82" fmla="*/ 20 w 111"/>
                <a:gd name="T83" fmla="*/ 44 h 95"/>
                <a:gd name="T84" fmla="*/ 33 w 111"/>
                <a:gd name="T85" fmla="*/ 68 h 95"/>
                <a:gd name="T86" fmla="*/ 42 w 111"/>
                <a:gd name="T87" fmla="*/ 84 h 95"/>
                <a:gd name="T88" fmla="*/ 44 w 111"/>
                <a:gd name="T89" fmla="*/ 85 h 95"/>
                <a:gd name="T90" fmla="*/ 44 w 111"/>
                <a:gd name="T91" fmla="*/ 85 h 95"/>
                <a:gd name="T92" fmla="*/ 53 w 111"/>
                <a:gd name="T93" fmla="*/ 81 h 95"/>
                <a:gd name="T94" fmla="*/ 59 w 111"/>
                <a:gd name="T95" fmla="*/ 76 h 95"/>
                <a:gd name="T96" fmla="*/ 78 w 111"/>
                <a:gd name="T97" fmla="*/ 94 h 95"/>
                <a:gd name="T98" fmla="*/ 79 w 111"/>
                <a:gd name="T99" fmla="*/ 95 h 95"/>
                <a:gd name="T100" fmla="*/ 80 w 111"/>
                <a:gd name="T101" fmla="*/ 95 h 95"/>
                <a:gd name="T102" fmla="*/ 80 w 111"/>
                <a:gd name="T103" fmla="*/ 95 h 95"/>
                <a:gd name="T104" fmla="*/ 82 w 111"/>
                <a:gd name="T105" fmla="*/ 94 h 95"/>
                <a:gd name="T106" fmla="*/ 88 w 111"/>
                <a:gd name="T107" fmla="*/ 57 h 95"/>
                <a:gd name="T108" fmla="*/ 110 w 111"/>
                <a:gd name="T109" fmla="*/ 44 h 95"/>
                <a:gd name="T110" fmla="*/ 111 w 111"/>
                <a:gd name="T111" fmla="*/ 43 h 95"/>
                <a:gd name="T112" fmla="*/ 110 w 111"/>
                <a:gd name="T113" fmla="*/ 41 h 95"/>
                <a:gd name="T114" fmla="*/ 37 w 111"/>
                <a:gd name="T115" fmla="*/ 11 h 95"/>
                <a:gd name="T116" fmla="*/ 22 w 111"/>
                <a:gd name="T117" fmla="*/ 5 h 95"/>
                <a:gd name="T118" fmla="*/ 4 w 111"/>
                <a:gd name="T119" fmla="*/ 0 h 95"/>
                <a:gd name="T120" fmla="*/ 4 w 111"/>
                <a:gd name="T121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1" h="95">
                  <a:moveTo>
                    <a:pt x="78" y="89"/>
                  </a:moveTo>
                  <a:cubicBezTo>
                    <a:pt x="72" y="84"/>
                    <a:pt x="67" y="79"/>
                    <a:pt x="62" y="74"/>
                  </a:cubicBezTo>
                  <a:cubicBezTo>
                    <a:pt x="62" y="73"/>
                    <a:pt x="63" y="72"/>
                    <a:pt x="64" y="71"/>
                  </a:cubicBezTo>
                  <a:cubicBezTo>
                    <a:pt x="67" y="68"/>
                    <a:pt x="70" y="66"/>
                    <a:pt x="73" y="65"/>
                  </a:cubicBezTo>
                  <a:cubicBezTo>
                    <a:pt x="74" y="71"/>
                    <a:pt x="76" y="78"/>
                    <a:pt x="78" y="89"/>
                  </a:cubicBezTo>
                  <a:moveTo>
                    <a:pt x="80" y="82"/>
                  </a:moveTo>
                  <a:cubicBezTo>
                    <a:pt x="79" y="74"/>
                    <a:pt x="78" y="69"/>
                    <a:pt x="76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7" y="62"/>
                    <a:pt x="77" y="61"/>
                    <a:pt x="76" y="61"/>
                  </a:cubicBezTo>
                  <a:cubicBezTo>
                    <a:pt x="59" y="46"/>
                    <a:pt x="46" y="34"/>
                    <a:pt x="31" y="22"/>
                  </a:cubicBezTo>
                  <a:cubicBezTo>
                    <a:pt x="38" y="27"/>
                    <a:pt x="46" y="32"/>
                    <a:pt x="56" y="38"/>
                  </a:cubicBezTo>
                  <a:cubicBezTo>
                    <a:pt x="65" y="44"/>
                    <a:pt x="76" y="50"/>
                    <a:pt x="84" y="57"/>
                  </a:cubicBezTo>
                  <a:cubicBezTo>
                    <a:pt x="83" y="65"/>
                    <a:pt x="81" y="74"/>
                    <a:pt x="80" y="82"/>
                  </a:cubicBezTo>
                  <a:moveTo>
                    <a:pt x="45" y="81"/>
                  </a:moveTo>
                  <a:cubicBezTo>
                    <a:pt x="42" y="78"/>
                    <a:pt x="39" y="72"/>
                    <a:pt x="35" y="64"/>
                  </a:cubicBezTo>
                  <a:cubicBezTo>
                    <a:pt x="28" y="52"/>
                    <a:pt x="21" y="37"/>
                    <a:pt x="14" y="25"/>
                  </a:cubicBezTo>
                  <a:cubicBezTo>
                    <a:pt x="11" y="18"/>
                    <a:pt x="9" y="13"/>
                    <a:pt x="7" y="9"/>
                  </a:cubicBezTo>
                  <a:cubicBezTo>
                    <a:pt x="6" y="8"/>
                    <a:pt x="6" y="7"/>
                    <a:pt x="6" y="7"/>
                  </a:cubicBezTo>
                  <a:cubicBezTo>
                    <a:pt x="31" y="25"/>
                    <a:pt x="47" y="40"/>
                    <a:pt x="71" y="62"/>
                  </a:cubicBezTo>
                  <a:cubicBezTo>
                    <a:pt x="69" y="62"/>
                    <a:pt x="67" y="63"/>
                    <a:pt x="66" y="65"/>
                  </a:cubicBezTo>
                  <a:cubicBezTo>
                    <a:pt x="62" y="68"/>
                    <a:pt x="58" y="72"/>
                    <a:pt x="55" y="75"/>
                  </a:cubicBezTo>
                  <a:cubicBezTo>
                    <a:pt x="51" y="79"/>
                    <a:pt x="48" y="81"/>
                    <a:pt x="45" y="81"/>
                  </a:cubicBezTo>
                  <a:moveTo>
                    <a:pt x="86" y="54"/>
                  </a:moveTo>
                  <a:cubicBezTo>
                    <a:pt x="77" y="47"/>
                    <a:pt x="67" y="40"/>
                    <a:pt x="58" y="35"/>
                  </a:cubicBezTo>
                  <a:cubicBezTo>
                    <a:pt x="46" y="28"/>
                    <a:pt x="38" y="22"/>
                    <a:pt x="31" y="17"/>
                  </a:cubicBezTo>
                  <a:cubicBezTo>
                    <a:pt x="25" y="13"/>
                    <a:pt x="20" y="10"/>
                    <a:pt x="14" y="6"/>
                  </a:cubicBezTo>
                  <a:cubicBezTo>
                    <a:pt x="17" y="7"/>
                    <a:pt x="19" y="7"/>
                    <a:pt x="20" y="8"/>
                  </a:cubicBezTo>
                  <a:cubicBezTo>
                    <a:pt x="24" y="10"/>
                    <a:pt x="29" y="11"/>
                    <a:pt x="36" y="14"/>
                  </a:cubicBezTo>
                  <a:cubicBezTo>
                    <a:pt x="59" y="23"/>
                    <a:pt x="84" y="34"/>
                    <a:pt x="105" y="43"/>
                  </a:cubicBezTo>
                  <a:cubicBezTo>
                    <a:pt x="98" y="46"/>
                    <a:pt x="93" y="49"/>
                    <a:pt x="86" y="54"/>
                  </a:cubicBezTo>
                  <a:moveTo>
                    <a:pt x="4" y="0"/>
                  </a:moveTo>
                  <a:cubicBezTo>
                    <a:pt x="3" y="0"/>
                    <a:pt x="2" y="0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3" y="10"/>
                    <a:pt x="11" y="27"/>
                    <a:pt x="20" y="44"/>
                  </a:cubicBezTo>
                  <a:cubicBezTo>
                    <a:pt x="24" y="52"/>
                    <a:pt x="29" y="61"/>
                    <a:pt x="33" y="68"/>
                  </a:cubicBezTo>
                  <a:cubicBezTo>
                    <a:pt x="37" y="75"/>
                    <a:pt x="40" y="81"/>
                    <a:pt x="42" y="84"/>
                  </a:cubicBezTo>
                  <a:cubicBezTo>
                    <a:pt x="43" y="85"/>
                    <a:pt x="43" y="85"/>
                    <a:pt x="44" y="85"/>
                  </a:cubicBezTo>
                  <a:cubicBezTo>
                    <a:pt x="44" y="85"/>
                    <a:pt x="44" y="85"/>
                    <a:pt x="44" y="85"/>
                  </a:cubicBezTo>
                  <a:cubicBezTo>
                    <a:pt x="47" y="85"/>
                    <a:pt x="51" y="83"/>
                    <a:pt x="53" y="81"/>
                  </a:cubicBezTo>
                  <a:cubicBezTo>
                    <a:pt x="55" y="80"/>
                    <a:pt x="57" y="78"/>
                    <a:pt x="59" y="76"/>
                  </a:cubicBezTo>
                  <a:cubicBezTo>
                    <a:pt x="65" y="82"/>
                    <a:pt x="70" y="87"/>
                    <a:pt x="78" y="94"/>
                  </a:cubicBezTo>
                  <a:cubicBezTo>
                    <a:pt x="78" y="95"/>
                    <a:pt x="79" y="95"/>
                    <a:pt x="79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1" y="95"/>
                    <a:pt x="82" y="95"/>
                    <a:pt x="82" y="94"/>
                  </a:cubicBezTo>
                  <a:cubicBezTo>
                    <a:pt x="84" y="82"/>
                    <a:pt x="86" y="69"/>
                    <a:pt x="88" y="57"/>
                  </a:cubicBezTo>
                  <a:cubicBezTo>
                    <a:pt x="95" y="51"/>
                    <a:pt x="101" y="49"/>
                    <a:pt x="110" y="44"/>
                  </a:cubicBezTo>
                  <a:cubicBezTo>
                    <a:pt x="111" y="44"/>
                    <a:pt x="111" y="44"/>
                    <a:pt x="111" y="43"/>
                  </a:cubicBezTo>
                  <a:cubicBezTo>
                    <a:pt x="111" y="42"/>
                    <a:pt x="111" y="41"/>
                    <a:pt x="110" y="41"/>
                  </a:cubicBezTo>
                  <a:cubicBezTo>
                    <a:pt x="89" y="32"/>
                    <a:pt x="62" y="21"/>
                    <a:pt x="37" y="11"/>
                  </a:cubicBezTo>
                  <a:cubicBezTo>
                    <a:pt x="30" y="8"/>
                    <a:pt x="26" y="6"/>
                    <a:pt x="22" y="5"/>
                  </a:cubicBezTo>
                  <a:cubicBezTo>
                    <a:pt x="17" y="3"/>
                    <a:pt x="13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791"/>
            <p:cNvSpPr>
              <a:spLocks noEditPoints="1"/>
            </p:cNvSpPr>
            <p:nvPr/>
          </p:nvSpPr>
          <p:spPr bwMode="auto">
            <a:xfrm>
              <a:off x="3454" y="3395"/>
              <a:ext cx="362" cy="344"/>
            </a:xfrm>
            <a:custGeom>
              <a:avLst/>
              <a:gdLst>
                <a:gd name="T0" fmla="*/ 43 w 153"/>
                <a:gd name="T1" fmla="*/ 141 h 145"/>
                <a:gd name="T2" fmla="*/ 13 w 153"/>
                <a:gd name="T3" fmla="*/ 127 h 145"/>
                <a:gd name="T4" fmla="*/ 85 w 153"/>
                <a:gd name="T5" fmla="*/ 135 h 145"/>
                <a:gd name="T6" fmla="*/ 93 w 153"/>
                <a:gd name="T7" fmla="*/ 134 h 145"/>
                <a:gd name="T8" fmla="*/ 101 w 153"/>
                <a:gd name="T9" fmla="*/ 114 h 145"/>
                <a:gd name="T10" fmla="*/ 106 w 153"/>
                <a:gd name="T11" fmla="*/ 74 h 145"/>
                <a:gd name="T12" fmla="*/ 108 w 153"/>
                <a:gd name="T13" fmla="*/ 53 h 145"/>
                <a:gd name="T14" fmla="*/ 126 w 153"/>
                <a:gd name="T15" fmla="*/ 42 h 145"/>
                <a:gd name="T16" fmla="*/ 137 w 153"/>
                <a:gd name="T17" fmla="*/ 49 h 145"/>
                <a:gd name="T18" fmla="*/ 118 w 153"/>
                <a:gd name="T19" fmla="*/ 78 h 145"/>
                <a:gd name="T20" fmla="*/ 107 w 153"/>
                <a:gd name="T21" fmla="*/ 41 h 145"/>
                <a:gd name="T22" fmla="*/ 124 w 153"/>
                <a:gd name="T23" fmla="*/ 29 h 145"/>
                <a:gd name="T24" fmla="*/ 137 w 153"/>
                <a:gd name="T25" fmla="*/ 32 h 145"/>
                <a:gd name="T26" fmla="*/ 140 w 153"/>
                <a:gd name="T27" fmla="*/ 83 h 145"/>
                <a:gd name="T28" fmla="*/ 106 w 153"/>
                <a:gd name="T29" fmla="*/ 89 h 145"/>
                <a:gd name="T30" fmla="*/ 118 w 153"/>
                <a:gd name="T31" fmla="*/ 82 h 145"/>
                <a:gd name="T32" fmla="*/ 140 w 153"/>
                <a:gd name="T33" fmla="*/ 47 h 145"/>
                <a:gd name="T34" fmla="*/ 126 w 153"/>
                <a:gd name="T35" fmla="*/ 39 h 145"/>
                <a:gd name="T36" fmla="*/ 126 w 153"/>
                <a:gd name="T37" fmla="*/ 39 h 145"/>
                <a:gd name="T38" fmla="*/ 125 w 153"/>
                <a:gd name="T39" fmla="*/ 39 h 145"/>
                <a:gd name="T40" fmla="*/ 107 w 153"/>
                <a:gd name="T41" fmla="*/ 48 h 145"/>
                <a:gd name="T42" fmla="*/ 86 w 153"/>
                <a:gd name="T43" fmla="*/ 45 h 145"/>
                <a:gd name="T44" fmla="*/ 104 w 153"/>
                <a:gd name="T45" fmla="*/ 28 h 145"/>
                <a:gd name="T46" fmla="*/ 86 w 153"/>
                <a:gd name="T47" fmla="*/ 56 h 145"/>
                <a:gd name="T48" fmla="*/ 90 w 153"/>
                <a:gd name="T49" fmla="*/ 52 h 145"/>
                <a:gd name="T50" fmla="*/ 102 w 153"/>
                <a:gd name="T51" fmla="*/ 60 h 145"/>
                <a:gd name="T52" fmla="*/ 89 w 153"/>
                <a:gd name="T53" fmla="*/ 80 h 145"/>
                <a:gd name="T54" fmla="*/ 102 w 153"/>
                <a:gd name="T55" fmla="*/ 74 h 145"/>
                <a:gd name="T56" fmla="*/ 87 w 153"/>
                <a:gd name="T57" fmla="*/ 92 h 145"/>
                <a:gd name="T58" fmla="*/ 88 w 153"/>
                <a:gd name="T59" fmla="*/ 93 h 145"/>
                <a:gd name="T60" fmla="*/ 99 w 153"/>
                <a:gd name="T61" fmla="*/ 113 h 145"/>
                <a:gd name="T62" fmla="*/ 84 w 153"/>
                <a:gd name="T63" fmla="*/ 131 h 145"/>
                <a:gd name="T64" fmla="*/ 51 w 153"/>
                <a:gd name="T65" fmla="*/ 136 h 145"/>
                <a:gd name="T66" fmla="*/ 6 w 153"/>
                <a:gd name="T67" fmla="*/ 29 h 145"/>
                <a:gd name="T68" fmla="*/ 81 w 153"/>
                <a:gd name="T69" fmla="*/ 36 h 145"/>
                <a:gd name="T70" fmla="*/ 85 w 153"/>
                <a:gd name="T71" fmla="*/ 43 h 145"/>
                <a:gd name="T72" fmla="*/ 15 w 153"/>
                <a:gd name="T73" fmla="*/ 29 h 145"/>
                <a:gd name="T74" fmla="*/ 5 w 153"/>
                <a:gd name="T75" fmla="*/ 22 h 145"/>
                <a:gd name="T76" fmla="*/ 33 w 153"/>
                <a:gd name="T77" fmla="*/ 6 h 145"/>
                <a:gd name="T78" fmla="*/ 91 w 153"/>
                <a:gd name="T79" fmla="*/ 7 h 145"/>
                <a:gd name="T80" fmla="*/ 104 w 153"/>
                <a:gd name="T81" fmla="*/ 20 h 145"/>
                <a:gd name="T82" fmla="*/ 58 w 153"/>
                <a:gd name="T83" fmla="*/ 17 h 145"/>
                <a:gd name="T84" fmla="*/ 57 w 153"/>
                <a:gd name="T85" fmla="*/ 0 h 145"/>
                <a:gd name="T86" fmla="*/ 5 w 153"/>
                <a:gd name="T87" fmla="*/ 15 h 145"/>
                <a:gd name="T88" fmla="*/ 0 w 153"/>
                <a:gd name="T89" fmla="*/ 23 h 145"/>
                <a:gd name="T90" fmla="*/ 10 w 153"/>
                <a:gd name="T91" fmla="*/ 124 h 145"/>
                <a:gd name="T92" fmla="*/ 10 w 153"/>
                <a:gd name="T93" fmla="*/ 131 h 145"/>
                <a:gd name="T94" fmla="*/ 11 w 153"/>
                <a:gd name="T95" fmla="*/ 133 h 145"/>
                <a:gd name="T96" fmla="*/ 43 w 153"/>
                <a:gd name="T97" fmla="*/ 144 h 145"/>
                <a:gd name="T98" fmla="*/ 95 w 153"/>
                <a:gd name="T99" fmla="*/ 137 h 145"/>
                <a:gd name="T100" fmla="*/ 98 w 153"/>
                <a:gd name="T101" fmla="*/ 132 h 145"/>
                <a:gd name="T102" fmla="*/ 104 w 153"/>
                <a:gd name="T103" fmla="*/ 123 h 145"/>
                <a:gd name="T104" fmla="*/ 104 w 153"/>
                <a:gd name="T105" fmla="*/ 122 h 145"/>
                <a:gd name="T106" fmla="*/ 119 w 153"/>
                <a:gd name="T107" fmla="*/ 96 h 145"/>
                <a:gd name="T108" fmla="*/ 138 w 153"/>
                <a:gd name="T109" fmla="*/ 28 h 145"/>
                <a:gd name="T110" fmla="*/ 113 w 153"/>
                <a:gd name="T111" fmla="*/ 28 h 145"/>
                <a:gd name="T112" fmla="*/ 107 w 153"/>
                <a:gd name="T113" fmla="*/ 32 h 145"/>
                <a:gd name="T114" fmla="*/ 108 w 153"/>
                <a:gd name="T115" fmla="*/ 19 h 145"/>
                <a:gd name="T116" fmla="*/ 79 w 153"/>
                <a:gd name="T117" fmla="*/ 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3" h="145">
                  <a:moveTo>
                    <a:pt x="57" y="141"/>
                  </a:moveTo>
                  <a:cubicBezTo>
                    <a:pt x="57" y="141"/>
                    <a:pt x="57" y="141"/>
                    <a:pt x="57" y="141"/>
                  </a:cubicBezTo>
                  <a:cubicBezTo>
                    <a:pt x="53" y="141"/>
                    <a:pt x="48" y="141"/>
                    <a:pt x="43" y="141"/>
                  </a:cubicBezTo>
                  <a:cubicBezTo>
                    <a:pt x="38" y="140"/>
                    <a:pt x="31" y="139"/>
                    <a:pt x="25" y="137"/>
                  </a:cubicBezTo>
                  <a:cubicBezTo>
                    <a:pt x="20" y="135"/>
                    <a:pt x="16" y="132"/>
                    <a:pt x="14" y="130"/>
                  </a:cubicBezTo>
                  <a:cubicBezTo>
                    <a:pt x="13" y="129"/>
                    <a:pt x="13" y="128"/>
                    <a:pt x="13" y="127"/>
                  </a:cubicBezTo>
                  <a:cubicBezTo>
                    <a:pt x="20" y="133"/>
                    <a:pt x="32" y="138"/>
                    <a:pt x="51" y="139"/>
                  </a:cubicBezTo>
                  <a:cubicBezTo>
                    <a:pt x="53" y="140"/>
                    <a:pt x="55" y="140"/>
                    <a:pt x="56" y="140"/>
                  </a:cubicBezTo>
                  <a:cubicBezTo>
                    <a:pt x="67" y="140"/>
                    <a:pt x="77" y="138"/>
                    <a:pt x="85" y="135"/>
                  </a:cubicBezTo>
                  <a:cubicBezTo>
                    <a:pt x="89" y="133"/>
                    <a:pt x="92" y="132"/>
                    <a:pt x="95" y="130"/>
                  </a:cubicBezTo>
                  <a:cubicBezTo>
                    <a:pt x="95" y="131"/>
                    <a:pt x="95" y="131"/>
                    <a:pt x="95" y="132"/>
                  </a:cubicBezTo>
                  <a:cubicBezTo>
                    <a:pt x="94" y="132"/>
                    <a:pt x="94" y="133"/>
                    <a:pt x="93" y="134"/>
                  </a:cubicBezTo>
                  <a:cubicBezTo>
                    <a:pt x="88" y="137"/>
                    <a:pt x="76" y="141"/>
                    <a:pt x="57" y="141"/>
                  </a:cubicBezTo>
                  <a:moveTo>
                    <a:pt x="87" y="130"/>
                  </a:moveTo>
                  <a:cubicBezTo>
                    <a:pt x="91" y="125"/>
                    <a:pt x="96" y="119"/>
                    <a:pt x="101" y="114"/>
                  </a:cubicBezTo>
                  <a:cubicBezTo>
                    <a:pt x="101" y="117"/>
                    <a:pt x="100" y="119"/>
                    <a:pt x="100" y="121"/>
                  </a:cubicBezTo>
                  <a:cubicBezTo>
                    <a:pt x="97" y="125"/>
                    <a:pt x="93" y="128"/>
                    <a:pt x="87" y="130"/>
                  </a:cubicBezTo>
                  <a:moveTo>
                    <a:pt x="106" y="74"/>
                  </a:moveTo>
                  <a:cubicBezTo>
                    <a:pt x="106" y="68"/>
                    <a:pt x="106" y="62"/>
                    <a:pt x="106" y="56"/>
                  </a:cubicBezTo>
                  <a:cubicBezTo>
                    <a:pt x="107" y="56"/>
                    <a:pt x="107" y="56"/>
                    <a:pt x="107" y="56"/>
                  </a:cubicBezTo>
                  <a:cubicBezTo>
                    <a:pt x="107" y="55"/>
                    <a:pt x="108" y="54"/>
                    <a:pt x="108" y="53"/>
                  </a:cubicBezTo>
                  <a:cubicBezTo>
                    <a:pt x="109" y="50"/>
                    <a:pt x="111" y="48"/>
                    <a:pt x="114" y="46"/>
                  </a:cubicBezTo>
                  <a:cubicBezTo>
                    <a:pt x="117" y="44"/>
                    <a:pt x="121" y="42"/>
                    <a:pt x="125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6" y="42"/>
                    <a:pt x="126" y="42"/>
                    <a:pt x="126" y="42"/>
                  </a:cubicBezTo>
                  <a:cubicBezTo>
                    <a:pt x="128" y="43"/>
                    <a:pt x="131" y="43"/>
                    <a:pt x="132" y="44"/>
                  </a:cubicBezTo>
                  <a:cubicBezTo>
                    <a:pt x="134" y="45"/>
                    <a:pt x="136" y="47"/>
                    <a:pt x="137" y="49"/>
                  </a:cubicBezTo>
                  <a:cubicBezTo>
                    <a:pt x="138" y="52"/>
                    <a:pt x="139" y="54"/>
                    <a:pt x="139" y="57"/>
                  </a:cubicBezTo>
                  <a:cubicBezTo>
                    <a:pt x="139" y="63"/>
                    <a:pt x="136" y="68"/>
                    <a:pt x="133" y="72"/>
                  </a:cubicBezTo>
                  <a:cubicBezTo>
                    <a:pt x="129" y="76"/>
                    <a:pt x="124" y="78"/>
                    <a:pt x="118" y="78"/>
                  </a:cubicBezTo>
                  <a:cubicBezTo>
                    <a:pt x="114" y="78"/>
                    <a:pt x="110" y="77"/>
                    <a:pt x="106" y="74"/>
                  </a:cubicBezTo>
                  <a:cubicBezTo>
                    <a:pt x="106" y="74"/>
                    <a:pt x="106" y="74"/>
                    <a:pt x="106" y="74"/>
                  </a:cubicBezTo>
                  <a:moveTo>
                    <a:pt x="107" y="41"/>
                  </a:moveTo>
                  <a:cubicBezTo>
                    <a:pt x="109" y="36"/>
                    <a:pt x="111" y="33"/>
                    <a:pt x="115" y="31"/>
                  </a:cubicBezTo>
                  <a:cubicBezTo>
                    <a:pt x="118" y="29"/>
                    <a:pt x="121" y="29"/>
                    <a:pt x="124" y="29"/>
                  </a:cubicBezTo>
                  <a:cubicBezTo>
                    <a:pt x="124" y="29"/>
                    <a:pt x="124" y="29"/>
                    <a:pt x="124" y="29"/>
                  </a:cubicBezTo>
                  <a:cubicBezTo>
                    <a:pt x="125" y="29"/>
                    <a:pt x="126" y="29"/>
                    <a:pt x="126" y="29"/>
                  </a:cubicBezTo>
                  <a:cubicBezTo>
                    <a:pt x="126" y="29"/>
                    <a:pt x="126" y="29"/>
                    <a:pt x="126" y="29"/>
                  </a:cubicBezTo>
                  <a:cubicBezTo>
                    <a:pt x="130" y="29"/>
                    <a:pt x="133" y="30"/>
                    <a:pt x="137" y="32"/>
                  </a:cubicBezTo>
                  <a:cubicBezTo>
                    <a:pt x="140" y="33"/>
                    <a:pt x="143" y="36"/>
                    <a:pt x="145" y="40"/>
                  </a:cubicBezTo>
                  <a:cubicBezTo>
                    <a:pt x="148" y="47"/>
                    <a:pt x="150" y="53"/>
                    <a:pt x="150" y="58"/>
                  </a:cubicBezTo>
                  <a:cubicBezTo>
                    <a:pt x="150" y="68"/>
                    <a:pt x="146" y="77"/>
                    <a:pt x="140" y="83"/>
                  </a:cubicBezTo>
                  <a:cubicBezTo>
                    <a:pt x="135" y="89"/>
                    <a:pt x="127" y="92"/>
                    <a:pt x="119" y="92"/>
                  </a:cubicBezTo>
                  <a:cubicBezTo>
                    <a:pt x="119" y="92"/>
                    <a:pt x="119" y="92"/>
                    <a:pt x="119" y="92"/>
                  </a:cubicBezTo>
                  <a:cubicBezTo>
                    <a:pt x="115" y="92"/>
                    <a:pt x="110" y="91"/>
                    <a:pt x="106" y="89"/>
                  </a:cubicBezTo>
                  <a:cubicBezTo>
                    <a:pt x="105" y="90"/>
                    <a:pt x="105" y="90"/>
                    <a:pt x="105" y="90"/>
                  </a:cubicBezTo>
                  <a:cubicBezTo>
                    <a:pt x="105" y="86"/>
                    <a:pt x="105" y="82"/>
                    <a:pt x="105" y="78"/>
                  </a:cubicBezTo>
                  <a:cubicBezTo>
                    <a:pt x="110" y="81"/>
                    <a:pt x="114" y="82"/>
                    <a:pt x="118" y="82"/>
                  </a:cubicBezTo>
                  <a:cubicBezTo>
                    <a:pt x="118" y="82"/>
                    <a:pt x="118" y="82"/>
                    <a:pt x="118" y="82"/>
                  </a:cubicBezTo>
                  <a:cubicBezTo>
                    <a:pt x="131" y="82"/>
                    <a:pt x="142" y="71"/>
                    <a:pt x="142" y="57"/>
                  </a:cubicBezTo>
                  <a:cubicBezTo>
                    <a:pt x="142" y="54"/>
                    <a:pt x="142" y="50"/>
                    <a:pt x="140" y="47"/>
                  </a:cubicBezTo>
                  <a:cubicBezTo>
                    <a:pt x="139" y="44"/>
                    <a:pt x="137" y="42"/>
                    <a:pt x="134" y="41"/>
                  </a:cubicBezTo>
                  <a:cubicBezTo>
                    <a:pt x="132" y="40"/>
                    <a:pt x="129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6" y="39"/>
                    <a:pt x="126" y="39"/>
                  </a:cubicBezTo>
                  <a:cubicBezTo>
                    <a:pt x="126" y="39"/>
                    <a:pt x="125" y="39"/>
                    <a:pt x="125" y="39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8" y="39"/>
                    <a:pt x="113" y="42"/>
                    <a:pt x="109" y="45"/>
                  </a:cubicBezTo>
                  <a:cubicBezTo>
                    <a:pt x="108" y="46"/>
                    <a:pt x="107" y="47"/>
                    <a:pt x="107" y="48"/>
                  </a:cubicBezTo>
                  <a:cubicBezTo>
                    <a:pt x="107" y="46"/>
                    <a:pt x="107" y="43"/>
                    <a:pt x="107" y="40"/>
                  </a:cubicBezTo>
                  <a:cubicBezTo>
                    <a:pt x="107" y="41"/>
                    <a:pt x="107" y="41"/>
                    <a:pt x="107" y="41"/>
                  </a:cubicBezTo>
                  <a:moveTo>
                    <a:pt x="86" y="45"/>
                  </a:moveTo>
                  <a:cubicBezTo>
                    <a:pt x="86" y="45"/>
                    <a:pt x="86" y="45"/>
                    <a:pt x="86" y="45"/>
                  </a:cubicBezTo>
                  <a:cubicBezTo>
                    <a:pt x="92" y="40"/>
                    <a:pt x="98" y="34"/>
                    <a:pt x="104" y="28"/>
                  </a:cubicBezTo>
                  <a:cubicBezTo>
                    <a:pt x="104" y="28"/>
                    <a:pt x="104" y="28"/>
                    <a:pt x="104" y="28"/>
                  </a:cubicBezTo>
                  <a:cubicBezTo>
                    <a:pt x="104" y="30"/>
                    <a:pt x="104" y="33"/>
                    <a:pt x="104" y="35"/>
                  </a:cubicBezTo>
                  <a:cubicBezTo>
                    <a:pt x="98" y="41"/>
                    <a:pt x="92" y="48"/>
                    <a:pt x="86" y="54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8" y="55"/>
                    <a:pt x="89" y="54"/>
                    <a:pt x="90" y="53"/>
                  </a:cubicBezTo>
                  <a:cubicBezTo>
                    <a:pt x="90" y="52"/>
                    <a:pt x="90" y="52"/>
                    <a:pt x="90" y="52"/>
                  </a:cubicBezTo>
                  <a:cubicBezTo>
                    <a:pt x="95" y="47"/>
                    <a:pt x="99" y="43"/>
                    <a:pt x="104" y="38"/>
                  </a:cubicBezTo>
                  <a:cubicBezTo>
                    <a:pt x="103" y="45"/>
                    <a:pt x="103" y="52"/>
                    <a:pt x="103" y="59"/>
                  </a:cubicBezTo>
                  <a:cubicBezTo>
                    <a:pt x="102" y="60"/>
                    <a:pt x="102" y="60"/>
                    <a:pt x="102" y="60"/>
                  </a:cubicBezTo>
                  <a:cubicBezTo>
                    <a:pt x="97" y="66"/>
                    <a:pt x="93" y="72"/>
                    <a:pt x="88" y="79"/>
                  </a:cubicBezTo>
                  <a:cubicBezTo>
                    <a:pt x="88" y="79"/>
                    <a:pt x="88" y="80"/>
                    <a:pt x="88" y="80"/>
                  </a:cubicBezTo>
                  <a:cubicBezTo>
                    <a:pt x="88" y="80"/>
                    <a:pt x="88" y="80"/>
                    <a:pt x="89" y="80"/>
                  </a:cubicBezTo>
                  <a:cubicBezTo>
                    <a:pt x="89" y="80"/>
                    <a:pt x="89" y="80"/>
                    <a:pt x="89" y="80"/>
                  </a:cubicBezTo>
                  <a:cubicBezTo>
                    <a:pt x="94" y="74"/>
                    <a:pt x="98" y="68"/>
                    <a:pt x="102" y="62"/>
                  </a:cubicBezTo>
                  <a:cubicBezTo>
                    <a:pt x="102" y="66"/>
                    <a:pt x="102" y="70"/>
                    <a:pt x="102" y="74"/>
                  </a:cubicBezTo>
                  <a:cubicBezTo>
                    <a:pt x="102" y="74"/>
                    <a:pt x="102" y="74"/>
                    <a:pt x="101" y="74"/>
                  </a:cubicBezTo>
                  <a:cubicBezTo>
                    <a:pt x="101" y="74"/>
                    <a:pt x="101" y="74"/>
                    <a:pt x="101" y="74"/>
                  </a:cubicBezTo>
                  <a:cubicBezTo>
                    <a:pt x="96" y="80"/>
                    <a:pt x="91" y="86"/>
                    <a:pt x="87" y="92"/>
                  </a:cubicBezTo>
                  <a:cubicBezTo>
                    <a:pt x="86" y="93"/>
                    <a:pt x="87" y="93"/>
                    <a:pt x="87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8" y="94"/>
                    <a:pt x="88" y="93"/>
                    <a:pt x="88" y="93"/>
                  </a:cubicBezTo>
                  <a:cubicBezTo>
                    <a:pt x="93" y="87"/>
                    <a:pt x="97" y="81"/>
                    <a:pt x="102" y="75"/>
                  </a:cubicBezTo>
                  <a:cubicBezTo>
                    <a:pt x="101" y="88"/>
                    <a:pt x="101" y="101"/>
                    <a:pt x="101" y="113"/>
                  </a:cubicBezTo>
                  <a:cubicBezTo>
                    <a:pt x="99" y="113"/>
                    <a:pt x="99" y="113"/>
                    <a:pt x="99" y="113"/>
                  </a:cubicBezTo>
                  <a:cubicBezTo>
                    <a:pt x="94" y="118"/>
                    <a:pt x="89" y="124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76" y="134"/>
                    <a:pt x="67" y="136"/>
                    <a:pt x="56" y="136"/>
                  </a:cubicBezTo>
                  <a:cubicBezTo>
                    <a:pt x="56" y="136"/>
                    <a:pt x="56" y="136"/>
                    <a:pt x="56" y="136"/>
                  </a:cubicBezTo>
                  <a:cubicBezTo>
                    <a:pt x="55" y="136"/>
                    <a:pt x="53" y="136"/>
                    <a:pt x="51" y="136"/>
                  </a:cubicBezTo>
                  <a:cubicBezTo>
                    <a:pt x="22" y="134"/>
                    <a:pt x="12" y="122"/>
                    <a:pt x="8" y="115"/>
                  </a:cubicBezTo>
                  <a:cubicBezTo>
                    <a:pt x="7" y="90"/>
                    <a:pt x="7" y="55"/>
                    <a:pt x="4" y="28"/>
                  </a:cubicBezTo>
                  <a:cubicBezTo>
                    <a:pt x="5" y="29"/>
                    <a:pt x="5" y="29"/>
                    <a:pt x="6" y="29"/>
                  </a:cubicBezTo>
                  <a:cubicBezTo>
                    <a:pt x="8" y="31"/>
                    <a:pt x="12" y="32"/>
                    <a:pt x="18" y="34"/>
                  </a:cubicBezTo>
                  <a:cubicBezTo>
                    <a:pt x="29" y="36"/>
                    <a:pt x="41" y="38"/>
                    <a:pt x="56" y="38"/>
                  </a:cubicBezTo>
                  <a:cubicBezTo>
                    <a:pt x="64" y="38"/>
                    <a:pt x="72" y="37"/>
                    <a:pt x="81" y="36"/>
                  </a:cubicBezTo>
                  <a:cubicBezTo>
                    <a:pt x="83" y="36"/>
                    <a:pt x="87" y="35"/>
                    <a:pt x="90" y="34"/>
                  </a:cubicBezTo>
                  <a:cubicBezTo>
                    <a:pt x="93" y="34"/>
                    <a:pt x="95" y="33"/>
                    <a:pt x="97" y="32"/>
                  </a:cubicBezTo>
                  <a:cubicBezTo>
                    <a:pt x="93" y="36"/>
                    <a:pt x="89" y="40"/>
                    <a:pt x="85" y="43"/>
                  </a:cubicBezTo>
                  <a:cubicBezTo>
                    <a:pt x="85" y="44"/>
                    <a:pt x="85" y="44"/>
                    <a:pt x="85" y="45"/>
                  </a:cubicBezTo>
                  <a:cubicBezTo>
                    <a:pt x="85" y="45"/>
                    <a:pt x="85" y="45"/>
                    <a:pt x="86" y="45"/>
                  </a:cubicBezTo>
                  <a:moveTo>
                    <a:pt x="15" y="29"/>
                  </a:moveTo>
                  <a:cubicBezTo>
                    <a:pt x="12" y="28"/>
                    <a:pt x="9" y="27"/>
                    <a:pt x="8" y="26"/>
                  </a:cubicBezTo>
                  <a:cubicBezTo>
                    <a:pt x="6" y="25"/>
                    <a:pt x="5" y="24"/>
                    <a:pt x="5" y="23"/>
                  </a:cubicBezTo>
                  <a:cubicBezTo>
                    <a:pt x="5" y="23"/>
                    <a:pt x="5" y="22"/>
                    <a:pt x="5" y="22"/>
                  </a:cubicBezTo>
                  <a:cubicBezTo>
                    <a:pt x="4" y="21"/>
                    <a:pt x="5" y="19"/>
                    <a:pt x="7" y="17"/>
                  </a:cubicBezTo>
                  <a:cubicBezTo>
                    <a:pt x="10" y="15"/>
                    <a:pt x="15" y="12"/>
                    <a:pt x="20" y="10"/>
                  </a:cubicBezTo>
                  <a:cubicBezTo>
                    <a:pt x="24" y="8"/>
                    <a:pt x="29" y="6"/>
                    <a:pt x="33" y="6"/>
                  </a:cubicBezTo>
                  <a:cubicBezTo>
                    <a:pt x="40" y="4"/>
                    <a:pt x="49" y="4"/>
                    <a:pt x="57" y="4"/>
                  </a:cubicBezTo>
                  <a:cubicBezTo>
                    <a:pt x="65" y="4"/>
                    <a:pt x="72" y="4"/>
                    <a:pt x="79" y="5"/>
                  </a:cubicBezTo>
                  <a:cubicBezTo>
                    <a:pt x="85" y="6"/>
                    <a:pt x="90" y="6"/>
                    <a:pt x="91" y="7"/>
                  </a:cubicBezTo>
                  <a:cubicBezTo>
                    <a:pt x="97" y="9"/>
                    <a:pt x="100" y="11"/>
                    <a:pt x="102" y="13"/>
                  </a:cubicBezTo>
                  <a:cubicBezTo>
                    <a:pt x="104" y="15"/>
                    <a:pt x="104" y="17"/>
                    <a:pt x="104" y="19"/>
                  </a:cubicBezTo>
                  <a:cubicBezTo>
                    <a:pt x="104" y="19"/>
                    <a:pt x="104" y="20"/>
                    <a:pt x="104" y="20"/>
                  </a:cubicBezTo>
                  <a:cubicBezTo>
                    <a:pt x="104" y="22"/>
                    <a:pt x="103" y="23"/>
                    <a:pt x="102" y="25"/>
                  </a:cubicBezTo>
                  <a:cubicBezTo>
                    <a:pt x="101" y="26"/>
                    <a:pt x="100" y="27"/>
                    <a:pt x="98" y="28"/>
                  </a:cubicBezTo>
                  <a:cubicBezTo>
                    <a:pt x="93" y="20"/>
                    <a:pt x="78" y="17"/>
                    <a:pt x="58" y="17"/>
                  </a:cubicBezTo>
                  <a:cubicBezTo>
                    <a:pt x="55" y="17"/>
                    <a:pt x="51" y="17"/>
                    <a:pt x="47" y="17"/>
                  </a:cubicBezTo>
                  <a:cubicBezTo>
                    <a:pt x="29" y="18"/>
                    <a:pt x="14" y="25"/>
                    <a:pt x="15" y="29"/>
                  </a:cubicBezTo>
                  <a:moveTo>
                    <a:pt x="57" y="0"/>
                  </a:moveTo>
                  <a:cubicBezTo>
                    <a:pt x="48" y="0"/>
                    <a:pt x="40" y="1"/>
                    <a:pt x="32" y="2"/>
                  </a:cubicBezTo>
                  <a:cubicBezTo>
                    <a:pt x="27" y="3"/>
                    <a:pt x="20" y="6"/>
                    <a:pt x="13" y="9"/>
                  </a:cubicBezTo>
                  <a:cubicBezTo>
                    <a:pt x="10" y="11"/>
                    <a:pt x="7" y="13"/>
                    <a:pt x="5" y="15"/>
                  </a:cubicBezTo>
                  <a:cubicBezTo>
                    <a:pt x="3" y="17"/>
                    <a:pt x="1" y="19"/>
                    <a:pt x="1" y="22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4" y="50"/>
                    <a:pt x="3" y="90"/>
                    <a:pt x="5" y="11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6" y="119"/>
                    <a:pt x="8" y="122"/>
                    <a:pt x="10" y="124"/>
                  </a:cubicBezTo>
                  <a:cubicBezTo>
                    <a:pt x="10" y="124"/>
                    <a:pt x="10" y="124"/>
                    <a:pt x="10" y="124"/>
                  </a:cubicBezTo>
                  <a:cubicBezTo>
                    <a:pt x="9" y="125"/>
                    <a:pt x="9" y="125"/>
                    <a:pt x="9" y="126"/>
                  </a:cubicBezTo>
                  <a:cubicBezTo>
                    <a:pt x="9" y="128"/>
                    <a:pt x="10" y="130"/>
                    <a:pt x="10" y="131"/>
                  </a:cubicBezTo>
                  <a:cubicBezTo>
                    <a:pt x="10" y="131"/>
                    <a:pt x="10" y="131"/>
                    <a:pt x="10" y="131"/>
                  </a:cubicBezTo>
                  <a:cubicBezTo>
                    <a:pt x="10" y="132"/>
                    <a:pt x="10" y="132"/>
                    <a:pt x="10" y="132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1" y="133"/>
                    <a:pt x="11" y="133"/>
                    <a:pt x="11" y="133"/>
                  </a:cubicBezTo>
                  <a:cubicBezTo>
                    <a:pt x="14" y="136"/>
                    <a:pt x="19" y="138"/>
                    <a:pt x="24" y="140"/>
                  </a:cubicBezTo>
                  <a:cubicBezTo>
                    <a:pt x="30" y="142"/>
                    <a:pt x="37" y="144"/>
                    <a:pt x="43" y="144"/>
                  </a:cubicBezTo>
                  <a:cubicBezTo>
                    <a:pt x="48" y="145"/>
                    <a:pt x="53" y="145"/>
                    <a:pt x="57" y="145"/>
                  </a:cubicBezTo>
                  <a:cubicBezTo>
                    <a:pt x="70" y="145"/>
                    <a:pt x="80" y="143"/>
                    <a:pt x="87" y="140"/>
                  </a:cubicBezTo>
                  <a:cubicBezTo>
                    <a:pt x="90" y="139"/>
                    <a:pt x="93" y="138"/>
                    <a:pt x="95" y="137"/>
                  </a:cubicBezTo>
                  <a:cubicBezTo>
                    <a:pt x="97" y="135"/>
                    <a:pt x="98" y="134"/>
                    <a:pt x="99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2"/>
                    <a:pt x="98" y="132"/>
                    <a:pt x="98" y="132"/>
                  </a:cubicBezTo>
                  <a:cubicBezTo>
                    <a:pt x="98" y="131"/>
                    <a:pt x="98" y="129"/>
                    <a:pt x="98" y="128"/>
                  </a:cubicBezTo>
                  <a:cubicBezTo>
                    <a:pt x="101" y="126"/>
                    <a:pt x="102" y="125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4" y="113"/>
                    <a:pt x="105" y="103"/>
                    <a:pt x="105" y="92"/>
                  </a:cubicBezTo>
                  <a:cubicBezTo>
                    <a:pt x="109" y="95"/>
                    <a:pt x="114" y="96"/>
                    <a:pt x="119" y="96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37" y="96"/>
                    <a:pt x="153" y="80"/>
                    <a:pt x="153" y="58"/>
                  </a:cubicBezTo>
                  <a:cubicBezTo>
                    <a:pt x="153" y="52"/>
                    <a:pt x="152" y="46"/>
                    <a:pt x="149" y="39"/>
                  </a:cubicBezTo>
                  <a:cubicBezTo>
                    <a:pt x="146" y="34"/>
                    <a:pt x="142" y="30"/>
                    <a:pt x="138" y="28"/>
                  </a:cubicBezTo>
                  <a:cubicBezTo>
                    <a:pt x="134" y="26"/>
                    <a:pt x="130" y="25"/>
                    <a:pt x="127" y="25"/>
                  </a:cubicBezTo>
                  <a:cubicBezTo>
                    <a:pt x="126" y="25"/>
                    <a:pt x="125" y="25"/>
                    <a:pt x="124" y="25"/>
                  </a:cubicBezTo>
                  <a:cubicBezTo>
                    <a:pt x="121" y="25"/>
                    <a:pt x="116" y="26"/>
                    <a:pt x="113" y="28"/>
                  </a:cubicBezTo>
                  <a:cubicBezTo>
                    <a:pt x="111" y="29"/>
                    <a:pt x="109" y="31"/>
                    <a:pt x="108" y="32"/>
                  </a:cubicBezTo>
                  <a:cubicBezTo>
                    <a:pt x="108" y="32"/>
                    <a:pt x="108" y="32"/>
                    <a:pt x="108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8" y="27"/>
                    <a:pt x="108" y="23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9"/>
                    <a:pt x="108" y="19"/>
                    <a:pt x="108" y="19"/>
                  </a:cubicBezTo>
                  <a:cubicBezTo>
                    <a:pt x="108" y="16"/>
                    <a:pt x="107" y="13"/>
                    <a:pt x="104" y="10"/>
                  </a:cubicBezTo>
                  <a:cubicBezTo>
                    <a:pt x="102" y="7"/>
                    <a:pt x="98" y="5"/>
                    <a:pt x="92" y="3"/>
                  </a:cubicBezTo>
                  <a:cubicBezTo>
                    <a:pt x="90" y="3"/>
                    <a:pt x="85" y="2"/>
                    <a:pt x="79" y="1"/>
                  </a:cubicBezTo>
                  <a:cubicBezTo>
                    <a:pt x="73" y="1"/>
                    <a:pt x="65" y="0"/>
                    <a:pt x="5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792"/>
            <p:cNvSpPr/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793"/>
            <p:cNvSpPr/>
            <p:nvPr/>
          </p:nvSpPr>
          <p:spPr bwMode="auto">
            <a:xfrm>
              <a:off x="3755" y="345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Rectangle 794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Rectangle 795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Rectangle 796"/>
            <p:cNvSpPr>
              <a:spLocks noChangeArrowheads="1"/>
            </p:cNvSpPr>
            <p:nvPr/>
          </p:nvSpPr>
          <p:spPr bwMode="auto">
            <a:xfrm>
              <a:off x="3752" y="348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797"/>
            <p:cNvSpPr/>
            <p:nvPr/>
          </p:nvSpPr>
          <p:spPr bwMode="auto">
            <a:xfrm>
              <a:off x="3752" y="348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798"/>
            <p:cNvSpPr/>
            <p:nvPr/>
          </p:nvSpPr>
          <p:spPr bwMode="auto">
            <a:xfrm>
              <a:off x="3662" y="3507"/>
              <a:ext cx="36" cy="45"/>
            </a:xfrm>
            <a:custGeom>
              <a:avLst/>
              <a:gdLst>
                <a:gd name="T0" fmla="*/ 14 w 15"/>
                <a:gd name="T1" fmla="*/ 0 h 19"/>
                <a:gd name="T2" fmla="*/ 13 w 15"/>
                <a:gd name="T3" fmla="*/ 0 h 19"/>
                <a:gd name="T4" fmla="*/ 1 w 15"/>
                <a:gd name="T5" fmla="*/ 17 h 19"/>
                <a:gd name="T6" fmla="*/ 1 w 15"/>
                <a:gd name="T7" fmla="*/ 19 h 19"/>
                <a:gd name="T8" fmla="*/ 1 w 15"/>
                <a:gd name="T9" fmla="*/ 19 h 19"/>
                <a:gd name="T10" fmla="*/ 2 w 15"/>
                <a:gd name="T11" fmla="*/ 18 h 19"/>
                <a:gd name="T12" fmla="*/ 15 w 15"/>
                <a:gd name="T13" fmla="*/ 1 h 19"/>
                <a:gd name="T14" fmla="*/ 14 w 15"/>
                <a:gd name="T15" fmla="*/ 0 h 19"/>
                <a:gd name="T16" fmla="*/ 14 w 15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4" y="0"/>
                  </a:moveTo>
                  <a:cubicBezTo>
                    <a:pt x="14" y="0"/>
                    <a:pt x="13" y="0"/>
                    <a:pt x="13" y="0"/>
                  </a:cubicBezTo>
                  <a:cubicBezTo>
                    <a:pt x="9" y="6"/>
                    <a:pt x="5" y="12"/>
                    <a:pt x="1" y="17"/>
                  </a:cubicBezTo>
                  <a:cubicBezTo>
                    <a:pt x="0" y="18"/>
                    <a:pt x="0" y="18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2" y="19"/>
                    <a:pt x="2" y="18"/>
                  </a:cubicBezTo>
                  <a:cubicBezTo>
                    <a:pt x="6" y="13"/>
                    <a:pt x="10" y="7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799"/>
            <p:cNvSpPr/>
            <p:nvPr/>
          </p:nvSpPr>
          <p:spPr bwMode="auto">
            <a:xfrm>
              <a:off x="3660" y="3608"/>
              <a:ext cx="31" cy="38"/>
            </a:xfrm>
            <a:custGeom>
              <a:avLst/>
              <a:gdLst>
                <a:gd name="T0" fmla="*/ 12 w 13"/>
                <a:gd name="T1" fmla="*/ 0 h 16"/>
                <a:gd name="T2" fmla="*/ 11 w 13"/>
                <a:gd name="T3" fmla="*/ 0 h 16"/>
                <a:gd name="T4" fmla="*/ 1 w 13"/>
                <a:gd name="T5" fmla="*/ 15 h 16"/>
                <a:gd name="T6" fmla="*/ 1 w 13"/>
                <a:gd name="T7" fmla="*/ 16 h 16"/>
                <a:gd name="T8" fmla="*/ 1 w 13"/>
                <a:gd name="T9" fmla="*/ 16 h 16"/>
                <a:gd name="T10" fmla="*/ 2 w 13"/>
                <a:gd name="T11" fmla="*/ 16 h 16"/>
                <a:gd name="T12" fmla="*/ 13 w 13"/>
                <a:gd name="T13" fmla="*/ 1 h 16"/>
                <a:gd name="T14" fmla="*/ 13 w 13"/>
                <a:gd name="T15" fmla="*/ 0 h 16"/>
                <a:gd name="T16" fmla="*/ 12 w 13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6">
                  <a:moveTo>
                    <a:pt x="12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8" y="5"/>
                    <a:pt x="4" y="10"/>
                    <a:pt x="1" y="15"/>
                  </a:cubicBezTo>
                  <a:cubicBezTo>
                    <a:pt x="0" y="15"/>
                    <a:pt x="1" y="16"/>
                    <a:pt x="1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1"/>
                    <a:pt x="9" y="6"/>
                    <a:pt x="13" y="1"/>
                  </a:cubicBezTo>
                  <a:cubicBezTo>
                    <a:pt x="13" y="1"/>
                    <a:pt x="13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800"/>
            <p:cNvSpPr/>
            <p:nvPr/>
          </p:nvSpPr>
          <p:spPr bwMode="auto">
            <a:xfrm>
              <a:off x="3658" y="3639"/>
              <a:ext cx="33" cy="40"/>
            </a:xfrm>
            <a:custGeom>
              <a:avLst/>
              <a:gdLst>
                <a:gd name="T0" fmla="*/ 13 w 14"/>
                <a:gd name="T1" fmla="*/ 0 h 17"/>
                <a:gd name="T2" fmla="*/ 13 w 14"/>
                <a:gd name="T3" fmla="*/ 0 h 17"/>
                <a:gd name="T4" fmla="*/ 0 w 14"/>
                <a:gd name="T5" fmla="*/ 15 h 17"/>
                <a:gd name="T6" fmla="*/ 0 w 14"/>
                <a:gd name="T7" fmla="*/ 16 h 17"/>
                <a:gd name="T8" fmla="*/ 1 w 14"/>
                <a:gd name="T9" fmla="*/ 17 h 17"/>
                <a:gd name="T10" fmla="*/ 1 w 14"/>
                <a:gd name="T11" fmla="*/ 16 h 17"/>
                <a:gd name="T12" fmla="*/ 14 w 14"/>
                <a:gd name="T13" fmla="*/ 1 h 17"/>
                <a:gd name="T14" fmla="*/ 14 w 14"/>
                <a:gd name="T15" fmla="*/ 0 h 17"/>
                <a:gd name="T16" fmla="*/ 13 w 14"/>
                <a:gd name="T1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7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8" y="5"/>
                    <a:pt x="4" y="10"/>
                    <a:pt x="0" y="1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1" y="17"/>
                    <a:pt x="1" y="16"/>
                    <a:pt x="1" y="16"/>
                  </a:cubicBezTo>
                  <a:cubicBezTo>
                    <a:pt x="5" y="11"/>
                    <a:pt x="10" y="6"/>
                    <a:pt x="14" y="1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801"/>
            <p:cNvSpPr/>
            <p:nvPr/>
          </p:nvSpPr>
          <p:spPr bwMode="auto">
            <a:xfrm>
              <a:off x="3035" y="3485"/>
              <a:ext cx="391" cy="310"/>
            </a:xfrm>
            <a:custGeom>
              <a:avLst/>
              <a:gdLst>
                <a:gd name="T0" fmla="*/ 15 w 165"/>
                <a:gd name="T1" fmla="*/ 0 h 131"/>
                <a:gd name="T2" fmla="*/ 13 w 165"/>
                <a:gd name="T3" fmla="*/ 2 h 131"/>
                <a:gd name="T4" fmla="*/ 13 w 165"/>
                <a:gd name="T5" fmla="*/ 14 h 131"/>
                <a:gd name="T6" fmla="*/ 9 w 165"/>
                <a:gd name="T7" fmla="*/ 14 h 131"/>
                <a:gd name="T8" fmla="*/ 7 w 165"/>
                <a:gd name="T9" fmla="*/ 16 h 131"/>
                <a:gd name="T10" fmla="*/ 9 w 165"/>
                <a:gd name="T11" fmla="*/ 18 h 131"/>
                <a:gd name="T12" fmla="*/ 13 w 165"/>
                <a:gd name="T13" fmla="*/ 18 h 131"/>
                <a:gd name="T14" fmla="*/ 13 w 165"/>
                <a:gd name="T15" fmla="*/ 29 h 131"/>
                <a:gd name="T16" fmla="*/ 9 w 165"/>
                <a:gd name="T17" fmla="*/ 29 h 131"/>
                <a:gd name="T18" fmla="*/ 7 w 165"/>
                <a:gd name="T19" fmla="*/ 31 h 131"/>
                <a:gd name="T20" fmla="*/ 9 w 165"/>
                <a:gd name="T21" fmla="*/ 32 h 131"/>
                <a:gd name="T22" fmla="*/ 13 w 165"/>
                <a:gd name="T23" fmla="*/ 32 h 131"/>
                <a:gd name="T24" fmla="*/ 13 w 165"/>
                <a:gd name="T25" fmla="*/ 45 h 131"/>
                <a:gd name="T26" fmla="*/ 9 w 165"/>
                <a:gd name="T27" fmla="*/ 45 h 131"/>
                <a:gd name="T28" fmla="*/ 7 w 165"/>
                <a:gd name="T29" fmla="*/ 46 h 131"/>
                <a:gd name="T30" fmla="*/ 9 w 165"/>
                <a:gd name="T31" fmla="*/ 48 h 131"/>
                <a:gd name="T32" fmla="*/ 13 w 165"/>
                <a:gd name="T33" fmla="*/ 48 h 131"/>
                <a:gd name="T34" fmla="*/ 13 w 165"/>
                <a:gd name="T35" fmla="*/ 62 h 131"/>
                <a:gd name="T36" fmla="*/ 9 w 165"/>
                <a:gd name="T37" fmla="*/ 62 h 131"/>
                <a:gd name="T38" fmla="*/ 7 w 165"/>
                <a:gd name="T39" fmla="*/ 64 h 131"/>
                <a:gd name="T40" fmla="*/ 9 w 165"/>
                <a:gd name="T41" fmla="*/ 66 h 131"/>
                <a:gd name="T42" fmla="*/ 13 w 165"/>
                <a:gd name="T43" fmla="*/ 66 h 131"/>
                <a:gd name="T44" fmla="*/ 13 w 165"/>
                <a:gd name="T45" fmla="*/ 79 h 131"/>
                <a:gd name="T46" fmla="*/ 9 w 165"/>
                <a:gd name="T47" fmla="*/ 79 h 131"/>
                <a:gd name="T48" fmla="*/ 7 w 165"/>
                <a:gd name="T49" fmla="*/ 80 h 131"/>
                <a:gd name="T50" fmla="*/ 9 w 165"/>
                <a:gd name="T51" fmla="*/ 82 h 131"/>
                <a:gd name="T52" fmla="*/ 13 w 165"/>
                <a:gd name="T53" fmla="*/ 82 h 131"/>
                <a:gd name="T54" fmla="*/ 13 w 165"/>
                <a:gd name="T55" fmla="*/ 96 h 131"/>
                <a:gd name="T56" fmla="*/ 9 w 165"/>
                <a:gd name="T57" fmla="*/ 96 h 131"/>
                <a:gd name="T58" fmla="*/ 7 w 165"/>
                <a:gd name="T59" fmla="*/ 98 h 131"/>
                <a:gd name="T60" fmla="*/ 9 w 165"/>
                <a:gd name="T61" fmla="*/ 100 h 131"/>
                <a:gd name="T62" fmla="*/ 13 w 165"/>
                <a:gd name="T63" fmla="*/ 100 h 131"/>
                <a:gd name="T64" fmla="*/ 13 w 165"/>
                <a:gd name="T65" fmla="*/ 113 h 131"/>
                <a:gd name="T66" fmla="*/ 2 w 165"/>
                <a:gd name="T67" fmla="*/ 113 h 131"/>
                <a:gd name="T68" fmla="*/ 0 w 165"/>
                <a:gd name="T69" fmla="*/ 115 h 131"/>
                <a:gd name="T70" fmla="*/ 2 w 165"/>
                <a:gd name="T71" fmla="*/ 116 h 131"/>
                <a:gd name="T72" fmla="*/ 13 w 165"/>
                <a:gd name="T73" fmla="*/ 116 h 131"/>
                <a:gd name="T74" fmla="*/ 13 w 165"/>
                <a:gd name="T75" fmla="*/ 129 h 131"/>
                <a:gd name="T76" fmla="*/ 15 w 165"/>
                <a:gd name="T77" fmla="*/ 131 h 131"/>
                <a:gd name="T78" fmla="*/ 16 w 165"/>
                <a:gd name="T79" fmla="*/ 129 h 131"/>
                <a:gd name="T80" fmla="*/ 16 w 165"/>
                <a:gd name="T81" fmla="*/ 116 h 131"/>
                <a:gd name="T82" fmla="*/ 163 w 165"/>
                <a:gd name="T83" fmla="*/ 116 h 131"/>
                <a:gd name="T84" fmla="*/ 165 w 165"/>
                <a:gd name="T85" fmla="*/ 115 h 131"/>
                <a:gd name="T86" fmla="*/ 163 w 165"/>
                <a:gd name="T87" fmla="*/ 113 h 131"/>
                <a:gd name="T88" fmla="*/ 16 w 165"/>
                <a:gd name="T89" fmla="*/ 113 h 131"/>
                <a:gd name="T90" fmla="*/ 16 w 165"/>
                <a:gd name="T91" fmla="*/ 2 h 131"/>
                <a:gd name="T92" fmla="*/ 15 w 165"/>
                <a:gd name="T93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131">
                  <a:moveTo>
                    <a:pt x="15" y="0"/>
                  </a:moveTo>
                  <a:cubicBezTo>
                    <a:pt x="14" y="0"/>
                    <a:pt x="13" y="1"/>
                    <a:pt x="13" y="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1" y="14"/>
                    <a:pt x="10" y="14"/>
                    <a:pt x="9" y="14"/>
                  </a:cubicBezTo>
                  <a:cubicBezTo>
                    <a:pt x="8" y="14"/>
                    <a:pt x="7" y="15"/>
                    <a:pt x="7" y="16"/>
                  </a:cubicBezTo>
                  <a:cubicBezTo>
                    <a:pt x="7" y="17"/>
                    <a:pt x="8" y="18"/>
                    <a:pt x="9" y="18"/>
                  </a:cubicBezTo>
                  <a:cubicBezTo>
                    <a:pt x="10" y="18"/>
                    <a:pt x="11" y="18"/>
                    <a:pt x="13" y="18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1" y="29"/>
                    <a:pt x="10" y="29"/>
                    <a:pt x="9" y="29"/>
                  </a:cubicBezTo>
                  <a:cubicBezTo>
                    <a:pt x="8" y="29"/>
                    <a:pt x="7" y="30"/>
                    <a:pt x="7" y="31"/>
                  </a:cubicBezTo>
                  <a:cubicBezTo>
                    <a:pt x="7" y="32"/>
                    <a:pt x="8" y="32"/>
                    <a:pt x="9" y="32"/>
                  </a:cubicBezTo>
                  <a:cubicBezTo>
                    <a:pt x="10" y="32"/>
                    <a:pt x="11" y="32"/>
                    <a:pt x="13" y="32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0" y="45"/>
                    <a:pt x="9" y="45"/>
                  </a:cubicBezTo>
                  <a:cubicBezTo>
                    <a:pt x="8" y="45"/>
                    <a:pt x="7" y="45"/>
                    <a:pt x="7" y="46"/>
                  </a:cubicBezTo>
                  <a:cubicBezTo>
                    <a:pt x="7" y="47"/>
                    <a:pt x="8" y="48"/>
                    <a:pt x="9" y="48"/>
                  </a:cubicBezTo>
                  <a:cubicBezTo>
                    <a:pt x="10" y="48"/>
                    <a:pt x="11" y="48"/>
                    <a:pt x="13" y="48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11" y="62"/>
                    <a:pt x="10" y="62"/>
                    <a:pt x="9" y="62"/>
                  </a:cubicBezTo>
                  <a:cubicBezTo>
                    <a:pt x="8" y="62"/>
                    <a:pt x="7" y="63"/>
                    <a:pt x="7" y="64"/>
                  </a:cubicBezTo>
                  <a:cubicBezTo>
                    <a:pt x="7" y="65"/>
                    <a:pt x="8" y="66"/>
                    <a:pt x="9" y="66"/>
                  </a:cubicBezTo>
                  <a:cubicBezTo>
                    <a:pt x="10" y="66"/>
                    <a:pt x="11" y="66"/>
                    <a:pt x="13" y="6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1" y="79"/>
                    <a:pt x="10" y="79"/>
                    <a:pt x="9" y="79"/>
                  </a:cubicBezTo>
                  <a:cubicBezTo>
                    <a:pt x="8" y="79"/>
                    <a:pt x="7" y="79"/>
                    <a:pt x="7" y="80"/>
                  </a:cubicBezTo>
                  <a:cubicBezTo>
                    <a:pt x="7" y="81"/>
                    <a:pt x="8" y="82"/>
                    <a:pt x="9" y="82"/>
                  </a:cubicBezTo>
                  <a:cubicBezTo>
                    <a:pt x="10" y="82"/>
                    <a:pt x="11" y="82"/>
                    <a:pt x="13" y="8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1" y="96"/>
                    <a:pt x="10" y="96"/>
                    <a:pt x="9" y="96"/>
                  </a:cubicBezTo>
                  <a:cubicBezTo>
                    <a:pt x="8" y="96"/>
                    <a:pt x="7" y="97"/>
                    <a:pt x="7" y="98"/>
                  </a:cubicBezTo>
                  <a:cubicBezTo>
                    <a:pt x="7" y="99"/>
                    <a:pt x="8" y="100"/>
                    <a:pt x="9" y="100"/>
                  </a:cubicBezTo>
                  <a:cubicBezTo>
                    <a:pt x="10" y="100"/>
                    <a:pt x="11" y="100"/>
                    <a:pt x="13" y="100"/>
                  </a:cubicBezTo>
                  <a:cubicBezTo>
                    <a:pt x="13" y="113"/>
                    <a:pt x="13" y="113"/>
                    <a:pt x="13" y="113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1" y="113"/>
                    <a:pt x="0" y="114"/>
                    <a:pt x="0" y="115"/>
                  </a:cubicBezTo>
                  <a:cubicBezTo>
                    <a:pt x="0" y="116"/>
                    <a:pt x="1" y="116"/>
                    <a:pt x="2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3" y="129"/>
                    <a:pt x="13" y="129"/>
                    <a:pt x="13" y="129"/>
                  </a:cubicBezTo>
                  <a:cubicBezTo>
                    <a:pt x="13" y="130"/>
                    <a:pt x="14" y="131"/>
                    <a:pt x="15" y="131"/>
                  </a:cubicBezTo>
                  <a:cubicBezTo>
                    <a:pt x="16" y="131"/>
                    <a:pt x="16" y="130"/>
                    <a:pt x="16" y="129"/>
                  </a:cubicBezTo>
                  <a:cubicBezTo>
                    <a:pt x="16" y="116"/>
                    <a:pt x="16" y="116"/>
                    <a:pt x="16" y="116"/>
                  </a:cubicBezTo>
                  <a:cubicBezTo>
                    <a:pt x="163" y="116"/>
                    <a:pt x="163" y="116"/>
                    <a:pt x="163" y="116"/>
                  </a:cubicBezTo>
                  <a:cubicBezTo>
                    <a:pt x="164" y="116"/>
                    <a:pt x="165" y="116"/>
                    <a:pt x="165" y="115"/>
                  </a:cubicBezTo>
                  <a:cubicBezTo>
                    <a:pt x="165" y="114"/>
                    <a:pt x="164" y="113"/>
                    <a:pt x="163" y="113"/>
                  </a:cubicBezTo>
                  <a:cubicBezTo>
                    <a:pt x="16" y="113"/>
                    <a:pt x="16" y="113"/>
                    <a:pt x="16" y="11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6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802"/>
            <p:cNvSpPr>
              <a:spLocks noEditPoints="1"/>
            </p:cNvSpPr>
            <p:nvPr/>
          </p:nvSpPr>
          <p:spPr bwMode="auto">
            <a:xfrm>
              <a:off x="3177" y="3511"/>
              <a:ext cx="74" cy="225"/>
            </a:xfrm>
            <a:custGeom>
              <a:avLst/>
              <a:gdLst>
                <a:gd name="T0" fmla="*/ 28 w 31"/>
                <a:gd name="T1" fmla="*/ 85 h 95"/>
                <a:gd name="T2" fmla="*/ 27 w 31"/>
                <a:gd name="T3" fmla="*/ 87 h 95"/>
                <a:gd name="T4" fmla="*/ 21 w 31"/>
                <a:gd name="T5" fmla="*/ 88 h 95"/>
                <a:gd name="T6" fmla="*/ 28 w 31"/>
                <a:gd name="T7" fmla="*/ 82 h 95"/>
                <a:gd name="T8" fmla="*/ 27 w 31"/>
                <a:gd name="T9" fmla="*/ 83 h 95"/>
                <a:gd name="T10" fmla="*/ 21 w 31"/>
                <a:gd name="T11" fmla="*/ 91 h 95"/>
                <a:gd name="T12" fmla="*/ 21 w 31"/>
                <a:gd name="T13" fmla="*/ 80 h 95"/>
                <a:gd name="T14" fmla="*/ 28 w 31"/>
                <a:gd name="T15" fmla="*/ 70 h 95"/>
                <a:gd name="T16" fmla="*/ 21 w 31"/>
                <a:gd name="T17" fmla="*/ 84 h 95"/>
                <a:gd name="T18" fmla="*/ 21 w 31"/>
                <a:gd name="T19" fmla="*/ 72 h 95"/>
                <a:gd name="T20" fmla="*/ 27 w 31"/>
                <a:gd name="T21" fmla="*/ 68 h 95"/>
                <a:gd name="T22" fmla="*/ 21 w 31"/>
                <a:gd name="T23" fmla="*/ 77 h 95"/>
                <a:gd name="T24" fmla="*/ 21 w 31"/>
                <a:gd name="T25" fmla="*/ 64 h 95"/>
                <a:gd name="T26" fmla="*/ 27 w 31"/>
                <a:gd name="T27" fmla="*/ 53 h 95"/>
                <a:gd name="T28" fmla="*/ 27 w 31"/>
                <a:gd name="T29" fmla="*/ 59 h 95"/>
                <a:gd name="T30" fmla="*/ 21 w 31"/>
                <a:gd name="T31" fmla="*/ 61 h 95"/>
                <a:gd name="T32" fmla="*/ 27 w 31"/>
                <a:gd name="T33" fmla="*/ 42 h 95"/>
                <a:gd name="T34" fmla="*/ 21 w 31"/>
                <a:gd name="T35" fmla="*/ 61 h 95"/>
                <a:gd name="T36" fmla="*/ 20 w 31"/>
                <a:gd name="T37" fmla="*/ 43 h 95"/>
                <a:gd name="T38" fmla="*/ 27 w 31"/>
                <a:gd name="T39" fmla="*/ 39 h 95"/>
                <a:gd name="T40" fmla="*/ 21 w 31"/>
                <a:gd name="T41" fmla="*/ 49 h 95"/>
                <a:gd name="T42" fmla="*/ 20 w 31"/>
                <a:gd name="T43" fmla="*/ 38 h 95"/>
                <a:gd name="T44" fmla="*/ 21 w 31"/>
                <a:gd name="T45" fmla="*/ 36 h 95"/>
                <a:gd name="T46" fmla="*/ 27 w 31"/>
                <a:gd name="T47" fmla="*/ 26 h 95"/>
                <a:gd name="T48" fmla="*/ 26 w 31"/>
                <a:gd name="T49" fmla="*/ 32 h 95"/>
                <a:gd name="T50" fmla="*/ 17 w 31"/>
                <a:gd name="T51" fmla="*/ 92 h 95"/>
                <a:gd name="T52" fmla="*/ 4 w 31"/>
                <a:gd name="T53" fmla="*/ 57 h 95"/>
                <a:gd name="T54" fmla="*/ 12 w 31"/>
                <a:gd name="T55" fmla="*/ 13 h 95"/>
                <a:gd name="T56" fmla="*/ 17 w 31"/>
                <a:gd name="T57" fmla="*/ 36 h 95"/>
                <a:gd name="T58" fmla="*/ 17 w 31"/>
                <a:gd name="T59" fmla="*/ 92 h 95"/>
                <a:gd name="T60" fmla="*/ 20 w 31"/>
                <a:gd name="T61" fmla="*/ 25 h 95"/>
                <a:gd name="T62" fmla="*/ 27 w 31"/>
                <a:gd name="T63" fmla="*/ 23 h 95"/>
                <a:gd name="T64" fmla="*/ 20 w 31"/>
                <a:gd name="T65" fmla="*/ 21 h 95"/>
                <a:gd name="T66" fmla="*/ 20 w 31"/>
                <a:gd name="T67" fmla="*/ 13 h 95"/>
                <a:gd name="T68" fmla="*/ 27 w 31"/>
                <a:gd name="T69" fmla="*/ 7 h 95"/>
                <a:gd name="T70" fmla="*/ 27 w 31"/>
                <a:gd name="T71" fmla="*/ 10 h 95"/>
                <a:gd name="T72" fmla="*/ 18 w 31"/>
                <a:gd name="T73" fmla="*/ 10 h 95"/>
                <a:gd name="T74" fmla="*/ 14 w 31"/>
                <a:gd name="T75" fmla="*/ 4 h 95"/>
                <a:gd name="T76" fmla="*/ 25 w 31"/>
                <a:gd name="T77" fmla="*/ 4 h 95"/>
                <a:gd name="T78" fmla="*/ 23 w 31"/>
                <a:gd name="T79" fmla="*/ 0 h 95"/>
                <a:gd name="T80" fmla="*/ 12 w 31"/>
                <a:gd name="T81" fmla="*/ 1 h 95"/>
                <a:gd name="T82" fmla="*/ 1 w 31"/>
                <a:gd name="T83" fmla="*/ 10 h 95"/>
                <a:gd name="T84" fmla="*/ 1 w 31"/>
                <a:gd name="T85" fmla="*/ 10 h 95"/>
                <a:gd name="T86" fmla="*/ 0 w 31"/>
                <a:gd name="T87" fmla="*/ 11 h 95"/>
                <a:gd name="T88" fmla="*/ 0 w 31"/>
                <a:gd name="T89" fmla="*/ 11 h 95"/>
                <a:gd name="T90" fmla="*/ 0 w 31"/>
                <a:gd name="T91" fmla="*/ 57 h 95"/>
                <a:gd name="T92" fmla="*/ 1 w 31"/>
                <a:gd name="T93" fmla="*/ 93 h 95"/>
                <a:gd name="T94" fmla="*/ 18 w 31"/>
                <a:gd name="T95" fmla="*/ 95 h 95"/>
                <a:gd name="T96" fmla="*/ 20 w 31"/>
                <a:gd name="T97" fmla="*/ 95 h 95"/>
                <a:gd name="T98" fmla="*/ 30 w 31"/>
                <a:gd name="T99" fmla="*/ 89 h 95"/>
                <a:gd name="T100" fmla="*/ 31 w 31"/>
                <a:gd name="T101" fmla="*/ 88 h 95"/>
                <a:gd name="T102" fmla="*/ 31 w 31"/>
                <a:gd name="T103" fmla="*/ 87 h 95"/>
                <a:gd name="T104" fmla="*/ 31 w 31"/>
                <a:gd name="T105" fmla="*/ 3 h 95"/>
                <a:gd name="T106" fmla="*/ 31 w 31"/>
                <a:gd name="T107" fmla="*/ 2 h 95"/>
                <a:gd name="T108" fmla="*/ 31 w 31"/>
                <a:gd name="T109" fmla="*/ 2 h 95"/>
                <a:gd name="T110" fmla="*/ 31 w 31"/>
                <a:gd name="T111" fmla="*/ 1 h 95"/>
                <a:gd name="T112" fmla="*/ 30 w 31"/>
                <a:gd name="T113" fmla="*/ 1 h 95"/>
                <a:gd name="T114" fmla="*/ 23 w 31"/>
                <a:gd name="T115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1" h="95">
                  <a:moveTo>
                    <a:pt x="27" y="87"/>
                  </a:moveTo>
                  <a:cubicBezTo>
                    <a:pt x="27" y="86"/>
                    <a:pt x="27" y="86"/>
                    <a:pt x="28" y="85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7" y="87"/>
                    <a:pt x="27" y="87"/>
                    <a:pt x="27" y="87"/>
                  </a:cubicBezTo>
                  <a:moveTo>
                    <a:pt x="21" y="91"/>
                  </a:moveTo>
                  <a:cubicBezTo>
                    <a:pt x="21" y="90"/>
                    <a:pt x="21" y="89"/>
                    <a:pt x="21" y="88"/>
                  </a:cubicBezTo>
                  <a:cubicBezTo>
                    <a:pt x="22" y="84"/>
                    <a:pt x="25" y="81"/>
                    <a:pt x="28" y="78"/>
                  </a:cubicBezTo>
                  <a:cubicBezTo>
                    <a:pt x="28" y="79"/>
                    <a:pt x="28" y="81"/>
                    <a:pt x="28" y="8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2"/>
                    <a:pt x="27" y="83"/>
                    <a:pt x="27" y="83"/>
                  </a:cubicBezTo>
                  <a:cubicBezTo>
                    <a:pt x="26" y="85"/>
                    <a:pt x="24" y="87"/>
                    <a:pt x="23" y="89"/>
                  </a:cubicBezTo>
                  <a:cubicBezTo>
                    <a:pt x="22" y="90"/>
                    <a:pt x="21" y="90"/>
                    <a:pt x="21" y="91"/>
                  </a:cubicBezTo>
                  <a:moveTo>
                    <a:pt x="21" y="84"/>
                  </a:moveTo>
                  <a:cubicBezTo>
                    <a:pt x="21" y="83"/>
                    <a:pt x="21" y="82"/>
                    <a:pt x="21" y="80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5"/>
                    <a:pt x="21" y="73"/>
                    <a:pt x="21" y="72"/>
                  </a:cubicBezTo>
                  <a:cubicBezTo>
                    <a:pt x="23" y="68"/>
                    <a:pt x="25" y="65"/>
                    <a:pt x="27" y="61"/>
                  </a:cubicBezTo>
                  <a:cubicBezTo>
                    <a:pt x="27" y="63"/>
                    <a:pt x="27" y="66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71"/>
                    <a:pt x="23" y="74"/>
                    <a:pt x="21" y="77"/>
                  </a:cubicBezTo>
                  <a:moveTo>
                    <a:pt x="21" y="68"/>
                  </a:moveTo>
                  <a:cubicBezTo>
                    <a:pt x="21" y="67"/>
                    <a:pt x="21" y="65"/>
                    <a:pt x="21" y="64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3" y="60"/>
                    <a:pt x="25" y="57"/>
                    <a:pt x="27" y="53"/>
                  </a:cubicBezTo>
                  <a:cubicBezTo>
                    <a:pt x="27" y="55"/>
                    <a:pt x="27" y="57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5" y="62"/>
                    <a:pt x="23" y="65"/>
                    <a:pt x="21" y="68"/>
                  </a:cubicBezTo>
                  <a:moveTo>
                    <a:pt x="21" y="61"/>
                  </a:moveTo>
                  <a:cubicBezTo>
                    <a:pt x="21" y="58"/>
                    <a:pt x="21" y="55"/>
                    <a:pt x="21" y="52"/>
                  </a:cubicBezTo>
                  <a:cubicBezTo>
                    <a:pt x="23" y="48"/>
                    <a:pt x="25" y="45"/>
                    <a:pt x="27" y="42"/>
                  </a:cubicBezTo>
                  <a:cubicBezTo>
                    <a:pt x="27" y="45"/>
                    <a:pt x="27" y="47"/>
                    <a:pt x="27" y="50"/>
                  </a:cubicBezTo>
                  <a:cubicBezTo>
                    <a:pt x="25" y="53"/>
                    <a:pt x="23" y="57"/>
                    <a:pt x="21" y="61"/>
                  </a:cubicBezTo>
                  <a:moveTo>
                    <a:pt x="21" y="49"/>
                  </a:moveTo>
                  <a:cubicBezTo>
                    <a:pt x="20" y="47"/>
                    <a:pt x="20" y="45"/>
                    <a:pt x="20" y="43"/>
                  </a:cubicBezTo>
                  <a:cubicBezTo>
                    <a:pt x="23" y="40"/>
                    <a:pt x="25" y="37"/>
                    <a:pt x="27" y="34"/>
                  </a:cubicBezTo>
                  <a:cubicBezTo>
                    <a:pt x="27" y="36"/>
                    <a:pt x="27" y="37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5" y="42"/>
                    <a:pt x="22" y="45"/>
                    <a:pt x="21" y="49"/>
                  </a:cubicBezTo>
                  <a:moveTo>
                    <a:pt x="20" y="40"/>
                  </a:moveTo>
                  <a:cubicBezTo>
                    <a:pt x="20" y="39"/>
                    <a:pt x="20" y="38"/>
                    <a:pt x="20" y="38"/>
                  </a:cubicBezTo>
                  <a:cubicBezTo>
                    <a:pt x="21" y="38"/>
                    <a:pt x="21" y="38"/>
                    <a:pt x="21" y="38"/>
                  </a:cubicBezTo>
                  <a:cubicBezTo>
                    <a:pt x="21" y="37"/>
                    <a:pt x="21" y="37"/>
                    <a:pt x="21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29"/>
                    <a:pt x="27" y="26"/>
                  </a:cubicBezTo>
                  <a:cubicBezTo>
                    <a:pt x="27" y="28"/>
                    <a:pt x="27" y="30"/>
                    <a:pt x="27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4" y="35"/>
                    <a:pt x="22" y="37"/>
                    <a:pt x="20" y="40"/>
                  </a:cubicBezTo>
                  <a:moveTo>
                    <a:pt x="17" y="92"/>
                  </a:moveTo>
                  <a:cubicBezTo>
                    <a:pt x="12" y="91"/>
                    <a:pt x="9" y="91"/>
                    <a:pt x="4" y="91"/>
                  </a:cubicBezTo>
                  <a:cubicBezTo>
                    <a:pt x="4" y="82"/>
                    <a:pt x="4" y="70"/>
                    <a:pt x="4" y="57"/>
                  </a:cubicBezTo>
                  <a:cubicBezTo>
                    <a:pt x="4" y="40"/>
                    <a:pt x="4" y="22"/>
                    <a:pt x="4" y="13"/>
                  </a:cubicBezTo>
                  <a:cubicBezTo>
                    <a:pt x="7" y="13"/>
                    <a:pt x="10" y="13"/>
                    <a:pt x="12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7"/>
                    <a:pt x="17" y="26"/>
                    <a:pt x="17" y="36"/>
                  </a:cubicBezTo>
                  <a:cubicBezTo>
                    <a:pt x="17" y="50"/>
                    <a:pt x="17" y="67"/>
                    <a:pt x="17" y="79"/>
                  </a:cubicBezTo>
                  <a:cubicBezTo>
                    <a:pt x="17" y="84"/>
                    <a:pt x="17" y="88"/>
                    <a:pt x="17" y="92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5"/>
                  </a:cubicBezTo>
                  <a:cubicBezTo>
                    <a:pt x="23" y="21"/>
                    <a:pt x="25" y="17"/>
                    <a:pt x="27" y="13"/>
                  </a:cubicBezTo>
                  <a:cubicBezTo>
                    <a:pt x="27" y="16"/>
                    <a:pt x="27" y="19"/>
                    <a:pt x="27" y="23"/>
                  </a:cubicBezTo>
                  <a:cubicBezTo>
                    <a:pt x="25" y="26"/>
                    <a:pt x="23" y="30"/>
                    <a:pt x="20" y="33"/>
                  </a:cubicBezTo>
                  <a:moveTo>
                    <a:pt x="20" y="21"/>
                  </a:moveTo>
                  <a:cubicBezTo>
                    <a:pt x="20" y="18"/>
                    <a:pt x="20" y="15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6"/>
                    <a:pt x="27" y="7"/>
                    <a:pt x="27" y="7"/>
                  </a:cubicBezTo>
                  <a:cubicBezTo>
                    <a:pt x="27" y="8"/>
                    <a:pt x="27" y="9"/>
                    <a:pt x="27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5" y="14"/>
                    <a:pt x="22" y="18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0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9"/>
                    <a:pt x="0" y="57"/>
                  </a:cubicBezTo>
                  <a:cubicBezTo>
                    <a:pt x="0" y="71"/>
                    <a:pt x="0" y="84"/>
                    <a:pt x="0" y="93"/>
                  </a:cubicBezTo>
                  <a:cubicBezTo>
                    <a:pt x="1" y="93"/>
                    <a:pt x="1" y="93"/>
                    <a:pt x="1" y="93"/>
                  </a:cubicBezTo>
                  <a:cubicBezTo>
                    <a:pt x="1" y="94"/>
                    <a:pt x="2" y="94"/>
                    <a:pt x="2" y="95"/>
                  </a:cubicBezTo>
                  <a:cubicBezTo>
                    <a:pt x="9" y="95"/>
                    <a:pt x="12" y="95"/>
                    <a:pt x="18" y="95"/>
                  </a:cubicBezTo>
                  <a:cubicBezTo>
                    <a:pt x="18" y="95"/>
                    <a:pt x="19" y="95"/>
                    <a:pt x="19" y="95"/>
                  </a:cubicBezTo>
                  <a:cubicBezTo>
                    <a:pt x="19" y="95"/>
                    <a:pt x="19" y="95"/>
                    <a:pt x="20" y="95"/>
                  </a:cubicBezTo>
                  <a:cubicBezTo>
                    <a:pt x="20" y="95"/>
                    <a:pt x="20" y="95"/>
                    <a:pt x="20" y="95"/>
                  </a:cubicBezTo>
                  <a:cubicBezTo>
                    <a:pt x="23" y="93"/>
                    <a:pt x="27" y="91"/>
                    <a:pt x="30" y="89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1" y="88"/>
                    <a:pt x="31" y="87"/>
                  </a:cubicBezTo>
                  <a:cubicBezTo>
                    <a:pt x="31" y="72"/>
                    <a:pt x="31" y="23"/>
                    <a:pt x="31" y="7"/>
                  </a:cubicBezTo>
                  <a:cubicBezTo>
                    <a:pt x="31" y="5"/>
                    <a:pt x="31" y="4"/>
                    <a:pt x="31" y="3"/>
                  </a:cubicBezTo>
                  <a:cubicBezTo>
                    <a:pt x="31" y="3"/>
                    <a:pt x="31" y="3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29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803"/>
            <p:cNvSpPr>
              <a:spLocks noEditPoints="1"/>
            </p:cNvSpPr>
            <p:nvPr/>
          </p:nvSpPr>
          <p:spPr bwMode="auto">
            <a:xfrm>
              <a:off x="3258" y="3448"/>
              <a:ext cx="73" cy="288"/>
            </a:xfrm>
            <a:custGeom>
              <a:avLst/>
              <a:gdLst>
                <a:gd name="T0" fmla="*/ 28 w 31"/>
                <a:gd name="T1" fmla="*/ 109 h 122"/>
                <a:gd name="T2" fmla="*/ 22 w 31"/>
                <a:gd name="T3" fmla="*/ 117 h 122"/>
                <a:gd name="T4" fmla="*/ 21 w 31"/>
                <a:gd name="T5" fmla="*/ 110 h 122"/>
                <a:gd name="T6" fmla="*/ 28 w 31"/>
                <a:gd name="T7" fmla="*/ 101 h 122"/>
                <a:gd name="T8" fmla="*/ 21 w 31"/>
                <a:gd name="T9" fmla="*/ 115 h 122"/>
                <a:gd name="T10" fmla="*/ 21 w 31"/>
                <a:gd name="T11" fmla="*/ 104 h 122"/>
                <a:gd name="T12" fmla="*/ 28 w 31"/>
                <a:gd name="T13" fmla="*/ 94 h 122"/>
                <a:gd name="T14" fmla="*/ 21 w 31"/>
                <a:gd name="T15" fmla="*/ 107 h 122"/>
                <a:gd name="T16" fmla="*/ 21 w 31"/>
                <a:gd name="T17" fmla="*/ 96 h 122"/>
                <a:gd name="T18" fmla="*/ 28 w 31"/>
                <a:gd name="T19" fmla="*/ 91 h 122"/>
                <a:gd name="T20" fmla="*/ 21 w 31"/>
                <a:gd name="T21" fmla="*/ 93 h 122"/>
                <a:gd name="T22" fmla="*/ 28 w 31"/>
                <a:gd name="T23" fmla="*/ 78 h 122"/>
                <a:gd name="T24" fmla="*/ 27 w 31"/>
                <a:gd name="T25" fmla="*/ 84 h 122"/>
                <a:gd name="T26" fmla="*/ 21 w 31"/>
                <a:gd name="T27" fmla="*/ 84 h 122"/>
                <a:gd name="T28" fmla="*/ 28 w 31"/>
                <a:gd name="T29" fmla="*/ 70 h 122"/>
                <a:gd name="T30" fmla="*/ 27 w 31"/>
                <a:gd name="T31" fmla="*/ 75 h 122"/>
                <a:gd name="T32" fmla="*/ 21 w 31"/>
                <a:gd name="T33" fmla="*/ 77 h 122"/>
                <a:gd name="T34" fmla="*/ 27 w 31"/>
                <a:gd name="T35" fmla="*/ 58 h 122"/>
                <a:gd name="T36" fmla="*/ 21 w 31"/>
                <a:gd name="T37" fmla="*/ 77 h 122"/>
                <a:gd name="T38" fmla="*/ 21 w 31"/>
                <a:gd name="T39" fmla="*/ 60 h 122"/>
                <a:gd name="T40" fmla="*/ 21 w 31"/>
                <a:gd name="T41" fmla="*/ 58 h 122"/>
                <a:gd name="T42" fmla="*/ 27 w 31"/>
                <a:gd name="T43" fmla="*/ 48 h 122"/>
                <a:gd name="T44" fmla="*/ 21 w 31"/>
                <a:gd name="T45" fmla="*/ 65 h 122"/>
                <a:gd name="T46" fmla="*/ 20 w 31"/>
                <a:gd name="T47" fmla="*/ 51 h 122"/>
                <a:gd name="T48" fmla="*/ 27 w 31"/>
                <a:gd name="T49" fmla="*/ 45 h 122"/>
                <a:gd name="T50" fmla="*/ 20 w 31"/>
                <a:gd name="T51" fmla="*/ 46 h 122"/>
                <a:gd name="T52" fmla="*/ 21 w 31"/>
                <a:gd name="T53" fmla="*/ 36 h 122"/>
                <a:gd name="T54" fmla="*/ 27 w 31"/>
                <a:gd name="T55" fmla="*/ 34 h 122"/>
                <a:gd name="T56" fmla="*/ 20 w 31"/>
                <a:gd name="T57" fmla="*/ 33 h 122"/>
                <a:gd name="T58" fmla="*/ 27 w 31"/>
                <a:gd name="T59" fmla="*/ 14 h 122"/>
                <a:gd name="T60" fmla="*/ 26 w 31"/>
                <a:gd name="T61" fmla="*/ 26 h 122"/>
                <a:gd name="T62" fmla="*/ 17 w 31"/>
                <a:gd name="T63" fmla="*/ 119 h 122"/>
                <a:gd name="T64" fmla="*/ 4 w 31"/>
                <a:gd name="T65" fmla="*/ 73 h 122"/>
                <a:gd name="T66" fmla="*/ 13 w 31"/>
                <a:gd name="T67" fmla="*/ 13 h 122"/>
                <a:gd name="T68" fmla="*/ 17 w 31"/>
                <a:gd name="T69" fmla="*/ 21 h 122"/>
                <a:gd name="T70" fmla="*/ 17 w 31"/>
                <a:gd name="T71" fmla="*/ 119 h 122"/>
                <a:gd name="T72" fmla="*/ 20 w 31"/>
                <a:gd name="T73" fmla="*/ 13 h 122"/>
                <a:gd name="T74" fmla="*/ 27 w 31"/>
                <a:gd name="T75" fmla="*/ 6 h 122"/>
                <a:gd name="T76" fmla="*/ 20 w 31"/>
                <a:gd name="T77" fmla="*/ 21 h 122"/>
                <a:gd name="T78" fmla="*/ 7 w 31"/>
                <a:gd name="T79" fmla="*/ 9 h 122"/>
                <a:gd name="T80" fmla="*/ 23 w 31"/>
                <a:gd name="T81" fmla="*/ 3 h 122"/>
                <a:gd name="T82" fmla="*/ 18 w 31"/>
                <a:gd name="T83" fmla="*/ 10 h 122"/>
                <a:gd name="T84" fmla="*/ 28 w 31"/>
                <a:gd name="T85" fmla="*/ 0 h 122"/>
                <a:gd name="T86" fmla="*/ 13 w 31"/>
                <a:gd name="T87" fmla="*/ 0 h 122"/>
                <a:gd name="T88" fmla="*/ 9 w 31"/>
                <a:gd name="T89" fmla="*/ 3 h 122"/>
                <a:gd name="T90" fmla="*/ 1 w 31"/>
                <a:gd name="T91" fmla="*/ 10 h 122"/>
                <a:gd name="T92" fmla="*/ 1 w 31"/>
                <a:gd name="T93" fmla="*/ 10 h 122"/>
                <a:gd name="T94" fmla="*/ 0 w 31"/>
                <a:gd name="T95" fmla="*/ 11 h 122"/>
                <a:gd name="T96" fmla="*/ 0 w 31"/>
                <a:gd name="T97" fmla="*/ 11 h 122"/>
                <a:gd name="T98" fmla="*/ 0 w 31"/>
                <a:gd name="T99" fmla="*/ 120 h 122"/>
                <a:gd name="T100" fmla="*/ 2 w 31"/>
                <a:gd name="T101" fmla="*/ 122 h 122"/>
                <a:gd name="T102" fmla="*/ 19 w 31"/>
                <a:gd name="T103" fmla="*/ 122 h 122"/>
                <a:gd name="T104" fmla="*/ 30 w 31"/>
                <a:gd name="T105" fmla="*/ 116 h 122"/>
                <a:gd name="T106" fmla="*/ 31 w 31"/>
                <a:gd name="T107" fmla="*/ 115 h 122"/>
                <a:gd name="T108" fmla="*/ 31 w 31"/>
                <a:gd name="T109" fmla="*/ 114 h 122"/>
                <a:gd name="T110" fmla="*/ 31 w 31"/>
                <a:gd name="T111" fmla="*/ 17 h 122"/>
                <a:gd name="T112" fmla="*/ 29 w 31"/>
                <a:gd name="T1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" h="122">
                  <a:moveTo>
                    <a:pt x="22" y="117"/>
                  </a:moveTo>
                  <a:cubicBezTo>
                    <a:pt x="24" y="114"/>
                    <a:pt x="26" y="111"/>
                    <a:pt x="28" y="109"/>
                  </a:cubicBezTo>
                  <a:cubicBezTo>
                    <a:pt x="28" y="110"/>
                    <a:pt x="28" y="112"/>
                    <a:pt x="28" y="113"/>
                  </a:cubicBezTo>
                  <a:cubicBezTo>
                    <a:pt x="26" y="115"/>
                    <a:pt x="24" y="116"/>
                    <a:pt x="22" y="117"/>
                  </a:cubicBezTo>
                  <a:moveTo>
                    <a:pt x="21" y="115"/>
                  </a:moveTo>
                  <a:cubicBezTo>
                    <a:pt x="21" y="114"/>
                    <a:pt x="21" y="112"/>
                    <a:pt x="21" y="110"/>
                  </a:cubicBezTo>
                  <a:cubicBezTo>
                    <a:pt x="21" y="110"/>
                    <a:pt x="21" y="110"/>
                    <a:pt x="21" y="110"/>
                  </a:cubicBezTo>
                  <a:cubicBezTo>
                    <a:pt x="23" y="107"/>
                    <a:pt x="25" y="104"/>
                    <a:pt x="28" y="101"/>
                  </a:cubicBezTo>
                  <a:cubicBezTo>
                    <a:pt x="28" y="102"/>
                    <a:pt x="28" y="104"/>
                    <a:pt x="28" y="106"/>
                  </a:cubicBezTo>
                  <a:cubicBezTo>
                    <a:pt x="25" y="109"/>
                    <a:pt x="23" y="112"/>
                    <a:pt x="21" y="115"/>
                  </a:cubicBezTo>
                  <a:moveTo>
                    <a:pt x="21" y="107"/>
                  </a:moveTo>
                  <a:cubicBezTo>
                    <a:pt x="21" y="106"/>
                    <a:pt x="21" y="105"/>
                    <a:pt x="21" y="104"/>
                  </a:cubicBezTo>
                  <a:cubicBezTo>
                    <a:pt x="21" y="103"/>
                    <a:pt x="21" y="103"/>
                    <a:pt x="21" y="103"/>
                  </a:cubicBezTo>
                  <a:cubicBezTo>
                    <a:pt x="23" y="100"/>
                    <a:pt x="25" y="97"/>
                    <a:pt x="28" y="94"/>
                  </a:cubicBezTo>
                  <a:cubicBezTo>
                    <a:pt x="28" y="95"/>
                    <a:pt x="28" y="97"/>
                    <a:pt x="28" y="98"/>
                  </a:cubicBezTo>
                  <a:cubicBezTo>
                    <a:pt x="25" y="101"/>
                    <a:pt x="23" y="104"/>
                    <a:pt x="21" y="107"/>
                  </a:cubicBezTo>
                  <a:moveTo>
                    <a:pt x="21" y="100"/>
                  </a:moveTo>
                  <a:cubicBezTo>
                    <a:pt x="21" y="99"/>
                    <a:pt x="21" y="97"/>
                    <a:pt x="21" y="96"/>
                  </a:cubicBezTo>
                  <a:cubicBezTo>
                    <a:pt x="23" y="93"/>
                    <a:pt x="25" y="89"/>
                    <a:pt x="28" y="86"/>
                  </a:cubicBezTo>
                  <a:cubicBezTo>
                    <a:pt x="28" y="88"/>
                    <a:pt x="28" y="90"/>
                    <a:pt x="28" y="91"/>
                  </a:cubicBezTo>
                  <a:cubicBezTo>
                    <a:pt x="25" y="94"/>
                    <a:pt x="23" y="97"/>
                    <a:pt x="21" y="100"/>
                  </a:cubicBezTo>
                  <a:moveTo>
                    <a:pt x="21" y="93"/>
                  </a:moveTo>
                  <a:cubicBezTo>
                    <a:pt x="21" y="91"/>
                    <a:pt x="21" y="89"/>
                    <a:pt x="21" y="87"/>
                  </a:cubicBezTo>
                  <a:cubicBezTo>
                    <a:pt x="23" y="84"/>
                    <a:pt x="25" y="81"/>
                    <a:pt x="28" y="78"/>
                  </a:cubicBezTo>
                  <a:cubicBezTo>
                    <a:pt x="28" y="80"/>
                    <a:pt x="28" y="82"/>
                    <a:pt x="28" y="8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25" y="87"/>
                    <a:pt x="23" y="90"/>
                    <a:pt x="21" y="93"/>
                  </a:cubicBezTo>
                  <a:moveTo>
                    <a:pt x="21" y="84"/>
                  </a:moveTo>
                  <a:cubicBezTo>
                    <a:pt x="21" y="83"/>
                    <a:pt x="21" y="81"/>
                    <a:pt x="21" y="80"/>
                  </a:cubicBezTo>
                  <a:cubicBezTo>
                    <a:pt x="23" y="76"/>
                    <a:pt x="25" y="73"/>
                    <a:pt x="28" y="70"/>
                  </a:cubicBezTo>
                  <a:cubicBezTo>
                    <a:pt x="28" y="72"/>
                    <a:pt x="28" y="74"/>
                    <a:pt x="28" y="75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5" y="78"/>
                    <a:pt x="23" y="81"/>
                    <a:pt x="21" y="84"/>
                  </a:cubicBezTo>
                  <a:moveTo>
                    <a:pt x="21" y="77"/>
                  </a:moveTo>
                  <a:cubicBezTo>
                    <a:pt x="21" y="74"/>
                    <a:pt x="21" y="71"/>
                    <a:pt x="21" y="69"/>
                  </a:cubicBezTo>
                  <a:cubicBezTo>
                    <a:pt x="23" y="65"/>
                    <a:pt x="25" y="62"/>
                    <a:pt x="27" y="58"/>
                  </a:cubicBezTo>
                  <a:cubicBezTo>
                    <a:pt x="27" y="61"/>
                    <a:pt x="27" y="65"/>
                    <a:pt x="28" y="68"/>
                  </a:cubicBezTo>
                  <a:cubicBezTo>
                    <a:pt x="25" y="70"/>
                    <a:pt x="23" y="73"/>
                    <a:pt x="21" y="77"/>
                  </a:cubicBezTo>
                  <a:moveTo>
                    <a:pt x="21" y="65"/>
                  </a:moveTo>
                  <a:cubicBezTo>
                    <a:pt x="21" y="63"/>
                    <a:pt x="21" y="62"/>
                    <a:pt x="21" y="60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1" y="59"/>
                    <a:pt x="22" y="59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3" y="55"/>
                    <a:pt x="25" y="52"/>
                    <a:pt x="27" y="48"/>
                  </a:cubicBezTo>
                  <a:cubicBezTo>
                    <a:pt x="27" y="51"/>
                    <a:pt x="27" y="53"/>
                    <a:pt x="27" y="55"/>
                  </a:cubicBezTo>
                  <a:cubicBezTo>
                    <a:pt x="25" y="59"/>
                    <a:pt x="23" y="62"/>
                    <a:pt x="21" y="65"/>
                  </a:cubicBezTo>
                  <a:moveTo>
                    <a:pt x="21" y="56"/>
                  </a:moveTo>
                  <a:cubicBezTo>
                    <a:pt x="21" y="54"/>
                    <a:pt x="21" y="52"/>
                    <a:pt x="20" y="51"/>
                  </a:cubicBezTo>
                  <a:cubicBezTo>
                    <a:pt x="22" y="46"/>
                    <a:pt x="25" y="42"/>
                    <a:pt x="27" y="38"/>
                  </a:cubicBezTo>
                  <a:cubicBezTo>
                    <a:pt x="27" y="40"/>
                    <a:pt x="27" y="42"/>
                    <a:pt x="27" y="45"/>
                  </a:cubicBezTo>
                  <a:cubicBezTo>
                    <a:pt x="25" y="49"/>
                    <a:pt x="23" y="52"/>
                    <a:pt x="21" y="56"/>
                  </a:cubicBezTo>
                  <a:moveTo>
                    <a:pt x="20" y="46"/>
                  </a:moveTo>
                  <a:cubicBezTo>
                    <a:pt x="20" y="43"/>
                    <a:pt x="20" y="39"/>
                    <a:pt x="20" y="3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3"/>
                    <a:pt x="25" y="30"/>
                    <a:pt x="27" y="27"/>
                  </a:cubicBezTo>
                  <a:cubicBezTo>
                    <a:pt x="27" y="29"/>
                    <a:pt x="27" y="32"/>
                    <a:pt x="27" y="34"/>
                  </a:cubicBezTo>
                  <a:cubicBezTo>
                    <a:pt x="25" y="38"/>
                    <a:pt x="22" y="42"/>
                    <a:pt x="20" y="46"/>
                  </a:cubicBezTo>
                  <a:moveTo>
                    <a:pt x="20" y="33"/>
                  </a:moveTo>
                  <a:cubicBezTo>
                    <a:pt x="20" y="30"/>
                    <a:pt x="20" y="27"/>
                    <a:pt x="20" y="24"/>
                  </a:cubicBezTo>
                  <a:cubicBezTo>
                    <a:pt x="23" y="21"/>
                    <a:pt x="25" y="17"/>
                    <a:pt x="27" y="14"/>
                  </a:cubicBezTo>
                  <a:cubicBezTo>
                    <a:pt x="27" y="17"/>
                    <a:pt x="27" y="21"/>
                    <a:pt x="27" y="24"/>
                  </a:cubicBezTo>
                  <a:cubicBezTo>
                    <a:pt x="27" y="25"/>
                    <a:pt x="26" y="25"/>
                    <a:pt x="26" y="26"/>
                  </a:cubicBezTo>
                  <a:cubicBezTo>
                    <a:pt x="24" y="28"/>
                    <a:pt x="22" y="31"/>
                    <a:pt x="20" y="33"/>
                  </a:cubicBezTo>
                  <a:moveTo>
                    <a:pt x="17" y="119"/>
                  </a:moveTo>
                  <a:cubicBezTo>
                    <a:pt x="12" y="118"/>
                    <a:pt x="9" y="118"/>
                    <a:pt x="4" y="118"/>
                  </a:cubicBezTo>
                  <a:cubicBezTo>
                    <a:pt x="4" y="109"/>
                    <a:pt x="4" y="91"/>
                    <a:pt x="4" y="73"/>
                  </a:cubicBezTo>
                  <a:cubicBezTo>
                    <a:pt x="4" y="49"/>
                    <a:pt x="4" y="23"/>
                    <a:pt x="4" y="13"/>
                  </a:cubicBezTo>
                  <a:cubicBezTo>
                    <a:pt x="7" y="13"/>
                    <a:pt x="10" y="13"/>
                    <a:pt x="13" y="13"/>
                  </a:cubicBezTo>
                  <a:cubicBezTo>
                    <a:pt x="14" y="13"/>
                    <a:pt x="16" y="13"/>
                    <a:pt x="17" y="13"/>
                  </a:cubicBezTo>
                  <a:cubicBezTo>
                    <a:pt x="17" y="15"/>
                    <a:pt x="17" y="18"/>
                    <a:pt x="17" y="21"/>
                  </a:cubicBezTo>
                  <a:cubicBezTo>
                    <a:pt x="17" y="40"/>
                    <a:pt x="17" y="80"/>
                    <a:pt x="17" y="104"/>
                  </a:cubicBezTo>
                  <a:cubicBezTo>
                    <a:pt x="17" y="110"/>
                    <a:pt x="17" y="115"/>
                    <a:pt x="17" y="119"/>
                  </a:cubicBezTo>
                  <a:moveTo>
                    <a:pt x="20" y="21"/>
                  </a:moveTo>
                  <a:cubicBezTo>
                    <a:pt x="20" y="17"/>
                    <a:pt x="20" y="14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9"/>
                    <a:pt x="27" y="11"/>
                  </a:cubicBezTo>
                  <a:cubicBezTo>
                    <a:pt x="25" y="14"/>
                    <a:pt x="23" y="17"/>
                    <a:pt x="20" y="21"/>
                  </a:cubicBezTo>
                  <a:moveTo>
                    <a:pt x="18" y="10"/>
                  </a:moveTo>
                  <a:cubicBezTo>
                    <a:pt x="17" y="10"/>
                    <a:pt x="12" y="9"/>
                    <a:pt x="7" y="9"/>
                  </a:cubicBezTo>
                  <a:cubicBezTo>
                    <a:pt x="10" y="6"/>
                    <a:pt x="13" y="4"/>
                    <a:pt x="14" y="3"/>
                  </a:cubicBezTo>
                  <a:cubicBezTo>
                    <a:pt x="15" y="3"/>
                    <a:pt x="19" y="3"/>
                    <a:pt x="23" y="3"/>
                  </a:cubicBezTo>
                  <a:cubicBezTo>
                    <a:pt x="23" y="3"/>
                    <a:pt x="24" y="3"/>
                    <a:pt x="25" y="3"/>
                  </a:cubicBezTo>
                  <a:cubicBezTo>
                    <a:pt x="23" y="5"/>
                    <a:pt x="21" y="7"/>
                    <a:pt x="18" y="10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0"/>
                    <a:pt x="11" y="1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9"/>
                    <a:pt x="1" y="47"/>
                    <a:pt x="1" y="73"/>
                  </a:cubicBezTo>
                  <a:cubicBezTo>
                    <a:pt x="1" y="93"/>
                    <a:pt x="1" y="111"/>
                    <a:pt x="0" y="120"/>
                  </a:cubicBezTo>
                  <a:cubicBezTo>
                    <a:pt x="1" y="120"/>
                    <a:pt x="1" y="120"/>
                    <a:pt x="1" y="120"/>
                  </a:cubicBezTo>
                  <a:cubicBezTo>
                    <a:pt x="1" y="121"/>
                    <a:pt x="2" y="121"/>
                    <a:pt x="2" y="122"/>
                  </a:cubicBezTo>
                  <a:cubicBezTo>
                    <a:pt x="9" y="122"/>
                    <a:pt x="12" y="122"/>
                    <a:pt x="18" y="122"/>
                  </a:cubicBezTo>
                  <a:cubicBezTo>
                    <a:pt x="18" y="122"/>
                    <a:pt x="19" y="122"/>
                    <a:pt x="19" y="122"/>
                  </a:cubicBezTo>
                  <a:cubicBezTo>
                    <a:pt x="19" y="122"/>
                    <a:pt x="19" y="122"/>
                    <a:pt x="20" y="122"/>
                  </a:cubicBezTo>
                  <a:cubicBezTo>
                    <a:pt x="23" y="120"/>
                    <a:pt x="27" y="118"/>
                    <a:pt x="30" y="116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31" y="115"/>
                    <a:pt x="31" y="115"/>
                    <a:pt x="31" y="114"/>
                  </a:cubicBezTo>
                  <a:cubicBezTo>
                    <a:pt x="31" y="106"/>
                    <a:pt x="31" y="77"/>
                    <a:pt x="31" y="51"/>
                  </a:cubicBezTo>
                  <a:cubicBezTo>
                    <a:pt x="31" y="38"/>
                    <a:pt x="31" y="26"/>
                    <a:pt x="31" y="17"/>
                  </a:cubicBezTo>
                  <a:cubicBezTo>
                    <a:pt x="31" y="7"/>
                    <a:pt x="31" y="1"/>
                    <a:pt x="31" y="1"/>
                  </a:cubicBezTo>
                  <a:cubicBezTo>
                    <a:pt x="31" y="0"/>
                    <a:pt x="30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804"/>
            <p:cNvSpPr>
              <a:spLocks noEditPoints="1"/>
            </p:cNvSpPr>
            <p:nvPr/>
          </p:nvSpPr>
          <p:spPr bwMode="auto">
            <a:xfrm>
              <a:off x="3099" y="3575"/>
              <a:ext cx="73" cy="161"/>
            </a:xfrm>
            <a:custGeom>
              <a:avLst/>
              <a:gdLst>
                <a:gd name="T0" fmla="*/ 21 w 31"/>
                <a:gd name="T1" fmla="*/ 61 h 68"/>
                <a:gd name="T2" fmla="*/ 28 w 31"/>
                <a:gd name="T3" fmla="*/ 56 h 68"/>
                <a:gd name="T4" fmla="*/ 21 w 31"/>
                <a:gd name="T5" fmla="*/ 64 h 68"/>
                <a:gd name="T6" fmla="*/ 21 w 31"/>
                <a:gd name="T7" fmla="*/ 55 h 68"/>
                <a:gd name="T8" fmla="*/ 28 w 31"/>
                <a:gd name="T9" fmla="*/ 43 h 68"/>
                <a:gd name="T10" fmla="*/ 27 w 31"/>
                <a:gd name="T11" fmla="*/ 49 h 68"/>
                <a:gd name="T12" fmla="*/ 21 w 31"/>
                <a:gd name="T13" fmla="*/ 51 h 68"/>
                <a:gd name="T14" fmla="*/ 28 w 31"/>
                <a:gd name="T15" fmla="*/ 34 h 68"/>
                <a:gd name="T16" fmla="*/ 28 w 31"/>
                <a:gd name="T17" fmla="*/ 41 h 68"/>
                <a:gd name="T18" fmla="*/ 26 w 31"/>
                <a:gd name="T19" fmla="*/ 41 h 68"/>
                <a:gd name="T20" fmla="*/ 21 w 31"/>
                <a:gd name="T21" fmla="*/ 42 h 68"/>
                <a:gd name="T22" fmla="*/ 28 w 31"/>
                <a:gd name="T23" fmla="*/ 24 h 68"/>
                <a:gd name="T24" fmla="*/ 26 w 31"/>
                <a:gd name="T25" fmla="*/ 33 h 68"/>
                <a:gd name="T26" fmla="*/ 21 w 31"/>
                <a:gd name="T27" fmla="*/ 32 h 68"/>
                <a:gd name="T28" fmla="*/ 28 w 31"/>
                <a:gd name="T29" fmla="*/ 16 h 68"/>
                <a:gd name="T30" fmla="*/ 27 w 31"/>
                <a:gd name="T31" fmla="*/ 21 h 68"/>
                <a:gd name="T32" fmla="*/ 17 w 31"/>
                <a:gd name="T33" fmla="*/ 65 h 68"/>
                <a:gd name="T34" fmla="*/ 4 w 31"/>
                <a:gd name="T35" fmla="*/ 41 h 68"/>
                <a:gd name="T36" fmla="*/ 13 w 31"/>
                <a:gd name="T37" fmla="*/ 14 h 68"/>
                <a:gd name="T38" fmla="*/ 17 w 31"/>
                <a:gd name="T39" fmla="*/ 26 h 68"/>
                <a:gd name="T40" fmla="*/ 17 w 31"/>
                <a:gd name="T41" fmla="*/ 65 h 68"/>
                <a:gd name="T42" fmla="*/ 21 w 31"/>
                <a:gd name="T43" fmla="*/ 20 h 68"/>
                <a:gd name="T44" fmla="*/ 28 w 31"/>
                <a:gd name="T45" fmla="*/ 13 h 68"/>
                <a:gd name="T46" fmla="*/ 21 w 31"/>
                <a:gd name="T47" fmla="*/ 23 h 68"/>
                <a:gd name="T48" fmla="*/ 20 w 31"/>
                <a:gd name="T49" fmla="*/ 13 h 68"/>
                <a:gd name="T50" fmla="*/ 27 w 31"/>
                <a:gd name="T51" fmla="*/ 8 h 68"/>
                <a:gd name="T52" fmla="*/ 18 w 31"/>
                <a:gd name="T53" fmla="*/ 10 h 68"/>
                <a:gd name="T54" fmla="*/ 14 w 31"/>
                <a:gd name="T55" fmla="*/ 4 h 68"/>
                <a:gd name="T56" fmla="*/ 25 w 31"/>
                <a:gd name="T57" fmla="*/ 4 h 68"/>
                <a:gd name="T58" fmla="*/ 23 w 31"/>
                <a:gd name="T59" fmla="*/ 0 h 68"/>
                <a:gd name="T60" fmla="*/ 12 w 31"/>
                <a:gd name="T61" fmla="*/ 1 h 68"/>
                <a:gd name="T62" fmla="*/ 1 w 31"/>
                <a:gd name="T63" fmla="*/ 10 h 68"/>
                <a:gd name="T64" fmla="*/ 1 w 31"/>
                <a:gd name="T65" fmla="*/ 10 h 68"/>
                <a:gd name="T66" fmla="*/ 1 w 31"/>
                <a:gd name="T67" fmla="*/ 11 h 68"/>
                <a:gd name="T68" fmla="*/ 1 w 31"/>
                <a:gd name="T69" fmla="*/ 11 h 68"/>
                <a:gd name="T70" fmla="*/ 1 w 31"/>
                <a:gd name="T71" fmla="*/ 41 h 68"/>
                <a:gd name="T72" fmla="*/ 1 w 31"/>
                <a:gd name="T73" fmla="*/ 66 h 68"/>
                <a:gd name="T74" fmla="*/ 18 w 31"/>
                <a:gd name="T75" fmla="*/ 68 h 68"/>
                <a:gd name="T76" fmla="*/ 20 w 31"/>
                <a:gd name="T77" fmla="*/ 68 h 68"/>
                <a:gd name="T78" fmla="*/ 23 w 31"/>
                <a:gd name="T79" fmla="*/ 67 h 68"/>
                <a:gd name="T80" fmla="*/ 24 w 31"/>
                <a:gd name="T81" fmla="*/ 66 h 68"/>
                <a:gd name="T82" fmla="*/ 31 w 31"/>
                <a:gd name="T83" fmla="*/ 61 h 68"/>
                <a:gd name="T84" fmla="*/ 31 w 31"/>
                <a:gd name="T85" fmla="*/ 61 h 68"/>
                <a:gd name="T86" fmla="*/ 31 w 31"/>
                <a:gd name="T87" fmla="*/ 5 h 68"/>
                <a:gd name="T88" fmla="*/ 31 w 31"/>
                <a:gd name="T89" fmla="*/ 2 h 68"/>
                <a:gd name="T90" fmla="*/ 31 w 31"/>
                <a:gd name="T91" fmla="*/ 2 h 68"/>
                <a:gd name="T92" fmla="*/ 31 w 31"/>
                <a:gd name="T93" fmla="*/ 2 h 68"/>
                <a:gd name="T94" fmla="*/ 31 w 31"/>
                <a:gd name="T95" fmla="*/ 1 h 68"/>
                <a:gd name="T96" fmla="*/ 29 w 31"/>
                <a:gd name="T9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1" h="68">
                  <a:moveTo>
                    <a:pt x="21" y="64"/>
                  </a:moveTo>
                  <a:cubicBezTo>
                    <a:pt x="21" y="63"/>
                    <a:pt x="21" y="62"/>
                    <a:pt x="21" y="61"/>
                  </a:cubicBezTo>
                  <a:cubicBezTo>
                    <a:pt x="23" y="58"/>
                    <a:pt x="25" y="54"/>
                    <a:pt x="28" y="51"/>
                  </a:cubicBezTo>
                  <a:cubicBezTo>
                    <a:pt x="28" y="53"/>
                    <a:pt x="28" y="55"/>
                    <a:pt x="28" y="56"/>
                  </a:cubicBezTo>
                  <a:cubicBezTo>
                    <a:pt x="27" y="58"/>
                    <a:pt x="25" y="60"/>
                    <a:pt x="24" y="62"/>
                  </a:cubicBezTo>
                  <a:cubicBezTo>
                    <a:pt x="23" y="62"/>
                    <a:pt x="22" y="63"/>
                    <a:pt x="21" y="64"/>
                  </a:cubicBezTo>
                  <a:moveTo>
                    <a:pt x="21" y="58"/>
                  </a:moveTo>
                  <a:cubicBezTo>
                    <a:pt x="21" y="57"/>
                    <a:pt x="21" y="56"/>
                    <a:pt x="21" y="55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23" y="50"/>
                    <a:pt x="25" y="46"/>
                    <a:pt x="28" y="43"/>
                  </a:cubicBezTo>
                  <a:cubicBezTo>
                    <a:pt x="28" y="45"/>
                    <a:pt x="28" y="47"/>
                    <a:pt x="28" y="48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52"/>
                    <a:pt x="23" y="55"/>
                    <a:pt x="21" y="58"/>
                  </a:cubicBezTo>
                  <a:moveTo>
                    <a:pt x="21" y="51"/>
                  </a:moveTo>
                  <a:cubicBezTo>
                    <a:pt x="21" y="49"/>
                    <a:pt x="21" y="47"/>
                    <a:pt x="21" y="46"/>
                  </a:cubicBezTo>
                  <a:cubicBezTo>
                    <a:pt x="23" y="42"/>
                    <a:pt x="25" y="38"/>
                    <a:pt x="28" y="34"/>
                  </a:cubicBezTo>
                  <a:cubicBezTo>
                    <a:pt x="28" y="37"/>
                    <a:pt x="28" y="39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1"/>
                    <a:pt x="26" y="41"/>
                  </a:cubicBezTo>
                  <a:cubicBezTo>
                    <a:pt x="24" y="44"/>
                    <a:pt x="23" y="48"/>
                    <a:pt x="21" y="51"/>
                  </a:cubicBezTo>
                  <a:moveTo>
                    <a:pt x="21" y="42"/>
                  </a:moveTo>
                  <a:cubicBezTo>
                    <a:pt x="21" y="40"/>
                    <a:pt x="21" y="37"/>
                    <a:pt x="21" y="35"/>
                  </a:cubicBezTo>
                  <a:cubicBezTo>
                    <a:pt x="23" y="31"/>
                    <a:pt x="25" y="28"/>
                    <a:pt x="28" y="24"/>
                  </a:cubicBezTo>
                  <a:cubicBezTo>
                    <a:pt x="28" y="26"/>
                    <a:pt x="28" y="29"/>
                    <a:pt x="28" y="31"/>
                  </a:cubicBezTo>
                  <a:cubicBezTo>
                    <a:pt x="27" y="32"/>
                    <a:pt x="27" y="32"/>
                    <a:pt x="26" y="33"/>
                  </a:cubicBezTo>
                  <a:cubicBezTo>
                    <a:pt x="24" y="36"/>
                    <a:pt x="23" y="39"/>
                    <a:pt x="21" y="42"/>
                  </a:cubicBezTo>
                  <a:moveTo>
                    <a:pt x="21" y="32"/>
                  </a:moveTo>
                  <a:cubicBezTo>
                    <a:pt x="21" y="30"/>
                    <a:pt x="21" y="28"/>
                    <a:pt x="21" y="26"/>
                  </a:cubicBezTo>
                  <a:cubicBezTo>
                    <a:pt x="23" y="22"/>
                    <a:pt x="25" y="19"/>
                    <a:pt x="28" y="16"/>
                  </a:cubicBezTo>
                  <a:cubicBezTo>
                    <a:pt x="28" y="18"/>
                    <a:pt x="28" y="19"/>
                    <a:pt x="28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5" y="25"/>
                    <a:pt x="23" y="28"/>
                    <a:pt x="21" y="32"/>
                  </a:cubicBezTo>
                  <a:moveTo>
                    <a:pt x="17" y="65"/>
                  </a:moveTo>
                  <a:cubicBezTo>
                    <a:pt x="12" y="64"/>
                    <a:pt x="9" y="64"/>
                    <a:pt x="4" y="64"/>
                  </a:cubicBezTo>
                  <a:cubicBezTo>
                    <a:pt x="4" y="56"/>
                    <a:pt x="4" y="48"/>
                    <a:pt x="4" y="41"/>
                  </a:cubicBezTo>
                  <a:cubicBezTo>
                    <a:pt x="4" y="31"/>
                    <a:pt x="4" y="21"/>
                    <a:pt x="4" y="13"/>
                  </a:cubicBezTo>
                  <a:cubicBezTo>
                    <a:pt x="7" y="13"/>
                    <a:pt x="10" y="13"/>
                    <a:pt x="13" y="14"/>
                  </a:cubicBezTo>
                  <a:cubicBezTo>
                    <a:pt x="14" y="14"/>
                    <a:pt x="16" y="14"/>
                    <a:pt x="17" y="14"/>
                  </a:cubicBezTo>
                  <a:cubicBezTo>
                    <a:pt x="17" y="16"/>
                    <a:pt x="17" y="21"/>
                    <a:pt x="17" y="26"/>
                  </a:cubicBezTo>
                  <a:cubicBezTo>
                    <a:pt x="17" y="35"/>
                    <a:pt x="17" y="45"/>
                    <a:pt x="17" y="55"/>
                  </a:cubicBezTo>
                  <a:cubicBezTo>
                    <a:pt x="17" y="58"/>
                    <a:pt x="17" y="62"/>
                    <a:pt x="17" y="65"/>
                  </a:cubicBezTo>
                  <a:moveTo>
                    <a:pt x="21" y="23"/>
                  </a:moveTo>
                  <a:cubicBezTo>
                    <a:pt x="21" y="22"/>
                    <a:pt x="21" y="21"/>
                    <a:pt x="21" y="20"/>
                  </a:cubicBezTo>
                  <a:cubicBezTo>
                    <a:pt x="23" y="16"/>
                    <a:pt x="25" y="13"/>
                    <a:pt x="27" y="10"/>
                  </a:cubicBezTo>
                  <a:cubicBezTo>
                    <a:pt x="27" y="11"/>
                    <a:pt x="27" y="12"/>
                    <a:pt x="28" y="13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5" y="16"/>
                    <a:pt x="23" y="20"/>
                    <a:pt x="21" y="23"/>
                  </a:cubicBezTo>
                  <a:moveTo>
                    <a:pt x="20" y="17"/>
                  </a:moveTo>
                  <a:cubicBezTo>
                    <a:pt x="20" y="15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7"/>
                    <a:pt x="27" y="8"/>
                  </a:cubicBezTo>
                  <a:cubicBezTo>
                    <a:pt x="25" y="10"/>
                    <a:pt x="23" y="13"/>
                    <a:pt x="20" y="17"/>
                  </a:cubicBezTo>
                  <a:moveTo>
                    <a:pt x="18" y="10"/>
                  </a:moveTo>
                  <a:cubicBezTo>
                    <a:pt x="17" y="10"/>
                    <a:pt x="12" y="10"/>
                    <a:pt x="7" y="10"/>
                  </a:cubicBezTo>
                  <a:cubicBezTo>
                    <a:pt x="11" y="7"/>
                    <a:pt x="13" y="5"/>
                    <a:pt x="14" y="4"/>
                  </a:cubicBezTo>
                  <a:cubicBezTo>
                    <a:pt x="15" y="4"/>
                    <a:pt x="19" y="4"/>
                    <a:pt x="23" y="4"/>
                  </a:cubicBezTo>
                  <a:cubicBezTo>
                    <a:pt x="23" y="4"/>
                    <a:pt x="24" y="4"/>
                    <a:pt x="25" y="4"/>
                  </a:cubicBezTo>
                  <a:cubicBezTo>
                    <a:pt x="23" y="6"/>
                    <a:pt x="21" y="8"/>
                    <a:pt x="18" y="10"/>
                  </a:cubicBezTo>
                  <a:moveTo>
                    <a:pt x="23" y="0"/>
                  </a:moveTo>
                  <a:cubicBezTo>
                    <a:pt x="18" y="0"/>
                    <a:pt x="13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9" y="3"/>
                  </a:cubicBezTo>
                  <a:cubicBezTo>
                    <a:pt x="7" y="5"/>
                    <a:pt x="4" y="7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20"/>
                    <a:pt x="1" y="30"/>
                    <a:pt x="1" y="41"/>
                  </a:cubicBezTo>
                  <a:cubicBezTo>
                    <a:pt x="1" y="49"/>
                    <a:pt x="1" y="57"/>
                    <a:pt x="1" y="66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7"/>
                    <a:pt x="3" y="68"/>
                  </a:cubicBezTo>
                  <a:cubicBezTo>
                    <a:pt x="9" y="68"/>
                    <a:pt x="12" y="68"/>
                    <a:pt x="18" y="68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0" y="68"/>
                  </a:cubicBezTo>
                  <a:cubicBezTo>
                    <a:pt x="21" y="68"/>
                    <a:pt x="22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4" y="66"/>
                    <a:pt x="24" y="66"/>
                    <a:pt x="24" y="66"/>
                  </a:cubicBezTo>
                  <a:cubicBezTo>
                    <a:pt x="26" y="65"/>
                    <a:pt x="28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1" y="61"/>
                    <a:pt x="31" y="60"/>
                  </a:cubicBezTo>
                  <a:cubicBezTo>
                    <a:pt x="31" y="45"/>
                    <a:pt x="31" y="15"/>
                    <a:pt x="31" y="5"/>
                  </a:cubicBezTo>
                  <a:cubicBezTo>
                    <a:pt x="31" y="4"/>
                    <a:pt x="31" y="4"/>
                    <a:pt x="31" y="3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8" y="0"/>
                    <a:pt x="25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805"/>
            <p:cNvSpPr>
              <a:spLocks noEditPoints="1"/>
            </p:cNvSpPr>
            <p:nvPr/>
          </p:nvSpPr>
          <p:spPr bwMode="auto">
            <a:xfrm>
              <a:off x="3340" y="3549"/>
              <a:ext cx="74" cy="187"/>
            </a:xfrm>
            <a:custGeom>
              <a:avLst/>
              <a:gdLst>
                <a:gd name="T0" fmla="*/ 27 w 31"/>
                <a:gd name="T1" fmla="*/ 67 h 79"/>
                <a:gd name="T2" fmla="*/ 23 w 31"/>
                <a:gd name="T3" fmla="*/ 73 h 79"/>
                <a:gd name="T4" fmla="*/ 20 w 31"/>
                <a:gd name="T5" fmla="*/ 67 h 79"/>
                <a:gd name="T6" fmla="*/ 20 w 31"/>
                <a:gd name="T7" fmla="*/ 67 h 79"/>
                <a:gd name="T8" fmla="*/ 27 w 31"/>
                <a:gd name="T9" fmla="*/ 64 h 79"/>
                <a:gd name="T10" fmla="*/ 20 w 31"/>
                <a:gd name="T11" fmla="*/ 64 h 79"/>
                <a:gd name="T12" fmla="*/ 21 w 31"/>
                <a:gd name="T13" fmla="*/ 59 h 79"/>
                <a:gd name="T14" fmla="*/ 27 w 31"/>
                <a:gd name="T15" fmla="*/ 56 h 79"/>
                <a:gd name="T16" fmla="*/ 20 w 31"/>
                <a:gd name="T17" fmla="*/ 64 h 79"/>
                <a:gd name="T18" fmla="*/ 20 w 31"/>
                <a:gd name="T19" fmla="*/ 51 h 79"/>
                <a:gd name="T20" fmla="*/ 27 w 31"/>
                <a:gd name="T21" fmla="*/ 43 h 79"/>
                <a:gd name="T22" fmla="*/ 26 w 31"/>
                <a:gd name="T23" fmla="*/ 47 h 79"/>
                <a:gd name="T24" fmla="*/ 20 w 31"/>
                <a:gd name="T25" fmla="*/ 48 h 79"/>
                <a:gd name="T26" fmla="*/ 27 w 31"/>
                <a:gd name="T27" fmla="*/ 33 h 79"/>
                <a:gd name="T28" fmla="*/ 27 w 31"/>
                <a:gd name="T29" fmla="*/ 40 h 79"/>
                <a:gd name="T30" fmla="*/ 20 w 31"/>
                <a:gd name="T31" fmla="*/ 39 h 79"/>
                <a:gd name="T32" fmla="*/ 21 w 31"/>
                <a:gd name="T33" fmla="*/ 33 h 79"/>
                <a:gd name="T34" fmla="*/ 27 w 31"/>
                <a:gd name="T35" fmla="*/ 30 h 79"/>
                <a:gd name="T36" fmla="*/ 20 w 31"/>
                <a:gd name="T37" fmla="*/ 39 h 79"/>
                <a:gd name="T38" fmla="*/ 20 w 31"/>
                <a:gd name="T39" fmla="*/ 27 h 79"/>
                <a:gd name="T40" fmla="*/ 22 w 31"/>
                <a:gd name="T41" fmla="*/ 26 h 79"/>
                <a:gd name="T42" fmla="*/ 27 w 31"/>
                <a:gd name="T43" fmla="*/ 19 h 79"/>
                <a:gd name="T44" fmla="*/ 27 w 31"/>
                <a:gd name="T45" fmla="*/ 24 h 79"/>
                <a:gd name="T46" fmla="*/ 26 w 31"/>
                <a:gd name="T47" fmla="*/ 24 h 79"/>
                <a:gd name="T48" fmla="*/ 17 w 31"/>
                <a:gd name="T49" fmla="*/ 76 h 79"/>
                <a:gd name="T50" fmla="*/ 4 w 31"/>
                <a:gd name="T51" fmla="*/ 47 h 79"/>
                <a:gd name="T52" fmla="*/ 12 w 31"/>
                <a:gd name="T53" fmla="*/ 13 h 79"/>
                <a:gd name="T54" fmla="*/ 16 w 31"/>
                <a:gd name="T55" fmla="*/ 30 h 79"/>
                <a:gd name="T56" fmla="*/ 17 w 31"/>
                <a:gd name="T57" fmla="*/ 76 h 79"/>
                <a:gd name="T58" fmla="*/ 20 w 31"/>
                <a:gd name="T59" fmla="*/ 21 h 79"/>
                <a:gd name="T60" fmla="*/ 27 w 31"/>
                <a:gd name="T61" fmla="*/ 17 h 79"/>
                <a:gd name="T62" fmla="*/ 20 w 31"/>
                <a:gd name="T63" fmla="*/ 24 h 79"/>
                <a:gd name="T64" fmla="*/ 20 w 31"/>
                <a:gd name="T65" fmla="*/ 13 h 79"/>
                <a:gd name="T66" fmla="*/ 27 w 31"/>
                <a:gd name="T67" fmla="*/ 9 h 79"/>
                <a:gd name="T68" fmla="*/ 20 w 31"/>
                <a:gd name="T69" fmla="*/ 18 h 79"/>
                <a:gd name="T70" fmla="*/ 6 w 31"/>
                <a:gd name="T71" fmla="*/ 9 h 79"/>
                <a:gd name="T72" fmla="*/ 22 w 31"/>
                <a:gd name="T73" fmla="*/ 3 h 79"/>
                <a:gd name="T74" fmla="*/ 18 w 31"/>
                <a:gd name="T75" fmla="*/ 10 h 79"/>
                <a:gd name="T76" fmla="*/ 12 w 31"/>
                <a:gd name="T77" fmla="*/ 0 h 79"/>
                <a:gd name="T78" fmla="*/ 8 w 31"/>
                <a:gd name="T79" fmla="*/ 3 h 79"/>
                <a:gd name="T80" fmla="*/ 0 w 31"/>
                <a:gd name="T81" fmla="*/ 10 h 79"/>
                <a:gd name="T82" fmla="*/ 0 w 31"/>
                <a:gd name="T83" fmla="*/ 10 h 79"/>
                <a:gd name="T84" fmla="*/ 0 w 31"/>
                <a:gd name="T85" fmla="*/ 11 h 79"/>
                <a:gd name="T86" fmla="*/ 0 w 31"/>
                <a:gd name="T87" fmla="*/ 11 h 79"/>
                <a:gd name="T88" fmla="*/ 0 w 31"/>
                <a:gd name="T89" fmla="*/ 77 h 79"/>
                <a:gd name="T90" fmla="*/ 2 w 31"/>
                <a:gd name="T91" fmla="*/ 79 h 79"/>
                <a:gd name="T92" fmla="*/ 18 w 31"/>
                <a:gd name="T93" fmla="*/ 79 h 79"/>
                <a:gd name="T94" fmla="*/ 30 w 31"/>
                <a:gd name="T95" fmla="*/ 73 h 79"/>
                <a:gd name="T96" fmla="*/ 30 w 31"/>
                <a:gd name="T97" fmla="*/ 72 h 79"/>
                <a:gd name="T98" fmla="*/ 31 w 31"/>
                <a:gd name="T99" fmla="*/ 71 h 79"/>
                <a:gd name="T100" fmla="*/ 30 w 31"/>
                <a:gd name="T101" fmla="*/ 3 h 79"/>
                <a:gd name="T102" fmla="*/ 30 w 31"/>
                <a:gd name="T103" fmla="*/ 2 h 79"/>
                <a:gd name="T104" fmla="*/ 30 w 31"/>
                <a:gd name="T105" fmla="*/ 2 h 79"/>
                <a:gd name="T106" fmla="*/ 30 w 31"/>
                <a:gd name="T107" fmla="*/ 1 h 79"/>
                <a:gd name="T108" fmla="*/ 30 w 31"/>
                <a:gd name="T109" fmla="*/ 1 h 79"/>
                <a:gd name="T110" fmla="*/ 22 w 31"/>
                <a:gd name="T1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" h="79">
                  <a:moveTo>
                    <a:pt x="23" y="73"/>
                  </a:moveTo>
                  <a:cubicBezTo>
                    <a:pt x="24" y="71"/>
                    <a:pt x="26" y="69"/>
                    <a:pt x="27" y="67"/>
                  </a:cubicBezTo>
                  <a:cubicBezTo>
                    <a:pt x="27" y="68"/>
                    <a:pt x="27" y="69"/>
                    <a:pt x="27" y="70"/>
                  </a:cubicBezTo>
                  <a:cubicBezTo>
                    <a:pt x="26" y="71"/>
                    <a:pt x="24" y="72"/>
                    <a:pt x="23" y="73"/>
                  </a:cubicBezTo>
                  <a:moveTo>
                    <a:pt x="20" y="74"/>
                  </a:moveTo>
                  <a:cubicBezTo>
                    <a:pt x="20" y="72"/>
                    <a:pt x="20" y="69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2" y="64"/>
                    <a:pt x="25" y="61"/>
                    <a:pt x="27" y="58"/>
                  </a:cubicBezTo>
                  <a:cubicBezTo>
                    <a:pt x="27" y="60"/>
                    <a:pt x="27" y="62"/>
                    <a:pt x="27" y="64"/>
                  </a:cubicBezTo>
                  <a:cubicBezTo>
                    <a:pt x="25" y="67"/>
                    <a:pt x="22" y="70"/>
                    <a:pt x="20" y="74"/>
                  </a:cubicBezTo>
                  <a:moveTo>
                    <a:pt x="20" y="64"/>
                  </a:moveTo>
                  <a:cubicBezTo>
                    <a:pt x="20" y="62"/>
                    <a:pt x="20" y="61"/>
                    <a:pt x="20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23" y="56"/>
                    <a:pt x="25" y="52"/>
                    <a:pt x="27" y="49"/>
                  </a:cubicBezTo>
                  <a:cubicBezTo>
                    <a:pt x="27" y="52"/>
                    <a:pt x="27" y="54"/>
                    <a:pt x="27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4" y="59"/>
                    <a:pt x="22" y="61"/>
                    <a:pt x="20" y="64"/>
                  </a:cubicBezTo>
                  <a:moveTo>
                    <a:pt x="20" y="56"/>
                  </a:moveTo>
                  <a:cubicBezTo>
                    <a:pt x="20" y="54"/>
                    <a:pt x="20" y="52"/>
                    <a:pt x="20" y="51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3" y="48"/>
                    <a:pt x="25" y="45"/>
                    <a:pt x="27" y="43"/>
                  </a:cubicBezTo>
                  <a:cubicBezTo>
                    <a:pt x="27" y="44"/>
                    <a:pt x="27" y="45"/>
                    <a:pt x="27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4" y="50"/>
                    <a:pt x="22" y="53"/>
                    <a:pt x="20" y="56"/>
                  </a:cubicBezTo>
                  <a:moveTo>
                    <a:pt x="20" y="48"/>
                  </a:moveTo>
                  <a:cubicBezTo>
                    <a:pt x="20" y="46"/>
                    <a:pt x="20" y="44"/>
                    <a:pt x="20" y="41"/>
                  </a:cubicBezTo>
                  <a:cubicBezTo>
                    <a:pt x="22" y="39"/>
                    <a:pt x="25" y="36"/>
                    <a:pt x="27" y="33"/>
                  </a:cubicBezTo>
                  <a:cubicBezTo>
                    <a:pt x="27" y="35"/>
                    <a:pt x="27" y="38"/>
                    <a:pt x="27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5" y="43"/>
                    <a:pt x="22" y="46"/>
                    <a:pt x="20" y="48"/>
                  </a:cubicBezTo>
                  <a:moveTo>
                    <a:pt x="20" y="39"/>
                  </a:moveTo>
                  <a:cubicBezTo>
                    <a:pt x="20" y="37"/>
                    <a:pt x="20" y="35"/>
                    <a:pt x="20" y="34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3" y="31"/>
                    <a:pt x="25" y="28"/>
                    <a:pt x="27" y="26"/>
                  </a:cubicBezTo>
                  <a:cubicBezTo>
                    <a:pt x="27" y="27"/>
                    <a:pt x="27" y="29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4" y="33"/>
                    <a:pt x="22" y="36"/>
                    <a:pt x="20" y="39"/>
                  </a:cubicBezTo>
                  <a:moveTo>
                    <a:pt x="20" y="32"/>
                  </a:moveTo>
                  <a:cubicBezTo>
                    <a:pt x="20" y="30"/>
                    <a:pt x="20" y="29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6"/>
                    <a:pt x="22" y="26"/>
                  </a:cubicBezTo>
                  <a:cubicBezTo>
                    <a:pt x="21" y="25"/>
                    <a:pt x="21" y="25"/>
                    <a:pt x="21" y="25"/>
                  </a:cubicBezTo>
                  <a:cubicBezTo>
                    <a:pt x="23" y="23"/>
                    <a:pt x="25" y="21"/>
                    <a:pt x="27" y="19"/>
                  </a:cubicBezTo>
                  <a:cubicBezTo>
                    <a:pt x="27" y="21"/>
                    <a:pt x="27" y="23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7" y="24"/>
                    <a:pt x="26" y="24"/>
                    <a:pt x="26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4" y="27"/>
                    <a:pt x="22" y="29"/>
                    <a:pt x="20" y="32"/>
                  </a:cubicBezTo>
                  <a:moveTo>
                    <a:pt x="17" y="76"/>
                  </a:moveTo>
                  <a:cubicBezTo>
                    <a:pt x="12" y="75"/>
                    <a:pt x="8" y="75"/>
                    <a:pt x="4" y="75"/>
                  </a:cubicBezTo>
                  <a:cubicBezTo>
                    <a:pt x="4" y="67"/>
                    <a:pt x="4" y="57"/>
                    <a:pt x="4" y="47"/>
                  </a:cubicBezTo>
                  <a:cubicBezTo>
                    <a:pt x="4" y="34"/>
                    <a:pt x="4" y="22"/>
                    <a:pt x="3" y="13"/>
                  </a:cubicBezTo>
                  <a:cubicBezTo>
                    <a:pt x="6" y="13"/>
                    <a:pt x="9" y="13"/>
                    <a:pt x="12" y="13"/>
                  </a:cubicBezTo>
                  <a:cubicBezTo>
                    <a:pt x="14" y="13"/>
                    <a:pt x="15" y="13"/>
                    <a:pt x="16" y="13"/>
                  </a:cubicBezTo>
                  <a:cubicBezTo>
                    <a:pt x="16" y="16"/>
                    <a:pt x="16" y="22"/>
                    <a:pt x="16" y="30"/>
                  </a:cubicBezTo>
                  <a:cubicBezTo>
                    <a:pt x="16" y="41"/>
                    <a:pt x="17" y="54"/>
                    <a:pt x="17" y="64"/>
                  </a:cubicBezTo>
                  <a:cubicBezTo>
                    <a:pt x="17" y="69"/>
                    <a:pt x="17" y="73"/>
                    <a:pt x="17" y="76"/>
                  </a:cubicBezTo>
                  <a:moveTo>
                    <a:pt x="20" y="24"/>
                  </a:moveTo>
                  <a:cubicBezTo>
                    <a:pt x="20" y="23"/>
                    <a:pt x="20" y="22"/>
                    <a:pt x="20" y="21"/>
                  </a:cubicBezTo>
                  <a:cubicBezTo>
                    <a:pt x="22" y="18"/>
                    <a:pt x="24" y="15"/>
                    <a:pt x="27" y="12"/>
                  </a:cubicBezTo>
                  <a:cubicBezTo>
                    <a:pt x="27" y="13"/>
                    <a:pt x="27" y="15"/>
                    <a:pt x="27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4" y="20"/>
                    <a:pt x="22" y="22"/>
                    <a:pt x="20" y="24"/>
                  </a:cubicBezTo>
                  <a:moveTo>
                    <a:pt x="20" y="18"/>
                  </a:moveTo>
                  <a:cubicBezTo>
                    <a:pt x="20" y="16"/>
                    <a:pt x="20" y="14"/>
                    <a:pt x="20" y="13"/>
                  </a:cubicBezTo>
                  <a:cubicBezTo>
                    <a:pt x="23" y="10"/>
                    <a:pt x="25" y="8"/>
                    <a:pt x="27" y="6"/>
                  </a:cubicBezTo>
                  <a:cubicBezTo>
                    <a:pt x="27" y="7"/>
                    <a:pt x="27" y="8"/>
                    <a:pt x="27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4" y="12"/>
                    <a:pt x="22" y="15"/>
                    <a:pt x="20" y="18"/>
                  </a:cubicBezTo>
                  <a:moveTo>
                    <a:pt x="18" y="10"/>
                  </a:moveTo>
                  <a:cubicBezTo>
                    <a:pt x="17" y="10"/>
                    <a:pt x="11" y="10"/>
                    <a:pt x="6" y="9"/>
                  </a:cubicBezTo>
                  <a:cubicBezTo>
                    <a:pt x="10" y="7"/>
                    <a:pt x="12" y="4"/>
                    <a:pt x="13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3" y="3"/>
                    <a:pt x="23" y="3"/>
                    <a:pt x="24" y="3"/>
                  </a:cubicBezTo>
                  <a:cubicBezTo>
                    <a:pt x="22" y="5"/>
                    <a:pt x="20" y="7"/>
                    <a:pt x="18" y="10"/>
                  </a:cubicBezTo>
                  <a:moveTo>
                    <a:pt x="22" y="0"/>
                  </a:moveTo>
                  <a:cubicBezTo>
                    <a:pt x="17" y="0"/>
                    <a:pt x="12" y="0"/>
                    <a:pt x="12" y="0"/>
                  </a:cubicBezTo>
                  <a:cubicBezTo>
                    <a:pt x="12" y="0"/>
                    <a:pt x="12" y="0"/>
                    <a:pt x="11" y="0"/>
                  </a:cubicBezTo>
                  <a:cubicBezTo>
                    <a:pt x="11" y="0"/>
                    <a:pt x="10" y="1"/>
                    <a:pt x="8" y="3"/>
                  </a:cubicBezTo>
                  <a:cubicBezTo>
                    <a:pt x="6" y="5"/>
                    <a:pt x="4" y="7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20"/>
                    <a:pt x="0" y="33"/>
                    <a:pt x="0" y="47"/>
                  </a:cubicBezTo>
                  <a:cubicBezTo>
                    <a:pt x="0" y="57"/>
                    <a:pt x="0" y="68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8"/>
                    <a:pt x="2" y="79"/>
                  </a:cubicBezTo>
                  <a:cubicBezTo>
                    <a:pt x="8" y="79"/>
                    <a:pt x="11" y="79"/>
                    <a:pt x="18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23" y="77"/>
                    <a:pt x="26" y="75"/>
                    <a:pt x="30" y="73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1" y="72"/>
                    <a:pt x="31" y="71"/>
                  </a:cubicBezTo>
                  <a:cubicBezTo>
                    <a:pt x="31" y="56"/>
                    <a:pt x="30" y="18"/>
                    <a:pt x="30" y="6"/>
                  </a:cubicBezTo>
                  <a:cubicBezTo>
                    <a:pt x="30" y="5"/>
                    <a:pt x="30" y="4"/>
                    <a:pt x="30" y="3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29" y="0"/>
                    <a:pt x="29" y="0"/>
                  </a:cubicBezTo>
                  <a:cubicBezTo>
                    <a:pt x="27" y="0"/>
                    <a:pt x="24" y="0"/>
                    <a:pt x="2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806"/>
            <p:cNvSpPr>
              <a:spLocks noEditPoints="1"/>
            </p:cNvSpPr>
            <p:nvPr/>
          </p:nvSpPr>
          <p:spPr bwMode="auto">
            <a:xfrm>
              <a:off x="5012" y="918"/>
              <a:ext cx="509" cy="539"/>
            </a:xfrm>
            <a:custGeom>
              <a:avLst/>
              <a:gdLst>
                <a:gd name="T0" fmla="*/ 155 w 215"/>
                <a:gd name="T1" fmla="*/ 179 h 228"/>
                <a:gd name="T2" fmla="*/ 192 w 215"/>
                <a:gd name="T3" fmla="*/ 133 h 228"/>
                <a:gd name="T4" fmla="*/ 148 w 215"/>
                <a:gd name="T5" fmla="*/ 193 h 228"/>
                <a:gd name="T6" fmla="*/ 6 w 215"/>
                <a:gd name="T7" fmla="*/ 89 h 228"/>
                <a:gd name="T8" fmla="*/ 24 w 215"/>
                <a:gd name="T9" fmla="*/ 105 h 228"/>
                <a:gd name="T10" fmla="*/ 28 w 215"/>
                <a:gd name="T11" fmla="*/ 101 h 228"/>
                <a:gd name="T12" fmla="*/ 27 w 215"/>
                <a:gd name="T13" fmla="*/ 108 h 228"/>
                <a:gd name="T14" fmla="*/ 39 w 215"/>
                <a:gd name="T15" fmla="*/ 126 h 228"/>
                <a:gd name="T16" fmla="*/ 44 w 215"/>
                <a:gd name="T17" fmla="*/ 123 h 228"/>
                <a:gd name="T18" fmla="*/ 45 w 215"/>
                <a:gd name="T19" fmla="*/ 131 h 228"/>
                <a:gd name="T20" fmla="*/ 55 w 215"/>
                <a:gd name="T21" fmla="*/ 149 h 228"/>
                <a:gd name="T22" fmla="*/ 60 w 215"/>
                <a:gd name="T23" fmla="*/ 146 h 228"/>
                <a:gd name="T24" fmla="*/ 63 w 215"/>
                <a:gd name="T25" fmla="*/ 150 h 228"/>
                <a:gd name="T26" fmla="*/ 70 w 215"/>
                <a:gd name="T27" fmla="*/ 171 h 228"/>
                <a:gd name="T28" fmla="*/ 75 w 215"/>
                <a:gd name="T29" fmla="*/ 169 h 228"/>
                <a:gd name="T30" fmla="*/ 75 w 215"/>
                <a:gd name="T31" fmla="*/ 180 h 228"/>
                <a:gd name="T32" fmla="*/ 92 w 215"/>
                <a:gd name="T33" fmla="*/ 208 h 228"/>
                <a:gd name="T34" fmla="*/ 161 w 215"/>
                <a:gd name="T35" fmla="*/ 160 h 228"/>
                <a:gd name="T36" fmla="*/ 133 w 215"/>
                <a:gd name="T37" fmla="*/ 190 h 228"/>
                <a:gd name="T38" fmla="*/ 76 w 215"/>
                <a:gd name="T39" fmla="*/ 188 h 228"/>
                <a:gd name="T40" fmla="*/ 63 w 215"/>
                <a:gd name="T41" fmla="*/ 182 h 228"/>
                <a:gd name="T42" fmla="*/ 53 w 215"/>
                <a:gd name="T43" fmla="*/ 158 h 228"/>
                <a:gd name="T44" fmla="*/ 44 w 215"/>
                <a:gd name="T45" fmla="*/ 145 h 228"/>
                <a:gd name="T46" fmla="*/ 39 w 215"/>
                <a:gd name="T47" fmla="*/ 134 h 228"/>
                <a:gd name="T48" fmla="*/ 29 w 215"/>
                <a:gd name="T49" fmla="*/ 117 h 228"/>
                <a:gd name="T50" fmla="*/ 24 w 215"/>
                <a:gd name="T51" fmla="*/ 111 h 228"/>
                <a:gd name="T52" fmla="*/ 10 w 215"/>
                <a:gd name="T53" fmla="*/ 85 h 228"/>
                <a:gd name="T54" fmla="*/ 103 w 215"/>
                <a:gd name="T55" fmla="*/ 3 h 228"/>
                <a:gd name="T56" fmla="*/ 160 w 215"/>
                <a:gd name="T57" fmla="*/ 158 h 228"/>
                <a:gd name="T58" fmla="*/ 79 w 215"/>
                <a:gd name="T59" fmla="*/ 181 h 228"/>
                <a:gd name="T60" fmla="*/ 70 w 215"/>
                <a:gd name="T61" fmla="*/ 168 h 228"/>
                <a:gd name="T62" fmla="*/ 60 w 215"/>
                <a:gd name="T63" fmla="*/ 144 h 228"/>
                <a:gd name="T64" fmla="*/ 49 w 215"/>
                <a:gd name="T65" fmla="*/ 131 h 228"/>
                <a:gd name="T66" fmla="*/ 44 w 215"/>
                <a:gd name="T67" fmla="*/ 120 h 228"/>
                <a:gd name="T68" fmla="*/ 31 w 215"/>
                <a:gd name="T69" fmla="*/ 100 h 228"/>
                <a:gd name="T70" fmla="*/ 23 w 215"/>
                <a:gd name="T71" fmla="*/ 101 h 228"/>
                <a:gd name="T72" fmla="*/ 3 w 215"/>
                <a:gd name="T73" fmla="*/ 81 h 228"/>
                <a:gd name="T74" fmla="*/ 0 w 215"/>
                <a:gd name="T75" fmla="*/ 92 h 228"/>
                <a:gd name="T76" fmla="*/ 21 w 215"/>
                <a:gd name="T77" fmla="*/ 116 h 228"/>
                <a:gd name="T78" fmla="*/ 25 w 215"/>
                <a:gd name="T79" fmla="*/ 115 h 228"/>
                <a:gd name="T80" fmla="*/ 22 w 215"/>
                <a:gd name="T81" fmla="*/ 121 h 228"/>
                <a:gd name="T82" fmla="*/ 34 w 215"/>
                <a:gd name="T83" fmla="*/ 139 h 228"/>
                <a:gd name="T84" fmla="*/ 42 w 215"/>
                <a:gd name="T85" fmla="*/ 138 h 228"/>
                <a:gd name="T86" fmla="*/ 38 w 215"/>
                <a:gd name="T87" fmla="*/ 145 h 228"/>
                <a:gd name="T88" fmla="*/ 49 w 215"/>
                <a:gd name="T89" fmla="*/ 163 h 228"/>
                <a:gd name="T90" fmla="*/ 53 w 215"/>
                <a:gd name="T91" fmla="*/ 160 h 228"/>
                <a:gd name="T92" fmla="*/ 54 w 215"/>
                <a:gd name="T93" fmla="*/ 169 h 228"/>
                <a:gd name="T94" fmla="*/ 63 w 215"/>
                <a:gd name="T95" fmla="*/ 186 h 228"/>
                <a:gd name="T96" fmla="*/ 73 w 215"/>
                <a:gd name="T97" fmla="*/ 186 h 228"/>
                <a:gd name="T98" fmla="*/ 68 w 215"/>
                <a:gd name="T99" fmla="*/ 196 h 228"/>
                <a:gd name="T100" fmla="*/ 83 w 215"/>
                <a:gd name="T101" fmla="*/ 223 h 228"/>
                <a:gd name="T102" fmla="*/ 98 w 215"/>
                <a:gd name="T103" fmla="*/ 228 h 228"/>
                <a:gd name="T104" fmla="*/ 170 w 215"/>
                <a:gd name="T105" fmla="*/ 182 h 228"/>
                <a:gd name="T106" fmla="*/ 201 w 215"/>
                <a:gd name="T107" fmla="*/ 128 h 228"/>
                <a:gd name="T108" fmla="*/ 124 w 215"/>
                <a:gd name="T109" fmla="*/ 2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5" h="228">
                  <a:moveTo>
                    <a:pt x="99" y="224"/>
                  </a:moveTo>
                  <a:cubicBezTo>
                    <a:pt x="98" y="221"/>
                    <a:pt x="97" y="218"/>
                    <a:pt x="96" y="216"/>
                  </a:cubicBezTo>
                  <a:cubicBezTo>
                    <a:pt x="109" y="208"/>
                    <a:pt x="122" y="200"/>
                    <a:pt x="135" y="192"/>
                  </a:cubicBezTo>
                  <a:cubicBezTo>
                    <a:pt x="142" y="188"/>
                    <a:pt x="148" y="183"/>
                    <a:pt x="155" y="179"/>
                  </a:cubicBezTo>
                  <a:cubicBezTo>
                    <a:pt x="170" y="168"/>
                    <a:pt x="183" y="154"/>
                    <a:pt x="200" y="147"/>
                  </a:cubicBezTo>
                  <a:cubicBezTo>
                    <a:pt x="200" y="147"/>
                    <a:pt x="200" y="147"/>
                    <a:pt x="200" y="146"/>
                  </a:cubicBezTo>
                  <a:cubicBezTo>
                    <a:pt x="201" y="146"/>
                    <a:pt x="201" y="146"/>
                    <a:pt x="200" y="145"/>
                  </a:cubicBezTo>
                  <a:cubicBezTo>
                    <a:pt x="198" y="141"/>
                    <a:pt x="195" y="137"/>
                    <a:pt x="192" y="133"/>
                  </a:cubicBezTo>
                  <a:cubicBezTo>
                    <a:pt x="194" y="132"/>
                    <a:pt x="196" y="130"/>
                    <a:pt x="199" y="129"/>
                  </a:cubicBezTo>
                  <a:cubicBezTo>
                    <a:pt x="203" y="135"/>
                    <a:pt x="207" y="142"/>
                    <a:pt x="212" y="149"/>
                  </a:cubicBezTo>
                  <a:cubicBezTo>
                    <a:pt x="195" y="156"/>
                    <a:pt x="182" y="169"/>
                    <a:pt x="168" y="180"/>
                  </a:cubicBezTo>
                  <a:cubicBezTo>
                    <a:pt x="162" y="185"/>
                    <a:pt x="155" y="189"/>
                    <a:pt x="148" y="193"/>
                  </a:cubicBezTo>
                  <a:cubicBezTo>
                    <a:pt x="132" y="204"/>
                    <a:pt x="116" y="214"/>
                    <a:pt x="99" y="224"/>
                  </a:cubicBezTo>
                  <a:moveTo>
                    <a:pt x="19" y="113"/>
                  </a:moveTo>
                  <a:cubicBezTo>
                    <a:pt x="12" y="103"/>
                    <a:pt x="11" y="102"/>
                    <a:pt x="3" y="91"/>
                  </a:cubicBezTo>
                  <a:cubicBezTo>
                    <a:pt x="4" y="91"/>
                    <a:pt x="5" y="90"/>
                    <a:pt x="6" y="89"/>
                  </a:cubicBezTo>
                  <a:cubicBezTo>
                    <a:pt x="7" y="89"/>
                    <a:pt x="8" y="88"/>
                    <a:pt x="8" y="88"/>
                  </a:cubicBezTo>
                  <a:cubicBezTo>
                    <a:pt x="13" y="93"/>
                    <a:pt x="15" y="95"/>
                    <a:pt x="22" y="104"/>
                  </a:cubicBezTo>
                  <a:cubicBezTo>
                    <a:pt x="22" y="105"/>
                    <a:pt x="23" y="105"/>
                    <a:pt x="23" y="105"/>
                  </a:cubicBezTo>
                  <a:cubicBezTo>
                    <a:pt x="23" y="105"/>
                    <a:pt x="24" y="105"/>
                    <a:pt x="24" y="105"/>
                  </a:cubicBezTo>
                  <a:cubicBezTo>
                    <a:pt x="24" y="105"/>
                    <a:pt x="25" y="104"/>
                    <a:pt x="25" y="103"/>
                  </a:cubicBezTo>
                  <a:cubicBezTo>
                    <a:pt x="25" y="103"/>
                    <a:pt x="25" y="103"/>
                    <a:pt x="25" y="103"/>
                  </a:cubicBezTo>
                  <a:cubicBezTo>
                    <a:pt x="25" y="103"/>
                    <a:pt x="25" y="102"/>
                    <a:pt x="25" y="102"/>
                  </a:cubicBezTo>
                  <a:cubicBezTo>
                    <a:pt x="26" y="101"/>
                    <a:pt x="27" y="101"/>
                    <a:pt x="28" y="101"/>
                  </a:cubicBezTo>
                  <a:cubicBezTo>
                    <a:pt x="28" y="101"/>
                    <a:pt x="28" y="101"/>
                    <a:pt x="28" y="101"/>
                  </a:cubicBezTo>
                  <a:cubicBezTo>
                    <a:pt x="28" y="101"/>
                    <a:pt x="29" y="101"/>
                    <a:pt x="29" y="102"/>
                  </a:cubicBezTo>
                  <a:cubicBezTo>
                    <a:pt x="30" y="102"/>
                    <a:pt x="30" y="103"/>
                    <a:pt x="30" y="104"/>
                  </a:cubicBezTo>
                  <a:cubicBezTo>
                    <a:pt x="30" y="105"/>
                    <a:pt x="29" y="107"/>
                    <a:pt x="27" y="108"/>
                  </a:cubicBezTo>
                  <a:cubicBezTo>
                    <a:pt x="27" y="108"/>
                    <a:pt x="27" y="108"/>
                    <a:pt x="26" y="109"/>
                  </a:cubicBezTo>
                  <a:cubicBezTo>
                    <a:pt x="26" y="109"/>
                    <a:pt x="26" y="110"/>
                    <a:pt x="27" y="110"/>
                  </a:cubicBezTo>
                  <a:cubicBezTo>
                    <a:pt x="29" y="114"/>
                    <a:pt x="35" y="122"/>
                    <a:pt x="37" y="126"/>
                  </a:cubicBezTo>
                  <a:cubicBezTo>
                    <a:pt x="38" y="126"/>
                    <a:pt x="38" y="126"/>
                    <a:pt x="39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6"/>
                    <a:pt x="40" y="126"/>
                    <a:pt x="40" y="125"/>
                  </a:cubicBezTo>
                  <a:cubicBezTo>
                    <a:pt x="40" y="124"/>
                    <a:pt x="42" y="123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3"/>
                    <a:pt x="47" y="123"/>
                    <a:pt x="47" y="124"/>
                  </a:cubicBezTo>
                  <a:cubicBezTo>
                    <a:pt x="48" y="125"/>
                    <a:pt x="48" y="126"/>
                    <a:pt x="48" y="127"/>
                  </a:cubicBezTo>
                  <a:cubicBezTo>
                    <a:pt x="48" y="128"/>
                    <a:pt x="48" y="129"/>
                    <a:pt x="47" y="130"/>
                  </a:cubicBezTo>
                  <a:cubicBezTo>
                    <a:pt x="46" y="131"/>
                    <a:pt x="45" y="131"/>
                    <a:pt x="45" y="131"/>
                  </a:cubicBezTo>
                  <a:cubicBezTo>
                    <a:pt x="44" y="131"/>
                    <a:pt x="44" y="132"/>
                    <a:pt x="43" y="132"/>
                  </a:cubicBezTo>
                  <a:cubicBezTo>
                    <a:pt x="43" y="133"/>
                    <a:pt x="43" y="133"/>
                    <a:pt x="44" y="134"/>
                  </a:cubicBezTo>
                  <a:cubicBezTo>
                    <a:pt x="47" y="137"/>
                    <a:pt x="52" y="144"/>
                    <a:pt x="54" y="149"/>
                  </a:cubicBezTo>
                  <a:cubicBezTo>
                    <a:pt x="54" y="149"/>
                    <a:pt x="55" y="149"/>
                    <a:pt x="55" y="149"/>
                  </a:cubicBezTo>
                  <a:cubicBezTo>
                    <a:pt x="55" y="149"/>
                    <a:pt x="55" y="149"/>
                    <a:pt x="55" y="149"/>
                  </a:cubicBezTo>
                  <a:cubicBezTo>
                    <a:pt x="56" y="149"/>
                    <a:pt x="56" y="149"/>
                    <a:pt x="56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8" y="147"/>
                    <a:pt x="59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0" y="146"/>
                    <a:pt x="60" y="146"/>
                    <a:pt x="60" y="146"/>
                  </a:cubicBezTo>
                  <a:cubicBezTo>
                    <a:pt x="61" y="146"/>
                    <a:pt x="62" y="147"/>
                    <a:pt x="63" y="148"/>
                  </a:cubicBezTo>
                  <a:cubicBezTo>
                    <a:pt x="63" y="148"/>
                    <a:pt x="63" y="149"/>
                    <a:pt x="63" y="150"/>
                  </a:cubicBezTo>
                  <a:cubicBezTo>
                    <a:pt x="63" y="152"/>
                    <a:pt x="62" y="154"/>
                    <a:pt x="61" y="155"/>
                  </a:cubicBezTo>
                  <a:cubicBezTo>
                    <a:pt x="60" y="156"/>
                    <a:pt x="60" y="156"/>
                    <a:pt x="60" y="157"/>
                  </a:cubicBezTo>
                  <a:cubicBezTo>
                    <a:pt x="64" y="162"/>
                    <a:pt x="65" y="165"/>
                    <a:pt x="69" y="170"/>
                  </a:cubicBezTo>
                  <a:cubicBezTo>
                    <a:pt x="69" y="171"/>
                    <a:pt x="70" y="171"/>
                    <a:pt x="70" y="171"/>
                  </a:cubicBezTo>
                  <a:cubicBezTo>
                    <a:pt x="70" y="171"/>
                    <a:pt x="70" y="171"/>
                    <a:pt x="70" y="171"/>
                  </a:cubicBezTo>
                  <a:cubicBezTo>
                    <a:pt x="70" y="171"/>
                    <a:pt x="71" y="171"/>
                    <a:pt x="71" y="171"/>
                  </a:cubicBezTo>
                  <a:cubicBezTo>
                    <a:pt x="72" y="169"/>
                    <a:pt x="74" y="169"/>
                    <a:pt x="75" y="169"/>
                  </a:cubicBezTo>
                  <a:cubicBezTo>
                    <a:pt x="75" y="169"/>
                    <a:pt x="75" y="169"/>
                    <a:pt x="75" y="169"/>
                  </a:cubicBezTo>
                  <a:cubicBezTo>
                    <a:pt x="77" y="169"/>
                    <a:pt x="79" y="170"/>
                    <a:pt x="80" y="171"/>
                  </a:cubicBezTo>
                  <a:cubicBezTo>
                    <a:pt x="80" y="172"/>
                    <a:pt x="80" y="173"/>
                    <a:pt x="80" y="174"/>
                  </a:cubicBezTo>
                  <a:cubicBezTo>
                    <a:pt x="80" y="176"/>
                    <a:pt x="79" y="179"/>
                    <a:pt x="76" y="179"/>
                  </a:cubicBezTo>
                  <a:cubicBezTo>
                    <a:pt x="76" y="179"/>
                    <a:pt x="75" y="180"/>
                    <a:pt x="75" y="180"/>
                  </a:cubicBezTo>
                  <a:cubicBezTo>
                    <a:pt x="75" y="180"/>
                    <a:pt x="75" y="181"/>
                    <a:pt x="75" y="181"/>
                  </a:cubicBezTo>
                  <a:cubicBezTo>
                    <a:pt x="80" y="188"/>
                    <a:pt x="83" y="191"/>
                    <a:pt x="85" y="193"/>
                  </a:cubicBezTo>
                  <a:cubicBezTo>
                    <a:pt x="86" y="196"/>
                    <a:pt x="88" y="200"/>
                    <a:pt x="91" y="207"/>
                  </a:cubicBezTo>
                  <a:cubicBezTo>
                    <a:pt x="91" y="207"/>
                    <a:pt x="92" y="208"/>
                    <a:pt x="92" y="208"/>
                  </a:cubicBezTo>
                  <a:cubicBezTo>
                    <a:pt x="92" y="208"/>
                    <a:pt x="92" y="208"/>
                    <a:pt x="92" y="208"/>
                  </a:cubicBezTo>
                  <a:cubicBezTo>
                    <a:pt x="93" y="208"/>
                    <a:pt x="93" y="208"/>
                    <a:pt x="93" y="208"/>
                  </a:cubicBezTo>
                  <a:cubicBezTo>
                    <a:pt x="110" y="196"/>
                    <a:pt x="126" y="185"/>
                    <a:pt x="142" y="174"/>
                  </a:cubicBezTo>
                  <a:cubicBezTo>
                    <a:pt x="149" y="169"/>
                    <a:pt x="155" y="165"/>
                    <a:pt x="161" y="160"/>
                  </a:cubicBezTo>
                  <a:cubicBezTo>
                    <a:pt x="171" y="152"/>
                    <a:pt x="180" y="142"/>
                    <a:pt x="190" y="135"/>
                  </a:cubicBezTo>
                  <a:cubicBezTo>
                    <a:pt x="192" y="138"/>
                    <a:pt x="195" y="142"/>
                    <a:pt x="197" y="145"/>
                  </a:cubicBezTo>
                  <a:cubicBezTo>
                    <a:pt x="180" y="152"/>
                    <a:pt x="167" y="166"/>
                    <a:pt x="153" y="177"/>
                  </a:cubicBezTo>
                  <a:cubicBezTo>
                    <a:pt x="147" y="181"/>
                    <a:pt x="140" y="185"/>
                    <a:pt x="133" y="190"/>
                  </a:cubicBezTo>
                  <a:cubicBezTo>
                    <a:pt x="117" y="200"/>
                    <a:pt x="101" y="210"/>
                    <a:pt x="84" y="220"/>
                  </a:cubicBezTo>
                  <a:cubicBezTo>
                    <a:pt x="82" y="214"/>
                    <a:pt x="80" y="210"/>
                    <a:pt x="79" y="207"/>
                  </a:cubicBezTo>
                  <a:cubicBezTo>
                    <a:pt x="77" y="204"/>
                    <a:pt x="75" y="202"/>
                    <a:pt x="71" y="196"/>
                  </a:cubicBezTo>
                  <a:cubicBezTo>
                    <a:pt x="74" y="195"/>
                    <a:pt x="76" y="192"/>
                    <a:pt x="76" y="188"/>
                  </a:cubicBezTo>
                  <a:cubicBezTo>
                    <a:pt x="76" y="187"/>
                    <a:pt x="75" y="186"/>
                    <a:pt x="75" y="185"/>
                  </a:cubicBezTo>
                  <a:cubicBezTo>
                    <a:pt x="73" y="182"/>
                    <a:pt x="71" y="181"/>
                    <a:pt x="68" y="181"/>
                  </a:cubicBezTo>
                  <a:cubicBezTo>
                    <a:pt x="68" y="181"/>
                    <a:pt x="68" y="181"/>
                    <a:pt x="68" y="181"/>
                  </a:cubicBezTo>
                  <a:cubicBezTo>
                    <a:pt x="66" y="181"/>
                    <a:pt x="65" y="181"/>
                    <a:pt x="63" y="182"/>
                  </a:cubicBezTo>
                  <a:cubicBezTo>
                    <a:pt x="61" y="178"/>
                    <a:pt x="59" y="175"/>
                    <a:pt x="57" y="171"/>
                  </a:cubicBezTo>
                  <a:cubicBezTo>
                    <a:pt x="59" y="169"/>
                    <a:pt x="60" y="167"/>
                    <a:pt x="60" y="164"/>
                  </a:cubicBezTo>
                  <a:cubicBezTo>
                    <a:pt x="60" y="163"/>
                    <a:pt x="59" y="161"/>
                    <a:pt x="59" y="160"/>
                  </a:cubicBezTo>
                  <a:cubicBezTo>
                    <a:pt x="57" y="158"/>
                    <a:pt x="55" y="158"/>
                    <a:pt x="53" y="158"/>
                  </a:cubicBezTo>
                  <a:cubicBezTo>
                    <a:pt x="52" y="158"/>
                    <a:pt x="51" y="158"/>
                    <a:pt x="50" y="159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7" y="155"/>
                    <a:pt x="44" y="150"/>
                    <a:pt x="42" y="147"/>
                  </a:cubicBezTo>
                  <a:cubicBezTo>
                    <a:pt x="43" y="146"/>
                    <a:pt x="43" y="146"/>
                    <a:pt x="44" y="145"/>
                  </a:cubicBezTo>
                  <a:cubicBezTo>
                    <a:pt x="45" y="143"/>
                    <a:pt x="46" y="142"/>
                    <a:pt x="46" y="140"/>
                  </a:cubicBezTo>
                  <a:cubicBezTo>
                    <a:pt x="46" y="139"/>
                    <a:pt x="45" y="137"/>
                    <a:pt x="45" y="136"/>
                  </a:cubicBezTo>
                  <a:cubicBezTo>
                    <a:pt x="43" y="134"/>
                    <a:pt x="41" y="134"/>
                    <a:pt x="39" y="134"/>
                  </a:cubicBezTo>
                  <a:cubicBezTo>
                    <a:pt x="39" y="134"/>
                    <a:pt x="39" y="134"/>
                    <a:pt x="39" y="134"/>
                  </a:cubicBezTo>
                  <a:cubicBezTo>
                    <a:pt x="37" y="134"/>
                    <a:pt x="35" y="134"/>
                    <a:pt x="34" y="136"/>
                  </a:cubicBezTo>
                  <a:cubicBezTo>
                    <a:pt x="31" y="132"/>
                    <a:pt x="28" y="126"/>
                    <a:pt x="26" y="122"/>
                  </a:cubicBezTo>
                  <a:cubicBezTo>
                    <a:pt x="27" y="121"/>
                    <a:pt x="28" y="120"/>
                    <a:pt x="29" y="118"/>
                  </a:cubicBezTo>
                  <a:cubicBezTo>
                    <a:pt x="29" y="118"/>
                    <a:pt x="29" y="117"/>
                    <a:pt x="29" y="117"/>
                  </a:cubicBezTo>
                  <a:cubicBezTo>
                    <a:pt x="29" y="115"/>
                    <a:pt x="28" y="113"/>
                    <a:pt x="27" y="112"/>
                  </a:cubicBezTo>
                  <a:cubicBezTo>
                    <a:pt x="26" y="112"/>
                    <a:pt x="25" y="111"/>
                    <a:pt x="25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4" y="111"/>
                    <a:pt x="24" y="111"/>
                    <a:pt x="24" y="111"/>
                  </a:cubicBezTo>
                  <a:cubicBezTo>
                    <a:pt x="22" y="111"/>
                    <a:pt x="21" y="111"/>
                    <a:pt x="20" y="112"/>
                  </a:cubicBezTo>
                  <a:cubicBezTo>
                    <a:pt x="19" y="113"/>
                    <a:pt x="19" y="113"/>
                    <a:pt x="19" y="113"/>
                  </a:cubicBezTo>
                  <a:moveTo>
                    <a:pt x="23" y="101"/>
                  </a:moveTo>
                  <a:cubicBezTo>
                    <a:pt x="17" y="93"/>
                    <a:pt x="15" y="91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8" y="83"/>
                    <a:pt x="7" y="82"/>
                    <a:pt x="6" y="80"/>
                  </a:cubicBezTo>
                  <a:cubicBezTo>
                    <a:pt x="36" y="52"/>
                    <a:pt x="69" y="27"/>
                    <a:pt x="103" y="3"/>
                  </a:cubicBezTo>
                  <a:cubicBezTo>
                    <a:pt x="106" y="9"/>
                    <a:pt x="109" y="12"/>
                    <a:pt x="111" y="15"/>
                  </a:cubicBezTo>
                  <a:cubicBezTo>
                    <a:pt x="114" y="17"/>
                    <a:pt x="117" y="20"/>
                    <a:pt x="122" y="26"/>
                  </a:cubicBezTo>
                  <a:cubicBezTo>
                    <a:pt x="153" y="62"/>
                    <a:pt x="174" y="86"/>
                    <a:pt x="202" y="124"/>
                  </a:cubicBezTo>
                  <a:cubicBezTo>
                    <a:pt x="186" y="132"/>
                    <a:pt x="173" y="146"/>
                    <a:pt x="160" y="158"/>
                  </a:cubicBezTo>
                  <a:cubicBezTo>
                    <a:pt x="154" y="163"/>
                    <a:pt x="147" y="167"/>
                    <a:pt x="141" y="171"/>
                  </a:cubicBezTo>
                  <a:cubicBezTo>
                    <a:pt x="125" y="182"/>
                    <a:pt x="109" y="193"/>
                    <a:pt x="93" y="204"/>
                  </a:cubicBezTo>
                  <a:cubicBezTo>
                    <a:pt x="90" y="198"/>
                    <a:pt x="89" y="195"/>
                    <a:pt x="87" y="192"/>
                  </a:cubicBezTo>
                  <a:cubicBezTo>
                    <a:pt x="85" y="189"/>
                    <a:pt x="83" y="187"/>
                    <a:pt x="79" y="181"/>
                  </a:cubicBezTo>
                  <a:cubicBezTo>
                    <a:pt x="81" y="180"/>
                    <a:pt x="83" y="177"/>
                    <a:pt x="83" y="174"/>
                  </a:cubicBezTo>
                  <a:cubicBezTo>
                    <a:pt x="83" y="172"/>
                    <a:pt x="83" y="171"/>
                    <a:pt x="82" y="170"/>
                  </a:cubicBezTo>
                  <a:cubicBezTo>
                    <a:pt x="81" y="167"/>
                    <a:pt x="78" y="166"/>
                    <a:pt x="75" y="166"/>
                  </a:cubicBezTo>
                  <a:cubicBezTo>
                    <a:pt x="73" y="166"/>
                    <a:pt x="72" y="167"/>
                    <a:pt x="70" y="168"/>
                  </a:cubicBezTo>
                  <a:cubicBezTo>
                    <a:pt x="68" y="164"/>
                    <a:pt x="66" y="161"/>
                    <a:pt x="63" y="156"/>
                  </a:cubicBezTo>
                  <a:cubicBezTo>
                    <a:pt x="65" y="155"/>
                    <a:pt x="66" y="152"/>
                    <a:pt x="66" y="150"/>
                  </a:cubicBezTo>
                  <a:cubicBezTo>
                    <a:pt x="66" y="149"/>
                    <a:pt x="66" y="147"/>
                    <a:pt x="65" y="146"/>
                  </a:cubicBezTo>
                  <a:cubicBezTo>
                    <a:pt x="63" y="144"/>
                    <a:pt x="61" y="144"/>
                    <a:pt x="60" y="144"/>
                  </a:cubicBezTo>
                  <a:cubicBezTo>
                    <a:pt x="58" y="144"/>
                    <a:pt x="57" y="144"/>
                    <a:pt x="56" y="145"/>
                  </a:cubicBezTo>
                  <a:cubicBezTo>
                    <a:pt x="55" y="145"/>
                    <a:pt x="55" y="145"/>
                    <a:pt x="55" y="145"/>
                  </a:cubicBezTo>
                  <a:cubicBezTo>
                    <a:pt x="53" y="141"/>
                    <a:pt x="50" y="137"/>
                    <a:pt x="47" y="133"/>
                  </a:cubicBezTo>
                  <a:cubicBezTo>
                    <a:pt x="48" y="133"/>
                    <a:pt x="49" y="132"/>
                    <a:pt x="49" y="131"/>
                  </a:cubicBezTo>
                  <a:cubicBezTo>
                    <a:pt x="50" y="130"/>
                    <a:pt x="51" y="128"/>
                    <a:pt x="51" y="127"/>
                  </a:cubicBezTo>
                  <a:cubicBezTo>
                    <a:pt x="51" y="125"/>
                    <a:pt x="50" y="124"/>
                    <a:pt x="49" y="123"/>
                  </a:cubicBezTo>
                  <a:cubicBezTo>
                    <a:pt x="48" y="121"/>
                    <a:pt x="46" y="120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2" y="120"/>
                    <a:pt x="40" y="121"/>
                    <a:pt x="39" y="123"/>
                  </a:cubicBezTo>
                  <a:cubicBezTo>
                    <a:pt x="36" y="119"/>
                    <a:pt x="32" y="113"/>
                    <a:pt x="30" y="110"/>
                  </a:cubicBezTo>
                  <a:cubicBezTo>
                    <a:pt x="32" y="108"/>
                    <a:pt x="33" y="106"/>
                    <a:pt x="33" y="104"/>
                  </a:cubicBezTo>
                  <a:cubicBezTo>
                    <a:pt x="33" y="102"/>
                    <a:pt x="32" y="101"/>
                    <a:pt x="31" y="100"/>
                  </a:cubicBezTo>
                  <a:cubicBezTo>
                    <a:pt x="30" y="99"/>
                    <a:pt x="29" y="98"/>
                    <a:pt x="28" y="98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6" y="98"/>
                    <a:pt x="25" y="99"/>
                    <a:pt x="24" y="100"/>
                  </a:cubicBezTo>
                  <a:cubicBezTo>
                    <a:pt x="23" y="100"/>
                    <a:pt x="23" y="100"/>
                    <a:pt x="23" y="101"/>
                  </a:cubicBezTo>
                  <a:moveTo>
                    <a:pt x="103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67" y="24"/>
                    <a:pt x="34" y="50"/>
                    <a:pt x="3" y="79"/>
                  </a:cubicBezTo>
                  <a:cubicBezTo>
                    <a:pt x="3" y="79"/>
                    <a:pt x="2" y="80"/>
                    <a:pt x="3" y="81"/>
                  </a:cubicBezTo>
                  <a:cubicBezTo>
                    <a:pt x="4" y="83"/>
                    <a:pt x="6" y="84"/>
                    <a:pt x="7" y="85"/>
                  </a:cubicBezTo>
                  <a:cubicBezTo>
                    <a:pt x="6" y="86"/>
                    <a:pt x="5" y="87"/>
                    <a:pt x="4" y="87"/>
                  </a:cubicBezTo>
                  <a:cubicBezTo>
                    <a:pt x="3" y="88"/>
                    <a:pt x="1" y="90"/>
                    <a:pt x="0" y="90"/>
                  </a:cubicBezTo>
                  <a:cubicBezTo>
                    <a:pt x="0" y="91"/>
                    <a:pt x="0" y="91"/>
                    <a:pt x="0" y="92"/>
                  </a:cubicBezTo>
                  <a:cubicBezTo>
                    <a:pt x="9" y="105"/>
                    <a:pt x="9" y="104"/>
                    <a:pt x="18" y="117"/>
                  </a:cubicBezTo>
                  <a:cubicBezTo>
                    <a:pt x="18" y="117"/>
                    <a:pt x="19" y="117"/>
                    <a:pt x="19" y="117"/>
                  </a:cubicBezTo>
                  <a:cubicBezTo>
                    <a:pt x="19" y="117"/>
                    <a:pt x="20" y="117"/>
                    <a:pt x="20" y="117"/>
                  </a:cubicBezTo>
                  <a:cubicBezTo>
                    <a:pt x="20" y="117"/>
                    <a:pt x="21" y="116"/>
                    <a:pt x="21" y="116"/>
                  </a:cubicBezTo>
                  <a:cubicBezTo>
                    <a:pt x="21" y="116"/>
                    <a:pt x="21" y="116"/>
                    <a:pt x="21" y="116"/>
                  </a:cubicBezTo>
                  <a:cubicBezTo>
                    <a:pt x="21" y="115"/>
                    <a:pt x="21" y="115"/>
                    <a:pt x="22" y="114"/>
                  </a:cubicBezTo>
                  <a:cubicBezTo>
                    <a:pt x="22" y="114"/>
                    <a:pt x="23" y="114"/>
                    <a:pt x="24" y="114"/>
                  </a:cubicBezTo>
                  <a:cubicBezTo>
                    <a:pt x="24" y="114"/>
                    <a:pt x="25" y="114"/>
                    <a:pt x="25" y="115"/>
                  </a:cubicBezTo>
                  <a:cubicBezTo>
                    <a:pt x="26" y="115"/>
                    <a:pt x="26" y="116"/>
                    <a:pt x="26" y="117"/>
                  </a:cubicBezTo>
                  <a:cubicBezTo>
                    <a:pt x="26" y="117"/>
                    <a:pt x="26" y="117"/>
                    <a:pt x="26" y="117"/>
                  </a:cubicBezTo>
                  <a:cubicBezTo>
                    <a:pt x="26" y="119"/>
                    <a:pt x="25" y="120"/>
                    <a:pt x="23" y="120"/>
                  </a:cubicBezTo>
                  <a:cubicBezTo>
                    <a:pt x="23" y="120"/>
                    <a:pt x="22" y="121"/>
                    <a:pt x="22" y="121"/>
                  </a:cubicBezTo>
                  <a:cubicBezTo>
                    <a:pt x="22" y="122"/>
                    <a:pt x="22" y="122"/>
                    <a:pt x="22" y="122"/>
                  </a:cubicBezTo>
                  <a:cubicBezTo>
                    <a:pt x="25" y="126"/>
                    <a:pt x="30" y="135"/>
                    <a:pt x="33" y="139"/>
                  </a:cubicBezTo>
                  <a:cubicBezTo>
                    <a:pt x="33" y="139"/>
                    <a:pt x="33" y="139"/>
                    <a:pt x="34" y="139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5" y="139"/>
                    <a:pt x="35" y="139"/>
                  </a:cubicBezTo>
                  <a:cubicBezTo>
                    <a:pt x="36" y="137"/>
                    <a:pt x="37" y="136"/>
                    <a:pt x="39" y="136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40" y="136"/>
                    <a:pt x="42" y="137"/>
                    <a:pt x="42" y="138"/>
                  </a:cubicBezTo>
                  <a:cubicBezTo>
                    <a:pt x="43" y="138"/>
                    <a:pt x="43" y="139"/>
                    <a:pt x="43" y="140"/>
                  </a:cubicBezTo>
                  <a:cubicBezTo>
                    <a:pt x="43" y="141"/>
                    <a:pt x="43" y="142"/>
                    <a:pt x="42" y="143"/>
                  </a:cubicBezTo>
                  <a:cubicBezTo>
                    <a:pt x="41" y="144"/>
                    <a:pt x="40" y="145"/>
                    <a:pt x="39" y="145"/>
                  </a:cubicBezTo>
                  <a:cubicBezTo>
                    <a:pt x="39" y="145"/>
                    <a:pt x="38" y="145"/>
                    <a:pt x="38" y="145"/>
                  </a:cubicBezTo>
                  <a:cubicBezTo>
                    <a:pt x="38" y="146"/>
                    <a:pt x="38" y="146"/>
                    <a:pt x="38" y="147"/>
                  </a:cubicBezTo>
                  <a:cubicBezTo>
                    <a:pt x="41" y="151"/>
                    <a:pt x="46" y="158"/>
                    <a:pt x="48" y="163"/>
                  </a:cubicBezTo>
                  <a:cubicBezTo>
                    <a:pt x="48" y="163"/>
                    <a:pt x="49" y="163"/>
                    <a:pt x="49" y="163"/>
                  </a:cubicBezTo>
                  <a:cubicBezTo>
                    <a:pt x="49" y="163"/>
                    <a:pt x="49" y="163"/>
                    <a:pt x="49" y="163"/>
                  </a:cubicBezTo>
                  <a:cubicBezTo>
                    <a:pt x="50" y="163"/>
                    <a:pt x="50" y="163"/>
                    <a:pt x="50" y="162"/>
                  </a:cubicBezTo>
                  <a:cubicBezTo>
                    <a:pt x="51" y="162"/>
                    <a:pt x="51" y="161"/>
                    <a:pt x="51" y="161"/>
                  </a:cubicBezTo>
                  <a:cubicBezTo>
                    <a:pt x="52" y="161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5" y="160"/>
                    <a:pt x="56" y="161"/>
                    <a:pt x="56" y="162"/>
                  </a:cubicBezTo>
                  <a:cubicBezTo>
                    <a:pt x="57" y="162"/>
                    <a:pt x="57" y="163"/>
                    <a:pt x="57" y="164"/>
                  </a:cubicBezTo>
                  <a:cubicBezTo>
                    <a:pt x="57" y="166"/>
                    <a:pt x="56" y="168"/>
                    <a:pt x="54" y="169"/>
                  </a:cubicBezTo>
                  <a:cubicBezTo>
                    <a:pt x="54" y="170"/>
                    <a:pt x="53" y="170"/>
                    <a:pt x="54" y="171"/>
                  </a:cubicBezTo>
                  <a:cubicBezTo>
                    <a:pt x="57" y="177"/>
                    <a:pt x="59" y="180"/>
                    <a:pt x="62" y="185"/>
                  </a:cubicBezTo>
                  <a:cubicBezTo>
                    <a:pt x="62" y="185"/>
                    <a:pt x="62" y="186"/>
                    <a:pt x="63" y="186"/>
                  </a:cubicBezTo>
                  <a:cubicBezTo>
                    <a:pt x="63" y="186"/>
                    <a:pt x="63" y="186"/>
                    <a:pt x="63" y="186"/>
                  </a:cubicBezTo>
                  <a:cubicBezTo>
                    <a:pt x="63" y="186"/>
                    <a:pt x="64" y="185"/>
                    <a:pt x="64" y="185"/>
                  </a:cubicBezTo>
                  <a:cubicBezTo>
                    <a:pt x="65" y="184"/>
                    <a:pt x="66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70" y="184"/>
                    <a:pt x="72" y="185"/>
                    <a:pt x="73" y="186"/>
                  </a:cubicBezTo>
                  <a:cubicBezTo>
                    <a:pt x="73" y="187"/>
                    <a:pt x="73" y="188"/>
                    <a:pt x="73" y="188"/>
                  </a:cubicBezTo>
                  <a:cubicBezTo>
                    <a:pt x="73" y="191"/>
                    <a:pt x="71" y="194"/>
                    <a:pt x="69" y="194"/>
                  </a:cubicBezTo>
                  <a:cubicBezTo>
                    <a:pt x="68" y="194"/>
                    <a:pt x="68" y="194"/>
                    <a:pt x="68" y="195"/>
                  </a:cubicBezTo>
                  <a:cubicBezTo>
                    <a:pt x="67" y="195"/>
                    <a:pt x="67" y="196"/>
                    <a:pt x="68" y="196"/>
                  </a:cubicBezTo>
                  <a:cubicBezTo>
                    <a:pt x="72" y="203"/>
                    <a:pt x="75" y="206"/>
                    <a:pt x="76" y="209"/>
                  </a:cubicBezTo>
                  <a:cubicBezTo>
                    <a:pt x="78" y="212"/>
                    <a:pt x="79" y="215"/>
                    <a:pt x="82" y="223"/>
                  </a:cubicBezTo>
                  <a:cubicBezTo>
                    <a:pt x="82" y="223"/>
                    <a:pt x="83" y="223"/>
                    <a:pt x="83" y="223"/>
                  </a:cubicBezTo>
                  <a:cubicBezTo>
                    <a:pt x="83" y="223"/>
                    <a:pt x="83" y="223"/>
                    <a:pt x="83" y="223"/>
                  </a:cubicBezTo>
                  <a:cubicBezTo>
                    <a:pt x="84" y="223"/>
                    <a:pt x="84" y="223"/>
                    <a:pt x="84" y="223"/>
                  </a:cubicBezTo>
                  <a:cubicBezTo>
                    <a:pt x="87" y="221"/>
                    <a:pt x="90" y="219"/>
                    <a:pt x="94" y="217"/>
                  </a:cubicBezTo>
                  <a:cubicBezTo>
                    <a:pt x="95" y="220"/>
                    <a:pt x="96" y="222"/>
                    <a:pt x="98" y="227"/>
                  </a:cubicBezTo>
                  <a:cubicBezTo>
                    <a:pt x="98" y="227"/>
                    <a:pt x="98" y="227"/>
                    <a:pt x="98" y="228"/>
                  </a:cubicBezTo>
                  <a:cubicBezTo>
                    <a:pt x="99" y="228"/>
                    <a:pt x="99" y="228"/>
                    <a:pt x="99" y="228"/>
                  </a:cubicBezTo>
                  <a:cubicBezTo>
                    <a:pt x="99" y="228"/>
                    <a:pt x="99" y="228"/>
                    <a:pt x="100" y="227"/>
                  </a:cubicBezTo>
                  <a:cubicBezTo>
                    <a:pt x="116" y="217"/>
                    <a:pt x="133" y="206"/>
                    <a:pt x="150" y="195"/>
                  </a:cubicBezTo>
                  <a:cubicBezTo>
                    <a:pt x="157" y="191"/>
                    <a:pt x="163" y="187"/>
                    <a:pt x="170" y="182"/>
                  </a:cubicBezTo>
                  <a:cubicBezTo>
                    <a:pt x="184" y="171"/>
                    <a:pt x="197" y="157"/>
                    <a:pt x="214" y="150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215" y="149"/>
                    <a:pt x="215" y="149"/>
                    <a:pt x="215" y="148"/>
                  </a:cubicBezTo>
                  <a:cubicBezTo>
                    <a:pt x="210" y="141"/>
                    <a:pt x="205" y="134"/>
                    <a:pt x="201" y="128"/>
                  </a:cubicBezTo>
                  <a:cubicBezTo>
                    <a:pt x="202" y="127"/>
                    <a:pt x="203" y="127"/>
                    <a:pt x="205" y="126"/>
                  </a:cubicBezTo>
                  <a:cubicBezTo>
                    <a:pt x="205" y="126"/>
                    <a:pt x="205" y="126"/>
                    <a:pt x="206" y="125"/>
                  </a:cubicBezTo>
                  <a:cubicBezTo>
                    <a:pt x="206" y="125"/>
                    <a:pt x="206" y="124"/>
                    <a:pt x="205" y="124"/>
                  </a:cubicBezTo>
                  <a:cubicBezTo>
                    <a:pt x="177" y="85"/>
                    <a:pt x="156" y="60"/>
                    <a:pt x="124" y="24"/>
                  </a:cubicBezTo>
                  <a:cubicBezTo>
                    <a:pt x="119" y="18"/>
                    <a:pt x="116" y="16"/>
                    <a:pt x="113" y="13"/>
                  </a:cubicBezTo>
                  <a:cubicBezTo>
                    <a:pt x="111" y="10"/>
                    <a:pt x="108" y="7"/>
                    <a:pt x="104" y="1"/>
                  </a:cubicBezTo>
                  <a:cubicBezTo>
                    <a:pt x="103" y="0"/>
                    <a:pt x="103" y="0"/>
                    <a:pt x="10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807"/>
            <p:cNvSpPr/>
            <p:nvPr/>
          </p:nvSpPr>
          <p:spPr bwMode="auto">
            <a:xfrm>
              <a:off x="5116" y="1015"/>
              <a:ext cx="171" cy="120"/>
            </a:xfrm>
            <a:custGeom>
              <a:avLst/>
              <a:gdLst>
                <a:gd name="T0" fmla="*/ 71 w 72"/>
                <a:gd name="T1" fmla="*/ 0 h 51"/>
                <a:gd name="T2" fmla="*/ 70 w 72"/>
                <a:gd name="T3" fmla="*/ 0 h 51"/>
                <a:gd name="T4" fmla="*/ 20 w 72"/>
                <a:gd name="T5" fmla="*/ 34 h 51"/>
                <a:gd name="T6" fmla="*/ 1 w 72"/>
                <a:gd name="T7" fmla="*/ 49 h 51"/>
                <a:gd name="T8" fmla="*/ 1 w 72"/>
                <a:gd name="T9" fmla="*/ 50 h 51"/>
                <a:gd name="T10" fmla="*/ 2 w 72"/>
                <a:gd name="T11" fmla="*/ 51 h 51"/>
                <a:gd name="T12" fmla="*/ 3 w 72"/>
                <a:gd name="T13" fmla="*/ 51 h 51"/>
                <a:gd name="T14" fmla="*/ 21 w 72"/>
                <a:gd name="T15" fmla="*/ 36 h 51"/>
                <a:gd name="T16" fmla="*/ 71 w 72"/>
                <a:gd name="T17" fmla="*/ 3 h 51"/>
                <a:gd name="T18" fmla="*/ 72 w 72"/>
                <a:gd name="T19" fmla="*/ 1 h 51"/>
                <a:gd name="T20" fmla="*/ 71 w 72"/>
                <a:gd name="T2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2" h="51">
                  <a:moveTo>
                    <a:pt x="71" y="0"/>
                  </a:moveTo>
                  <a:cubicBezTo>
                    <a:pt x="71" y="0"/>
                    <a:pt x="70" y="0"/>
                    <a:pt x="70" y="0"/>
                  </a:cubicBezTo>
                  <a:cubicBezTo>
                    <a:pt x="52" y="9"/>
                    <a:pt x="36" y="21"/>
                    <a:pt x="20" y="34"/>
                  </a:cubicBezTo>
                  <a:cubicBezTo>
                    <a:pt x="13" y="39"/>
                    <a:pt x="7" y="44"/>
                    <a:pt x="1" y="49"/>
                  </a:cubicBezTo>
                  <a:cubicBezTo>
                    <a:pt x="0" y="49"/>
                    <a:pt x="0" y="50"/>
                    <a:pt x="1" y="50"/>
                  </a:cubicBezTo>
                  <a:cubicBezTo>
                    <a:pt x="1" y="51"/>
                    <a:pt x="1" y="51"/>
                    <a:pt x="2" y="51"/>
                  </a:cubicBezTo>
                  <a:cubicBezTo>
                    <a:pt x="2" y="51"/>
                    <a:pt x="2" y="51"/>
                    <a:pt x="3" y="51"/>
                  </a:cubicBezTo>
                  <a:cubicBezTo>
                    <a:pt x="9" y="46"/>
                    <a:pt x="15" y="41"/>
                    <a:pt x="21" y="36"/>
                  </a:cubicBezTo>
                  <a:cubicBezTo>
                    <a:pt x="37" y="24"/>
                    <a:pt x="53" y="11"/>
                    <a:pt x="71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0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808"/>
            <p:cNvSpPr/>
            <p:nvPr/>
          </p:nvSpPr>
          <p:spPr bwMode="auto">
            <a:xfrm>
              <a:off x="5147" y="1060"/>
              <a:ext cx="156" cy="108"/>
            </a:xfrm>
            <a:custGeom>
              <a:avLst/>
              <a:gdLst>
                <a:gd name="T0" fmla="*/ 65 w 66"/>
                <a:gd name="T1" fmla="*/ 0 h 46"/>
                <a:gd name="T2" fmla="*/ 64 w 66"/>
                <a:gd name="T3" fmla="*/ 0 h 46"/>
                <a:gd name="T4" fmla="*/ 1 w 66"/>
                <a:gd name="T5" fmla="*/ 43 h 46"/>
                <a:gd name="T6" fmla="*/ 0 w 66"/>
                <a:gd name="T7" fmla="*/ 45 h 46"/>
                <a:gd name="T8" fmla="*/ 1 w 66"/>
                <a:gd name="T9" fmla="*/ 46 h 46"/>
                <a:gd name="T10" fmla="*/ 2 w 66"/>
                <a:gd name="T11" fmla="*/ 45 h 46"/>
                <a:gd name="T12" fmla="*/ 65 w 66"/>
                <a:gd name="T13" fmla="*/ 2 h 46"/>
                <a:gd name="T14" fmla="*/ 66 w 66"/>
                <a:gd name="T15" fmla="*/ 0 h 46"/>
                <a:gd name="T16" fmla="*/ 65 w 66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6">
                  <a:moveTo>
                    <a:pt x="65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43" y="14"/>
                    <a:pt x="21" y="28"/>
                    <a:pt x="1" y="43"/>
                  </a:cubicBezTo>
                  <a:cubicBezTo>
                    <a:pt x="0" y="44"/>
                    <a:pt x="0" y="44"/>
                    <a:pt x="0" y="45"/>
                  </a:cubicBezTo>
                  <a:cubicBezTo>
                    <a:pt x="1" y="45"/>
                    <a:pt x="1" y="46"/>
                    <a:pt x="1" y="46"/>
                  </a:cubicBezTo>
                  <a:cubicBezTo>
                    <a:pt x="2" y="46"/>
                    <a:pt x="2" y="46"/>
                    <a:pt x="2" y="45"/>
                  </a:cubicBezTo>
                  <a:cubicBezTo>
                    <a:pt x="23" y="31"/>
                    <a:pt x="44" y="16"/>
                    <a:pt x="65" y="2"/>
                  </a:cubicBezTo>
                  <a:cubicBezTo>
                    <a:pt x="66" y="2"/>
                    <a:pt x="66" y="1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809"/>
            <p:cNvSpPr/>
            <p:nvPr/>
          </p:nvSpPr>
          <p:spPr bwMode="auto">
            <a:xfrm>
              <a:off x="5173" y="1083"/>
              <a:ext cx="161" cy="126"/>
            </a:xfrm>
            <a:custGeom>
              <a:avLst/>
              <a:gdLst>
                <a:gd name="T0" fmla="*/ 67 w 68"/>
                <a:gd name="T1" fmla="*/ 0 h 53"/>
                <a:gd name="T2" fmla="*/ 66 w 68"/>
                <a:gd name="T3" fmla="*/ 0 h 53"/>
                <a:gd name="T4" fmla="*/ 46 w 68"/>
                <a:gd name="T5" fmla="*/ 18 h 53"/>
                <a:gd name="T6" fmla="*/ 1 w 68"/>
                <a:gd name="T7" fmla="*/ 50 h 53"/>
                <a:gd name="T8" fmla="*/ 0 w 68"/>
                <a:gd name="T9" fmla="*/ 52 h 53"/>
                <a:gd name="T10" fmla="*/ 1 w 68"/>
                <a:gd name="T11" fmla="*/ 53 h 53"/>
                <a:gd name="T12" fmla="*/ 2 w 68"/>
                <a:gd name="T13" fmla="*/ 53 h 53"/>
                <a:gd name="T14" fmla="*/ 47 w 68"/>
                <a:gd name="T15" fmla="*/ 20 h 53"/>
                <a:gd name="T16" fmla="*/ 68 w 68"/>
                <a:gd name="T17" fmla="*/ 2 h 53"/>
                <a:gd name="T18" fmla="*/ 68 w 68"/>
                <a:gd name="T19" fmla="*/ 0 h 53"/>
                <a:gd name="T20" fmla="*/ 67 w 68"/>
                <a:gd name="T2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53">
                  <a:moveTo>
                    <a:pt x="67" y="0"/>
                  </a:moveTo>
                  <a:cubicBezTo>
                    <a:pt x="67" y="0"/>
                    <a:pt x="66" y="0"/>
                    <a:pt x="66" y="0"/>
                  </a:cubicBezTo>
                  <a:cubicBezTo>
                    <a:pt x="59" y="6"/>
                    <a:pt x="52" y="12"/>
                    <a:pt x="46" y="18"/>
                  </a:cubicBezTo>
                  <a:cubicBezTo>
                    <a:pt x="31" y="30"/>
                    <a:pt x="17" y="42"/>
                    <a:pt x="1" y="50"/>
                  </a:cubicBezTo>
                  <a:cubicBezTo>
                    <a:pt x="0" y="51"/>
                    <a:pt x="0" y="51"/>
                    <a:pt x="0" y="52"/>
                  </a:cubicBezTo>
                  <a:cubicBezTo>
                    <a:pt x="0" y="53"/>
                    <a:pt x="1" y="53"/>
                    <a:pt x="1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9" y="44"/>
                    <a:pt x="33" y="32"/>
                    <a:pt x="47" y="20"/>
                  </a:cubicBezTo>
                  <a:cubicBezTo>
                    <a:pt x="54" y="14"/>
                    <a:pt x="61" y="8"/>
                    <a:pt x="68" y="2"/>
                  </a:cubicBezTo>
                  <a:cubicBezTo>
                    <a:pt x="68" y="2"/>
                    <a:pt x="68" y="1"/>
                    <a:pt x="68" y="0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810"/>
            <p:cNvSpPr/>
            <p:nvPr/>
          </p:nvSpPr>
          <p:spPr bwMode="auto">
            <a:xfrm>
              <a:off x="5208" y="1126"/>
              <a:ext cx="154" cy="128"/>
            </a:xfrm>
            <a:custGeom>
              <a:avLst/>
              <a:gdLst>
                <a:gd name="T0" fmla="*/ 63 w 65"/>
                <a:gd name="T1" fmla="*/ 0 h 54"/>
                <a:gd name="T2" fmla="*/ 62 w 65"/>
                <a:gd name="T3" fmla="*/ 0 h 54"/>
                <a:gd name="T4" fmla="*/ 1 w 65"/>
                <a:gd name="T5" fmla="*/ 52 h 54"/>
                <a:gd name="T6" fmla="*/ 1 w 65"/>
                <a:gd name="T7" fmla="*/ 54 h 54"/>
                <a:gd name="T8" fmla="*/ 2 w 65"/>
                <a:gd name="T9" fmla="*/ 54 h 54"/>
                <a:gd name="T10" fmla="*/ 3 w 65"/>
                <a:gd name="T11" fmla="*/ 54 h 54"/>
                <a:gd name="T12" fmla="*/ 64 w 65"/>
                <a:gd name="T13" fmla="*/ 2 h 54"/>
                <a:gd name="T14" fmla="*/ 64 w 65"/>
                <a:gd name="T15" fmla="*/ 0 h 54"/>
                <a:gd name="T16" fmla="*/ 63 w 65"/>
                <a:gd name="T1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54">
                  <a:moveTo>
                    <a:pt x="63" y="0"/>
                  </a:moveTo>
                  <a:cubicBezTo>
                    <a:pt x="63" y="0"/>
                    <a:pt x="63" y="0"/>
                    <a:pt x="62" y="0"/>
                  </a:cubicBezTo>
                  <a:cubicBezTo>
                    <a:pt x="42" y="17"/>
                    <a:pt x="21" y="34"/>
                    <a:pt x="1" y="52"/>
                  </a:cubicBezTo>
                  <a:cubicBezTo>
                    <a:pt x="0" y="52"/>
                    <a:pt x="0" y="53"/>
                    <a:pt x="1" y="54"/>
                  </a:cubicBezTo>
                  <a:cubicBezTo>
                    <a:pt x="1" y="54"/>
                    <a:pt x="1" y="54"/>
                    <a:pt x="2" y="54"/>
                  </a:cubicBezTo>
                  <a:cubicBezTo>
                    <a:pt x="2" y="54"/>
                    <a:pt x="2" y="54"/>
                    <a:pt x="3" y="54"/>
                  </a:cubicBezTo>
                  <a:cubicBezTo>
                    <a:pt x="23" y="37"/>
                    <a:pt x="44" y="19"/>
                    <a:pt x="64" y="2"/>
                  </a:cubicBezTo>
                  <a:cubicBezTo>
                    <a:pt x="65" y="2"/>
                    <a:pt x="65" y="1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811"/>
            <p:cNvSpPr/>
            <p:nvPr/>
          </p:nvSpPr>
          <p:spPr bwMode="auto">
            <a:xfrm>
              <a:off x="5234" y="1161"/>
              <a:ext cx="159" cy="131"/>
            </a:xfrm>
            <a:custGeom>
              <a:avLst/>
              <a:gdLst>
                <a:gd name="T0" fmla="*/ 66 w 67"/>
                <a:gd name="T1" fmla="*/ 0 h 55"/>
                <a:gd name="T2" fmla="*/ 65 w 67"/>
                <a:gd name="T3" fmla="*/ 0 h 55"/>
                <a:gd name="T4" fmla="*/ 1 w 67"/>
                <a:gd name="T5" fmla="*/ 52 h 55"/>
                <a:gd name="T6" fmla="*/ 1 w 67"/>
                <a:gd name="T7" fmla="*/ 54 h 55"/>
                <a:gd name="T8" fmla="*/ 2 w 67"/>
                <a:gd name="T9" fmla="*/ 55 h 55"/>
                <a:gd name="T10" fmla="*/ 3 w 67"/>
                <a:gd name="T11" fmla="*/ 54 h 55"/>
                <a:gd name="T12" fmla="*/ 67 w 67"/>
                <a:gd name="T13" fmla="*/ 2 h 55"/>
                <a:gd name="T14" fmla="*/ 67 w 67"/>
                <a:gd name="T15" fmla="*/ 0 h 55"/>
                <a:gd name="T16" fmla="*/ 66 w 6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5">
                  <a:moveTo>
                    <a:pt x="66" y="0"/>
                  </a:moveTo>
                  <a:cubicBezTo>
                    <a:pt x="66" y="0"/>
                    <a:pt x="65" y="0"/>
                    <a:pt x="65" y="0"/>
                  </a:cubicBezTo>
                  <a:cubicBezTo>
                    <a:pt x="44" y="17"/>
                    <a:pt x="22" y="35"/>
                    <a:pt x="1" y="52"/>
                  </a:cubicBezTo>
                  <a:cubicBezTo>
                    <a:pt x="0" y="53"/>
                    <a:pt x="0" y="53"/>
                    <a:pt x="1" y="54"/>
                  </a:cubicBezTo>
                  <a:cubicBezTo>
                    <a:pt x="1" y="54"/>
                    <a:pt x="1" y="55"/>
                    <a:pt x="2" y="55"/>
                  </a:cubicBezTo>
                  <a:cubicBezTo>
                    <a:pt x="2" y="55"/>
                    <a:pt x="2" y="54"/>
                    <a:pt x="3" y="54"/>
                  </a:cubicBezTo>
                  <a:cubicBezTo>
                    <a:pt x="24" y="37"/>
                    <a:pt x="45" y="19"/>
                    <a:pt x="67" y="2"/>
                  </a:cubicBezTo>
                  <a:cubicBezTo>
                    <a:pt x="67" y="2"/>
                    <a:pt x="67" y="1"/>
                    <a:pt x="67" y="0"/>
                  </a:cubicBezTo>
                  <a:cubicBezTo>
                    <a:pt x="67" y="0"/>
                    <a:pt x="66" y="0"/>
                    <a:pt x="6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812"/>
            <p:cNvSpPr/>
            <p:nvPr/>
          </p:nvSpPr>
          <p:spPr bwMode="auto">
            <a:xfrm>
              <a:off x="5261" y="1199"/>
              <a:ext cx="158" cy="123"/>
            </a:xfrm>
            <a:custGeom>
              <a:avLst/>
              <a:gdLst>
                <a:gd name="T0" fmla="*/ 65 w 67"/>
                <a:gd name="T1" fmla="*/ 0 h 52"/>
                <a:gd name="T2" fmla="*/ 64 w 67"/>
                <a:gd name="T3" fmla="*/ 0 h 52"/>
                <a:gd name="T4" fmla="*/ 1 w 67"/>
                <a:gd name="T5" fmla="*/ 50 h 52"/>
                <a:gd name="T6" fmla="*/ 1 w 67"/>
                <a:gd name="T7" fmla="*/ 52 h 52"/>
                <a:gd name="T8" fmla="*/ 2 w 67"/>
                <a:gd name="T9" fmla="*/ 52 h 52"/>
                <a:gd name="T10" fmla="*/ 3 w 67"/>
                <a:gd name="T11" fmla="*/ 52 h 52"/>
                <a:gd name="T12" fmla="*/ 66 w 67"/>
                <a:gd name="T13" fmla="*/ 2 h 52"/>
                <a:gd name="T14" fmla="*/ 66 w 67"/>
                <a:gd name="T15" fmla="*/ 0 h 52"/>
                <a:gd name="T16" fmla="*/ 65 w 67"/>
                <a:gd name="T1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52">
                  <a:moveTo>
                    <a:pt x="65" y="0"/>
                  </a:moveTo>
                  <a:cubicBezTo>
                    <a:pt x="65" y="0"/>
                    <a:pt x="64" y="0"/>
                    <a:pt x="64" y="0"/>
                  </a:cubicBezTo>
                  <a:cubicBezTo>
                    <a:pt x="43" y="17"/>
                    <a:pt x="22" y="33"/>
                    <a:pt x="1" y="50"/>
                  </a:cubicBezTo>
                  <a:cubicBezTo>
                    <a:pt x="0" y="50"/>
                    <a:pt x="0" y="51"/>
                    <a:pt x="1" y="52"/>
                  </a:cubicBezTo>
                  <a:cubicBezTo>
                    <a:pt x="1" y="52"/>
                    <a:pt x="1" y="52"/>
                    <a:pt x="2" y="52"/>
                  </a:cubicBezTo>
                  <a:cubicBezTo>
                    <a:pt x="2" y="52"/>
                    <a:pt x="2" y="52"/>
                    <a:pt x="3" y="52"/>
                  </a:cubicBezTo>
                  <a:cubicBezTo>
                    <a:pt x="24" y="35"/>
                    <a:pt x="45" y="19"/>
                    <a:pt x="66" y="2"/>
                  </a:cubicBezTo>
                  <a:cubicBezTo>
                    <a:pt x="66" y="2"/>
                    <a:pt x="67" y="1"/>
                    <a:pt x="66" y="0"/>
                  </a:cubicBezTo>
                  <a:cubicBezTo>
                    <a:pt x="66" y="0"/>
                    <a:pt x="65" y="0"/>
                    <a:pt x="6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813"/>
            <p:cNvSpPr>
              <a:spLocks noEditPoints="1"/>
            </p:cNvSpPr>
            <p:nvPr/>
          </p:nvSpPr>
          <p:spPr bwMode="auto">
            <a:xfrm>
              <a:off x="3033" y="1557"/>
              <a:ext cx="189" cy="187"/>
            </a:xfrm>
            <a:custGeom>
              <a:avLst/>
              <a:gdLst>
                <a:gd name="T0" fmla="*/ 6 w 80"/>
                <a:gd name="T1" fmla="*/ 69 h 79"/>
                <a:gd name="T2" fmla="*/ 21 w 80"/>
                <a:gd name="T3" fmla="*/ 14 h 79"/>
                <a:gd name="T4" fmla="*/ 38 w 80"/>
                <a:gd name="T5" fmla="*/ 17 h 79"/>
                <a:gd name="T6" fmla="*/ 35 w 80"/>
                <a:gd name="T7" fmla="*/ 23 h 79"/>
                <a:gd name="T8" fmla="*/ 34 w 80"/>
                <a:gd name="T9" fmla="*/ 25 h 79"/>
                <a:gd name="T10" fmla="*/ 36 w 80"/>
                <a:gd name="T11" fmla="*/ 26 h 79"/>
                <a:gd name="T12" fmla="*/ 48 w 80"/>
                <a:gd name="T13" fmla="*/ 28 h 79"/>
                <a:gd name="T14" fmla="*/ 49 w 80"/>
                <a:gd name="T15" fmla="*/ 28 h 79"/>
                <a:gd name="T16" fmla="*/ 51 w 80"/>
                <a:gd name="T17" fmla="*/ 28 h 79"/>
                <a:gd name="T18" fmla="*/ 51 w 80"/>
                <a:gd name="T19" fmla="*/ 28 h 79"/>
                <a:gd name="T20" fmla="*/ 53 w 80"/>
                <a:gd name="T21" fmla="*/ 25 h 79"/>
                <a:gd name="T22" fmla="*/ 57 w 80"/>
                <a:gd name="T23" fmla="*/ 17 h 79"/>
                <a:gd name="T24" fmla="*/ 76 w 80"/>
                <a:gd name="T25" fmla="*/ 18 h 79"/>
                <a:gd name="T26" fmla="*/ 72 w 80"/>
                <a:gd name="T27" fmla="*/ 45 h 79"/>
                <a:gd name="T28" fmla="*/ 62 w 80"/>
                <a:gd name="T29" fmla="*/ 73 h 79"/>
                <a:gd name="T30" fmla="*/ 62 w 80"/>
                <a:gd name="T31" fmla="*/ 75 h 79"/>
                <a:gd name="T32" fmla="*/ 61 w 80"/>
                <a:gd name="T33" fmla="*/ 76 h 79"/>
                <a:gd name="T34" fmla="*/ 61 w 80"/>
                <a:gd name="T35" fmla="*/ 76 h 79"/>
                <a:gd name="T36" fmla="*/ 61 w 80"/>
                <a:gd name="T37" fmla="*/ 76 h 79"/>
                <a:gd name="T38" fmla="*/ 60 w 80"/>
                <a:gd name="T39" fmla="*/ 76 h 79"/>
                <a:gd name="T40" fmla="*/ 25 w 80"/>
                <a:gd name="T41" fmla="*/ 71 h 79"/>
                <a:gd name="T42" fmla="*/ 7 w 80"/>
                <a:gd name="T43" fmla="*/ 69 h 79"/>
                <a:gd name="T44" fmla="*/ 6 w 80"/>
                <a:gd name="T45" fmla="*/ 69 h 79"/>
                <a:gd name="T46" fmla="*/ 49 w 80"/>
                <a:gd name="T47" fmla="*/ 24 h 79"/>
                <a:gd name="T48" fmla="*/ 48 w 80"/>
                <a:gd name="T49" fmla="*/ 24 h 79"/>
                <a:gd name="T50" fmla="*/ 39 w 80"/>
                <a:gd name="T51" fmla="*/ 23 h 79"/>
                <a:gd name="T52" fmla="*/ 48 w 80"/>
                <a:gd name="T53" fmla="*/ 3 h 79"/>
                <a:gd name="T54" fmla="*/ 58 w 80"/>
                <a:gd name="T55" fmla="*/ 6 h 79"/>
                <a:gd name="T56" fmla="*/ 50 w 80"/>
                <a:gd name="T57" fmla="*/ 23 h 79"/>
                <a:gd name="T58" fmla="*/ 50 w 80"/>
                <a:gd name="T59" fmla="*/ 24 h 79"/>
                <a:gd name="T60" fmla="*/ 49 w 80"/>
                <a:gd name="T61" fmla="*/ 24 h 79"/>
                <a:gd name="T62" fmla="*/ 49 w 80"/>
                <a:gd name="T63" fmla="*/ 24 h 79"/>
                <a:gd name="T64" fmla="*/ 47 w 80"/>
                <a:gd name="T65" fmla="*/ 0 h 79"/>
                <a:gd name="T66" fmla="*/ 45 w 80"/>
                <a:gd name="T67" fmla="*/ 1 h 79"/>
                <a:gd name="T68" fmla="*/ 40 w 80"/>
                <a:gd name="T69" fmla="*/ 13 h 79"/>
                <a:gd name="T70" fmla="*/ 21 w 80"/>
                <a:gd name="T71" fmla="*/ 10 h 79"/>
                <a:gd name="T72" fmla="*/ 20 w 80"/>
                <a:gd name="T73" fmla="*/ 9 h 79"/>
                <a:gd name="T74" fmla="*/ 19 w 80"/>
                <a:gd name="T75" fmla="*/ 10 h 79"/>
                <a:gd name="T76" fmla="*/ 18 w 80"/>
                <a:gd name="T77" fmla="*/ 11 h 79"/>
                <a:gd name="T78" fmla="*/ 1 w 80"/>
                <a:gd name="T79" fmla="*/ 70 h 79"/>
                <a:gd name="T80" fmla="*/ 1 w 80"/>
                <a:gd name="T81" fmla="*/ 72 h 79"/>
                <a:gd name="T82" fmla="*/ 2 w 80"/>
                <a:gd name="T83" fmla="*/ 73 h 79"/>
                <a:gd name="T84" fmla="*/ 2 w 80"/>
                <a:gd name="T85" fmla="*/ 73 h 79"/>
                <a:gd name="T86" fmla="*/ 7 w 80"/>
                <a:gd name="T87" fmla="*/ 72 h 79"/>
                <a:gd name="T88" fmla="*/ 7 w 80"/>
                <a:gd name="T89" fmla="*/ 72 h 79"/>
                <a:gd name="T90" fmla="*/ 24 w 80"/>
                <a:gd name="T91" fmla="*/ 74 h 79"/>
                <a:gd name="T92" fmla="*/ 59 w 80"/>
                <a:gd name="T93" fmla="*/ 79 h 79"/>
                <a:gd name="T94" fmla="*/ 59 w 80"/>
                <a:gd name="T95" fmla="*/ 79 h 79"/>
                <a:gd name="T96" fmla="*/ 61 w 80"/>
                <a:gd name="T97" fmla="*/ 79 h 79"/>
                <a:gd name="T98" fmla="*/ 63 w 80"/>
                <a:gd name="T99" fmla="*/ 79 h 79"/>
                <a:gd name="T100" fmla="*/ 64 w 80"/>
                <a:gd name="T101" fmla="*/ 78 h 79"/>
                <a:gd name="T102" fmla="*/ 65 w 80"/>
                <a:gd name="T103" fmla="*/ 76 h 79"/>
                <a:gd name="T104" fmla="*/ 65 w 80"/>
                <a:gd name="T105" fmla="*/ 75 h 79"/>
                <a:gd name="T106" fmla="*/ 76 w 80"/>
                <a:gd name="T107" fmla="*/ 45 h 79"/>
                <a:gd name="T108" fmla="*/ 80 w 80"/>
                <a:gd name="T109" fmla="*/ 17 h 79"/>
                <a:gd name="T110" fmla="*/ 80 w 80"/>
                <a:gd name="T111" fmla="*/ 16 h 79"/>
                <a:gd name="T112" fmla="*/ 79 w 80"/>
                <a:gd name="T113" fmla="*/ 15 h 79"/>
                <a:gd name="T114" fmla="*/ 58 w 80"/>
                <a:gd name="T115" fmla="*/ 13 h 79"/>
                <a:gd name="T116" fmla="*/ 62 w 80"/>
                <a:gd name="T117" fmla="*/ 5 h 79"/>
                <a:gd name="T118" fmla="*/ 62 w 80"/>
                <a:gd name="T119" fmla="*/ 4 h 79"/>
                <a:gd name="T120" fmla="*/ 61 w 80"/>
                <a:gd name="T121" fmla="*/ 3 h 79"/>
                <a:gd name="T122" fmla="*/ 47 w 80"/>
                <a:gd name="T123" fmla="*/ 0 h 79"/>
                <a:gd name="T124" fmla="*/ 47 w 80"/>
                <a:gd name="T125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0" h="79">
                  <a:moveTo>
                    <a:pt x="6" y="69"/>
                  </a:moveTo>
                  <a:cubicBezTo>
                    <a:pt x="16" y="52"/>
                    <a:pt x="18" y="30"/>
                    <a:pt x="21" y="14"/>
                  </a:cubicBezTo>
                  <a:cubicBezTo>
                    <a:pt x="27" y="16"/>
                    <a:pt x="32" y="17"/>
                    <a:pt x="38" y="17"/>
                  </a:cubicBezTo>
                  <a:cubicBezTo>
                    <a:pt x="37" y="19"/>
                    <a:pt x="36" y="21"/>
                    <a:pt x="35" y="23"/>
                  </a:cubicBezTo>
                  <a:cubicBezTo>
                    <a:pt x="34" y="24"/>
                    <a:pt x="34" y="24"/>
                    <a:pt x="34" y="25"/>
                  </a:cubicBezTo>
                  <a:cubicBezTo>
                    <a:pt x="35" y="25"/>
                    <a:pt x="35" y="26"/>
                    <a:pt x="36" y="26"/>
                  </a:cubicBezTo>
                  <a:cubicBezTo>
                    <a:pt x="40" y="27"/>
                    <a:pt x="44" y="27"/>
                    <a:pt x="48" y="28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50" y="28"/>
                    <a:pt x="50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2" y="27"/>
                    <a:pt x="53" y="26"/>
                    <a:pt x="53" y="25"/>
                  </a:cubicBezTo>
                  <a:cubicBezTo>
                    <a:pt x="54" y="22"/>
                    <a:pt x="56" y="20"/>
                    <a:pt x="57" y="17"/>
                  </a:cubicBezTo>
                  <a:cubicBezTo>
                    <a:pt x="63" y="17"/>
                    <a:pt x="70" y="17"/>
                    <a:pt x="76" y="18"/>
                  </a:cubicBezTo>
                  <a:cubicBezTo>
                    <a:pt x="74" y="26"/>
                    <a:pt x="74" y="35"/>
                    <a:pt x="72" y="45"/>
                  </a:cubicBezTo>
                  <a:cubicBezTo>
                    <a:pt x="70" y="55"/>
                    <a:pt x="68" y="65"/>
                    <a:pt x="62" y="73"/>
                  </a:cubicBezTo>
                  <a:cubicBezTo>
                    <a:pt x="62" y="74"/>
                    <a:pt x="62" y="75"/>
                    <a:pt x="62" y="75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1" y="76"/>
                    <a:pt x="60" y="76"/>
                    <a:pt x="60" y="76"/>
                  </a:cubicBezTo>
                  <a:cubicBezTo>
                    <a:pt x="48" y="74"/>
                    <a:pt x="36" y="72"/>
                    <a:pt x="25" y="71"/>
                  </a:cubicBezTo>
                  <a:cubicBezTo>
                    <a:pt x="19" y="70"/>
                    <a:pt x="13" y="69"/>
                    <a:pt x="7" y="69"/>
                  </a:cubicBezTo>
                  <a:cubicBezTo>
                    <a:pt x="7" y="69"/>
                    <a:pt x="6" y="69"/>
                    <a:pt x="6" y="69"/>
                  </a:cubicBezTo>
                  <a:moveTo>
                    <a:pt x="49" y="24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5" y="24"/>
                    <a:pt x="42" y="23"/>
                    <a:pt x="39" y="23"/>
                  </a:cubicBezTo>
                  <a:cubicBezTo>
                    <a:pt x="43" y="17"/>
                    <a:pt x="46" y="10"/>
                    <a:pt x="48" y="3"/>
                  </a:cubicBezTo>
                  <a:cubicBezTo>
                    <a:pt x="51" y="4"/>
                    <a:pt x="55" y="4"/>
                    <a:pt x="58" y="6"/>
                  </a:cubicBezTo>
                  <a:cubicBezTo>
                    <a:pt x="55" y="11"/>
                    <a:pt x="53" y="17"/>
                    <a:pt x="50" y="23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49" y="24"/>
                    <a:pt x="49" y="24"/>
                    <a:pt x="49" y="24"/>
                  </a:cubicBezTo>
                  <a:cubicBezTo>
                    <a:pt x="49" y="24"/>
                    <a:pt x="49" y="24"/>
                    <a:pt x="49" y="24"/>
                  </a:cubicBezTo>
                  <a:moveTo>
                    <a:pt x="47" y="0"/>
                  </a:moveTo>
                  <a:cubicBezTo>
                    <a:pt x="46" y="0"/>
                    <a:pt x="45" y="0"/>
                    <a:pt x="45" y="1"/>
                  </a:cubicBezTo>
                  <a:cubicBezTo>
                    <a:pt x="44" y="5"/>
                    <a:pt x="42" y="9"/>
                    <a:pt x="40" y="13"/>
                  </a:cubicBezTo>
                  <a:cubicBezTo>
                    <a:pt x="33" y="13"/>
                    <a:pt x="26" y="13"/>
                    <a:pt x="21" y="10"/>
                  </a:cubicBezTo>
                  <a:cubicBezTo>
                    <a:pt x="20" y="10"/>
                    <a:pt x="20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8" y="10"/>
                    <a:pt x="18" y="10"/>
                    <a:pt x="18" y="11"/>
                  </a:cubicBezTo>
                  <a:cubicBezTo>
                    <a:pt x="15" y="28"/>
                    <a:pt x="13" y="53"/>
                    <a:pt x="1" y="70"/>
                  </a:cubicBezTo>
                  <a:cubicBezTo>
                    <a:pt x="0" y="70"/>
                    <a:pt x="0" y="71"/>
                    <a:pt x="1" y="72"/>
                  </a:cubicBezTo>
                  <a:cubicBezTo>
                    <a:pt x="1" y="72"/>
                    <a:pt x="2" y="73"/>
                    <a:pt x="2" y="73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4" y="73"/>
                    <a:pt x="6" y="72"/>
                    <a:pt x="7" y="72"/>
                  </a:cubicBezTo>
                  <a:cubicBezTo>
                    <a:pt x="7" y="72"/>
                    <a:pt x="7" y="72"/>
                    <a:pt x="7" y="72"/>
                  </a:cubicBezTo>
                  <a:cubicBezTo>
                    <a:pt x="13" y="72"/>
                    <a:pt x="18" y="73"/>
                    <a:pt x="24" y="74"/>
                  </a:cubicBezTo>
                  <a:cubicBezTo>
                    <a:pt x="36" y="76"/>
                    <a:pt x="48" y="78"/>
                    <a:pt x="59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60" y="79"/>
                    <a:pt x="60" y="79"/>
                    <a:pt x="61" y="79"/>
                  </a:cubicBezTo>
                  <a:cubicBezTo>
                    <a:pt x="61" y="79"/>
                    <a:pt x="62" y="79"/>
                    <a:pt x="63" y="79"/>
                  </a:cubicBezTo>
                  <a:cubicBezTo>
                    <a:pt x="63" y="79"/>
                    <a:pt x="64" y="78"/>
                    <a:pt x="64" y="78"/>
                  </a:cubicBezTo>
                  <a:cubicBezTo>
                    <a:pt x="65" y="77"/>
                    <a:pt x="65" y="77"/>
                    <a:pt x="65" y="76"/>
                  </a:cubicBezTo>
                  <a:cubicBezTo>
                    <a:pt x="65" y="76"/>
                    <a:pt x="65" y="75"/>
                    <a:pt x="65" y="75"/>
                  </a:cubicBezTo>
                  <a:cubicBezTo>
                    <a:pt x="71" y="66"/>
                    <a:pt x="74" y="56"/>
                    <a:pt x="76" y="45"/>
                  </a:cubicBezTo>
                  <a:cubicBezTo>
                    <a:pt x="77" y="35"/>
                    <a:pt x="78" y="25"/>
                    <a:pt x="80" y="17"/>
                  </a:cubicBezTo>
                  <a:cubicBezTo>
                    <a:pt x="80" y="17"/>
                    <a:pt x="80" y="16"/>
                    <a:pt x="80" y="16"/>
                  </a:cubicBezTo>
                  <a:cubicBezTo>
                    <a:pt x="79" y="15"/>
                    <a:pt x="79" y="15"/>
                    <a:pt x="79" y="15"/>
                  </a:cubicBezTo>
                  <a:cubicBezTo>
                    <a:pt x="71" y="14"/>
                    <a:pt x="65" y="14"/>
                    <a:pt x="58" y="13"/>
                  </a:cubicBezTo>
                  <a:cubicBezTo>
                    <a:pt x="60" y="11"/>
                    <a:pt x="61" y="8"/>
                    <a:pt x="62" y="5"/>
                  </a:cubicBezTo>
                  <a:cubicBezTo>
                    <a:pt x="62" y="5"/>
                    <a:pt x="62" y="4"/>
                    <a:pt x="62" y="4"/>
                  </a:cubicBezTo>
                  <a:cubicBezTo>
                    <a:pt x="62" y="3"/>
                    <a:pt x="61" y="3"/>
                    <a:pt x="61" y="3"/>
                  </a:cubicBezTo>
                  <a:cubicBezTo>
                    <a:pt x="56" y="1"/>
                    <a:pt x="52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814"/>
            <p:cNvSpPr/>
            <p:nvPr/>
          </p:nvSpPr>
          <p:spPr bwMode="auto">
            <a:xfrm>
              <a:off x="3092" y="1635"/>
              <a:ext cx="92" cy="16"/>
            </a:xfrm>
            <a:custGeom>
              <a:avLst/>
              <a:gdLst>
                <a:gd name="T0" fmla="*/ 2 w 39"/>
                <a:gd name="T1" fmla="*/ 0 h 7"/>
                <a:gd name="T2" fmla="*/ 1 w 39"/>
                <a:gd name="T3" fmla="*/ 1 h 7"/>
                <a:gd name="T4" fmla="*/ 2 w 39"/>
                <a:gd name="T5" fmla="*/ 4 h 7"/>
                <a:gd name="T6" fmla="*/ 37 w 39"/>
                <a:gd name="T7" fmla="*/ 7 h 7"/>
                <a:gd name="T8" fmla="*/ 37 w 39"/>
                <a:gd name="T9" fmla="*/ 7 h 7"/>
                <a:gd name="T10" fmla="*/ 39 w 39"/>
                <a:gd name="T11" fmla="*/ 6 h 7"/>
                <a:gd name="T12" fmla="*/ 37 w 39"/>
                <a:gd name="T13" fmla="*/ 4 h 7"/>
                <a:gd name="T14" fmla="*/ 3 w 39"/>
                <a:gd name="T15" fmla="*/ 0 h 7"/>
                <a:gd name="T16" fmla="*/ 2 w 39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7">
                  <a:moveTo>
                    <a:pt x="2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13" y="6"/>
                    <a:pt x="25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6" y="4"/>
                    <a:pt x="14" y="2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815"/>
            <p:cNvSpPr/>
            <p:nvPr/>
          </p:nvSpPr>
          <p:spPr bwMode="auto">
            <a:xfrm>
              <a:off x="3082" y="1661"/>
              <a:ext cx="93" cy="19"/>
            </a:xfrm>
            <a:custGeom>
              <a:avLst/>
              <a:gdLst>
                <a:gd name="T0" fmla="*/ 2 w 39"/>
                <a:gd name="T1" fmla="*/ 0 h 8"/>
                <a:gd name="T2" fmla="*/ 0 w 39"/>
                <a:gd name="T3" fmla="*/ 2 h 8"/>
                <a:gd name="T4" fmla="*/ 2 w 39"/>
                <a:gd name="T5" fmla="*/ 4 h 8"/>
                <a:gd name="T6" fmla="*/ 2 w 39"/>
                <a:gd name="T7" fmla="*/ 4 h 8"/>
                <a:gd name="T8" fmla="*/ 37 w 39"/>
                <a:gd name="T9" fmla="*/ 8 h 8"/>
                <a:gd name="T10" fmla="*/ 37 w 39"/>
                <a:gd name="T11" fmla="*/ 8 h 8"/>
                <a:gd name="T12" fmla="*/ 39 w 39"/>
                <a:gd name="T13" fmla="*/ 6 h 8"/>
                <a:gd name="T14" fmla="*/ 37 w 39"/>
                <a:gd name="T15" fmla="*/ 4 h 8"/>
                <a:gd name="T16" fmla="*/ 3 w 39"/>
                <a:gd name="T17" fmla="*/ 0 h 8"/>
                <a:gd name="T18" fmla="*/ 2 w 39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8">
                  <a:moveTo>
                    <a:pt x="2" y="0"/>
                  </a:moveTo>
                  <a:cubicBezTo>
                    <a:pt x="1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3" y="6"/>
                    <a:pt x="25" y="8"/>
                    <a:pt x="37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39" y="7"/>
                    <a:pt x="39" y="6"/>
                  </a:cubicBezTo>
                  <a:cubicBezTo>
                    <a:pt x="39" y="5"/>
                    <a:pt x="38" y="4"/>
                    <a:pt x="37" y="4"/>
                  </a:cubicBezTo>
                  <a:cubicBezTo>
                    <a:pt x="25" y="4"/>
                    <a:pt x="14" y="3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816"/>
            <p:cNvSpPr/>
            <p:nvPr/>
          </p:nvSpPr>
          <p:spPr bwMode="auto">
            <a:xfrm>
              <a:off x="3080" y="1684"/>
              <a:ext cx="33" cy="15"/>
            </a:xfrm>
            <a:custGeom>
              <a:avLst/>
              <a:gdLst>
                <a:gd name="T0" fmla="*/ 4 w 14"/>
                <a:gd name="T1" fmla="*/ 0 h 6"/>
                <a:gd name="T2" fmla="*/ 1 w 14"/>
                <a:gd name="T3" fmla="*/ 0 h 6"/>
                <a:gd name="T4" fmla="*/ 0 w 14"/>
                <a:gd name="T5" fmla="*/ 2 h 6"/>
                <a:gd name="T6" fmla="*/ 1 w 14"/>
                <a:gd name="T7" fmla="*/ 4 h 6"/>
                <a:gd name="T8" fmla="*/ 2 w 14"/>
                <a:gd name="T9" fmla="*/ 4 h 6"/>
                <a:gd name="T10" fmla="*/ 4 w 14"/>
                <a:gd name="T11" fmla="*/ 3 h 6"/>
                <a:gd name="T12" fmla="*/ 4 w 14"/>
                <a:gd name="T13" fmla="*/ 3 h 6"/>
                <a:gd name="T14" fmla="*/ 11 w 14"/>
                <a:gd name="T15" fmla="*/ 5 h 6"/>
                <a:gd name="T16" fmla="*/ 12 w 14"/>
                <a:gd name="T17" fmla="*/ 6 h 6"/>
                <a:gd name="T18" fmla="*/ 14 w 14"/>
                <a:gd name="T19" fmla="*/ 5 h 6"/>
                <a:gd name="T20" fmla="*/ 13 w 14"/>
                <a:gd name="T21" fmla="*/ 2 h 6"/>
                <a:gd name="T22" fmla="*/ 4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4" y="0"/>
                  </a:moveTo>
                  <a:cubicBezTo>
                    <a:pt x="3" y="0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7" y="3"/>
                    <a:pt x="9" y="4"/>
                    <a:pt x="11" y="5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6"/>
                    <a:pt x="13" y="5"/>
                    <a:pt x="14" y="5"/>
                  </a:cubicBezTo>
                  <a:cubicBezTo>
                    <a:pt x="14" y="4"/>
                    <a:pt x="14" y="3"/>
                    <a:pt x="13" y="2"/>
                  </a:cubicBezTo>
                  <a:cubicBezTo>
                    <a:pt x="10" y="1"/>
                    <a:pt x="7" y="0"/>
                    <a:pt x="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817"/>
            <p:cNvSpPr>
              <a:spLocks noEditPoints="1"/>
            </p:cNvSpPr>
            <p:nvPr/>
          </p:nvSpPr>
          <p:spPr bwMode="auto">
            <a:xfrm>
              <a:off x="2734" y="1341"/>
              <a:ext cx="223" cy="268"/>
            </a:xfrm>
            <a:custGeom>
              <a:avLst/>
              <a:gdLst>
                <a:gd name="T0" fmla="*/ 24 w 94"/>
                <a:gd name="T1" fmla="*/ 100 h 113"/>
                <a:gd name="T2" fmla="*/ 91 w 94"/>
                <a:gd name="T3" fmla="*/ 94 h 113"/>
                <a:gd name="T4" fmla="*/ 88 w 94"/>
                <a:gd name="T5" fmla="*/ 93 h 113"/>
                <a:gd name="T6" fmla="*/ 86 w 94"/>
                <a:gd name="T7" fmla="*/ 94 h 113"/>
                <a:gd name="T8" fmla="*/ 85 w 94"/>
                <a:gd name="T9" fmla="*/ 93 h 113"/>
                <a:gd name="T10" fmla="*/ 83 w 94"/>
                <a:gd name="T11" fmla="*/ 94 h 113"/>
                <a:gd name="T12" fmla="*/ 24 w 94"/>
                <a:gd name="T13" fmla="*/ 107 h 113"/>
                <a:gd name="T14" fmla="*/ 74 w 94"/>
                <a:gd name="T15" fmla="*/ 15 h 113"/>
                <a:gd name="T16" fmla="*/ 82 w 94"/>
                <a:gd name="T17" fmla="*/ 21 h 113"/>
                <a:gd name="T18" fmla="*/ 88 w 94"/>
                <a:gd name="T19" fmla="*/ 72 h 113"/>
                <a:gd name="T20" fmla="*/ 24 w 94"/>
                <a:gd name="T21" fmla="*/ 13 h 113"/>
                <a:gd name="T22" fmla="*/ 24 w 94"/>
                <a:gd name="T23" fmla="*/ 12 h 113"/>
                <a:gd name="T24" fmla="*/ 26 w 94"/>
                <a:gd name="T25" fmla="*/ 10 h 113"/>
                <a:gd name="T26" fmla="*/ 37 w 94"/>
                <a:gd name="T27" fmla="*/ 9 h 113"/>
                <a:gd name="T28" fmla="*/ 42 w 94"/>
                <a:gd name="T29" fmla="*/ 25 h 113"/>
                <a:gd name="T30" fmla="*/ 43 w 94"/>
                <a:gd name="T31" fmla="*/ 28 h 113"/>
                <a:gd name="T32" fmla="*/ 36 w 94"/>
                <a:gd name="T33" fmla="*/ 32 h 113"/>
                <a:gd name="T34" fmla="*/ 27 w 94"/>
                <a:gd name="T35" fmla="*/ 38 h 113"/>
                <a:gd name="T36" fmla="*/ 43 w 94"/>
                <a:gd name="T37" fmla="*/ 32 h 113"/>
                <a:gd name="T38" fmla="*/ 46 w 94"/>
                <a:gd name="T39" fmla="*/ 28 h 113"/>
                <a:gd name="T40" fmla="*/ 45 w 94"/>
                <a:gd name="T41" fmla="*/ 22 h 113"/>
                <a:gd name="T42" fmla="*/ 67 w 94"/>
                <a:gd name="T43" fmla="*/ 6 h 113"/>
                <a:gd name="T44" fmla="*/ 88 w 94"/>
                <a:gd name="T45" fmla="*/ 81 h 113"/>
                <a:gd name="T46" fmla="*/ 23 w 94"/>
                <a:gd name="T47" fmla="*/ 96 h 113"/>
                <a:gd name="T48" fmla="*/ 9 w 94"/>
                <a:gd name="T49" fmla="*/ 102 h 113"/>
                <a:gd name="T50" fmla="*/ 4 w 94"/>
                <a:gd name="T51" fmla="*/ 30 h 113"/>
                <a:gd name="T52" fmla="*/ 23 w 94"/>
                <a:gd name="T53" fmla="*/ 25 h 113"/>
                <a:gd name="T54" fmla="*/ 26 w 94"/>
                <a:gd name="T55" fmla="*/ 38 h 113"/>
                <a:gd name="T56" fmla="*/ 71 w 94"/>
                <a:gd name="T57" fmla="*/ 0 h 113"/>
                <a:gd name="T58" fmla="*/ 69 w 94"/>
                <a:gd name="T59" fmla="*/ 2 h 113"/>
                <a:gd name="T60" fmla="*/ 66 w 94"/>
                <a:gd name="T61" fmla="*/ 3 h 113"/>
                <a:gd name="T62" fmla="*/ 42 w 94"/>
                <a:gd name="T63" fmla="*/ 12 h 113"/>
                <a:gd name="T64" fmla="*/ 39 w 94"/>
                <a:gd name="T65" fmla="*/ 4 h 113"/>
                <a:gd name="T66" fmla="*/ 37 w 94"/>
                <a:gd name="T67" fmla="*/ 2 h 113"/>
                <a:gd name="T68" fmla="*/ 25 w 94"/>
                <a:gd name="T69" fmla="*/ 7 h 113"/>
                <a:gd name="T70" fmla="*/ 21 w 94"/>
                <a:gd name="T71" fmla="*/ 10 h 113"/>
                <a:gd name="T72" fmla="*/ 20 w 94"/>
                <a:gd name="T73" fmla="*/ 14 h 113"/>
                <a:gd name="T74" fmla="*/ 4 w 94"/>
                <a:gd name="T75" fmla="*/ 27 h 113"/>
                <a:gd name="T76" fmla="*/ 2 w 94"/>
                <a:gd name="T77" fmla="*/ 26 h 113"/>
                <a:gd name="T78" fmla="*/ 0 w 94"/>
                <a:gd name="T79" fmla="*/ 29 h 113"/>
                <a:gd name="T80" fmla="*/ 5 w 94"/>
                <a:gd name="T81" fmla="*/ 104 h 113"/>
                <a:gd name="T82" fmla="*/ 7 w 94"/>
                <a:gd name="T83" fmla="*/ 106 h 113"/>
                <a:gd name="T84" fmla="*/ 21 w 94"/>
                <a:gd name="T85" fmla="*/ 101 h 113"/>
                <a:gd name="T86" fmla="*/ 22 w 94"/>
                <a:gd name="T87" fmla="*/ 112 h 113"/>
                <a:gd name="T88" fmla="*/ 24 w 94"/>
                <a:gd name="T89" fmla="*/ 112 h 113"/>
                <a:gd name="T90" fmla="*/ 86 w 94"/>
                <a:gd name="T91" fmla="*/ 97 h 113"/>
                <a:gd name="T92" fmla="*/ 88 w 94"/>
                <a:gd name="T93" fmla="*/ 98 h 113"/>
                <a:gd name="T94" fmla="*/ 94 w 94"/>
                <a:gd name="T95" fmla="*/ 95 h 113"/>
                <a:gd name="T96" fmla="*/ 86 w 94"/>
                <a:gd name="T97" fmla="*/ 21 h 113"/>
                <a:gd name="T98" fmla="*/ 86 w 94"/>
                <a:gd name="T99" fmla="*/ 10 h 113"/>
                <a:gd name="T100" fmla="*/ 84 w 94"/>
                <a:gd name="T101" fmla="*/ 10 h 113"/>
                <a:gd name="T102" fmla="*/ 73 w 94"/>
                <a:gd name="T103" fmla="*/ 12 h 113"/>
                <a:gd name="T104" fmla="*/ 73 w 94"/>
                <a:gd name="T105" fmla="*/ 5 h 113"/>
                <a:gd name="T106" fmla="*/ 73 w 94"/>
                <a:gd name="T107" fmla="*/ 3 h 113"/>
                <a:gd name="T108" fmla="*/ 72 w 94"/>
                <a:gd name="T109" fmla="*/ 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4" h="113">
                  <a:moveTo>
                    <a:pt x="24" y="107"/>
                  </a:moveTo>
                  <a:cubicBezTo>
                    <a:pt x="24" y="105"/>
                    <a:pt x="24" y="102"/>
                    <a:pt x="24" y="100"/>
                  </a:cubicBezTo>
                  <a:cubicBezTo>
                    <a:pt x="45" y="93"/>
                    <a:pt x="67" y="88"/>
                    <a:pt x="90" y="85"/>
                  </a:cubicBezTo>
                  <a:cubicBezTo>
                    <a:pt x="90" y="88"/>
                    <a:pt x="90" y="91"/>
                    <a:pt x="91" y="94"/>
                  </a:cubicBezTo>
                  <a:cubicBezTo>
                    <a:pt x="90" y="94"/>
                    <a:pt x="90" y="94"/>
                    <a:pt x="90" y="94"/>
                  </a:cubicBezTo>
                  <a:cubicBezTo>
                    <a:pt x="89" y="94"/>
                    <a:pt x="89" y="93"/>
                    <a:pt x="88" y="93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88" y="93"/>
                    <a:pt x="87" y="94"/>
                    <a:pt x="86" y="94"/>
                  </a:cubicBezTo>
                  <a:cubicBezTo>
                    <a:pt x="86" y="93"/>
                    <a:pt x="86" y="93"/>
                    <a:pt x="86" y="93"/>
                  </a:cubicBezTo>
                  <a:cubicBezTo>
                    <a:pt x="86" y="93"/>
                    <a:pt x="85" y="93"/>
                    <a:pt x="85" y="93"/>
                  </a:cubicBezTo>
                  <a:cubicBezTo>
                    <a:pt x="84" y="93"/>
                    <a:pt x="84" y="93"/>
                    <a:pt x="84" y="94"/>
                  </a:cubicBezTo>
                  <a:cubicBezTo>
                    <a:pt x="83" y="94"/>
                    <a:pt x="83" y="94"/>
                    <a:pt x="83" y="94"/>
                  </a:cubicBezTo>
                  <a:cubicBezTo>
                    <a:pt x="68" y="97"/>
                    <a:pt x="53" y="100"/>
                    <a:pt x="38" y="103"/>
                  </a:cubicBezTo>
                  <a:cubicBezTo>
                    <a:pt x="34" y="104"/>
                    <a:pt x="29" y="105"/>
                    <a:pt x="24" y="107"/>
                  </a:cubicBezTo>
                  <a:moveTo>
                    <a:pt x="88" y="72"/>
                  </a:moveTo>
                  <a:cubicBezTo>
                    <a:pt x="81" y="54"/>
                    <a:pt x="77" y="35"/>
                    <a:pt x="74" y="15"/>
                  </a:cubicBezTo>
                  <a:cubicBezTo>
                    <a:pt x="77" y="15"/>
                    <a:pt x="80" y="15"/>
                    <a:pt x="83" y="14"/>
                  </a:cubicBezTo>
                  <a:cubicBezTo>
                    <a:pt x="82" y="16"/>
                    <a:pt x="82" y="19"/>
                    <a:pt x="82" y="21"/>
                  </a:cubicBezTo>
                  <a:cubicBezTo>
                    <a:pt x="82" y="26"/>
                    <a:pt x="83" y="32"/>
                    <a:pt x="83" y="37"/>
                  </a:cubicBezTo>
                  <a:cubicBezTo>
                    <a:pt x="85" y="49"/>
                    <a:pt x="86" y="60"/>
                    <a:pt x="88" y="72"/>
                  </a:cubicBezTo>
                  <a:moveTo>
                    <a:pt x="28" y="34"/>
                  </a:moveTo>
                  <a:cubicBezTo>
                    <a:pt x="28" y="26"/>
                    <a:pt x="25" y="18"/>
                    <a:pt x="2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5" y="11"/>
                  </a:cubicBezTo>
                  <a:cubicBezTo>
                    <a:pt x="25" y="11"/>
                    <a:pt x="26" y="10"/>
                    <a:pt x="26" y="10"/>
                  </a:cubicBezTo>
                  <a:cubicBezTo>
                    <a:pt x="30" y="9"/>
                    <a:pt x="33" y="7"/>
                    <a:pt x="36" y="6"/>
                  </a:cubicBezTo>
                  <a:cubicBezTo>
                    <a:pt x="36" y="7"/>
                    <a:pt x="37" y="8"/>
                    <a:pt x="37" y="9"/>
                  </a:cubicBezTo>
                  <a:cubicBezTo>
                    <a:pt x="38" y="13"/>
                    <a:pt x="39" y="17"/>
                    <a:pt x="41" y="20"/>
                  </a:cubicBezTo>
                  <a:cubicBezTo>
                    <a:pt x="41" y="22"/>
                    <a:pt x="42" y="23"/>
                    <a:pt x="42" y="25"/>
                  </a:cubicBezTo>
                  <a:cubicBezTo>
                    <a:pt x="43" y="26"/>
                    <a:pt x="43" y="27"/>
                    <a:pt x="43" y="28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42" y="30"/>
                    <a:pt x="39" y="31"/>
                    <a:pt x="36" y="32"/>
                  </a:cubicBezTo>
                  <a:cubicBezTo>
                    <a:pt x="33" y="33"/>
                    <a:pt x="30" y="34"/>
                    <a:pt x="28" y="34"/>
                  </a:cubicBezTo>
                  <a:moveTo>
                    <a:pt x="27" y="38"/>
                  </a:moveTo>
                  <a:cubicBezTo>
                    <a:pt x="30" y="38"/>
                    <a:pt x="35" y="37"/>
                    <a:pt x="38" y="35"/>
                  </a:cubicBezTo>
                  <a:cubicBezTo>
                    <a:pt x="40" y="34"/>
                    <a:pt x="42" y="33"/>
                    <a:pt x="43" y="32"/>
                  </a:cubicBezTo>
                  <a:cubicBezTo>
                    <a:pt x="44" y="32"/>
                    <a:pt x="45" y="31"/>
                    <a:pt x="45" y="31"/>
                  </a:cubicBezTo>
                  <a:cubicBezTo>
                    <a:pt x="46" y="30"/>
                    <a:pt x="46" y="29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6"/>
                    <a:pt x="46" y="24"/>
                    <a:pt x="45" y="22"/>
                  </a:cubicBezTo>
                  <a:cubicBezTo>
                    <a:pt x="45" y="21"/>
                    <a:pt x="44" y="19"/>
                    <a:pt x="44" y="17"/>
                  </a:cubicBezTo>
                  <a:cubicBezTo>
                    <a:pt x="52" y="14"/>
                    <a:pt x="60" y="10"/>
                    <a:pt x="67" y="6"/>
                  </a:cubicBezTo>
                  <a:cubicBezTo>
                    <a:pt x="68" y="6"/>
                    <a:pt x="68" y="6"/>
                    <a:pt x="69" y="5"/>
                  </a:cubicBezTo>
                  <a:cubicBezTo>
                    <a:pt x="72" y="31"/>
                    <a:pt x="78" y="57"/>
                    <a:pt x="88" y="81"/>
                  </a:cubicBezTo>
                  <a:cubicBezTo>
                    <a:pt x="66" y="84"/>
                    <a:pt x="44" y="89"/>
                    <a:pt x="24" y="96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22" y="96"/>
                    <a:pt x="21" y="96"/>
                    <a:pt x="21" y="97"/>
                  </a:cubicBezTo>
                  <a:cubicBezTo>
                    <a:pt x="17" y="99"/>
                    <a:pt x="13" y="100"/>
                    <a:pt x="9" y="102"/>
                  </a:cubicBezTo>
                  <a:cubicBezTo>
                    <a:pt x="9" y="96"/>
                    <a:pt x="9" y="91"/>
                    <a:pt x="9" y="86"/>
                  </a:cubicBezTo>
                  <a:cubicBezTo>
                    <a:pt x="9" y="67"/>
                    <a:pt x="7" y="49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11" y="29"/>
                    <a:pt x="17" y="27"/>
                    <a:pt x="23" y="25"/>
                  </a:cubicBezTo>
                  <a:cubicBezTo>
                    <a:pt x="24" y="29"/>
                    <a:pt x="25" y="32"/>
                    <a:pt x="25" y="36"/>
                  </a:cubicBezTo>
                  <a:cubicBezTo>
                    <a:pt x="25" y="37"/>
                    <a:pt x="26" y="38"/>
                    <a:pt x="26" y="38"/>
                  </a:cubicBezTo>
                  <a:cubicBezTo>
                    <a:pt x="27" y="38"/>
                    <a:pt x="27" y="38"/>
                    <a:pt x="27" y="38"/>
                  </a:cubicBezTo>
                  <a:moveTo>
                    <a:pt x="71" y="0"/>
                  </a:moveTo>
                  <a:cubicBezTo>
                    <a:pt x="70" y="0"/>
                    <a:pt x="70" y="1"/>
                    <a:pt x="69" y="1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7" y="2"/>
                    <a:pt x="67" y="2"/>
                    <a:pt x="66" y="3"/>
                  </a:cubicBezTo>
                  <a:cubicBezTo>
                    <a:pt x="58" y="7"/>
                    <a:pt x="50" y="11"/>
                    <a:pt x="42" y="14"/>
                  </a:cubicBezTo>
                  <a:cubicBezTo>
                    <a:pt x="42" y="13"/>
                    <a:pt x="42" y="12"/>
                    <a:pt x="42" y="12"/>
                  </a:cubicBezTo>
                  <a:cubicBezTo>
                    <a:pt x="41" y="10"/>
                    <a:pt x="40" y="8"/>
                    <a:pt x="40" y="7"/>
                  </a:cubicBezTo>
                  <a:cubicBezTo>
                    <a:pt x="40" y="5"/>
                    <a:pt x="39" y="4"/>
                    <a:pt x="39" y="4"/>
                  </a:cubicBezTo>
                  <a:cubicBezTo>
                    <a:pt x="39" y="3"/>
                    <a:pt x="39" y="3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3" y="4"/>
                    <a:pt x="29" y="5"/>
                    <a:pt x="25" y="7"/>
                  </a:cubicBezTo>
                  <a:cubicBezTo>
                    <a:pt x="24" y="7"/>
                    <a:pt x="24" y="7"/>
                    <a:pt x="23" y="8"/>
                  </a:cubicBezTo>
                  <a:cubicBezTo>
                    <a:pt x="22" y="8"/>
                    <a:pt x="21" y="9"/>
                    <a:pt x="21" y="10"/>
                  </a:cubicBezTo>
                  <a:cubicBezTo>
                    <a:pt x="20" y="11"/>
                    <a:pt x="20" y="12"/>
                    <a:pt x="20" y="13"/>
                  </a:cubicBezTo>
                  <a:cubicBezTo>
                    <a:pt x="20" y="13"/>
                    <a:pt x="20" y="14"/>
                    <a:pt x="20" y="14"/>
                  </a:cubicBezTo>
                  <a:cubicBezTo>
                    <a:pt x="21" y="16"/>
                    <a:pt x="22" y="19"/>
                    <a:pt x="22" y="21"/>
                  </a:cubicBezTo>
                  <a:cubicBezTo>
                    <a:pt x="16" y="23"/>
                    <a:pt x="10" y="25"/>
                    <a:pt x="4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6"/>
                    <a:pt x="2" y="26"/>
                  </a:cubicBezTo>
                  <a:cubicBezTo>
                    <a:pt x="2" y="26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4" y="47"/>
                    <a:pt x="6" y="66"/>
                    <a:pt x="6" y="86"/>
                  </a:cubicBezTo>
                  <a:cubicBezTo>
                    <a:pt x="6" y="92"/>
                    <a:pt x="5" y="98"/>
                    <a:pt x="5" y="104"/>
                  </a:cubicBezTo>
                  <a:cubicBezTo>
                    <a:pt x="5" y="105"/>
                    <a:pt x="5" y="105"/>
                    <a:pt x="6" y="106"/>
                  </a:cubicBezTo>
                  <a:cubicBezTo>
                    <a:pt x="6" y="106"/>
                    <a:pt x="6" y="106"/>
                    <a:pt x="7" y="106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2" y="104"/>
                    <a:pt x="16" y="103"/>
                    <a:pt x="21" y="101"/>
                  </a:cubicBezTo>
                  <a:cubicBezTo>
                    <a:pt x="21" y="104"/>
                    <a:pt x="21" y="108"/>
                    <a:pt x="21" y="111"/>
                  </a:cubicBezTo>
                  <a:cubicBezTo>
                    <a:pt x="21" y="112"/>
                    <a:pt x="21" y="112"/>
                    <a:pt x="22" y="112"/>
                  </a:cubicBezTo>
                  <a:cubicBezTo>
                    <a:pt x="22" y="113"/>
                    <a:pt x="22" y="113"/>
                    <a:pt x="23" y="113"/>
                  </a:cubicBezTo>
                  <a:cubicBezTo>
                    <a:pt x="23" y="113"/>
                    <a:pt x="23" y="112"/>
                    <a:pt x="24" y="112"/>
                  </a:cubicBezTo>
                  <a:cubicBezTo>
                    <a:pt x="28" y="109"/>
                    <a:pt x="33" y="107"/>
                    <a:pt x="39" y="106"/>
                  </a:cubicBezTo>
                  <a:cubicBezTo>
                    <a:pt x="55" y="103"/>
                    <a:pt x="70" y="100"/>
                    <a:pt x="86" y="97"/>
                  </a:cubicBezTo>
                  <a:cubicBezTo>
                    <a:pt x="87" y="98"/>
                    <a:pt x="87" y="98"/>
                    <a:pt x="88" y="98"/>
                  </a:cubicBezTo>
                  <a:cubicBezTo>
                    <a:pt x="88" y="98"/>
                    <a:pt x="88" y="98"/>
                    <a:pt x="88" y="98"/>
                  </a:cubicBezTo>
                  <a:cubicBezTo>
                    <a:pt x="90" y="98"/>
                    <a:pt x="92" y="97"/>
                    <a:pt x="93" y="97"/>
                  </a:cubicBezTo>
                  <a:cubicBezTo>
                    <a:pt x="94" y="96"/>
                    <a:pt x="94" y="96"/>
                    <a:pt x="94" y="95"/>
                  </a:cubicBezTo>
                  <a:cubicBezTo>
                    <a:pt x="92" y="75"/>
                    <a:pt x="89" y="56"/>
                    <a:pt x="87" y="36"/>
                  </a:cubicBezTo>
                  <a:cubicBezTo>
                    <a:pt x="86" y="31"/>
                    <a:pt x="86" y="26"/>
                    <a:pt x="86" y="21"/>
                  </a:cubicBezTo>
                  <a:cubicBezTo>
                    <a:pt x="86" y="18"/>
                    <a:pt x="86" y="15"/>
                    <a:pt x="87" y="12"/>
                  </a:cubicBezTo>
                  <a:cubicBezTo>
                    <a:pt x="87" y="11"/>
                    <a:pt x="86" y="10"/>
                    <a:pt x="86" y="10"/>
                  </a:cubicBezTo>
                  <a:cubicBezTo>
                    <a:pt x="86" y="9"/>
                    <a:pt x="85" y="9"/>
                    <a:pt x="85" y="9"/>
                  </a:cubicBezTo>
                  <a:cubicBezTo>
                    <a:pt x="85" y="9"/>
                    <a:pt x="84" y="9"/>
                    <a:pt x="84" y="10"/>
                  </a:cubicBezTo>
                  <a:cubicBezTo>
                    <a:pt x="81" y="11"/>
                    <a:pt x="77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0"/>
                    <a:pt x="73" y="7"/>
                    <a:pt x="73" y="5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4"/>
                    <a:pt x="73" y="3"/>
                    <a:pt x="73" y="3"/>
                  </a:cubicBezTo>
                  <a:cubicBezTo>
                    <a:pt x="73" y="2"/>
                    <a:pt x="73" y="2"/>
                    <a:pt x="72" y="1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71" y="1"/>
                    <a:pt x="71" y="0"/>
                    <a:pt x="7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818"/>
            <p:cNvSpPr/>
            <p:nvPr/>
          </p:nvSpPr>
          <p:spPr bwMode="auto">
            <a:xfrm>
              <a:off x="2768" y="1438"/>
              <a:ext cx="118" cy="48"/>
            </a:xfrm>
            <a:custGeom>
              <a:avLst/>
              <a:gdLst>
                <a:gd name="T0" fmla="*/ 48 w 50"/>
                <a:gd name="T1" fmla="*/ 0 h 20"/>
                <a:gd name="T2" fmla="*/ 47 w 50"/>
                <a:gd name="T3" fmla="*/ 1 h 20"/>
                <a:gd name="T4" fmla="*/ 44 w 50"/>
                <a:gd name="T5" fmla="*/ 2 h 20"/>
                <a:gd name="T6" fmla="*/ 23 w 50"/>
                <a:gd name="T7" fmla="*/ 11 h 20"/>
                <a:gd name="T8" fmla="*/ 11 w 50"/>
                <a:gd name="T9" fmla="*/ 15 h 20"/>
                <a:gd name="T10" fmla="*/ 2 w 50"/>
                <a:gd name="T11" fmla="*/ 17 h 20"/>
                <a:gd name="T12" fmla="*/ 0 w 50"/>
                <a:gd name="T13" fmla="*/ 19 h 20"/>
                <a:gd name="T14" fmla="*/ 2 w 50"/>
                <a:gd name="T15" fmla="*/ 20 h 20"/>
                <a:gd name="T16" fmla="*/ 2 w 50"/>
                <a:gd name="T17" fmla="*/ 20 h 20"/>
                <a:gd name="T18" fmla="*/ 13 w 50"/>
                <a:gd name="T19" fmla="*/ 18 h 20"/>
                <a:gd name="T20" fmla="*/ 35 w 50"/>
                <a:gd name="T21" fmla="*/ 10 h 20"/>
                <a:gd name="T22" fmla="*/ 44 w 50"/>
                <a:gd name="T23" fmla="*/ 6 h 20"/>
                <a:gd name="T24" fmla="*/ 47 w 50"/>
                <a:gd name="T25" fmla="*/ 5 h 20"/>
                <a:gd name="T26" fmla="*/ 48 w 50"/>
                <a:gd name="T27" fmla="*/ 4 h 20"/>
                <a:gd name="T28" fmla="*/ 49 w 50"/>
                <a:gd name="T29" fmla="*/ 1 h 20"/>
                <a:gd name="T30" fmla="*/ 48 w 50"/>
                <a:gd name="T3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20">
                  <a:moveTo>
                    <a:pt x="48" y="0"/>
                  </a:moveTo>
                  <a:cubicBezTo>
                    <a:pt x="47" y="0"/>
                    <a:pt x="47" y="1"/>
                    <a:pt x="47" y="1"/>
                  </a:cubicBezTo>
                  <a:cubicBezTo>
                    <a:pt x="46" y="1"/>
                    <a:pt x="45" y="1"/>
                    <a:pt x="44" y="2"/>
                  </a:cubicBezTo>
                  <a:cubicBezTo>
                    <a:pt x="40" y="4"/>
                    <a:pt x="31" y="7"/>
                    <a:pt x="23" y="11"/>
                  </a:cubicBezTo>
                  <a:cubicBezTo>
                    <a:pt x="19" y="12"/>
                    <a:pt x="14" y="14"/>
                    <a:pt x="11" y="15"/>
                  </a:cubicBezTo>
                  <a:cubicBezTo>
                    <a:pt x="7" y="16"/>
                    <a:pt x="4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0" y="20"/>
                    <a:pt x="1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5" y="20"/>
                    <a:pt x="9" y="19"/>
                    <a:pt x="13" y="18"/>
                  </a:cubicBezTo>
                  <a:cubicBezTo>
                    <a:pt x="20" y="16"/>
                    <a:pt x="28" y="13"/>
                    <a:pt x="35" y="10"/>
                  </a:cubicBezTo>
                  <a:cubicBezTo>
                    <a:pt x="38" y="8"/>
                    <a:pt x="41" y="7"/>
                    <a:pt x="44" y="6"/>
                  </a:cubicBezTo>
                  <a:cubicBezTo>
                    <a:pt x="45" y="6"/>
                    <a:pt x="46" y="5"/>
                    <a:pt x="47" y="5"/>
                  </a:cubicBezTo>
                  <a:cubicBezTo>
                    <a:pt x="47" y="4"/>
                    <a:pt x="48" y="4"/>
                    <a:pt x="48" y="4"/>
                  </a:cubicBezTo>
                  <a:cubicBezTo>
                    <a:pt x="49" y="3"/>
                    <a:pt x="50" y="2"/>
                    <a:pt x="49" y="1"/>
                  </a:cubicBezTo>
                  <a:cubicBezTo>
                    <a:pt x="49" y="1"/>
                    <a:pt x="48" y="0"/>
                    <a:pt x="4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819"/>
            <p:cNvSpPr/>
            <p:nvPr/>
          </p:nvSpPr>
          <p:spPr bwMode="auto">
            <a:xfrm>
              <a:off x="2777" y="1471"/>
              <a:ext cx="109" cy="38"/>
            </a:xfrm>
            <a:custGeom>
              <a:avLst/>
              <a:gdLst>
                <a:gd name="T0" fmla="*/ 43 w 46"/>
                <a:gd name="T1" fmla="*/ 0 h 16"/>
                <a:gd name="T2" fmla="*/ 40 w 46"/>
                <a:gd name="T3" fmla="*/ 1 h 16"/>
                <a:gd name="T4" fmla="*/ 20 w 46"/>
                <a:gd name="T5" fmla="*/ 7 h 16"/>
                <a:gd name="T6" fmla="*/ 1 w 46"/>
                <a:gd name="T7" fmla="*/ 12 h 16"/>
                <a:gd name="T8" fmla="*/ 0 w 46"/>
                <a:gd name="T9" fmla="*/ 14 h 16"/>
                <a:gd name="T10" fmla="*/ 2 w 46"/>
                <a:gd name="T11" fmla="*/ 16 h 16"/>
                <a:gd name="T12" fmla="*/ 2 w 46"/>
                <a:gd name="T13" fmla="*/ 16 h 16"/>
                <a:gd name="T14" fmla="*/ 24 w 46"/>
                <a:gd name="T15" fmla="*/ 9 h 16"/>
                <a:gd name="T16" fmla="*/ 37 w 46"/>
                <a:gd name="T17" fmla="*/ 5 h 16"/>
                <a:gd name="T18" fmla="*/ 41 w 46"/>
                <a:gd name="T19" fmla="*/ 4 h 16"/>
                <a:gd name="T20" fmla="*/ 43 w 46"/>
                <a:gd name="T21" fmla="*/ 4 h 16"/>
                <a:gd name="T22" fmla="*/ 43 w 46"/>
                <a:gd name="T23" fmla="*/ 4 h 16"/>
                <a:gd name="T24" fmla="*/ 43 w 46"/>
                <a:gd name="T25" fmla="*/ 4 h 16"/>
                <a:gd name="T26" fmla="*/ 44 w 46"/>
                <a:gd name="T27" fmla="*/ 4 h 16"/>
                <a:gd name="T28" fmla="*/ 45 w 46"/>
                <a:gd name="T29" fmla="*/ 3 h 16"/>
                <a:gd name="T30" fmla="*/ 44 w 46"/>
                <a:gd name="T31" fmla="*/ 0 h 16"/>
                <a:gd name="T32" fmla="*/ 43 w 46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16">
                  <a:moveTo>
                    <a:pt x="43" y="0"/>
                  </a:moveTo>
                  <a:cubicBezTo>
                    <a:pt x="42" y="0"/>
                    <a:pt x="42" y="0"/>
                    <a:pt x="40" y="1"/>
                  </a:cubicBezTo>
                  <a:cubicBezTo>
                    <a:pt x="36" y="2"/>
                    <a:pt x="28" y="4"/>
                    <a:pt x="20" y="7"/>
                  </a:cubicBezTo>
                  <a:cubicBezTo>
                    <a:pt x="12" y="9"/>
                    <a:pt x="4" y="11"/>
                    <a:pt x="1" y="12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6" y="15"/>
                    <a:pt x="15" y="12"/>
                    <a:pt x="24" y="9"/>
                  </a:cubicBezTo>
                  <a:cubicBezTo>
                    <a:pt x="29" y="8"/>
                    <a:pt x="33" y="6"/>
                    <a:pt x="37" y="5"/>
                  </a:cubicBezTo>
                  <a:cubicBezTo>
                    <a:pt x="38" y="5"/>
                    <a:pt x="40" y="4"/>
                    <a:pt x="41" y="4"/>
                  </a:cubicBezTo>
                  <a:cubicBezTo>
                    <a:pt x="42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4"/>
                    <a:pt x="44" y="4"/>
                    <a:pt x="44" y="4"/>
                  </a:cubicBezTo>
                  <a:cubicBezTo>
                    <a:pt x="44" y="4"/>
                    <a:pt x="45" y="3"/>
                    <a:pt x="45" y="3"/>
                  </a:cubicBezTo>
                  <a:cubicBezTo>
                    <a:pt x="46" y="2"/>
                    <a:pt x="45" y="1"/>
                    <a:pt x="44" y="0"/>
                  </a:cubicBezTo>
                  <a:cubicBezTo>
                    <a:pt x="44" y="0"/>
                    <a:pt x="44" y="0"/>
                    <a:pt x="4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820"/>
            <p:cNvSpPr/>
            <p:nvPr/>
          </p:nvSpPr>
          <p:spPr bwMode="auto">
            <a:xfrm>
              <a:off x="2779" y="1519"/>
              <a:ext cx="31" cy="14"/>
            </a:xfrm>
            <a:custGeom>
              <a:avLst/>
              <a:gdLst>
                <a:gd name="T0" fmla="*/ 10 w 13"/>
                <a:gd name="T1" fmla="*/ 0 h 6"/>
                <a:gd name="T2" fmla="*/ 10 w 13"/>
                <a:gd name="T3" fmla="*/ 0 h 6"/>
                <a:gd name="T4" fmla="*/ 6 w 13"/>
                <a:gd name="T5" fmla="*/ 1 h 6"/>
                <a:gd name="T6" fmla="*/ 3 w 13"/>
                <a:gd name="T7" fmla="*/ 2 h 6"/>
                <a:gd name="T8" fmla="*/ 3 w 13"/>
                <a:gd name="T9" fmla="*/ 2 h 6"/>
                <a:gd name="T10" fmla="*/ 3 w 13"/>
                <a:gd name="T11" fmla="*/ 2 h 6"/>
                <a:gd name="T12" fmla="*/ 2 w 13"/>
                <a:gd name="T13" fmla="*/ 2 h 6"/>
                <a:gd name="T14" fmla="*/ 0 w 13"/>
                <a:gd name="T15" fmla="*/ 3 h 6"/>
                <a:gd name="T16" fmla="*/ 1 w 13"/>
                <a:gd name="T17" fmla="*/ 5 h 6"/>
                <a:gd name="T18" fmla="*/ 3 w 13"/>
                <a:gd name="T19" fmla="*/ 6 h 6"/>
                <a:gd name="T20" fmla="*/ 3 w 13"/>
                <a:gd name="T21" fmla="*/ 6 h 6"/>
                <a:gd name="T22" fmla="*/ 7 w 13"/>
                <a:gd name="T23" fmla="*/ 4 h 6"/>
                <a:gd name="T24" fmla="*/ 10 w 13"/>
                <a:gd name="T25" fmla="*/ 3 h 6"/>
                <a:gd name="T26" fmla="*/ 10 w 13"/>
                <a:gd name="T27" fmla="*/ 3 h 6"/>
                <a:gd name="T28" fmla="*/ 11 w 13"/>
                <a:gd name="T29" fmla="*/ 3 h 6"/>
                <a:gd name="T30" fmla="*/ 11 w 13"/>
                <a:gd name="T31" fmla="*/ 4 h 6"/>
                <a:gd name="T32" fmla="*/ 13 w 13"/>
                <a:gd name="T33" fmla="*/ 3 h 6"/>
                <a:gd name="T34" fmla="*/ 12 w 13"/>
                <a:gd name="T35" fmla="*/ 0 h 6"/>
                <a:gd name="T36" fmla="*/ 10 w 13"/>
                <a:gd name="T3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" h="6"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0"/>
                    <a:pt x="6" y="1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ubicBezTo>
                    <a:pt x="2" y="5"/>
                    <a:pt x="2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5" y="6"/>
                    <a:pt x="6" y="5"/>
                    <a:pt x="7" y="4"/>
                  </a:cubicBezTo>
                  <a:cubicBezTo>
                    <a:pt x="9" y="4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4"/>
                    <a:pt x="11" y="4"/>
                  </a:cubicBezTo>
                  <a:cubicBezTo>
                    <a:pt x="12" y="4"/>
                    <a:pt x="13" y="3"/>
                    <a:pt x="13" y="3"/>
                  </a:cubicBezTo>
                  <a:cubicBezTo>
                    <a:pt x="13" y="2"/>
                    <a:pt x="13" y="1"/>
                    <a:pt x="12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821"/>
            <p:cNvSpPr/>
            <p:nvPr/>
          </p:nvSpPr>
          <p:spPr bwMode="auto">
            <a:xfrm>
              <a:off x="4903" y="3445"/>
              <a:ext cx="137" cy="33"/>
            </a:xfrm>
            <a:custGeom>
              <a:avLst/>
              <a:gdLst>
                <a:gd name="T0" fmla="*/ 2 w 58"/>
                <a:gd name="T1" fmla="*/ 0 h 14"/>
                <a:gd name="T2" fmla="*/ 0 w 58"/>
                <a:gd name="T3" fmla="*/ 1 h 14"/>
                <a:gd name="T4" fmla="*/ 1 w 58"/>
                <a:gd name="T5" fmla="*/ 4 h 14"/>
                <a:gd name="T6" fmla="*/ 13 w 58"/>
                <a:gd name="T7" fmla="*/ 8 h 14"/>
                <a:gd name="T8" fmla="*/ 39 w 58"/>
                <a:gd name="T9" fmla="*/ 12 h 14"/>
                <a:gd name="T10" fmla="*/ 50 w 58"/>
                <a:gd name="T11" fmla="*/ 14 h 14"/>
                <a:gd name="T12" fmla="*/ 56 w 58"/>
                <a:gd name="T13" fmla="*/ 14 h 14"/>
                <a:gd name="T14" fmla="*/ 56 w 58"/>
                <a:gd name="T15" fmla="*/ 14 h 14"/>
                <a:gd name="T16" fmla="*/ 58 w 58"/>
                <a:gd name="T17" fmla="*/ 12 h 14"/>
                <a:gd name="T18" fmla="*/ 56 w 58"/>
                <a:gd name="T19" fmla="*/ 10 h 14"/>
                <a:gd name="T20" fmla="*/ 56 w 58"/>
                <a:gd name="T21" fmla="*/ 10 h 14"/>
                <a:gd name="T22" fmla="*/ 56 w 58"/>
                <a:gd name="T23" fmla="*/ 10 h 14"/>
                <a:gd name="T24" fmla="*/ 56 w 58"/>
                <a:gd name="T25" fmla="*/ 10 h 14"/>
                <a:gd name="T26" fmla="*/ 47 w 58"/>
                <a:gd name="T27" fmla="*/ 9 h 14"/>
                <a:gd name="T28" fmla="*/ 22 w 58"/>
                <a:gd name="T29" fmla="*/ 5 h 14"/>
                <a:gd name="T30" fmla="*/ 10 w 58"/>
                <a:gd name="T31" fmla="*/ 3 h 14"/>
                <a:gd name="T32" fmla="*/ 3 w 58"/>
                <a:gd name="T33" fmla="*/ 0 h 14"/>
                <a:gd name="T34" fmla="*/ 2 w 58"/>
                <a:gd name="T3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" h="14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" y="5"/>
                    <a:pt x="8" y="6"/>
                    <a:pt x="13" y="8"/>
                  </a:cubicBezTo>
                  <a:cubicBezTo>
                    <a:pt x="21" y="9"/>
                    <a:pt x="31" y="11"/>
                    <a:pt x="39" y="12"/>
                  </a:cubicBezTo>
                  <a:cubicBezTo>
                    <a:pt x="43" y="13"/>
                    <a:pt x="47" y="13"/>
                    <a:pt x="50" y="14"/>
                  </a:cubicBezTo>
                  <a:cubicBezTo>
                    <a:pt x="53" y="14"/>
                    <a:pt x="55" y="14"/>
                    <a:pt x="56" y="14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57" y="14"/>
                    <a:pt x="58" y="13"/>
                    <a:pt x="58" y="12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5" y="10"/>
                    <a:pt x="51" y="10"/>
                    <a:pt x="47" y="9"/>
                  </a:cubicBezTo>
                  <a:cubicBezTo>
                    <a:pt x="40" y="8"/>
                    <a:pt x="31" y="7"/>
                    <a:pt x="22" y="5"/>
                  </a:cubicBezTo>
                  <a:cubicBezTo>
                    <a:pt x="18" y="4"/>
                    <a:pt x="14" y="4"/>
                    <a:pt x="10" y="3"/>
                  </a:cubicBezTo>
                  <a:cubicBezTo>
                    <a:pt x="7" y="2"/>
                    <a:pt x="4" y="1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822"/>
            <p:cNvSpPr/>
            <p:nvPr/>
          </p:nvSpPr>
          <p:spPr bwMode="auto">
            <a:xfrm>
              <a:off x="4898" y="3471"/>
              <a:ext cx="123" cy="40"/>
            </a:xfrm>
            <a:custGeom>
              <a:avLst/>
              <a:gdLst>
                <a:gd name="T0" fmla="*/ 2 w 52"/>
                <a:gd name="T1" fmla="*/ 0 h 17"/>
                <a:gd name="T2" fmla="*/ 0 w 52"/>
                <a:gd name="T3" fmla="*/ 1 h 17"/>
                <a:gd name="T4" fmla="*/ 1 w 52"/>
                <a:gd name="T5" fmla="*/ 4 h 17"/>
                <a:gd name="T6" fmla="*/ 12 w 52"/>
                <a:gd name="T7" fmla="*/ 7 h 17"/>
                <a:gd name="T8" fmla="*/ 36 w 52"/>
                <a:gd name="T9" fmla="*/ 12 h 17"/>
                <a:gd name="T10" fmla="*/ 45 w 52"/>
                <a:gd name="T11" fmla="*/ 15 h 17"/>
                <a:gd name="T12" fmla="*/ 48 w 52"/>
                <a:gd name="T13" fmla="*/ 16 h 17"/>
                <a:gd name="T14" fmla="*/ 49 w 52"/>
                <a:gd name="T15" fmla="*/ 16 h 17"/>
                <a:gd name="T16" fmla="*/ 49 w 52"/>
                <a:gd name="T17" fmla="*/ 16 h 17"/>
                <a:gd name="T18" fmla="*/ 49 w 52"/>
                <a:gd name="T19" fmla="*/ 16 h 17"/>
                <a:gd name="T20" fmla="*/ 50 w 52"/>
                <a:gd name="T21" fmla="*/ 17 h 17"/>
                <a:gd name="T22" fmla="*/ 52 w 52"/>
                <a:gd name="T23" fmla="*/ 16 h 17"/>
                <a:gd name="T24" fmla="*/ 52 w 52"/>
                <a:gd name="T25" fmla="*/ 13 h 17"/>
                <a:gd name="T26" fmla="*/ 50 w 52"/>
                <a:gd name="T27" fmla="*/ 12 h 17"/>
                <a:gd name="T28" fmla="*/ 41 w 52"/>
                <a:gd name="T29" fmla="*/ 10 h 17"/>
                <a:gd name="T30" fmla="*/ 19 w 52"/>
                <a:gd name="T31" fmla="*/ 4 h 17"/>
                <a:gd name="T32" fmla="*/ 3 w 52"/>
                <a:gd name="T33" fmla="*/ 0 h 17"/>
                <a:gd name="T34" fmla="*/ 2 w 52"/>
                <a:gd name="T3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" h="17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3" y="5"/>
                    <a:pt x="7" y="6"/>
                    <a:pt x="12" y="7"/>
                  </a:cubicBezTo>
                  <a:cubicBezTo>
                    <a:pt x="19" y="9"/>
                    <a:pt x="28" y="11"/>
                    <a:pt x="36" y="12"/>
                  </a:cubicBezTo>
                  <a:cubicBezTo>
                    <a:pt x="39" y="13"/>
                    <a:pt x="43" y="14"/>
                    <a:pt x="45" y="15"/>
                  </a:cubicBezTo>
                  <a:cubicBezTo>
                    <a:pt x="46" y="15"/>
                    <a:pt x="47" y="16"/>
                    <a:pt x="48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49" y="16"/>
                    <a:pt x="50" y="17"/>
                    <a:pt x="50" y="17"/>
                  </a:cubicBezTo>
                  <a:cubicBezTo>
                    <a:pt x="51" y="17"/>
                    <a:pt x="51" y="16"/>
                    <a:pt x="52" y="16"/>
                  </a:cubicBezTo>
                  <a:cubicBezTo>
                    <a:pt x="52" y="15"/>
                    <a:pt x="52" y="14"/>
                    <a:pt x="52" y="13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49" y="12"/>
                    <a:pt x="45" y="11"/>
                    <a:pt x="41" y="10"/>
                  </a:cubicBezTo>
                  <a:cubicBezTo>
                    <a:pt x="35" y="8"/>
                    <a:pt x="27" y="6"/>
                    <a:pt x="19" y="4"/>
                  </a:cubicBezTo>
                  <a:cubicBezTo>
                    <a:pt x="12" y="3"/>
                    <a:pt x="5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823"/>
            <p:cNvSpPr/>
            <p:nvPr/>
          </p:nvSpPr>
          <p:spPr bwMode="auto">
            <a:xfrm>
              <a:off x="4886" y="3495"/>
              <a:ext cx="36" cy="19"/>
            </a:xfrm>
            <a:custGeom>
              <a:avLst/>
              <a:gdLst>
                <a:gd name="T0" fmla="*/ 2 w 15"/>
                <a:gd name="T1" fmla="*/ 0 h 8"/>
                <a:gd name="T2" fmla="*/ 1 w 15"/>
                <a:gd name="T3" fmla="*/ 1 h 8"/>
                <a:gd name="T4" fmla="*/ 1 w 15"/>
                <a:gd name="T5" fmla="*/ 3 h 8"/>
                <a:gd name="T6" fmla="*/ 4 w 15"/>
                <a:gd name="T7" fmla="*/ 6 h 8"/>
                <a:gd name="T8" fmla="*/ 9 w 15"/>
                <a:gd name="T9" fmla="*/ 6 h 8"/>
                <a:gd name="T10" fmla="*/ 11 w 15"/>
                <a:gd name="T11" fmla="*/ 7 h 8"/>
                <a:gd name="T12" fmla="*/ 11 w 15"/>
                <a:gd name="T13" fmla="*/ 7 h 8"/>
                <a:gd name="T14" fmla="*/ 13 w 15"/>
                <a:gd name="T15" fmla="*/ 8 h 8"/>
                <a:gd name="T16" fmla="*/ 14 w 15"/>
                <a:gd name="T17" fmla="*/ 8 h 8"/>
                <a:gd name="T18" fmla="*/ 15 w 15"/>
                <a:gd name="T19" fmla="*/ 5 h 8"/>
                <a:gd name="T20" fmla="*/ 11 w 15"/>
                <a:gd name="T21" fmla="*/ 3 h 8"/>
                <a:gd name="T22" fmla="*/ 6 w 15"/>
                <a:gd name="T23" fmla="*/ 2 h 8"/>
                <a:gd name="T24" fmla="*/ 5 w 15"/>
                <a:gd name="T25" fmla="*/ 2 h 8"/>
                <a:gd name="T26" fmla="*/ 4 w 15"/>
                <a:gd name="T27" fmla="*/ 1 h 8"/>
                <a:gd name="T28" fmla="*/ 2 w 15"/>
                <a:gd name="T2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8">
                  <a:moveTo>
                    <a:pt x="2" y="0"/>
                  </a:moveTo>
                  <a:cubicBezTo>
                    <a:pt x="2" y="0"/>
                    <a:pt x="2" y="0"/>
                    <a:pt x="1" y="1"/>
                  </a:cubicBezTo>
                  <a:cubicBezTo>
                    <a:pt x="0" y="1"/>
                    <a:pt x="0" y="2"/>
                    <a:pt x="1" y="3"/>
                  </a:cubicBezTo>
                  <a:cubicBezTo>
                    <a:pt x="2" y="5"/>
                    <a:pt x="3" y="5"/>
                    <a:pt x="4" y="6"/>
                  </a:cubicBezTo>
                  <a:cubicBezTo>
                    <a:pt x="6" y="6"/>
                    <a:pt x="8" y="6"/>
                    <a:pt x="9" y="6"/>
                  </a:cubicBezTo>
                  <a:cubicBezTo>
                    <a:pt x="10" y="6"/>
                    <a:pt x="10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2" y="8"/>
                    <a:pt x="12" y="8"/>
                    <a:pt x="13" y="8"/>
                  </a:cubicBezTo>
                  <a:cubicBezTo>
                    <a:pt x="13" y="8"/>
                    <a:pt x="14" y="8"/>
                    <a:pt x="14" y="8"/>
                  </a:cubicBezTo>
                  <a:cubicBezTo>
                    <a:pt x="15" y="7"/>
                    <a:pt x="15" y="6"/>
                    <a:pt x="15" y="5"/>
                  </a:cubicBezTo>
                  <a:cubicBezTo>
                    <a:pt x="14" y="4"/>
                    <a:pt x="12" y="3"/>
                    <a:pt x="11" y="3"/>
                  </a:cubicBezTo>
                  <a:cubicBezTo>
                    <a:pt x="9" y="2"/>
                    <a:pt x="8" y="2"/>
                    <a:pt x="6" y="2"/>
                  </a:cubicBezTo>
                  <a:cubicBezTo>
                    <a:pt x="6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824"/>
            <p:cNvSpPr>
              <a:spLocks noEditPoints="1"/>
            </p:cNvSpPr>
            <p:nvPr/>
          </p:nvSpPr>
          <p:spPr bwMode="auto">
            <a:xfrm>
              <a:off x="4820" y="3339"/>
              <a:ext cx="320" cy="303"/>
            </a:xfrm>
            <a:custGeom>
              <a:avLst/>
              <a:gdLst>
                <a:gd name="T0" fmla="*/ 22 w 135"/>
                <a:gd name="T1" fmla="*/ 91 h 128"/>
                <a:gd name="T2" fmla="*/ 91 w 135"/>
                <a:gd name="T3" fmla="*/ 124 h 128"/>
                <a:gd name="T4" fmla="*/ 88 w 135"/>
                <a:gd name="T5" fmla="*/ 122 h 128"/>
                <a:gd name="T6" fmla="*/ 86 w 135"/>
                <a:gd name="T7" fmla="*/ 121 h 128"/>
                <a:gd name="T8" fmla="*/ 84 w 135"/>
                <a:gd name="T9" fmla="*/ 119 h 128"/>
                <a:gd name="T10" fmla="*/ 34 w 135"/>
                <a:gd name="T11" fmla="*/ 102 h 128"/>
                <a:gd name="T12" fmla="*/ 17 w 135"/>
                <a:gd name="T13" fmla="*/ 99 h 128"/>
                <a:gd name="T14" fmla="*/ 119 w 135"/>
                <a:gd name="T15" fmla="*/ 37 h 128"/>
                <a:gd name="T16" fmla="*/ 116 w 135"/>
                <a:gd name="T17" fmla="*/ 63 h 128"/>
                <a:gd name="T18" fmla="*/ 20 w 135"/>
                <a:gd name="T19" fmla="*/ 87 h 128"/>
                <a:gd name="T20" fmla="*/ 42 w 135"/>
                <a:gd name="T21" fmla="*/ 11 h 128"/>
                <a:gd name="T22" fmla="*/ 64 w 135"/>
                <a:gd name="T23" fmla="*/ 17 h 128"/>
                <a:gd name="T24" fmla="*/ 60 w 135"/>
                <a:gd name="T25" fmla="*/ 31 h 128"/>
                <a:gd name="T26" fmla="*/ 77 w 135"/>
                <a:gd name="T27" fmla="*/ 36 h 128"/>
                <a:gd name="T28" fmla="*/ 85 w 135"/>
                <a:gd name="T29" fmla="*/ 33 h 128"/>
                <a:gd name="T30" fmla="*/ 88 w 135"/>
                <a:gd name="T31" fmla="*/ 21 h 128"/>
                <a:gd name="T32" fmla="*/ 118 w 135"/>
                <a:gd name="T33" fmla="*/ 24 h 128"/>
                <a:gd name="T34" fmla="*/ 95 w 135"/>
                <a:gd name="T35" fmla="*/ 110 h 128"/>
                <a:gd name="T36" fmla="*/ 22 w 135"/>
                <a:gd name="T37" fmla="*/ 86 h 128"/>
                <a:gd name="T38" fmla="*/ 20 w 135"/>
                <a:gd name="T39" fmla="*/ 87 h 128"/>
                <a:gd name="T40" fmla="*/ 74 w 135"/>
                <a:gd name="T41" fmla="*/ 4 h 128"/>
                <a:gd name="T42" fmla="*/ 87 w 135"/>
                <a:gd name="T43" fmla="*/ 6 h 128"/>
                <a:gd name="T44" fmla="*/ 84 w 135"/>
                <a:gd name="T45" fmla="*/ 23 h 128"/>
                <a:gd name="T46" fmla="*/ 81 w 135"/>
                <a:gd name="T47" fmla="*/ 31 h 128"/>
                <a:gd name="T48" fmla="*/ 77 w 135"/>
                <a:gd name="T49" fmla="*/ 32 h 128"/>
                <a:gd name="T50" fmla="*/ 77 w 135"/>
                <a:gd name="T51" fmla="*/ 32 h 128"/>
                <a:gd name="T52" fmla="*/ 64 w 135"/>
                <a:gd name="T53" fmla="*/ 29 h 128"/>
                <a:gd name="T54" fmla="*/ 72 w 135"/>
                <a:gd name="T55" fmla="*/ 4 h 128"/>
                <a:gd name="T56" fmla="*/ 74 w 135"/>
                <a:gd name="T57" fmla="*/ 0 h 128"/>
                <a:gd name="T58" fmla="*/ 67 w 135"/>
                <a:gd name="T59" fmla="*/ 5 h 128"/>
                <a:gd name="T60" fmla="*/ 44 w 135"/>
                <a:gd name="T61" fmla="*/ 7 h 128"/>
                <a:gd name="T62" fmla="*/ 42 w 135"/>
                <a:gd name="T63" fmla="*/ 6 h 128"/>
                <a:gd name="T64" fmla="*/ 39 w 135"/>
                <a:gd name="T65" fmla="*/ 7 h 128"/>
                <a:gd name="T66" fmla="*/ 0 w 135"/>
                <a:gd name="T67" fmla="*/ 86 h 128"/>
                <a:gd name="T68" fmla="*/ 17 w 135"/>
                <a:gd name="T69" fmla="*/ 90 h 128"/>
                <a:gd name="T70" fmla="*/ 12 w 135"/>
                <a:gd name="T71" fmla="*/ 102 h 128"/>
                <a:gd name="T72" fmla="*/ 14 w 135"/>
                <a:gd name="T73" fmla="*/ 103 h 128"/>
                <a:gd name="T74" fmla="*/ 17 w 135"/>
                <a:gd name="T75" fmla="*/ 103 h 128"/>
                <a:gd name="T76" fmla="*/ 84 w 135"/>
                <a:gd name="T77" fmla="*/ 125 h 128"/>
                <a:gd name="T78" fmla="*/ 91 w 135"/>
                <a:gd name="T79" fmla="*/ 128 h 128"/>
                <a:gd name="T80" fmla="*/ 94 w 135"/>
                <a:gd name="T81" fmla="*/ 127 h 128"/>
                <a:gd name="T82" fmla="*/ 134 w 135"/>
                <a:gd name="T83" fmla="*/ 40 h 128"/>
                <a:gd name="T84" fmla="*/ 133 w 135"/>
                <a:gd name="T85" fmla="*/ 37 h 128"/>
                <a:gd name="T86" fmla="*/ 124 w 135"/>
                <a:gd name="T87" fmla="*/ 26 h 128"/>
                <a:gd name="T88" fmla="*/ 125 w 135"/>
                <a:gd name="T89" fmla="*/ 24 h 128"/>
                <a:gd name="T90" fmla="*/ 126 w 135"/>
                <a:gd name="T91" fmla="*/ 22 h 128"/>
                <a:gd name="T92" fmla="*/ 124 w 135"/>
                <a:gd name="T93" fmla="*/ 20 h 128"/>
                <a:gd name="T94" fmla="*/ 122 w 135"/>
                <a:gd name="T95" fmla="*/ 20 h 128"/>
                <a:gd name="T96" fmla="*/ 119 w 135"/>
                <a:gd name="T97" fmla="*/ 20 h 128"/>
                <a:gd name="T98" fmla="*/ 89 w 135"/>
                <a:gd name="T99" fmla="*/ 17 h 128"/>
                <a:gd name="T100" fmla="*/ 92 w 135"/>
                <a:gd name="T101" fmla="*/ 5 h 128"/>
                <a:gd name="T102" fmla="*/ 90 w 135"/>
                <a:gd name="T103" fmla="*/ 2 h 128"/>
                <a:gd name="T104" fmla="*/ 74 w 135"/>
                <a:gd name="T105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5" h="128">
                  <a:moveTo>
                    <a:pt x="17" y="99"/>
                  </a:moveTo>
                  <a:cubicBezTo>
                    <a:pt x="19" y="96"/>
                    <a:pt x="20" y="94"/>
                    <a:pt x="22" y="91"/>
                  </a:cubicBezTo>
                  <a:cubicBezTo>
                    <a:pt x="47" y="96"/>
                    <a:pt x="71" y="104"/>
                    <a:pt x="95" y="114"/>
                  </a:cubicBezTo>
                  <a:cubicBezTo>
                    <a:pt x="93" y="117"/>
                    <a:pt x="92" y="120"/>
                    <a:pt x="91" y="124"/>
                  </a:cubicBezTo>
                  <a:cubicBezTo>
                    <a:pt x="90" y="123"/>
                    <a:pt x="90" y="123"/>
                    <a:pt x="89" y="123"/>
                  </a:cubicBezTo>
                  <a:cubicBezTo>
                    <a:pt x="89" y="123"/>
                    <a:pt x="89" y="122"/>
                    <a:pt x="88" y="122"/>
                  </a:cubicBezTo>
                  <a:cubicBezTo>
                    <a:pt x="88" y="122"/>
                    <a:pt x="87" y="121"/>
                    <a:pt x="86" y="121"/>
                  </a:cubicBezTo>
                  <a:cubicBezTo>
                    <a:pt x="86" y="121"/>
                    <a:pt x="86" y="121"/>
                    <a:pt x="86" y="121"/>
                  </a:cubicBezTo>
                  <a:cubicBezTo>
                    <a:pt x="86" y="120"/>
                    <a:pt x="85" y="119"/>
                    <a:pt x="84" y="119"/>
                  </a:cubicBezTo>
                  <a:cubicBezTo>
                    <a:pt x="84" y="119"/>
                    <a:pt x="84" y="119"/>
                    <a:pt x="84" y="119"/>
                  </a:cubicBezTo>
                  <a:cubicBezTo>
                    <a:pt x="83" y="120"/>
                    <a:pt x="83" y="120"/>
                    <a:pt x="83" y="120"/>
                  </a:cubicBezTo>
                  <a:cubicBezTo>
                    <a:pt x="67" y="114"/>
                    <a:pt x="50" y="108"/>
                    <a:pt x="34" y="102"/>
                  </a:cubicBezTo>
                  <a:cubicBezTo>
                    <a:pt x="29" y="101"/>
                    <a:pt x="23" y="99"/>
                    <a:pt x="17" y="99"/>
                  </a:cubicBezTo>
                  <a:cubicBezTo>
                    <a:pt x="17" y="99"/>
                    <a:pt x="17" y="99"/>
                    <a:pt x="17" y="99"/>
                  </a:cubicBezTo>
                  <a:moveTo>
                    <a:pt x="100" y="101"/>
                  </a:moveTo>
                  <a:cubicBezTo>
                    <a:pt x="104" y="79"/>
                    <a:pt x="111" y="57"/>
                    <a:pt x="119" y="37"/>
                  </a:cubicBezTo>
                  <a:cubicBezTo>
                    <a:pt x="122" y="38"/>
                    <a:pt x="125" y="40"/>
                    <a:pt x="129" y="40"/>
                  </a:cubicBezTo>
                  <a:cubicBezTo>
                    <a:pt x="123" y="47"/>
                    <a:pt x="120" y="55"/>
                    <a:pt x="116" y="63"/>
                  </a:cubicBezTo>
                  <a:cubicBezTo>
                    <a:pt x="111" y="76"/>
                    <a:pt x="106" y="88"/>
                    <a:pt x="100" y="101"/>
                  </a:cubicBezTo>
                  <a:moveTo>
                    <a:pt x="20" y="87"/>
                  </a:moveTo>
                  <a:cubicBezTo>
                    <a:pt x="15" y="86"/>
                    <a:pt x="10" y="85"/>
                    <a:pt x="5" y="84"/>
                  </a:cubicBezTo>
                  <a:cubicBezTo>
                    <a:pt x="20" y="61"/>
                    <a:pt x="33" y="37"/>
                    <a:pt x="42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50" y="13"/>
                    <a:pt x="57" y="15"/>
                    <a:pt x="64" y="17"/>
                  </a:cubicBezTo>
                  <a:cubicBezTo>
                    <a:pt x="63" y="21"/>
                    <a:pt x="61" y="25"/>
                    <a:pt x="59" y="29"/>
                  </a:cubicBezTo>
                  <a:cubicBezTo>
                    <a:pt x="59" y="30"/>
                    <a:pt x="59" y="31"/>
                    <a:pt x="60" y="31"/>
                  </a:cubicBezTo>
                  <a:cubicBezTo>
                    <a:pt x="61" y="33"/>
                    <a:pt x="64" y="34"/>
                    <a:pt x="67" y="35"/>
                  </a:cubicBezTo>
                  <a:cubicBezTo>
                    <a:pt x="71" y="35"/>
                    <a:pt x="74" y="36"/>
                    <a:pt x="77" y="36"/>
                  </a:cubicBezTo>
                  <a:cubicBezTo>
                    <a:pt x="79" y="36"/>
                    <a:pt x="80" y="36"/>
                    <a:pt x="81" y="36"/>
                  </a:cubicBezTo>
                  <a:cubicBezTo>
                    <a:pt x="83" y="35"/>
                    <a:pt x="84" y="35"/>
                    <a:pt x="85" y="33"/>
                  </a:cubicBezTo>
                  <a:cubicBezTo>
                    <a:pt x="85" y="33"/>
                    <a:pt x="86" y="32"/>
                    <a:pt x="86" y="31"/>
                  </a:cubicBezTo>
                  <a:cubicBezTo>
                    <a:pt x="87" y="28"/>
                    <a:pt x="88" y="25"/>
                    <a:pt x="88" y="21"/>
                  </a:cubicBezTo>
                  <a:cubicBezTo>
                    <a:pt x="98" y="23"/>
                    <a:pt x="108" y="23"/>
                    <a:pt x="118" y="24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9" y="24"/>
                    <a:pt x="119" y="24"/>
                    <a:pt x="120" y="24"/>
                  </a:cubicBezTo>
                  <a:cubicBezTo>
                    <a:pt x="108" y="51"/>
                    <a:pt x="99" y="80"/>
                    <a:pt x="95" y="110"/>
                  </a:cubicBezTo>
                  <a:cubicBezTo>
                    <a:pt x="71" y="100"/>
                    <a:pt x="47" y="92"/>
                    <a:pt x="23" y="87"/>
                  </a:cubicBezTo>
                  <a:cubicBezTo>
                    <a:pt x="23" y="87"/>
                    <a:pt x="23" y="87"/>
                    <a:pt x="22" y="86"/>
                  </a:cubicBezTo>
                  <a:cubicBezTo>
                    <a:pt x="22" y="86"/>
                    <a:pt x="21" y="86"/>
                    <a:pt x="21" y="86"/>
                  </a:cubicBezTo>
                  <a:cubicBezTo>
                    <a:pt x="21" y="86"/>
                    <a:pt x="20" y="86"/>
                    <a:pt x="20" y="87"/>
                  </a:cubicBezTo>
                  <a:moveTo>
                    <a:pt x="72" y="4"/>
                  </a:moveTo>
                  <a:cubicBezTo>
                    <a:pt x="73" y="4"/>
                    <a:pt x="73" y="4"/>
                    <a:pt x="74" y="4"/>
                  </a:cubicBezTo>
                  <a:cubicBezTo>
                    <a:pt x="74" y="4"/>
                    <a:pt x="75" y="4"/>
                    <a:pt x="76" y="4"/>
                  </a:cubicBezTo>
                  <a:cubicBezTo>
                    <a:pt x="80" y="5"/>
                    <a:pt x="83" y="5"/>
                    <a:pt x="87" y="6"/>
                  </a:cubicBezTo>
                  <a:cubicBezTo>
                    <a:pt x="87" y="7"/>
                    <a:pt x="87" y="8"/>
                    <a:pt x="86" y="10"/>
                  </a:cubicBezTo>
                  <a:cubicBezTo>
                    <a:pt x="85" y="14"/>
                    <a:pt x="85" y="18"/>
                    <a:pt x="84" y="23"/>
                  </a:cubicBezTo>
                  <a:cubicBezTo>
                    <a:pt x="83" y="25"/>
                    <a:pt x="83" y="27"/>
                    <a:pt x="82" y="28"/>
                  </a:cubicBezTo>
                  <a:cubicBezTo>
                    <a:pt x="82" y="30"/>
                    <a:pt x="82" y="31"/>
                    <a:pt x="81" y="31"/>
                  </a:cubicBezTo>
                  <a:cubicBezTo>
                    <a:pt x="81" y="31"/>
                    <a:pt x="81" y="31"/>
                    <a:pt x="80" y="32"/>
                  </a:cubicBezTo>
                  <a:cubicBezTo>
                    <a:pt x="80" y="32"/>
                    <a:pt x="79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5" y="32"/>
                    <a:pt x="71" y="31"/>
                    <a:pt x="69" y="31"/>
                  </a:cubicBezTo>
                  <a:cubicBezTo>
                    <a:pt x="67" y="30"/>
                    <a:pt x="65" y="29"/>
                    <a:pt x="64" y="29"/>
                  </a:cubicBezTo>
                  <a:cubicBezTo>
                    <a:pt x="67" y="21"/>
                    <a:pt x="70" y="11"/>
                    <a:pt x="71" y="5"/>
                  </a:cubicBezTo>
                  <a:cubicBezTo>
                    <a:pt x="71" y="5"/>
                    <a:pt x="72" y="5"/>
                    <a:pt x="72" y="4"/>
                  </a:cubicBezTo>
                  <a:cubicBezTo>
                    <a:pt x="72" y="4"/>
                    <a:pt x="72" y="4"/>
                    <a:pt x="72" y="4"/>
                  </a:cubicBezTo>
                  <a:moveTo>
                    <a:pt x="74" y="0"/>
                  </a:moveTo>
                  <a:cubicBezTo>
                    <a:pt x="73" y="0"/>
                    <a:pt x="71" y="0"/>
                    <a:pt x="70" y="1"/>
                  </a:cubicBezTo>
                  <a:cubicBezTo>
                    <a:pt x="69" y="2"/>
                    <a:pt x="68" y="3"/>
                    <a:pt x="67" y="5"/>
                  </a:cubicBezTo>
                  <a:cubicBezTo>
                    <a:pt x="67" y="7"/>
                    <a:pt x="66" y="10"/>
                    <a:pt x="65" y="13"/>
                  </a:cubicBezTo>
                  <a:cubicBezTo>
                    <a:pt x="58" y="11"/>
                    <a:pt x="51" y="9"/>
                    <a:pt x="44" y="7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7"/>
                    <a:pt x="42" y="6"/>
                    <a:pt x="42" y="6"/>
                  </a:cubicBezTo>
                  <a:cubicBezTo>
                    <a:pt x="42" y="6"/>
                    <a:pt x="41" y="6"/>
                    <a:pt x="41" y="6"/>
                  </a:cubicBezTo>
                  <a:cubicBezTo>
                    <a:pt x="40" y="6"/>
                    <a:pt x="39" y="6"/>
                    <a:pt x="39" y="7"/>
                  </a:cubicBezTo>
                  <a:cubicBezTo>
                    <a:pt x="29" y="34"/>
                    <a:pt x="16" y="60"/>
                    <a:pt x="0" y="84"/>
                  </a:cubicBezTo>
                  <a:cubicBezTo>
                    <a:pt x="0" y="85"/>
                    <a:pt x="0" y="86"/>
                    <a:pt x="0" y="86"/>
                  </a:cubicBezTo>
                  <a:cubicBezTo>
                    <a:pt x="0" y="87"/>
                    <a:pt x="1" y="88"/>
                    <a:pt x="1" y="88"/>
                  </a:cubicBezTo>
                  <a:cubicBezTo>
                    <a:pt x="7" y="88"/>
                    <a:pt x="12" y="89"/>
                    <a:pt x="17" y="90"/>
                  </a:cubicBezTo>
                  <a:cubicBezTo>
                    <a:pt x="15" y="94"/>
                    <a:pt x="14" y="97"/>
                    <a:pt x="12" y="100"/>
                  </a:cubicBezTo>
                  <a:cubicBezTo>
                    <a:pt x="11" y="101"/>
                    <a:pt x="11" y="102"/>
                    <a:pt x="12" y="102"/>
                  </a:cubicBezTo>
                  <a:cubicBezTo>
                    <a:pt x="12" y="103"/>
                    <a:pt x="13" y="103"/>
                    <a:pt x="13" y="103"/>
                  </a:cubicBezTo>
                  <a:cubicBezTo>
                    <a:pt x="14" y="103"/>
                    <a:pt x="14" y="103"/>
                    <a:pt x="14" y="103"/>
                  </a:cubicBezTo>
                  <a:cubicBezTo>
                    <a:pt x="15" y="103"/>
                    <a:pt x="16" y="103"/>
                    <a:pt x="17" y="103"/>
                  </a:cubicBezTo>
                  <a:cubicBezTo>
                    <a:pt x="17" y="103"/>
                    <a:pt x="17" y="103"/>
                    <a:pt x="17" y="103"/>
                  </a:cubicBezTo>
                  <a:cubicBezTo>
                    <a:pt x="22" y="103"/>
                    <a:pt x="27" y="105"/>
                    <a:pt x="32" y="106"/>
                  </a:cubicBezTo>
                  <a:cubicBezTo>
                    <a:pt x="50" y="112"/>
                    <a:pt x="67" y="118"/>
                    <a:pt x="84" y="125"/>
                  </a:cubicBezTo>
                  <a:cubicBezTo>
                    <a:pt x="85" y="125"/>
                    <a:pt x="85" y="126"/>
                    <a:pt x="86" y="126"/>
                  </a:cubicBezTo>
                  <a:cubicBezTo>
                    <a:pt x="88" y="127"/>
                    <a:pt x="90" y="128"/>
                    <a:pt x="91" y="128"/>
                  </a:cubicBezTo>
                  <a:cubicBezTo>
                    <a:pt x="91" y="128"/>
                    <a:pt x="92" y="128"/>
                    <a:pt x="92" y="128"/>
                  </a:cubicBezTo>
                  <a:cubicBezTo>
                    <a:pt x="93" y="128"/>
                    <a:pt x="93" y="128"/>
                    <a:pt x="94" y="127"/>
                  </a:cubicBezTo>
                  <a:cubicBezTo>
                    <a:pt x="102" y="106"/>
                    <a:pt x="111" y="86"/>
                    <a:pt x="120" y="65"/>
                  </a:cubicBezTo>
                  <a:cubicBezTo>
                    <a:pt x="124" y="56"/>
                    <a:pt x="128" y="47"/>
                    <a:pt x="134" y="40"/>
                  </a:cubicBezTo>
                  <a:cubicBezTo>
                    <a:pt x="135" y="40"/>
                    <a:pt x="135" y="39"/>
                    <a:pt x="134" y="38"/>
                  </a:cubicBezTo>
                  <a:cubicBezTo>
                    <a:pt x="134" y="37"/>
                    <a:pt x="133" y="37"/>
                    <a:pt x="133" y="37"/>
                  </a:cubicBezTo>
                  <a:cubicBezTo>
                    <a:pt x="129" y="36"/>
                    <a:pt x="125" y="35"/>
                    <a:pt x="121" y="33"/>
                  </a:cubicBezTo>
                  <a:cubicBezTo>
                    <a:pt x="122" y="30"/>
                    <a:pt x="123" y="28"/>
                    <a:pt x="124" y="26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125" y="24"/>
                    <a:pt x="125" y="24"/>
                    <a:pt x="125" y="24"/>
                  </a:cubicBezTo>
                  <a:cubicBezTo>
                    <a:pt x="125" y="24"/>
                    <a:pt x="125" y="24"/>
                    <a:pt x="126" y="23"/>
                  </a:cubicBezTo>
                  <a:cubicBezTo>
                    <a:pt x="126" y="23"/>
                    <a:pt x="126" y="23"/>
                    <a:pt x="126" y="22"/>
                  </a:cubicBezTo>
                  <a:cubicBezTo>
                    <a:pt x="126" y="22"/>
                    <a:pt x="126" y="21"/>
                    <a:pt x="126" y="21"/>
                  </a:cubicBezTo>
                  <a:cubicBezTo>
                    <a:pt x="125" y="20"/>
                    <a:pt x="124" y="20"/>
                    <a:pt x="124" y="2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2" y="20"/>
                    <a:pt x="122" y="20"/>
                    <a:pt x="122" y="20"/>
                  </a:cubicBezTo>
                  <a:cubicBezTo>
                    <a:pt x="122" y="20"/>
                    <a:pt x="122" y="20"/>
                    <a:pt x="121" y="20"/>
                  </a:cubicBezTo>
                  <a:cubicBezTo>
                    <a:pt x="120" y="20"/>
                    <a:pt x="120" y="20"/>
                    <a:pt x="119" y="20"/>
                  </a:cubicBezTo>
                  <a:cubicBezTo>
                    <a:pt x="108" y="19"/>
                    <a:pt x="99" y="19"/>
                    <a:pt x="89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90" y="14"/>
                    <a:pt x="90" y="12"/>
                    <a:pt x="91" y="10"/>
                  </a:cubicBezTo>
                  <a:cubicBezTo>
                    <a:pt x="91" y="8"/>
                    <a:pt x="92" y="6"/>
                    <a:pt x="92" y="5"/>
                  </a:cubicBezTo>
                  <a:cubicBezTo>
                    <a:pt x="92" y="4"/>
                    <a:pt x="92" y="4"/>
                    <a:pt x="92" y="3"/>
                  </a:cubicBezTo>
                  <a:cubicBezTo>
                    <a:pt x="92" y="3"/>
                    <a:pt x="91" y="2"/>
                    <a:pt x="90" y="2"/>
                  </a:cubicBezTo>
                  <a:cubicBezTo>
                    <a:pt x="86" y="1"/>
                    <a:pt x="81" y="1"/>
                    <a:pt x="76" y="0"/>
                  </a:cubicBezTo>
                  <a:cubicBezTo>
                    <a:pt x="76" y="0"/>
                    <a:pt x="75" y="0"/>
                    <a:pt x="7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825"/>
            <p:cNvSpPr>
              <a:spLocks noEditPoints="1"/>
            </p:cNvSpPr>
            <p:nvPr/>
          </p:nvSpPr>
          <p:spPr bwMode="auto">
            <a:xfrm>
              <a:off x="3269" y="2690"/>
              <a:ext cx="408" cy="377"/>
            </a:xfrm>
            <a:custGeom>
              <a:avLst/>
              <a:gdLst>
                <a:gd name="T0" fmla="*/ 167 w 172"/>
                <a:gd name="T1" fmla="*/ 113 h 159"/>
                <a:gd name="T2" fmla="*/ 152 w 172"/>
                <a:gd name="T3" fmla="*/ 152 h 159"/>
                <a:gd name="T4" fmla="*/ 130 w 172"/>
                <a:gd name="T5" fmla="*/ 117 h 159"/>
                <a:gd name="T6" fmla="*/ 142 w 172"/>
                <a:gd name="T7" fmla="*/ 102 h 159"/>
                <a:gd name="T8" fmla="*/ 146 w 172"/>
                <a:gd name="T9" fmla="*/ 102 h 159"/>
                <a:gd name="T10" fmla="*/ 140 w 172"/>
                <a:gd name="T11" fmla="*/ 78 h 159"/>
                <a:gd name="T12" fmla="*/ 140 w 172"/>
                <a:gd name="T13" fmla="*/ 100 h 159"/>
                <a:gd name="T14" fmla="*/ 97 w 172"/>
                <a:gd name="T15" fmla="*/ 91 h 159"/>
                <a:gd name="T16" fmla="*/ 114 w 172"/>
                <a:gd name="T17" fmla="*/ 77 h 159"/>
                <a:gd name="T18" fmla="*/ 119 w 172"/>
                <a:gd name="T19" fmla="*/ 92 h 159"/>
                <a:gd name="T20" fmla="*/ 92 w 172"/>
                <a:gd name="T21" fmla="*/ 68 h 159"/>
                <a:gd name="T22" fmla="*/ 110 w 172"/>
                <a:gd name="T23" fmla="*/ 76 h 159"/>
                <a:gd name="T24" fmla="*/ 83 w 172"/>
                <a:gd name="T25" fmla="*/ 55 h 159"/>
                <a:gd name="T26" fmla="*/ 79 w 172"/>
                <a:gd name="T27" fmla="*/ 65 h 159"/>
                <a:gd name="T28" fmla="*/ 64 w 172"/>
                <a:gd name="T29" fmla="*/ 46 h 159"/>
                <a:gd name="T30" fmla="*/ 83 w 172"/>
                <a:gd name="T31" fmla="*/ 42 h 159"/>
                <a:gd name="T32" fmla="*/ 61 w 172"/>
                <a:gd name="T33" fmla="*/ 29 h 159"/>
                <a:gd name="T34" fmla="*/ 45 w 172"/>
                <a:gd name="T35" fmla="*/ 41 h 159"/>
                <a:gd name="T36" fmla="*/ 5 w 172"/>
                <a:gd name="T37" fmla="*/ 155 h 159"/>
                <a:gd name="T38" fmla="*/ 24 w 172"/>
                <a:gd name="T39" fmla="*/ 23 h 159"/>
                <a:gd name="T40" fmla="*/ 35 w 172"/>
                <a:gd name="T41" fmla="*/ 46 h 159"/>
                <a:gd name="T42" fmla="*/ 60 w 172"/>
                <a:gd name="T43" fmla="*/ 47 h 159"/>
                <a:gd name="T44" fmla="*/ 62 w 172"/>
                <a:gd name="T45" fmla="*/ 69 h 159"/>
                <a:gd name="T46" fmla="*/ 62 w 172"/>
                <a:gd name="T47" fmla="*/ 70 h 159"/>
                <a:gd name="T48" fmla="*/ 63 w 172"/>
                <a:gd name="T49" fmla="*/ 70 h 159"/>
                <a:gd name="T50" fmla="*/ 79 w 172"/>
                <a:gd name="T51" fmla="*/ 69 h 159"/>
                <a:gd name="T52" fmla="*/ 92 w 172"/>
                <a:gd name="T53" fmla="*/ 95 h 159"/>
                <a:gd name="T54" fmla="*/ 120 w 172"/>
                <a:gd name="T55" fmla="*/ 118 h 159"/>
                <a:gd name="T56" fmla="*/ 130 w 172"/>
                <a:gd name="T57" fmla="*/ 121 h 159"/>
                <a:gd name="T58" fmla="*/ 5 w 172"/>
                <a:gd name="T59" fmla="*/ 155 h 159"/>
                <a:gd name="T60" fmla="*/ 56 w 172"/>
                <a:gd name="T61" fmla="*/ 13 h 159"/>
                <a:gd name="T62" fmla="*/ 8 w 172"/>
                <a:gd name="T63" fmla="*/ 19 h 159"/>
                <a:gd name="T64" fmla="*/ 51 w 172"/>
                <a:gd name="T65" fmla="*/ 4 h 159"/>
                <a:gd name="T66" fmla="*/ 58 w 172"/>
                <a:gd name="T67" fmla="*/ 0 h 159"/>
                <a:gd name="T68" fmla="*/ 29 w 172"/>
                <a:gd name="T69" fmla="*/ 2 h 159"/>
                <a:gd name="T70" fmla="*/ 2 w 172"/>
                <a:gd name="T71" fmla="*/ 20 h 159"/>
                <a:gd name="T72" fmla="*/ 1 w 172"/>
                <a:gd name="T73" fmla="*/ 21 h 159"/>
                <a:gd name="T74" fmla="*/ 0 w 172"/>
                <a:gd name="T75" fmla="*/ 157 h 159"/>
                <a:gd name="T76" fmla="*/ 149 w 172"/>
                <a:gd name="T77" fmla="*/ 157 h 159"/>
                <a:gd name="T78" fmla="*/ 152 w 172"/>
                <a:gd name="T79" fmla="*/ 158 h 159"/>
                <a:gd name="T80" fmla="*/ 155 w 172"/>
                <a:gd name="T81" fmla="*/ 154 h 159"/>
                <a:gd name="T82" fmla="*/ 171 w 172"/>
                <a:gd name="T83" fmla="*/ 131 h 159"/>
                <a:gd name="T84" fmla="*/ 171 w 172"/>
                <a:gd name="T85" fmla="*/ 99 h 159"/>
                <a:gd name="T86" fmla="*/ 171 w 172"/>
                <a:gd name="T87" fmla="*/ 98 h 159"/>
                <a:gd name="T88" fmla="*/ 152 w 172"/>
                <a:gd name="T89" fmla="*/ 98 h 159"/>
                <a:gd name="T90" fmla="*/ 143 w 172"/>
                <a:gd name="T91" fmla="*/ 99 h 159"/>
                <a:gd name="T92" fmla="*/ 144 w 172"/>
                <a:gd name="T93" fmla="*/ 74 h 159"/>
                <a:gd name="T94" fmla="*/ 143 w 172"/>
                <a:gd name="T95" fmla="*/ 73 h 159"/>
                <a:gd name="T96" fmla="*/ 126 w 172"/>
                <a:gd name="T97" fmla="*/ 73 h 159"/>
                <a:gd name="T98" fmla="*/ 114 w 172"/>
                <a:gd name="T99" fmla="*/ 48 h 159"/>
                <a:gd name="T100" fmla="*/ 113 w 172"/>
                <a:gd name="T101" fmla="*/ 47 h 159"/>
                <a:gd name="T102" fmla="*/ 112 w 172"/>
                <a:gd name="T103" fmla="*/ 46 h 159"/>
                <a:gd name="T104" fmla="*/ 87 w 172"/>
                <a:gd name="T105" fmla="*/ 26 h 159"/>
                <a:gd name="T106" fmla="*/ 86 w 172"/>
                <a:gd name="T107" fmla="*/ 25 h 159"/>
                <a:gd name="T108" fmla="*/ 85 w 172"/>
                <a:gd name="T109" fmla="*/ 24 h 159"/>
                <a:gd name="T110" fmla="*/ 59 w 172"/>
                <a:gd name="T111" fmla="*/ 13 h 159"/>
                <a:gd name="T112" fmla="*/ 59 w 172"/>
                <a:gd name="T113" fmla="*/ 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2" h="159">
                  <a:moveTo>
                    <a:pt x="152" y="152"/>
                  </a:moveTo>
                  <a:cubicBezTo>
                    <a:pt x="151" y="141"/>
                    <a:pt x="150" y="130"/>
                    <a:pt x="150" y="119"/>
                  </a:cubicBezTo>
                  <a:cubicBezTo>
                    <a:pt x="156" y="113"/>
                    <a:pt x="161" y="108"/>
                    <a:pt x="168" y="103"/>
                  </a:cubicBezTo>
                  <a:cubicBezTo>
                    <a:pt x="168" y="106"/>
                    <a:pt x="167" y="110"/>
                    <a:pt x="167" y="113"/>
                  </a:cubicBezTo>
                  <a:cubicBezTo>
                    <a:pt x="167" y="116"/>
                    <a:pt x="167" y="118"/>
                    <a:pt x="167" y="120"/>
                  </a:cubicBezTo>
                  <a:cubicBezTo>
                    <a:pt x="167" y="124"/>
                    <a:pt x="167" y="128"/>
                    <a:pt x="167" y="131"/>
                  </a:cubicBezTo>
                  <a:cubicBezTo>
                    <a:pt x="167" y="131"/>
                    <a:pt x="168" y="132"/>
                    <a:pt x="168" y="132"/>
                  </a:cubicBezTo>
                  <a:cubicBezTo>
                    <a:pt x="163" y="139"/>
                    <a:pt x="158" y="146"/>
                    <a:pt x="152" y="152"/>
                  </a:cubicBezTo>
                  <a:moveTo>
                    <a:pt x="152" y="102"/>
                  </a:moveTo>
                  <a:cubicBezTo>
                    <a:pt x="156" y="102"/>
                    <a:pt x="159" y="102"/>
                    <a:pt x="163" y="102"/>
                  </a:cubicBezTo>
                  <a:cubicBezTo>
                    <a:pt x="157" y="106"/>
                    <a:pt x="152" y="112"/>
                    <a:pt x="147" y="117"/>
                  </a:cubicBezTo>
                  <a:cubicBezTo>
                    <a:pt x="139" y="117"/>
                    <a:pt x="136" y="117"/>
                    <a:pt x="130" y="117"/>
                  </a:cubicBezTo>
                  <a:cubicBezTo>
                    <a:pt x="129" y="117"/>
                    <a:pt x="128" y="117"/>
                    <a:pt x="126" y="117"/>
                  </a:cubicBezTo>
                  <a:cubicBezTo>
                    <a:pt x="128" y="116"/>
                    <a:pt x="131" y="113"/>
                    <a:pt x="133" y="111"/>
                  </a:cubicBezTo>
                  <a:cubicBezTo>
                    <a:pt x="136" y="108"/>
                    <a:pt x="139" y="105"/>
                    <a:pt x="141" y="103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2" y="102"/>
                    <a:pt x="142" y="102"/>
                    <a:pt x="143" y="102"/>
                  </a:cubicBezTo>
                  <a:cubicBezTo>
                    <a:pt x="143" y="102"/>
                    <a:pt x="143" y="102"/>
                    <a:pt x="143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5" y="102"/>
                    <a:pt x="146" y="102"/>
                  </a:cubicBezTo>
                  <a:cubicBezTo>
                    <a:pt x="148" y="102"/>
                    <a:pt x="150" y="102"/>
                    <a:pt x="152" y="102"/>
                  </a:cubicBezTo>
                  <a:moveTo>
                    <a:pt x="123" y="115"/>
                  </a:moveTo>
                  <a:cubicBezTo>
                    <a:pt x="123" y="107"/>
                    <a:pt x="123" y="104"/>
                    <a:pt x="122" y="94"/>
                  </a:cubicBezTo>
                  <a:cubicBezTo>
                    <a:pt x="128" y="88"/>
                    <a:pt x="133" y="83"/>
                    <a:pt x="140" y="78"/>
                  </a:cubicBezTo>
                  <a:cubicBezTo>
                    <a:pt x="140" y="80"/>
                    <a:pt x="140" y="83"/>
                    <a:pt x="140" y="86"/>
                  </a:cubicBezTo>
                  <a:cubicBezTo>
                    <a:pt x="140" y="87"/>
                    <a:pt x="140" y="89"/>
                    <a:pt x="140" y="91"/>
                  </a:cubicBezTo>
                  <a:cubicBezTo>
                    <a:pt x="140" y="93"/>
                    <a:pt x="140" y="96"/>
                    <a:pt x="140" y="99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39" y="100"/>
                    <a:pt x="139" y="100"/>
                    <a:pt x="139" y="100"/>
                  </a:cubicBezTo>
                  <a:cubicBezTo>
                    <a:pt x="137" y="102"/>
                    <a:pt x="134" y="105"/>
                    <a:pt x="130" y="109"/>
                  </a:cubicBezTo>
                  <a:cubicBezTo>
                    <a:pt x="128" y="111"/>
                    <a:pt x="126" y="113"/>
                    <a:pt x="123" y="115"/>
                  </a:cubicBezTo>
                  <a:moveTo>
                    <a:pt x="97" y="91"/>
                  </a:moveTo>
                  <a:cubicBezTo>
                    <a:pt x="100" y="89"/>
                    <a:pt x="103" y="87"/>
                    <a:pt x="106" y="84"/>
                  </a:cubicBezTo>
                  <a:cubicBezTo>
                    <a:pt x="108" y="83"/>
                    <a:pt x="110" y="81"/>
                    <a:pt x="111" y="80"/>
                  </a:cubicBezTo>
                  <a:cubicBezTo>
                    <a:pt x="112" y="79"/>
                    <a:pt x="113" y="78"/>
                    <a:pt x="113" y="78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7" y="77"/>
                    <a:pt x="121" y="77"/>
                    <a:pt x="126" y="77"/>
                  </a:cubicBezTo>
                  <a:cubicBezTo>
                    <a:pt x="129" y="77"/>
                    <a:pt x="133" y="77"/>
                    <a:pt x="136" y="77"/>
                  </a:cubicBezTo>
                  <a:cubicBezTo>
                    <a:pt x="130" y="81"/>
                    <a:pt x="125" y="87"/>
                    <a:pt x="119" y="92"/>
                  </a:cubicBezTo>
                  <a:cubicBezTo>
                    <a:pt x="114" y="91"/>
                    <a:pt x="110" y="91"/>
                    <a:pt x="106" y="91"/>
                  </a:cubicBezTo>
                  <a:cubicBezTo>
                    <a:pt x="103" y="91"/>
                    <a:pt x="101" y="91"/>
                    <a:pt x="97" y="91"/>
                  </a:cubicBezTo>
                  <a:moveTo>
                    <a:pt x="93" y="90"/>
                  </a:moveTo>
                  <a:cubicBezTo>
                    <a:pt x="93" y="81"/>
                    <a:pt x="92" y="77"/>
                    <a:pt x="92" y="68"/>
                  </a:cubicBezTo>
                  <a:cubicBezTo>
                    <a:pt x="98" y="62"/>
                    <a:pt x="103" y="56"/>
                    <a:pt x="110" y="52"/>
                  </a:cubicBezTo>
                  <a:cubicBezTo>
                    <a:pt x="110" y="52"/>
                    <a:pt x="110" y="53"/>
                    <a:pt x="110" y="54"/>
                  </a:cubicBezTo>
                  <a:cubicBezTo>
                    <a:pt x="110" y="59"/>
                    <a:pt x="110" y="66"/>
                    <a:pt x="110" y="72"/>
                  </a:cubicBezTo>
                  <a:cubicBezTo>
                    <a:pt x="110" y="73"/>
                    <a:pt x="110" y="74"/>
                    <a:pt x="110" y="76"/>
                  </a:cubicBezTo>
                  <a:cubicBezTo>
                    <a:pt x="108" y="77"/>
                    <a:pt x="105" y="80"/>
                    <a:pt x="102" y="83"/>
                  </a:cubicBezTo>
                  <a:cubicBezTo>
                    <a:pt x="99" y="86"/>
                    <a:pt x="96" y="88"/>
                    <a:pt x="93" y="90"/>
                  </a:cubicBezTo>
                  <a:moveTo>
                    <a:pt x="70" y="65"/>
                  </a:moveTo>
                  <a:cubicBezTo>
                    <a:pt x="75" y="62"/>
                    <a:pt x="80" y="58"/>
                    <a:pt x="83" y="55"/>
                  </a:cubicBezTo>
                  <a:cubicBezTo>
                    <a:pt x="85" y="53"/>
                    <a:pt x="85" y="53"/>
                    <a:pt x="87" y="52"/>
                  </a:cubicBezTo>
                  <a:cubicBezTo>
                    <a:pt x="91" y="51"/>
                    <a:pt x="98" y="51"/>
                    <a:pt x="105" y="51"/>
                  </a:cubicBezTo>
                  <a:cubicBezTo>
                    <a:pt x="100" y="55"/>
                    <a:pt x="95" y="60"/>
                    <a:pt x="89" y="65"/>
                  </a:cubicBezTo>
                  <a:cubicBezTo>
                    <a:pt x="85" y="65"/>
                    <a:pt x="82" y="65"/>
                    <a:pt x="79" y="65"/>
                  </a:cubicBezTo>
                  <a:cubicBezTo>
                    <a:pt x="76" y="65"/>
                    <a:pt x="73" y="65"/>
                    <a:pt x="70" y="65"/>
                  </a:cubicBezTo>
                  <a:moveTo>
                    <a:pt x="65" y="65"/>
                  </a:moveTo>
                  <a:cubicBezTo>
                    <a:pt x="64" y="59"/>
                    <a:pt x="63" y="57"/>
                    <a:pt x="63" y="53"/>
                  </a:cubicBezTo>
                  <a:cubicBezTo>
                    <a:pt x="63" y="51"/>
                    <a:pt x="64" y="49"/>
                    <a:pt x="64" y="46"/>
                  </a:cubicBezTo>
                  <a:cubicBezTo>
                    <a:pt x="64" y="46"/>
                    <a:pt x="64" y="46"/>
                    <a:pt x="64" y="46"/>
                  </a:cubicBezTo>
                  <a:cubicBezTo>
                    <a:pt x="71" y="40"/>
                    <a:pt x="76" y="34"/>
                    <a:pt x="83" y="29"/>
                  </a:cubicBezTo>
                  <a:cubicBezTo>
                    <a:pt x="83" y="32"/>
                    <a:pt x="83" y="34"/>
                    <a:pt x="83" y="37"/>
                  </a:cubicBezTo>
                  <a:cubicBezTo>
                    <a:pt x="83" y="39"/>
                    <a:pt x="83" y="40"/>
                    <a:pt x="83" y="42"/>
                  </a:cubicBezTo>
                  <a:cubicBezTo>
                    <a:pt x="83" y="45"/>
                    <a:pt x="83" y="47"/>
                    <a:pt x="83" y="50"/>
                  </a:cubicBezTo>
                  <a:cubicBezTo>
                    <a:pt x="82" y="51"/>
                    <a:pt x="81" y="51"/>
                    <a:pt x="80" y="52"/>
                  </a:cubicBezTo>
                  <a:cubicBezTo>
                    <a:pt x="77" y="56"/>
                    <a:pt x="70" y="61"/>
                    <a:pt x="65" y="65"/>
                  </a:cubicBezTo>
                  <a:moveTo>
                    <a:pt x="61" y="29"/>
                  </a:moveTo>
                  <a:cubicBezTo>
                    <a:pt x="66" y="29"/>
                    <a:pt x="72" y="28"/>
                    <a:pt x="79" y="28"/>
                  </a:cubicBezTo>
                  <a:cubicBezTo>
                    <a:pt x="72" y="33"/>
                    <a:pt x="68" y="38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6" y="42"/>
                    <a:pt x="51" y="41"/>
                    <a:pt x="45" y="41"/>
                  </a:cubicBezTo>
                  <a:cubicBezTo>
                    <a:pt x="44" y="41"/>
                    <a:pt x="42" y="41"/>
                    <a:pt x="41" y="41"/>
                  </a:cubicBezTo>
                  <a:cubicBezTo>
                    <a:pt x="46" y="37"/>
                    <a:pt x="52" y="33"/>
                    <a:pt x="58" y="29"/>
                  </a:cubicBezTo>
                  <a:cubicBezTo>
                    <a:pt x="59" y="29"/>
                    <a:pt x="60" y="29"/>
                    <a:pt x="61" y="29"/>
                  </a:cubicBezTo>
                  <a:moveTo>
                    <a:pt x="5" y="155"/>
                  </a:moveTo>
                  <a:cubicBezTo>
                    <a:pt x="5" y="143"/>
                    <a:pt x="6" y="133"/>
                    <a:pt x="6" y="124"/>
                  </a:cubicBezTo>
                  <a:cubicBezTo>
                    <a:pt x="6" y="98"/>
                    <a:pt x="5" y="78"/>
                    <a:pt x="5" y="52"/>
                  </a:cubicBezTo>
                  <a:cubicBezTo>
                    <a:pt x="5" y="43"/>
                    <a:pt x="5" y="34"/>
                    <a:pt x="5" y="23"/>
                  </a:cubicBezTo>
                  <a:cubicBezTo>
                    <a:pt x="12" y="23"/>
                    <a:pt x="18" y="23"/>
                    <a:pt x="24" y="23"/>
                  </a:cubicBezTo>
                  <a:cubicBezTo>
                    <a:pt x="27" y="23"/>
                    <a:pt x="29" y="23"/>
                    <a:pt x="32" y="23"/>
                  </a:cubicBezTo>
                  <a:cubicBezTo>
                    <a:pt x="33" y="31"/>
                    <a:pt x="33" y="35"/>
                    <a:pt x="34" y="43"/>
                  </a:cubicBezTo>
                  <a:cubicBezTo>
                    <a:pt x="34" y="44"/>
                    <a:pt x="34" y="45"/>
                    <a:pt x="34" y="45"/>
                  </a:cubicBezTo>
                  <a:cubicBezTo>
                    <a:pt x="35" y="45"/>
                    <a:pt x="35" y="46"/>
                    <a:pt x="35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9" y="45"/>
                    <a:pt x="42" y="45"/>
                    <a:pt x="45" y="45"/>
                  </a:cubicBezTo>
                  <a:cubicBezTo>
                    <a:pt x="50" y="45"/>
                    <a:pt x="55" y="45"/>
                    <a:pt x="60" y="47"/>
                  </a:cubicBezTo>
                  <a:cubicBezTo>
                    <a:pt x="60" y="49"/>
                    <a:pt x="60" y="51"/>
                    <a:pt x="60" y="53"/>
                  </a:cubicBezTo>
                  <a:cubicBezTo>
                    <a:pt x="60" y="58"/>
                    <a:pt x="60" y="61"/>
                    <a:pt x="61" y="68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70" y="69"/>
                    <a:pt x="74" y="69"/>
                    <a:pt x="79" y="69"/>
                  </a:cubicBezTo>
                  <a:cubicBezTo>
                    <a:pt x="82" y="69"/>
                    <a:pt x="85" y="69"/>
                    <a:pt x="88" y="69"/>
                  </a:cubicBezTo>
                  <a:cubicBezTo>
                    <a:pt x="89" y="79"/>
                    <a:pt x="89" y="83"/>
                    <a:pt x="90" y="94"/>
                  </a:cubicBezTo>
                  <a:cubicBezTo>
                    <a:pt x="90" y="94"/>
                    <a:pt x="90" y="95"/>
                    <a:pt x="91" y="95"/>
                  </a:cubicBezTo>
                  <a:cubicBezTo>
                    <a:pt x="91" y="95"/>
                    <a:pt x="91" y="95"/>
                    <a:pt x="92" y="95"/>
                  </a:cubicBezTo>
                  <a:cubicBezTo>
                    <a:pt x="92" y="95"/>
                    <a:pt x="92" y="95"/>
                    <a:pt x="92" y="95"/>
                  </a:cubicBezTo>
                  <a:cubicBezTo>
                    <a:pt x="98" y="95"/>
                    <a:pt x="102" y="95"/>
                    <a:pt x="106" y="95"/>
                  </a:cubicBezTo>
                  <a:cubicBezTo>
                    <a:pt x="110" y="95"/>
                    <a:pt x="113" y="95"/>
                    <a:pt x="118" y="95"/>
                  </a:cubicBezTo>
                  <a:cubicBezTo>
                    <a:pt x="119" y="105"/>
                    <a:pt x="120" y="108"/>
                    <a:pt x="120" y="118"/>
                  </a:cubicBezTo>
                  <a:cubicBezTo>
                    <a:pt x="120" y="118"/>
                    <a:pt x="120" y="119"/>
                    <a:pt x="120" y="119"/>
                  </a:cubicBezTo>
                  <a:cubicBezTo>
                    <a:pt x="120" y="120"/>
                    <a:pt x="120" y="120"/>
                    <a:pt x="120" y="120"/>
                  </a:cubicBezTo>
                  <a:cubicBezTo>
                    <a:pt x="120" y="120"/>
                    <a:pt x="121" y="121"/>
                    <a:pt x="122" y="121"/>
                  </a:cubicBezTo>
                  <a:cubicBezTo>
                    <a:pt x="125" y="121"/>
                    <a:pt x="128" y="121"/>
                    <a:pt x="130" y="121"/>
                  </a:cubicBezTo>
                  <a:cubicBezTo>
                    <a:pt x="135" y="121"/>
                    <a:pt x="139" y="121"/>
                    <a:pt x="146" y="120"/>
                  </a:cubicBezTo>
                  <a:cubicBezTo>
                    <a:pt x="147" y="132"/>
                    <a:pt x="148" y="143"/>
                    <a:pt x="148" y="154"/>
                  </a:cubicBezTo>
                  <a:cubicBezTo>
                    <a:pt x="124" y="153"/>
                    <a:pt x="104" y="152"/>
                    <a:pt x="84" y="152"/>
                  </a:cubicBezTo>
                  <a:cubicBezTo>
                    <a:pt x="59" y="152"/>
                    <a:pt x="35" y="153"/>
                    <a:pt x="5" y="155"/>
                  </a:cubicBezTo>
                  <a:moveTo>
                    <a:pt x="37" y="40"/>
                  </a:moveTo>
                  <a:cubicBezTo>
                    <a:pt x="37" y="33"/>
                    <a:pt x="36" y="29"/>
                    <a:pt x="35" y="21"/>
                  </a:cubicBezTo>
                  <a:cubicBezTo>
                    <a:pt x="42" y="15"/>
                    <a:pt x="49" y="10"/>
                    <a:pt x="56" y="6"/>
                  </a:cubicBezTo>
                  <a:cubicBezTo>
                    <a:pt x="56" y="8"/>
                    <a:pt x="56" y="10"/>
                    <a:pt x="56" y="13"/>
                  </a:cubicBezTo>
                  <a:cubicBezTo>
                    <a:pt x="56" y="15"/>
                    <a:pt x="56" y="16"/>
                    <a:pt x="56" y="18"/>
                  </a:cubicBezTo>
                  <a:cubicBezTo>
                    <a:pt x="56" y="21"/>
                    <a:pt x="55" y="23"/>
                    <a:pt x="55" y="26"/>
                  </a:cubicBezTo>
                  <a:cubicBezTo>
                    <a:pt x="49" y="30"/>
                    <a:pt x="43" y="35"/>
                    <a:pt x="37" y="40"/>
                  </a:cubicBezTo>
                  <a:moveTo>
                    <a:pt x="8" y="19"/>
                  </a:moveTo>
                  <a:cubicBezTo>
                    <a:pt x="13" y="16"/>
                    <a:pt x="18" y="13"/>
                    <a:pt x="24" y="9"/>
                  </a:cubicBezTo>
                  <a:cubicBezTo>
                    <a:pt x="26" y="8"/>
                    <a:pt x="28" y="7"/>
                    <a:pt x="30" y="6"/>
                  </a:cubicBezTo>
                  <a:cubicBezTo>
                    <a:pt x="32" y="5"/>
                    <a:pt x="37" y="5"/>
                    <a:pt x="42" y="5"/>
                  </a:cubicBezTo>
                  <a:cubicBezTo>
                    <a:pt x="45" y="5"/>
                    <a:pt x="48" y="4"/>
                    <a:pt x="51" y="4"/>
                  </a:cubicBezTo>
                  <a:cubicBezTo>
                    <a:pt x="44" y="9"/>
                    <a:pt x="37" y="14"/>
                    <a:pt x="32" y="19"/>
                  </a:cubicBezTo>
                  <a:cubicBezTo>
                    <a:pt x="29" y="19"/>
                    <a:pt x="27" y="19"/>
                    <a:pt x="24" y="19"/>
                  </a:cubicBezTo>
                  <a:cubicBezTo>
                    <a:pt x="19" y="19"/>
                    <a:pt x="14" y="19"/>
                    <a:pt x="8" y="19"/>
                  </a:cubicBezTo>
                  <a:moveTo>
                    <a:pt x="58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1"/>
                    <a:pt x="47" y="1"/>
                    <a:pt x="42" y="1"/>
                  </a:cubicBezTo>
                  <a:cubicBezTo>
                    <a:pt x="37" y="1"/>
                    <a:pt x="32" y="2"/>
                    <a:pt x="29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6" y="3"/>
                    <a:pt x="24" y="5"/>
                    <a:pt x="22" y="6"/>
                  </a:cubicBezTo>
                  <a:cubicBezTo>
                    <a:pt x="15" y="10"/>
                    <a:pt x="9" y="14"/>
                    <a:pt x="3" y="18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33"/>
                    <a:pt x="1" y="43"/>
                    <a:pt x="1" y="52"/>
                  </a:cubicBezTo>
                  <a:cubicBezTo>
                    <a:pt x="1" y="78"/>
                    <a:pt x="2" y="98"/>
                    <a:pt x="2" y="124"/>
                  </a:cubicBezTo>
                  <a:cubicBezTo>
                    <a:pt x="2" y="133"/>
                    <a:pt x="2" y="143"/>
                    <a:pt x="2" y="155"/>
                  </a:cubicBezTo>
                  <a:cubicBezTo>
                    <a:pt x="1" y="155"/>
                    <a:pt x="0" y="156"/>
                    <a:pt x="0" y="157"/>
                  </a:cubicBezTo>
                  <a:cubicBezTo>
                    <a:pt x="0" y="158"/>
                    <a:pt x="1" y="158"/>
                    <a:pt x="2" y="158"/>
                  </a:cubicBezTo>
                  <a:cubicBezTo>
                    <a:pt x="2" y="158"/>
                    <a:pt x="2" y="158"/>
                    <a:pt x="2" y="158"/>
                  </a:cubicBezTo>
                  <a:cubicBezTo>
                    <a:pt x="33" y="157"/>
                    <a:pt x="58" y="156"/>
                    <a:pt x="84" y="156"/>
                  </a:cubicBezTo>
                  <a:cubicBezTo>
                    <a:pt x="104" y="156"/>
                    <a:pt x="125" y="157"/>
                    <a:pt x="149" y="157"/>
                  </a:cubicBezTo>
                  <a:cubicBezTo>
                    <a:pt x="149" y="158"/>
                    <a:pt x="150" y="159"/>
                    <a:pt x="150" y="159"/>
                  </a:cubicBezTo>
                  <a:cubicBezTo>
                    <a:pt x="150" y="159"/>
                    <a:pt x="150" y="159"/>
                    <a:pt x="150" y="159"/>
                  </a:cubicBezTo>
                  <a:cubicBezTo>
                    <a:pt x="151" y="159"/>
                    <a:pt x="152" y="158"/>
                    <a:pt x="152" y="158"/>
                  </a:cubicBezTo>
                  <a:cubicBezTo>
                    <a:pt x="152" y="158"/>
                    <a:pt x="152" y="158"/>
                    <a:pt x="152" y="158"/>
                  </a:cubicBezTo>
                  <a:cubicBezTo>
                    <a:pt x="153" y="158"/>
                    <a:pt x="153" y="158"/>
                    <a:pt x="154" y="158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5" y="158"/>
                    <a:pt x="156" y="157"/>
                    <a:pt x="156" y="156"/>
                  </a:cubicBezTo>
                  <a:cubicBezTo>
                    <a:pt x="156" y="155"/>
                    <a:pt x="155" y="155"/>
                    <a:pt x="155" y="154"/>
                  </a:cubicBezTo>
                  <a:cubicBezTo>
                    <a:pt x="161" y="148"/>
                    <a:pt x="167" y="141"/>
                    <a:pt x="172" y="133"/>
                  </a:cubicBezTo>
                  <a:cubicBezTo>
                    <a:pt x="172" y="133"/>
                    <a:pt x="172" y="132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31"/>
                    <a:pt x="171" y="131"/>
                    <a:pt x="171" y="131"/>
                  </a:cubicBezTo>
                  <a:cubicBezTo>
                    <a:pt x="171" y="128"/>
                    <a:pt x="171" y="124"/>
                    <a:pt x="171" y="120"/>
                  </a:cubicBezTo>
                  <a:cubicBezTo>
                    <a:pt x="171" y="118"/>
                    <a:pt x="171" y="116"/>
                    <a:pt x="171" y="113"/>
                  </a:cubicBezTo>
                  <a:cubicBezTo>
                    <a:pt x="171" y="108"/>
                    <a:pt x="171" y="103"/>
                    <a:pt x="171" y="100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70" y="98"/>
                    <a:pt x="170" y="98"/>
                    <a:pt x="170" y="98"/>
                  </a:cubicBezTo>
                  <a:cubicBezTo>
                    <a:pt x="163" y="98"/>
                    <a:pt x="157" y="98"/>
                    <a:pt x="152" y="98"/>
                  </a:cubicBezTo>
                  <a:cubicBezTo>
                    <a:pt x="150" y="98"/>
                    <a:pt x="148" y="98"/>
                    <a:pt x="146" y="98"/>
                  </a:cubicBezTo>
                  <a:cubicBezTo>
                    <a:pt x="145" y="98"/>
                    <a:pt x="145" y="98"/>
                    <a:pt x="145" y="98"/>
                  </a:cubicBezTo>
                  <a:cubicBezTo>
                    <a:pt x="144" y="99"/>
                    <a:pt x="144" y="99"/>
                    <a:pt x="143" y="99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96"/>
                    <a:pt x="143" y="93"/>
                    <a:pt x="143" y="91"/>
                  </a:cubicBezTo>
                  <a:cubicBezTo>
                    <a:pt x="143" y="89"/>
                    <a:pt x="143" y="87"/>
                    <a:pt x="143" y="86"/>
                  </a:cubicBezTo>
                  <a:cubicBezTo>
                    <a:pt x="143" y="82"/>
                    <a:pt x="143" y="78"/>
                    <a:pt x="144" y="75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4" y="74"/>
                    <a:pt x="144" y="74"/>
                    <a:pt x="144" y="74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42" y="73"/>
                    <a:pt x="142" y="73"/>
                    <a:pt x="142" y="73"/>
                  </a:cubicBezTo>
                  <a:cubicBezTo>
                    <a:pt x="137" y="73"/>
                    <a:pt x="131" y="73"/>
                    <a:pt x="126" y="73"/>
                  </a:cubicBezTo>
                  <a:cubicBezTo>
                    <a:pt x="121" y="73"/>
                    <a:pt x="117" y="73"/>
                    <a:pt x="114" y="74"/>
                  </a:cubicBezTo>
                  <a:cubicBezTo>
                    <a:pt x="114" y="73"/>
                    <a:pt x="114" y="73"/>
                    <a:pt x="114" y="72"/>
                  </a:cubicBezTo>
                  <a:cubicBezTo>
                    <a:pt x="114" y="66"/>
                    <a:pt x="114" y="59"/>
                    <a:pt x="114" y="54"/>
                  </a:cubicBezTo>
                  <a:cubicBezTo>
                    <a:pt x="114" y="52"/>
                    <a:pt x="114" y="50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03" y="47"/>
                    <a:pt x="92" y="47"/>
                    <a:pt x="86" y="49"/>
                  </a:cubicBezTo>
                  <a:cubicBezTo>
                    <a:pt x="86" y="46"/>
                    <a:pt x="86" y="44"/>
                    <a:pt x="86" y="42"/>
                  </a:cubicBezTo>
                  <a:cubicBezTo>
                    <a:pt x="86" y="40"/>
                    <a:pt x="86" y="39"/>
                    <a:pt x="86" y="37"/>
                  </a:cubicBezTo>
                  <a:cubicBezTo>
                    <a:pt x="86" y="33"/>
                    <a:pt x="86" y="29"/>
                    <a:pt x="87" y="26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7" y="25"/>
                    <a:pt x="87" y="25"/>
                    <a:pt x="87" y="25"/>
                  </a:cubicBezTo>
                  <a:cubicBezTo>
                    <a:pt x="86" y="25"/>
                    <a:pt x="86" y="25"/>
                    <a:pt x="86" y="25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85" y="24"/>
                    <a:pt x="85" y="24"/>
                    <a:pt x="85" y="24"/>
                  </a:cubicBezTo>
                  <a:cubicBezTo>
                    <a:pt x="77" y="25"/>
                    <a:pt x="67" y="25"/>
                    <a:pt x="61" y="25"/>
                  </a:cubicBezTo>
                  <a:cubicBezTo>
                    <a:pt x="60" y="25"/>
                    <a:pt x="60" y="25"/>
                    <a:pt x="59" y="25"/>
                  </a:cubicBezTo>
                  <a:cubicBezTo>
                    <a:pt x="59" y="23"/>
                    <a:pt x="59" y="20"/>
                    <a:pt x="59" y="18"/>
                  </a:cubicBezTo>
                  <a:cubicBezTo>
                    <a:pt x="59" y="16"/>
                    <a:pt x="59" y="15"/>
                    <a:pt x="59" y="13"/>
                  </a:cubicBezTo>
                  <a:cubicBezTo>
                    <a:pt x="59" y="9"/>
                    <a:pt x="59" y="6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0"/>
                    <a:pt x="58" y="0"/>
                    <a:pt x="5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826"/>
            <p:cNvSpPr>
              <a:spLocks noEditPoints="1"/>
            </p:cNvSpPr>
            <p:nvPr/>
          </p:nvSpPr>
          <p:spPr bwMode="auto">
            <a:xfrm>
              <a:off x="3558" y="2981"/>
              <a:ext cx="52" cy="64"/>
            </a:xfrm>
            <a:custGeom>
              <a:avLst/>
              <a:gdLst>
                <a:gd name="T0" fmla="*/ 6 w 22"/>
                <a:gd name="T1" fmla="*/ 14 h 27"/>
                <a:gd name="T2" fmla="*/ 6 w 22"/>
                <a:gd name="T3" fmla="*/ 4 h 27"/>
                <a:gd name="T4" fmla="*/ 10 w 22"/>
                <a:gd name="T5" fmla="*/ 3 h 27"/>
                <a:gd name="T6" fmla="*/ 16 w 22"/>
                <a:gd name="T7" fmla="*/ 3 h 27"/>
                <a:gd name="T8" fmla="*/ 17 w 22"/>
                <a:gd name="T9" fmla="*/ 3 h 27"/>
                <a:gd name="T10" fmla="*/ 18 w 22"/>
                <a:gd name="T11" fmla="*/ 4 h 27"/>
                <a:gd name="T12" fmla="*/ 16 w 22"/>
                <a:gd name="T13" fmla="*/ 7 h 27"/>
                <a:gd name="T14" fmla="*/ 12 w 22"/>
                <a:gd name="T15" fmla="*/ 7 h 27"/>
                <a:gd name="T16" fmla="*/ 10 w 22"/>
                <a:gd name="T17" fmla="*/ 11 h 27"/>
                <a:gd name="T18" fmla="*/ 11 w 22"/>
                <a:gd name="T19" fmla="*/ 11 h 27"/>
                <a:gd name="T20" fmla="*/ 15 w 22"/>
                <a:gd name="T21" fmla="*/ 23 h 27"/>
                <a:gd name="T22" fmla="*/ 9 w 22"/>
                <a:gd name="T23" fmla="*/ 24 h 27"/>
                <a:gd name="T24" fmla="*/ 4 w 22"/>
                <a:gd name="T25" fmla="*/ 24 h 27"/>
                <a:gd name="T26" fmla="*/ 5 w 22"/>
                <a:gd name="T27" fmla="*/ 21 h 27"/>
                <a:gd name="T28" fmla="*/ 5 w 22"/>
                <a:gd name="T29" fmla="*/ 21 h 27"/>
                <a:gd name="T30" fmla="*/ 9 w 22"/>
                <a:gd name="T31" fmla="*/ 21 h 27"/>
                <a:gd name="T32" fmla="*/ 13 w 22"/>
                <a:gd name="T33" fmla="*/ 15 h 27"/>
                <a:gd name="T34" fmla="*/ 8 w 22"/>
                <a:gd name="T35" fmla="*/ 14 h 27"/>
                <a:gd name="T36" fmla="*/ 6 w 22"/>
                <a:gd name="T37" fmla="*/ 14 h 27"/>
                <a:gd name="T38" fmla="*/ 10 w 22"/>
                <a:gd name="T39" fmla="*/ 0 h 27"/>
                <a:gd name="T40" fmla="*/ 3 w 22"/>
                <a:gd name="T41" fmla="*/ 4 h 27"/>
                <a:gd name="T42" fmla="*/ 3 w 22"/>
                <a:gd name="T43" fmla="*/ 14 h 27"/>
                <a:gd name="T44" fmla="*/ 4 w 22"/>
                <a:gd name="T45" fmla="*/ 16 h 27"/>
                <a:gd name="T46" fmla="*/ 6 w 22"/>
                <a:gd name="T47" fmla="*/ 17 h 27"/>
                <a:gd name="T48" fmla="*/ 6 w 22"/>
                <a:gd name="T49" fmla="*/ 17 h 27"/>
                <a:gd name="T50" fmla="*/ 8 w 22"/>
                <a:gd name="T51" fmla="*/ 17 h 27"/>
                <a:gd name="T52" fmla="*/ 11 w 22"/>
                <a:gd name="T53" fmla="*/ 17 h 27"/>
                <a:gd name="T54" fmla="*/ 9 w 22"/>
                <a:gd name="T55" fmla="*/ 18 h 27"/>
                <a:gd name="T56" fmla="*/ 8 w 22"/>
                <a:gd name="T57" fmla="*/ 18 h 27"/>
                <a:gd name="T58" fmla="*/ 5 w 22"/>
                <a:gd name="T59" fmla="*/ 18 h 27"/>
                <a:gd name="T60" fmla="*/ 2 w 22"/>
                <a:gd name="T61" fmla="*/ 20 h 27"/>
                <a:gd name="T62" fmla="*/ 2 w 22"/>
                <a:gd name="T63" fmla="*/ 20 h 27"/>
                <a:gd name="T64" fmla="*/ 1 w 22"/>
                <a:gd name="T65" fmla="*/ 25 h 27"/>
                <a:gd name="T66" fmla="*/ 3 w 22"/>
                <a:gd name="T67" fmla="*/ 26 h 27"/>
                <a:gd name="T68" fmla="*/ 9 w 22"/>
                <a:gd name="T69" fmla="*/ 27 h 27"/>
                <a:gd name="T70" fmla="*/ 16 w 22"/>
                <a:gd name="T71" fmla="*/ 26 h 27"/>
                <a:gd name="T72" fmla="*/ 22 w 22"/>
                <a:gd name="T73" fmla="*/ 16 h 27"/>
                <a:gd name="T74" fmla="*/ 17 w 22"/>
                <a:gd name="T75" fmla="*/ 10 h 27"/>
                <a:gd name="T76" fmla="*/ 20 w 22"/>
                <a:gd name="T77" fmla="*/ 8 h 27"/>
                <a:gd name="T78" fmla="*/ 21 w 22"/>
                <a:gd name="T79" fmla="*/ 5 h 27"/>
                <a:gd name="T80" fmla="*/ 21 w 22"/>
                <a:gd name="T81" fmla="*/ 4 h 27"/>
                <a:gd name="T82" fmla="*/ 17 w 22"/>
                <a:gd name="T83" fmla="*/ 0 h 27"/>
                <a:gd name="T84" fmla="*/ 16 w 22"/>
                <a:gd name="T85" fmla="*/ 0 h 27"/>
                <a:gd name="T86" fmla="*/ 16 w 22"/>
                <a:gd name="T87" fmla="*/ 0 h 27"/>
                <a:gd name="T88" fmla="*/ 14 w 22"/>
                <a:gd name="T89" fmla="*/ 0 h 27"/>
                <a:gd name="T90" fmla="*/ 10 w 22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" h="27">
                  <a:moveTo>
                    <a:pt x="6" y="14"/>
                  </a:moveTo>
                  <a:cubicBezTo>
                    <a:pt x="6" y="11"/>
                    <a:pt x="6" y="7"/>
                    <a:pt x="6" y="4"/>
                  </a:cubicBezTo>
                  <a:cubicBezTo>
                    <a:pt x="6" y="3"/>
                    <a:pt x="7" y="3"/>
                    <a:pt x="10" y="3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6" y="3"/>
                    <a:pt x="17" y="3"/>
                    <a:pt x="17" y="3"/>
                  </a:cubicBezTo>
                  <a:cubicBezTo>
                    <a:pt x="18" y="3"/>
                    <a:pt x="18" y="3"/>
                    <a:pt x="18" y="4"/>
                  </a:cubicBezTo>
                  <a:cubicBezTo>
                    <a:pt x="18" y="6"/>
                    <a:pt x="19" y="7"/>
                    <a:pt x="16" y="7"/>
                  </a:cubicBezTo>
                  <a:cubicBezTo>
                    <a:pt x="15" y="7"/>
                    <a:pt x="13" y="7"/>
                    <a:pt x="12" y="7"/>
                  </a:cubicBezTo>
                  <a:cubicBezTo>
                    <a:pt x="10" y="7"/>
                    <a:pt x="10" y="7"/>
                    <a:pt x="10" y="11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9" y="11"/>
                    <a:pt x="22" y="20"/>
                    <a:pt x="15" y="23"/>
                  </a:cubicBezTo>
                  <a:cubicBezTo>
                    <a:pt x="13" y="24"/>
                    <a:pt x="11" y="24"/>
                    <a:pt x="9" y="24"/>
                  </a:cubicBezTo>
                  <a:cubicBezTo>
                    <a:pt x="7" y="24"/>
                    <a:pt x="5" y="24"/>
                    <a:pt x="4" y="24"/>
                  </a:cubicBezTo>
                  <a:cubicBezTo>
                    <a:pt x="4" y="23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1"/>
                    <a:pt x="8" y="21"/>
                    <a:pt x="9" y="21"/>
                  </a:cubicBezTo>
                  <a:cubicBezTo>
                    <a:pt x="13" y="21"/>
                    <a:pt x="17" y="17"/>
                    <a:pt x="13" y="15"/>
                  </a:cubicBezTo>
                  <a:cubicBezTo>
                    <a:pt x="11" y="14"/>
                    <a:pt x="10" y="14"/>
                    <a:pt x="8" y="14"/>
                  </a:cubicBezTo>
                  <a:cubicBezTo>
                    <a:pt x="7" y="14"/>
                    <a:pt x="6" y="14"/>
                    <a:pt x="6" y="14"/>
                  </a:cubicBezTo>
                  <a:moveTo>
                    <a:pt x="10" y="0"/>
                  </a:moveTo>
                  <a:cubicBezTo>
                    <a:pt x="4" y="0"/>
                    <a:pt x="3" y="2"/>
                    <a:pt x="3" y="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5"/>
                    <a:pt x="3" y="16"/>
                    <a:pt x="4" y="16"/>
                  </a:cubicBezTo>
                  <a:cubicBezTo>
                    <a:pt x="4" y="17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7" y="17"/>
                    <a:pt x="8" y="17"/>
                    <a:pt x="8" y="17"/>
                  </a:cubicBezTo>
                  <a:cubicBezTo>
                    <a:pt x="10" y="17"/>
                    <a:pt x="11" y="17"/>
                    <a:pt x="11" y="17"/>
                  </a:cubicBezTo>
                  <a:cubicBezTo>
                    <a:pt x="11" y="18"/>
                    <a:pt x="10" y="18"/>
                    <a:pt x="9" y="18"/>
                  </a:cubicBezTo>
                  <a:cubicBezTo>
                    <a:pt x="9" y="18"/>
                    <a:pt x="8" y="18"/>
                    <a:pt x="8" y="18"/>
                  </a:cubicBezTo>
                  <a:cubicBezTo>
                    <a:pt x="7" y="18"/>
                    <a:pt x="6" y="18"/>
                    <a:pt x="5" y="18"/>
                  </a:cubicBezTo>
                  <a:cubicBezTo>
                    <a:pt x="3" y="18"/>
                    <a:pt x="2" y="19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1" y="22"/>
                    <a:pt x="0" y="23"/>
                    <a:pt x="1" y="25"/>
                  </a:cubicBezTo>
                  <a:cubicBezTo>
                    <a:pt x="2" y="26"/>
                    <a:pt x="2" y="26"/>
                    <a:pt x="3" y="26"/>
                  </a:cubicBezTo>
                  <a:cubicBezTo>
                    <a:pt x="5" y="27"/>
                    <a:pt x="7" y="27"/>
                    <a:pt x="9" y="27"/>
                  </a:cubicBezTo>
                  <a:cubicBezTo>
                    <a:pt x="12" y="27"/>
                    <a:pt x="14" y="27"/>
                    <a:pt x="16" y="26"/>
                  </a:cubicBezTo>
                  <a:cubicBezTo>
                    <a:pt x="20" y="24"/>
                    <a:pt x="22" y="20"/>
                    <a:pt x="22" y="16"/>
                  </a:cubicBezTo>
                  <a:cubicBezTo>
                    <a:pt x="21" y="13"/>
                    <a:pt x="19" y="11"/>
                    <a:pt x="17" y="10"/>
                  </a:cubicBezTo>
                  <a:cubicBezTo>
                    <a:pt x="18" y="9"/>
                    <a:pt x="19" y="9"/>
                    <a:pt x="20" y="8"/>
                  </a:cubicBezTo>
                  <a:cubicBezTo>
                    <a:pt x="21" y="7"/>
                    <a:pt x="21" y="6"/>
                    <a:pt x="21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0"/>
                    <a:pt x="18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827"/>
            <p:cNvSpPr>
              <a:spLocks noEditPoints="1"/>
            </p:cNvSpPr>
            <p:nvPr/>
          </p:nvSpPr>
          <p:spPr bwMode="auto">
            <a:xfrm>
              <a:off x="3293" y="2771"/>
              <a:ext cx="57" cy="75"/>
            </a:xfrm>
            <a:custGeom>
              <a:avLst/>
              <a:gdLst>
                <a:gd name="T0" fmla="*/ 5 w 24"/>
                <a:gd name="T1" fmla="*/ 14 h 32"/>
                <a:gd name="T2" fmla="*/ 5 w 24"/>
                <a:gd name="T3" fmla="*/ 14 h 32"/>
                <a:gd name="T4" fmla="*/ 5 w 24"/>
                <a:gd name="T5" fmla="*/ 14 h 32"/>
                <a:gd name="T6" fmla="*/ 3 w 24"/>
                <a:gd name="T7" fmla="*/ 10 h 32"/>
                <a:gd name="T8" fmla="*/ 13 w 24"/>
                <a:gd name="T9" fmla="*/ 3 h 32"/>
                <a:gd name="T10" fmla="*/ 13 w 24"/>
                <a:gd name="T11" fmla="*/ 3 h 32"/>
                <a:gd name="T12" fmla="*/ 14 w 24"/>
                <a:gd name="T13" fmla="*/ 4 h 32"/>
                <a:gd name="T14" fmla="*/ 15 w 24"/>
                <a:gd name="T15" fmla="*/ 5 h 32"/>
                <a:gd name="T16" fmla="*/ 15 w 24"/>
                <a:gd name="T17" fmla="*/ 24 h 32"/>
                <a:gd name="T18" fmla="*/ 18 w 24"/>
                <a:gd name="T19" fmla="*/ 24 h 32"/>
                <a:gd name="T20" fmla="*/ 21 w 24"/>
                <a:gd name="T21" fmla="*/ 25 h 32"/>
                <a:gd name="T22" fmla="*/ 21 w 24"/>
                <a:gd name="T23" fmla="*/ 29 h 32"/>
                <a:gd name="T24" fmla="*/ 21 w 24"/>
                <a:gd name="T25" fmla="*/ 29 h 32"/>
                <a:gd name="T26" fmla="*/ 21 w 24"/>
                <a:gd name="T27" fmla="*/ 29 h 32"/>
                <a:gd name="T28" fmla="*/ 21 w 24"/>
                <a:gd name="T29" fmla="*/ 29 h 32"/>
                <a:gd name="T30" fmla="*/ 4 w 24"/>
                <a:gd name="T31" fmla="*/ 29 h 32"/>
                <a:gd name="T32" fmla="*/ 4 w 24"/>
                <a:gd name="T33" fmla="*/ 25 h 32"/>
                <a:gd name="T34" fmla="*/ 5 w 24"/>
                <a:gd name="T35" fmla="*/ 25 h 32"/>
                <a:gd name="T36" fmla="*/ 10 w 24"/>
                <a:gd name="T37" fmla="*/ 25 h 32"/>
                <a:gd name="T38" fmla="*/ 11 w 24"/>
                <a:gd name="T39" fmla="*/ 11 h 32"/>
                <a:gd name="T40" fmla="*/ 5 w 24"/>
                <a:gd name="T41" fmla="*/ 14 h 32"/>
                <a:gd name="T42" fmla="*/ 5 w 24"/>
                <a:gd name="T43" fmla="*/ 14 h 32"/>
                <a:gd name="T44" fmla="*/ 13 w 24"/>
                <a:gd name="T45" fmla="*/ 0 h 32"/>
                <a:gd name="T46" fmla="*/ 10 w 24"/>
                <a:gd name="T47" fmla="*/ 2 h 32"/>
                <a:gd name="T48" fmla="*/ 2 w 24"/>
                <a:gd name="T49" fmla="*/ 7 h 32"/>
                <a:gd name="T50" fmla="*/ 0 w 24"/>
                <a:gd name="T51" fmla="*/ 8 h 32"/>
                <a:gd name="T52" fmla="*/ 0 w 24"/>
                <a:gd name="T53" fmla="*/ 11 h 32"/>
                <a:gd name="T54" fmla="*/ 2 w 24"/>
                <a:gd name="T55" fmla="*/ 15 h 32"/>
                <a:gd name="T56" fmla="*/ 4 w 24"/>
                <a:gd name="T57" fmla="*/ 17 h 32"/>
                <a:gd name="T58" fmla="*/ 5 w 24"/>
                <a:gd name="T59" fmla="*/ 17 h 32"/>
                <a:gd name="T60" fmla="*/ 7 w 24"/>
                <a:gd name="T61" fmla="*/ 17 h 32"/>
                <a:gd name="T62" fmla="*/ 8 w 24"/>
                <a:gd name="T63" fmla="*/ 16 h 32"/>
                <a:gd name="T64" fmla="*/ 8 w 24"/>
                <a:gd name="T65" fmla="*/ 18 h 32"/>
                <a:gd name="T66" fmla="*/ 7 w 24"/>
                <a:gd name="T67" fmla="*/ 22 h 32"/>
                <a:gd name="T68" fmla="*/ 5 w 24"/>
                <a:gd name="T69" fmla="*/ 22 h 32"/>
                <a:gd name="T70" fmla="*/ 4 w 24"/>
                <a:gd name="T71" fmla="*/ 22 h 32"/>
                <a:gd name="T72" fmla="*/ 2 w 24"/>
                <a:gd name="T73" fmla="*/ 25 h 32"/>
                <a:gd name="T74" fmla="*/ 2 w 24"/>
                <a:gd name="T75" fmla="*/ 27 h 32"/>
                <a:gd name="T76" fmla="*/ 2 w 24"/>
                <a:gd name="T77" fmla="*/ 29 h 32"/>
                <a:gd name="T78" fmla="*/ 4 w 24"/>
                <a:gd name="T79" fmla="*/ 31 h 32"/>
                <a:gd name="T80" fmla="*/ 12 w 24"/>
                <a:gd name="T81" fmla="*/ 32 h 32"/>
                <a:gd name="T82" fmla="*/ 21 w 24"/>
                <a:gd name="T83" fmla="*/ 32 h 32"/>
                <a:gd name="T84" fmla="*/ 23 w 24"/>
                <a:gd name="T85" fmla="*/ 31 h 32"/>
                <a:gd name="T86" fmla="*/ 24 w 24"/>
                <a:gd name="T87" fmla="*/ 29 h 32"/>
                <a:gd name="T88" fmla="*/ 24 w 24"/>
                <a:gd name="T89" fmla="*/ 25 h 32"/>
                <a:gd name="T90" fmla="*/ 21 w 24"/>
                <a:gd name="T91" fmla="*/ 22 h 32"/>
                <a:gd name="T92" fmla="*/ 18 w 24"/>
                <a:gd name="T93" fmla="*/ 21 h 32"/>
                <a:gd name="T94" fmla="*/ 18 w 24"/>
                <a:gd name="T95" fmla="*/ 21 h 32"/>
                <a:gd name="T96" fmla="*/ 18 w 24"/>
                <a:gd name="T97" fmla="*/ 6 h 32"/>
                <a:gd name="T98" fmla="*/ 18 w 24"/>
                <a:gd name="T99" fmla="*/ 3 h 32"/>
                <a:gd name="T100" fmla="*/ 17 w 24"/>
                <a:gd name="T101" fmla="*/ 3 h 32"/>
                <a:gd name="T102" fmla="*/ 16 w 24"/>
                <a:gd name="T103" fmla="*/ 2 h 32"/>
                <a:gd name="T104" fmla="*/ 14 w 24"/>
                <a:gd name="T105" fmla="*/ 1 h 32"/>
                <a:gd name="T106" fmla="*/ 13 w 24"/>
                <a:gd name="T10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4" h="32">
                  <a:moveTo>
                    <a:pt x="5" y="14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4" y="13"/>
                    <a:pt x="3" y="11"/>
                    <a:pt x="3" y="10"/>
                  </a:cubicBezTo>
                  <a:cubicBezTo>
                    <a:pt x="6" y="8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5" y="5"/>
                    <a:pt x="15" y="5"/>
                  </a:cubicBezTo>
                  <a:cubicBezTo>
                    <a:pt x="15" y="12"/>
                    <a:pt x="15" y="18"/>
                    <a:pt x="15" y="24"/>
                  </a:cubicBezTo>
                  <a:cubicBezTo>
                    <a:pt x="16" y="24"/>
                    <a:pt x="17" y="24"/>
                    <a:pt x="18" y="24"/>
                  </a:cubicBezTo>
                  <a:cubicBezTo>
                    <a:pt x="19" y="24"/>
                    <a:pt x="20" y="24"/>
                    <a:pt x="21" y="25"/>
                  </a:cubicBezTo>
                  <a:cubicBezTo>
                    <a:pt x="21" y="26"/>
                    <a:pt x="21" y="27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15" y="29"/>
                    <a:pt x="10" y="29"/>
                    <a:pt x="4" y="29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7" y="25"/>
                    <a:pt x="9" y="25"/>
                    <a:pt x="10" y="25"/>
                  </a:cubicBezTo>
                  <a:cubicBezTo>
                    <a:pt x="10" y="20"/>
                    <a:pt x="11" y="15"/>
                    <a:pt x="11" y="11"/>
                  </a:cubicBezTo>
                  <a:cubicBezTo>
                    <a:pt x="9" y="12"/>
                    <a:pt x="7" y="13"/>
                    <a:pt x="5" y="14"/>
                  </a:cubicBezTo>
                  <a:cubicBezTo>
                    <a:pt x="5" y="14"/>
                    <a:pt x="5" y="14"/>
                    <a:pt x="5" y="14"/>
                  </a:cubicBezTo>
                  <a:moveTo>
                    <a:pt x="13" y="0"/>
                  </a:moveTo>
                  <a:cubicBezTo>
                    <a:pt x="12" y="0"/>
                    <a:pt x="12" y="1"/>
                    <a:pt x="10" y="2"/>
                  </a:cubicBezTo>
                  <a:cubicBezTo>
                    <a:pt x="8" y="3"/>
                    <a:pt x="4" y="6"/>
                    <a:pt x="2" y="7"/>
                  </a:cubicBezTo>
                  <a:cubicBezTo>
                    <a:pt x="1" y="7"/>
                    <a:pt x="0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3" y="16"/>
                    <a:pt x="3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6" y="17"/>
                    <a:pt x="6" y="17"/>
                    <a:pt x="7" y="17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7"/>
                    <a:pt x="8" y="17"/>
                    <a:pt x="8" y="18"/>
                  </a:cubicBezTo>
                  <a:cubicBezTo>
                    <a:pt x="7" y="19"/>
                    <a:pt x="7" y="20"/>
                    <a:pt x="7" y="22"/>
                  </a:cubicBezTo>
                  <a:cubicBezTo>
                    <a:pt x="7" y="22"/>
                    <a:pt x="6" y="22"/>
                    <a:pt x="5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2"/>
                    <a:pt x="2" y="23"/>
                    <a:pt x="2" y="2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30"/>
                    <a:pt x="3" y="31"/>
                    <a:pt x="4" y="31"/>
                  </a:cubicBezTo>
                  <a:cubicBezTo>
                    <a:pt x="7" y="31"/>
                    <a:pt x="10" y="32"/>
                    <a:pt x="12" y="32"/>
                  </a:cubicBezTo>
                  <a:cubicBezTo>
                    <a:pt x="15" y="32"/>
                    <a:pt x="18" y="32"/>
                    <a:pt x="21" y="32"/>
                  </a:cubicBezTo>
                  <a:cubicBezTo>
                    <a:pt x="22" y="32"/>
                    <a:pt x="22" y="32"/>
                    <a:pt x="23" y="31"/>
                  </a:cubicBezTo>
                  <a:cubicBezTo>
                    <a:pt x="23" y="31"/>
                    <a:pt x="24" y="30"/>
                    <a:pt x="24" y="29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3"/>
                    <a:pt x="23" y="22"/>
                    <a:pt x="21" y="22"/>
                  </a:cubicBezTo>
                  <a:cubicBezTo>
                    <a:pt x="21" y="21"/>
                    <a:pt x="20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16"/>
                    <a:pt x="18" y="11"/>
                    <a:pt x="18" y="6"/>
                  </a:cubicBezTo>
                  <a:cubicBezTo>
                    <a:pt x="18" y="5"/>
                    <a:pt x="18" y="4"/>
                    <a:pt x="18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828"/>
            <p:cNvSpPr>
              <a:spLocks noEditPoints="1"/>
            </p:cNvSpPr>
            <p:nvPr/>
          </p:nvSpPr>
          <p:spPr bwMode="auto">
            <a:xfrm>
              <a:off x="3357" y="2818"/>
              <a:ext cx="52" cy="73"/>
            </a:xfrm>
            <a:custGeom>
              <a:avLst/>
              <a:gdLst>
                <a:gd name="T0" fmla="*/ 3 w 22"/>
                <a:gd name="T1" fmla="*/ 4 h 31"/>
                <a:gd name="T2" fmla="*/ 10 w 22"/>
                <a:gd name="T3" fmla="*/ 2 h 31"/>
                <a:gd name="T4" fmla="*/ 10 w 22"/>
                <a:gd name="T5" fmla="*/ 2 h 31"/>
                <a:gd name="T6" fmla="*/ 17 w 22"/>
                <a:gd name="T7" fmla="*/ 9 h 31"/>
                <a:gd name="T8" fmla="*/ 10 w 22"/>
                <a:gd name="T9" fmla="*/ 22 h 31"/>
                <a:gd name="T10" fmla="*/ 11 w 22"/>
                <a:gd name="T11" fmla="*/ 24 h 31"/>
                <a:gd name="T12" fmla="*/ 19 w 22"/>
                <a:gd name="T13" fmla="*/ 27 h 31"/>
                <a:gd name="T14" fmla="*/ 9 w 22"/>
                <a:gd name="T15" fmla="*/ 27 h 31"/>
                <a:gd name="T16" fmla="*/ 4 w 22"/>
                <a:gd name="T17" fmla="*/ 24 h 31"/>
                <a:gd name="T18" fmla="*/ 4 w 22"/>
                <a:gd name="T19" fmla="*/ 24 h 31"/>
                <a:gd name="T20" fmla="*/ 12 w 22"/>
                <a:gd name="T21" fmla="*/ 16 h 31"/>
                <a:gd name="T22" fmla="*/ 13 w 22"/>
                <a:gd name="T23" fmla="*/ 12 h 31"/>
                <a:gd name="T24" fmla="*/ 11 w 22"/>
                <a:gd name="T25" fmla="*/ 8 h 31"/>
                <a:gd name="T26" fmla="*/ 11 w 22"/>
                <a:gd name="T27" fmla="*/ 8 h 31"/>
                <a:gd name="T28" fmla="*/ 8 w 22"/>
                <a:gd name="T29" fmla="*/ 7 h 31"/>
                <a:gd name="T30" fmla="*/ 4 w 22"/>
                <a:gd name="T31" fmla="*/ 8 h 31"/>
                <a:gd name="T32" fmla="*/ 10 w 22"/>
                <a:gd name="T33" fmla="*/ 0 h 31"/>
                <a:gd name="T34" fmla="*/ 10 w 22"/>
                <a:gd name="T35" fmla="*/ 0 h 31"/>
                <a:gd name="T36" fmla="*/ 0 w 22"/>
                <a:gd name="T37" fmla="*/ 4 h 31"/>
                <a:gd name="T38" fmla="*/ 2 w 22"/>
                <a:gd name="T39" fmla="*/ 11 h 31"/>
                <a:gd name="T40" fmla="*/ 4 w 22"/>
                <a:gd name="T41" fmla="*/ 11 h 31"/>
                <a:gd name="T42" fmla="*/ 8 w 22"/>
                <a:gd name="T43" fmla="*/ 10 h 31"/>
                <a:gd name="T44" fmla="*/ 10 w 22"/>
                <a:gd name="T45" fmla="*/ 10 h 31"/>
                <a:gd name="T46" fmla="*/ 10 w 22"/>
                <a:gd name="T47" fmla="*/ 12 h 31"/>
                <a:gd name="T48" fmla="*/ 3 w 22"/>
                <a:gd name="T49" fmla="*/ 21 h 31"/>
                <a:gd name="T50" fmla="*/ 1 w 22"/>
                <a:gd name="T51" fmla="*/ 24 h 31"/>
                <a:gd name="T52" fmla="*/ 1 w 22"/>
                <a:gd name="T53" fmla="*/ 29 h 31"/>
                <a:gd name="T54" fmla="*/ 2 w 22"/>
                <a:gd name="T55" fmla="*/ 31 h 31"/>
                <a:gd name="T56" fmla="*/ 9 w 22"/>
                <a:gd name="T57" fmla="*/ 30 h 31"/>
                <a:gd name="T58" fmla="*/ 21 w 22"/>
                <a:gd name="T59" fmla="*/ 31 h 31"/>
                <a:gd name="T60" fmla="*/ 22 w 22"/>
                <a:gd name="T61" fmla="*/ 29 h 31"/>
                <a:gd name="T62" fmla="*/ 22 w 22"/>
                <a:gd name="T63" fmla="*/ 23 h 31"/>
                <a:gd name="T64" fmla="*/ 21 w 22"/>
                <a:gd name="T65" fmla="*/ 22 h 31"/>
                <a:gd name="T66" fmla="*/ 17 w 22"/>
                <a:gd name="T67" fmla="*/ 18 h 31"/>
                <a:gd name="T68" fmla="*/ 19 w 22"/>
                <a:gd name="T6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2" h="31">
                  <a:moveTo>
                    <a:pt x="4" y="8"/>
                  </a:moveTo>
                  <a:cubicBezTo>
                    <a:pt x="4" y="7"/>
                    <a:pt x="3" y="6"/>
                    <a:pt x="3" y="4"/>
                  </a:cubicBezTo>
                  <a:cubicBezTo>
                    <a:pt x="5" y="3"/>
                    <a:pt x="8" y="3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3" y="2"/>
                    <a:pt x="15" y="4"/>
                    <a:pt x="16" y="6"/>
                  </a:cubicBezTo>
                  <a:cubicBezTo>
                    <a:pt x="17" y="7"/>
                    <a:pt x="17" y="8"/>
                    <a:pt x="17" y="9"/>
                  </a:cubicBezTo>
                  <a:cubicBezTo>
                    <a:pt x="17" y="11"/>
                    <a:pt x="16" y="14"/>
                    <a:pt x="15" y="16"/>
                  </a:cubicBezTo>
                  <a:cubicBezTo>
                    <a:pt x="13" y="19"/>
                    <a:pt x="11" y="21"/>
                    <a:pt x="10" y="22"/>
                  </a:cubicBezTo>
                  <a:cubicBezTo>
                    <a:pt x="10" y="22"/>
                    <a:pt x="10" y="23"/>
                    <a:pt x="10" y="23"/>
                  </a:cubicBezTo>
                  <a:cubicBezTo>
                    <a:pt x="10" y="24"/>
                    <a:pt x="11" y="24"/>
                    <a:pt x="11" y="24"/>
                  </a:cubicBezTo>
                  <a:cubicBezTo>
                    <a:pt x="14" y="24"/>
                    <a:pt x="17" y="24"/>
                    <a:pt x="19" y="24"/>
                  </a:cubicBezTo>
                  <a:cubicBezTo>
                    <a:pt x="19" y="25"/>
                    <a:pt x="19" y="26"/>
                    <a:pt x="19" y="27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6" y="28"/>
                    <a:pt x="12" y="27"/>
                    <a:pt x="9" y="27"/>
                  </a:cubicBezTo>
                  <a:cubicBezTo>
                    <a:pt x="7" y="27"/>
                    <a:pt x="6" y="28"/>
                    <a:pt x="4" y="28"/>
                  </a:cubicBezTo>
                  <a:cubicBezTo>
                    <a:pt x="4" y="26"/>
                    <a:pt x="4" y="25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8" y="22"/>
                    <a:pt x="10" y="19"/>
                    <a:pt x="12" y="16"/>
                  </a:cubicBezTo>
                  <a:cubicBezTo>
                    <a:pt x="13" y="15"/>
                    <a:pt x="13" y="14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0"/>
                    <a:pt x="13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7"/>
                    <a:pt x="5" y="7"/>
                    <a:pt x="4" y="8"/>
                  </a:cubicBezTo>
                  <a:moveTo>
                    <a:pt x="1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7" y="0"/>
                    <a:pt x="3" y="1"/>
                    <a:pt x="1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" y="11"/>
                    <a:pt x="3" y="11"/>
                  </a:cubicBezTo>
                  <a:cubicBezTo>
                    <a:pt x="3" y="11"/>
                    <a:pt x="3" y="11"/>
                    <a:pt x="4" y="11"/>
                  </a:cubicBezTo>
                  <a:cubicBezTo>
                    <a:pt x="5" y="10"/>
                    <a:pt x="7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10"/>
                    <a:pt x="9" y="10"/>
                    <a:pt x="10" y="10"/>
                  </a:cubicBezTo>
                  <a:cubicBezTo>
                    <a:pt x="10" y="10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3"/>
                    <a:pt x="10" y="14"/>
                    <a:pt x="9" y="15"/>
                  </a:cubicBezTo>
                  <a:cubicBezTo>
                    <a:pt x="8" y="17"/>
                    <a:pt x="6" y="19"/>
                    <a:pt x="3" y="21"/>
                  </a:cubicBezTo>
                  <a:cubicBezTo>
                    <a:pt x="3" y="21"/>
                    <a:pt x="2" y="21"/>
                    <a:pt x="1" y="22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1" y="26"/>
                    <a:pt x="1" y="27"/>
                    <a:pt x="1" y="29"/>
                  </a:cubicBezTo>
                  <a:cubicBezTo>
                    <a:pt x="1" y="29"/>
                    <a:pt x="1" y="30"/>
                    <a:pt x="1" y="30"/>
                  </a:cubicBezTo>
                  <a:cubicBezTo>
                    <a:pt x="2" y="30"/>
                    <a:pt x="2" y="31"/>
                    <a:pt x="2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5" y="30"/>
                    <a:pt x="7" y="30"/>
                    <a:pt x="9" y="30"/>
                  </a:cubicBezTo>
                  <a:cubicBezTo>
                    <a:pt x="13" y="30"/>
                    <a:pt x="17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1" y="31"/>
                    <a:pt x="21" y="31"/>
                    <a:pt x="22" y="30"/>
                  </a:cubicBezTo>
                  <a:cubicBezTo>
                    <a:pt x="22" y="30"/>
                    <a:pt x="22" y="30"/>
                    <a:pt x="22" y="29"/>
                  </a:cubicBezTo>
                  <a:cubicBezTo>
                    <a:pt x="22" y="29"/>
                    <a:pt x="22" y="28"/>
                    <a:pt x="22" y="27"/>
                  </a:cubicBezTo>
                  <a:cubicBezTo>
                    <a:pt x="22" y="26"/>
                    <a:pt x="22" y="24"/>
                    <a:pt x="22" y="23"/>
                  </a:cubicBezTo>
                  <a:cubicBezTo>
                    <a:pt x="22" y="23"/>
                    <a:pt x="22" y="22"/>
                    <a:pt x="22" y="22"/>
                  </a:cubicBezTo>
                  <a:cubicBezTo>
                    <a:pt x="22" y="22"/>
                    <a:pt x="21" y="22"/>
                    <a:pt x="21" y="22"/>
                  </a:cubicBezTo>
                  <a:cubicBezTo>
                    <a:pt x="19" y="22"/>
                    <a:pt x="17" y="21"/>
                    <a:pt x="15" y="21"/>
                  </a:cubicBezTo>
                  <a:cubicBezTo>
                    <a:pt x="15" y="20"/>
                    <a:pt x="16" y="19"/>
                    <a:pt x="17" y="18"/>
                  </a:cubicBezTo>
                  <a:cubicBezTo>
                    <a:pt x="19" y="15"/>
                    <a:pt x="20" y="12"/>
                    <a:pt x="20" y="9"/>
                  </a:cubicBezTo>
                  <a:cubicBezTo>
                    <a:pt x="20" y="7"/>
                    <a:pt x="20" y="6"/>
                    <a:pt x="19" y="4"/>
                  </a:cubicBezTo>
                  <a:cubicBezTo>
                    <a:pt x="17" y="1"/>
                    <a:pt x="14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Rectangle 829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Rectangle 830"/>
            <p:cNvSpPr>
              <a:spLocks noChangeArrowheads="1"/>
            </p:cNvSpPr>
            <p:nvPr/>
          </p:nvSpPr>
          <p:spPr bwMode="auto">
            <a:xfrm>
              <a:off x="3383" y="2837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831"/>
            <p:cNvSpPr>
              <a:spLocks noEditPoints="1"/>
            </p:cNvSpPr>
            <p:nvPr/>
          </p:nvSpPr>
          <p:spPr bwMode="auto">
            <a:xfrm>
              <a:off x="3423" y="2870"/>
              <a:ext cx="55" cy="76"/>
            </a:xfrm>
            <a:custGeom>
              <a:avLst/>
              <a:gdLst>
                <a:gd name="T0" fmla="*/ 5 w 23"/>
                <a:gd name="T1" fmla="*/ 4 h 32"/>
                <a:gd name="T2" fmla="*/ 5 w 23"/>
                <a:gd name="T3" fmla="*/ 4 h 32"/>
                <a:gd name="T4" fmla="*/ 11 w 23"/>
                <a:gd name="T5" fmla="*/ 3 h 32"/>
                <a:gd name="T6" fmla="*/ 17 w 23"/>
                <a:gd name="T7" fmla="*/ 8 h 32"/>
                <a:gd name="T8" fmla="*/ 13 w 23"/>
                <a:gd name="T9" fmla="*/ 13 h 32"/>
                <a:gd name="T10" fmla="*/ 14 w 23"/>
                <a:gd name="T11" fmla="*/ 16 h 32"/>
                <a:gd name="T12" fmla="*/ 20 w 23"/>
                <a:gd name="T13" fmla="*/ 23 h 32"/>
                <a:gd name="T14" fmla="*/ 13 w 23"/>
                <a:gd name="T15" fmla="*/ 29 h 32"/>
                <a:gd name="T16" fmla="*/ 11 w 23"/>
                <a:gd name="T17" fmla="*/ 29 h 32"/>
                <a:gd name="T18" fmla="*/ 4 w 23"/>
                <a:gd name="T19" fmla="*/ 28 h 32"/>
                <a:gd name="T20" fmla="*/ 9 w 23"/>
                <a:gd name="T21" fmla="*/ 26 h 32"/>
                <a:gd name="T22" fmla="*/ 15 w 23"/>
                <a:gd name="T23" fmla="*/ 24 h 32"/>
                <a:gd name="T24" fmla="*/ 12 w 23"/>
                <a:gd name="T25" fmla="*/ 17 h 32"/>
                <a:gd name="T26" fmla="*/ 8 w 23"/>
                <a:gd name="T27" fmla="*/ 17 h 32"/>
                <a:gd name="T28" fmla="*/ 11 w 23"/>
                <a:gd name="T29" fmla="*/ 14 h 32"/>
                <a:gd name="T30" fmla="*/ 13 w 23"/>
                <a:gd name="T31" fmla="*/ 9 h 32"/>
                <a:gd name="T32" fmla="*/ 8 w 23"/>
                <a:gd name="T33" fmla="*/ 6 h 32"/>
                <a:gd name="T34" fmla="*/ 5 w 23"/>
                <a:gd name="T35" fmla="*/ 6 h 32"/>
                <a:gd name="T36" fmla="*/ 11 w 23"/>
                <a:gd name="T37" fmla="*/ 0 h 32"/>
                <a:gd name="T38" fmla="*/ 2 w 23"/>
                <a:gd name="T39" fmla="*/ 2 h 32"/>
                <a:gd name="T40" fmla="*/ 2 w 23"/>
                <a:gd name="T41" fmla="*/ 4 h 32"/>
                <a:gd name="T42" fmla="*/ 2 w 23"/>
                <a:gd name="T43" fmla="*/ 8 h 32"/>
                <a:gd name="T44" fmla="*/ 3 w 23"/>
                <a:gd name="T45" fmla="*/ 9 h 32"/>
                <a:gd name="T46" fmla="*/ 5 w 23"/>
                <a:gd name="T47" fmla="*/ 9 h 32"/>
                <a:gd name="T48" fmla="*/ 8 w 23"/>
                <a:gd name="T49" fmla="*/ 9 h 32"/>
                <a:gd name="T50" fmla="*/ 10 w 23"/>
                <a:gd name="T51" fmla="*/ 10 h 32"/>
                <a:gd name="T52" fmla="*/ 10 w 23"/>
                <a:gd name="T53" fmla="*/ 11 h 32"/>
                <a:gd name="T54" fmla="*/ 7 w 23"/>
                <a:gd name="T55" fmla="*/ 12 h 32"/>
                <a:gd name="T56" fmla="*/ 7 w 23"/>
                <a:gd name="T57" fmla="*/ 12 h 32"/>
                <a:gd name="T58" fmla="*/ 6 w 23"/>
                <a:gd name="T59" fmla="*/ 11 h 32"/>
                <a:gd name="T60" fmla="*/ 5 w 23"/>
                <a:gd name="T61" fmla="*/ 13 h 32"/>
                <a:gd name="T62" fmla="*/ 5 w 23"/>
                <a:gd name="T63" fmla="*/ 18 h 32"/>
                <a:gd name="T64" fmla="*/ 5 w 23"/>
                <a:gd name="T65" fmla="*/ 19 h 32"/>
                <a:gd name="T66" fmla="*/ 6 w 23"/>
                <a:gd name="T67" fmla="*/ 20 h 32"/>
                <a:gd name="T68" fmla="*/ 11 w 23"/>
                <a:gd name="T69" fmla="*/ 20 h 32"/>
                <a:gd name="T70" fmla="*/ 12 w 23"/>
                <a:gd name="T71" fmla="*/ 22 h 32"/>
                <a:gd name="T72" fmla="*/ 9 w 23"/>
                <a:gd name="T73" fmla="*/ 23 h 32"/>
                <a:gd name="T74" fmla="*/ 4 w 23"/>
                <a:gd name="T75" fmla="*/ 22 h 32"/>
                <a:gd name="T76" fmla="*/ 0 w 23"/>
                <a:gd name="T77" fmla="*/ 29 h 32"/>
                <a:gd name="T78" fmla="*/ 11 w 23"/>
                <a:gd name="T79" fmla="*/ 32 h 32"/>
                <a:gd name="T80" fmla="*/ 20 w 23"/>
                <a:gd name="T81" fmla="*/ 29 h 32"/>
                <a:gd name="T82" fmla="*/ 23 w 23"/>
                <a:gd name="T83" fmla="*/ 23 h 32"/>
                <a:gd name="T84" fmla="*/ 18 w 23"/>
                <a:gd name="T85" fmla="*/ 12 h 32"/>
                <a:gd name="T86" fmla="*/ 18 w 23"/>
                <a:gd name="T87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" h="32">
                  <a:moveTo>
                    <a:pt x="5" y="6"/>
                  </a:moveTo>
                  <a:cubicBezTo>
                    <a:pt x="5" y="5"/>
                    <a:pt x="5" y="5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3" y="3"/>
                    <a:pt x="15" y="3"/>
                    <a:pt x="16" y="4"/>
                  </a:cubicBezTo>
                  <a:cubicBezTo>
                    <a:pt x="17" y="6"/>
                    <a:pt x="17" y="7"/>
                    <a:pt x="17" y="8"/>
                  </a:cubicBezTo>
                  <a:cubicBezTo>
                    <a:pt x="17" y="9"/>
                    <a:pt x="17" y="10"/>
                    <a:pt x="16" y="11"/>
                  </a:cubicBezTo>
                  <a:cubicBezTo>
                    <a:pt x="15" y="12"/>
                    <a:pt x="14" y="13"/>
                    <a:pt x="13" y="13"/>
                  </a:cubicBezTo>
                  <a:cubicBezTo>
                    <a:pt x="13" y="14"/>
                    <a:pt x="13" y="14"/>
                    <a:pt x="13" y="15"/>
                  </a:cubicBezTo>
                  <a:cubicBezTo>
                    <a:pt x="13" y="15"/>
                    <a:pt x="13" y="16"/>
                    <a:pt x="14" y="16"/>
                  </a:cubicBezTo>
                  <a:cubicBezTo>
                    <a:pt x="18" y="17"/>
                    <a:pt x="20" y="20"/>
                    <a:pt x="2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9" y="25"/>
                    <a:pt x="19" y="26"/>
                    <a:pt x="18" y="27"/>
                  </a:cubicBezTo>
                  <a:cubicBezTo>
                    <a:pt x="17" y="28"/>
                    <a:pt x="15" y="29"/>
                    <a:pt x="13" y="29"/>
                  </a:cubicBezTo>
                  <a:cubicBezTo>
                    <a:pt x="13" y="29"/>
                    <a:pt x="12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8" y="29"/>
                    <a:pt x="5" y="29"/>
                    <a:pt x="4" y="28"/>
                  </a:cubicBezTo>
                  <a:cubicBezTo>
                    <a:pt x="4" y="27"/>
                    <a:pt x="4" y="26"/>
                    <a:pt x="5" y="25"/>
                  </a:cubicBezTo>
                  <a:cubicBezTo>
                    <a:pt x="6" y="26"/>
                    <a:pt x="7" y="26"/>
                    <a:pt x="9" y="26"/>
                  </a:cubicBezTo>
                  <a:cubicBezTo>
                    <a:pt x="10" y="26"/>
                    <a:pt x="11" y="26"/>
                    <a:pt x="12" y="25"/>
                  </a:cubicBezTo>
                  <a:cubicBezTo>
                    <a:pt x="13" y="25"/>
                    <a:pt x="14" y="25"/>
                    <a:pt x="15" y="24"/>
                  </a:cubicBezTo>
                  <a:cubicBezTo>
                    <a:pt x="15" y="23"/>
                    <a:pt x="15" y="22"/>
                    <a:pt x="15" y="22"/>
                  </a:cubicBezTo>
                  <a:cubicBezTo>
                    <a:pt x="15" y="20"/>
                    <a:pt x="14" y="18"/>
                    <a:pt x="12" y="17"/>
                  </a:cubicBezTo>
                  <a:cubicBezTo>
                    <a:pt x="11" y="17"/>
                    <a:pt x="10" y="16"/>
                    <a:pt x="9" y="16"/>
                  </a:cubicBezTo>
                  <a:cubicBezTo>
                    <a:pt x="9" y="16"/>
                    <a:pt x="8" y="16"/>
                    <a:pt x="8" y="17"/>
                  </a:cubicBezTo>
                  <a:cubicBezTo>
                    <a:pt x="8" y="16"/>
                    <a:pt x="8" y="15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2" y="13"/>
                    <a:pt x="13" y="12"/>
                    <a:pt x="13" y="10"/>
                  </a:cubicBezTo>
                  <a:cubicBezTo>
                    <a:pt x="13" y="9"/>
                    <a:pt x="13" y="9"/>
                    <a:pt x="13" y="9"/>
                  </a:cubicBezTo>
                  <a:cubicBezTo>
                    <a:pt x="13" y="8"/>
                    <a:pt x="12" y="7"/>
                    <a:pt x="11" y="6"/>
                  </a:cubicBezTo>
                  <a:cubicBezTo>
                    <a:pt x="10" y="6"/>
                    <a:pt x="9" y="6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7"/>
                    <a:pt x="2" y="8"/>
                  </a:cubicBezTo>
                  <a:cubicBezTo>
                    <a:pt x="2" y="8"/>
                    <a:pt x="2" y="9"/>
                    <a:pt x="2" y="9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6" y="9"/>
                    <a:pt x="7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9"/>
                    <a:pt x="9" y="9"/>
                    <a:pt x="10" y="9"/>
                  </a:cubicBezTo>
                  <a:cubicBezTo>
                    <a:pt x="10" y="9"/>
                    <a:pt x="10" y="9"/>
                    <a:pt x="10" y="10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" y="11"/>
                    <a:pt x="8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1"/>
                    <a:pt x="6" y="11"/>
                    <a:pt x="6" y="11"/>
                  </a:cubicBezTo>
                  <a:cubicBezTo>
                    <a:pt x="6" y="11"/>
                    <a:pt x="6" y="11"/>
                    <a:pt x="5" y="12"/>
                  </a:cubicBezTo>
                  <a:cubicBezTo>
                    <a:pt x="5" y="12"/>
                    <a:pt x="5" y="12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5" y="17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7" y="20"/>
                    <a:pt x="8" y="19"/>
                    <a:pt x="9" y="19"/>
                  </a:cubicBezTo>
                  <a:cubicBezTo>
                    <a:pt x="10" y="19"/>
                    <a:pt x="11" y="19"/>
                    <a:pt x="11" y="20"/>
                  </a:cubicBezTo>
                  <a:cubicBezTo>
                    <a:pt x="12" y="20"/>
                    <a:pt x="12" y="21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2"/>
                    <a:pt x="11" y="23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7" y="23"/>
                    <a:pt x="6" y="23"/>
                    <a:pt x="5" y="22"/>
                  </a:cubicBezTo>
                  <a:cubicBezTo>
                    <a:pt x="5" y="22"/>
                    <a:pt x="4" y="22"/>
                    <a:pt x="4" y="22"/>
                  </a:cubicBezTo>
                  <a:cubicBezTo>
                    <a:pt x="4" y="22"/>
                    <a:pt x="3" y="22"/>
                    <a:pt x="3" y="22"/>
                  </a:cubicBezTo>
                  <a:cubicBezTo>
                    <a:pt x="2" y="24"/>
                    <a:pt x="1" y="26"/>
                    <a:pt x="0" y="29"/>
                  </a:cubicBezTo>
                  <a:cubicBezTo>
                    <a:pt x="0" y="29"/>
                    <a:pt x="1" y="30"/>
                    <a:pt x="1" y="30"/>
                  </a:cubicBezTo>
                  <a:cubicBezTo>
                    <a:pt x="4" y="32"/>
                    <a:pt x="8" y="32"/>
                    <a:pt x="11" y="32"/>
                  </a:cubicBezTo>
                  <a:cubicBezTo>
                    <a:pt x="12" y="32"/>
                    <a:pt x="13" y="32"/>
                    <a:pt x="14" y="32"/>
                  </a:cubicBezTo>
                  <a:cubicBezTo>
                    <a:pt x="16" y="31"/>
                    <a:pt x="18" y="31"/>
                    <a:pt x="20" y="29"/>
                  </a:cubicBezTo>
                  <a:cubicBezTo>
                    <a:pt x="21" y="28"/>
                    <a:pt x="22" y="26"/>
                    <a:pt x="22" y="23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19"/>
                    <a:pt x="21" y="16"/>
                    <a:pt x="17" y="14"/>
                  </a:cubicBezTo>
                  <a:cubicBezTo>
                    <a:pt x="17" y="13"/>
                    <a:pt x="18" y="13"/>
                    <a:pt x="18" y="12"/>
                  </a:cubicBezTo>
                  <a:cubicBezTo>
                    <a:pt x="19" y="11"/>
                    <a:pt x="20" y="9"/>
                    <a:pt x="20" y="8"/>
                  </a:cubicBezTo>
                  <a:cubicBezTo>
                    <a:pt x="20" y="6"/>
                    <a:pt x="19" y="4"/>
                    <a:pt x="18" y="2"/>
                  </a:cubicBezTo>
                  <a:cubicBezTo>
                    <a:pt x="16" y="0"/>
                    <a:pt x="13" y="0"/>
                    <a:pt x="11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832"/>
            <p:cNvSpPr>
              <a:spLocks noEditPoints="1"/>
            </p:cNvSpPr>
            <p:nvPr/>
          </p:nvSpPr>
          <p:spPr bwMode="auto">
            <a:xfrm>
              <a:off x="3499" y="2941"/>
              <a:ext cx="24" cy="26"/>
            </a:xfrm>
            <a:custGeom>
              <a:avLst/>
              <a:gdLst>
                <a:gd name="T0" fmla="*/ 7 w 10"/>
                <a:gd name="T1" fmla="*/ 8 h 11"/>
                <a:gd name="T2" fmla="*/ 5 w 10"/>
                <a:gd name="T3" fmla="*/ 7 h 11"/>
                <a:gd name="T4" fmla="*/ 7 w 10"/>
                <a:gd name="T5" fmla="*/ 5 h 11"/>
                <a:gd name="T6" fmla="*/ 7 w 10"/>
                <a:gd name="T7" fmla="*/ 8 h 11"/>
                <a:gd name="T8" fmla="*/ 9 w 10"/>
                <a:gd name="T9" fmla="*/ 0 h 11"/>
                <a:gd name="T10" fmla="*/ 8 w 10"/>
                <a:gd name="T11" fmla="*/ 0 h 11"/>
                <a:gd name="T12" fmla="*/ 8 w 10"/>
                <a:gd name="T13" fmla="*/ 0 h 11"/>
                <a:gd name="T14" fmla="*/ 7 w 10"/>
                <a:gd name="T15" fmla="*/ 1 h 11"/>
                <a:gd name="T16" fmla="*/ 0 w 10"/>
                <a:gd name="T17" fmla="*/ 8 h 11"/>
                <a:gd name="T18" fmla="*/ 0 w 10"/>
                <a:gd name="T19" fmla="*/ 10 h 11"/>
                <a:gd name="T20" fmla="*/ 1 w 10"/>
                <a:gd name="T21" fmla="*/ 11 h 11"/>
                <a:gd name="T22" fmla="*/ 1 w 10"/>
                <a:gd name="T23" fmla="*/ 11 h 11"/>
                <a:gd name="T24" fmla="*/ 4 w 10"/>
                <a:gd name="T25" fmla="*/ 10 h 11"/>
                <a:gd name="T26" fmla="*/ 8 w 10"/>
                <a:gd name="T27" fmla="*/ 11 h 11"/>
                <a:gd name="T28" fmla="*/ 8 w 10"/>
                <a:gd name="T29" fmla="*/ 11 h 11"/>
                <a:gd name="T30" fmla="*/ 9 w 10"/>
                <a:gd name="T31" fmla="*/ 9 h 11"/>
                <a:gd name="T32" fmla="*/ 10 w 10"/>
                <a:gd name="T33" fmla="*/ 2 h 11"/>
                <a:gd name="T34" fmla="*/ 9 w 10"/>
                <a:gd name="T35" fmla="*/ 0 h 11"/>
                <a:gd name="T36" fmla="*/ 9 w 10"/>
                <a:gd name="T3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" h="11">
                  <a:moveTo>
                    <a:pt x="7" y="8"/>
                  </a:moveTo>
                  <a:cubicBezTo>
                    <a:pt x="6" y="8"/>
                    <a:pt x="5" y="7"/>
                    <a:pt x="5" y="7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7" y="6"/>
                    <a:pt x="7" y="7"/>
                    <a:pt x="7" y="8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5" y="3"/>
                    <a:pt x="2" y="5"/>
                    <a:pt x="0" y="8"/>
                  </a:cubicBezTo>
                  <a:cubicBezTo>
                    <a:pt x="0" y="9"/>
                    <a:pt x="0" y="9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0"/>
                    <a:pt x="9" y="9"/>
                  </a:cubicBezTo>
                  <a:cubicBezTo>
                    <a:pt x="10" y="7"/>
                    <a:pt x="10" y="4"/>
                    <a:pt x="10" y="2"/>
                  </a:cubicBezTo>
                  <a:cubicBezTo>
                    <a:pt x="10" y="1"/>
                    <a:pt x="10" y="1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833"/>
            <p:cNvSpPr>
              <a:spLocks noEditPoints="1"/>
            </p:cNvSpPr>
            <p:nvPr/>
          </p:nvSpPr>
          <p:spPr bwMode="auto">
            <a:xfrm>
              <a:off x="3485" y="2925"/>
              <a:ext cx="61" cy="75"/>
            </a:xfrm>
            <a:custGeom>
              <a:avLst/>
              <a:gdLst>
                <a:gd name="T0" fmla="*/ 19 w 26"/>
                <a:gd name="T1" fmla="*/ 3 h 32"/>
                <a:gd name="T2" fmla="*/ 18 w 26"/>
                <a:gd name="T3" fmla="*/ 15 h 32"/>
                <a:gd name="T4" fmla="*/ 18 w 26"/>
                <a:gd name="T5" fmla="*/ 17 h 32"/>
                <a:gd name="T6" fmla="*/ 20 w 26"/>
                <a:gd name="T7" fmla="*/ 18 h 32"/>
                <a:gd name="T8" fmla="*/ 23 w 26"/>
                <a:gd name="T9" fmla="*/ 18 h 32"/>
                <a:gd name="T10" fmla="*/ 23 w 26"/>
                <a:gd name="T11" fmla="*/ 20 h 32"/>
                <a:gd name="T12" fmla="*/ 19 w 26"/>
                <a:gd name="T13" fmla="*/ 20 h 32"/>
                <a:gd name="T14" fmla="*/ 18 w 26"/>
                <a:gd name="T15" fmla="*/ 21 h 32"/>
                <a:gd name="T16" fmla="*/ 17 w 26"/>
                <a:gd name="T17" fmla="*/ 27 h 32"/>
                <a:gd name="T18" fmla="*/ 15 w 26"/>
                <a:gd name="T19" fmla="*/ 29 h 32"/>
                <a:gd name="T20" fmla="*/ 14 w 26"/>
                <a:gd name="T21" fmla="*/ 20 h 32"/>
                <a:gd name="T22" fmla="*/ 13 w 26"/>
                <a:gd name="T23" fmla="*/ 20 h 32"/>
                <a:gd name="T24" fmla="*/ 5 w 26"/>
                <a:gd name="T25" fmla="*/ 20 h 32"/>
                <a:gd name="T26" fmla="*/ 3 w 26"/>
                <a:gd name="T27" fmla="*/ 20 h 32"/>
                <a:gd name="T28" fmla="*/ 3 w 26"/>
                <a:gd name="T29" fmla="*/ 17 h 32"/>
                <a:gd name="T30" fmla="*/ 15 w 26"/>
                <a:gd name="T31" fmla="*/ 3 h 32"/>
                <a:gd name="T32" fmla="*/ 20 w 26"/>
                <a:gd name="T33" fmla="*/ 0 h 32"/>
                <a:gd name="T34" fmla="*/ 17 w 26"/>
                <a:gd name="T35" fmla="*/ 0 h 32"/>
                <a:gd name="T36" fmla="*/ 15 w 26"/>
                <a:gd name="T37" fmla="*/ 0 h 32"/>
                <a:gd name="T38" fmla="*/ 14 w 26"/>
                <a:gd name="T39" fmla="*/ 0 h 32"/>
                <a:gd name="T40" fmla="*/ 13 w 26"/>
                <a:gd name="T41" fmla="*/ 0 h 32"/>
                <a:gd name="T42" fmla="*/ 13 w 26"/>
                <a:gd name="T43" fmla="*/ 1 h 32"/>
                <a:gd name="T44" fmla="*/ 2 w 26"/>
                <a:gd name="T45" fmla="*/ 14 h 32"/>
                <a:gd name="T46" fmla="*/ 0 w 26"/>
                <a:gd name="T47" fmla="*/ 18 h 32"/>
                <a:gd name="T48" fmla="*/ 0 w 26"/>
                <a:gd name="T49" fmla="*/ 22 h 32"/>
                <a:gd name="T50" fmla="*/ 5 w 26"/>
                <a:gd name="T51" fmla="*/ 23 h 32"/>
                <a:gd name="T52" fmla="*/ 12 w 26"/>
                <a:gd name="T53" fmla="*/ 30 h 32"/>
                <a:gd name="T54" fmla="*/ 12 w 26"/>
                <a:gd name="T55" fmla="*/ 32 h 32"/>
                <a:gd name="T56" fmla="*/ 13 w 26"/>
                <a:gd name="T57" fmla="*/ 32 h 32"/>
                <a:gd name="T58" fmla="*/ 20 w 26"/>
                <a:gd name="T59" fmla="*/ 30 h 32"/>
                <a:gd name="T60" fmla="*/ 20 w 26"/>
                <a:gd name="T61" fmla="*/ 27 h 32"/>
                <a:gd name="T62" fmla="*/ 23 w 26"/>
                <a:gd name="T63" fmla="*/ 23 h 32"/>
                <a:gd name="T64" fmla="*/ 26 w 26"/>
                <a:gd name="T65" fmla="*/ 22 h 32"/>
                <a:gd name="T66" fmla="*/ 26 w 26"/>
                <a:gd name="T67" fmla="*/ 15 h 32"/>
                <a:gd name="T68" fmla="*/ 25 w 26"/>
                <a:gd name="T69" fmla="*/ 15 h 32"/>
                <a:gd name="T70" fmla="*/ 21 w 26"/>
                <a:gd name="T71" fmla="*/ 15 h 32"/>
                <a:gd name="T72" fmla="*/ 22 w 26"/>
                <a:gd name="T73" fmla="*/ 2 h 32"/>
                <a:gd name="T74" fmla="*/ 20 w 26"/>
                <a:gd name="T7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" h="32">
                  <a:moveTo>
                    <a:pt x="17" y="3"/>
                  </a:moveTo>
                  <a:cubicBezTo>
                    <a:pt x="17" y="3"/>
                    <a:pt x="18" y="3"/>
                    <a:pt x="19" y="3"/>
                  </a:cubicBezTo>
                  <a:cubicBezTo>
                    <a:pt x="18" y="7"/>
                    <a:pt x="18" y="9"/>
                    <a:pt x="18" y="13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8"/>
                    <a:pt x="22" y="18"/>
                    <a:pt x="23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9"/>
                    <a:pt x="23" y="19"/>
                    <a:pt x="23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2" y="20"/>
                    <a:pt x="21" y="20"/>
                    <a:pt x="19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20"/>
                    <a:pt x="19" y="20"/>
                    <a:pt x="18" y="21"/>
                  </a:cubicBezTo>
                  <a:cubicBezTo>
                    <a:pt x="18" y="21"/>
                    <a:pt x="18" y="21"/>
                    <a:pt x="18" y="22"/>
                  </a:cubicBezTo>
                  <a:cubicBezTo>
                    <a:pt x="18" y="24"/>
                    <a:pt x="18" y="26"/>
                    <a:pt x="17" y="27"/>
                  </a:cubicBezTo>
                  <a:cubicBezTo>
                    <a:pt x="17" y="28"/>
                    <a:pt x="17" y="29"/>
                    <a:pt x="17" y="29"/>
                  </a:cubicBezTo>
                  <a:cubicBezTo>
                    <a:pt x="16" y="29"/>
                    <a:pt x="16" y="29"/>
                    <a:pt x="15" y="29"/>
                  </a:cubicBezTo>
                  <a:cubicBezTo>
                    <a:pt x="15" y="27"/>
                    <a:pt x="15" y="25"/>
                    <a:pt x="15" y="22"/>
                  </a:cubicBezTo>
                  <a:cubicBezTo>
                    <a:pt x="15" y="21"/>
                    <a:pt x="15" y="20"/>
                    <a:pt x="14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20"/>
                    <a:pt x="8" y="20"/>
                    <a:pt x="5" y="20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19"/>
                    <a:pt x="3" y="19"/>
                    <a:pt x="3" y="18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5" y="14"/>
                    <a:pt x="11" y="7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7" y="3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8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0" y="3"/>
                    <a:pt x="7" y="7"/>
                    <a:pt x="5" y="10"/>
                  </a:cubicBezTo>
                  <a:cubicBezTo>
                    <a:pt x="4" y="11"/>
                    <a:pt x="2" y="13"/>
                    <a:pt x="2" y="14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7"/>
                    <a:pt x="0" y="17"/>
                    <a:pt x="0" y="18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23"/>
                    <a:pt x="1" y="23"/>
                    <a:pt x="2" y="23"/>
                  </a:cubicBezTo>
                  <a:cubicBezTo>
                    <a:pt x="3" y="23"/>
                    <a:pt x="4" y="23"/>
                    <a:pt x="5" y="23"/>
                  </a:cubicBezTo>
                  <a:cubicBezTo>
                    <a:pt x="7" y="23"/>
                    <a:pt x="10" y="23"/>
                    <a:pt x="12" y="23"/>
                  </a:cubicBezTo>
                  <a:cubicBezTo>
                    <a:pt x="12" y="25"/>
                    <a:pt x="12" y="27"/>
                    <a:pt x="12" y="30"/>
                  </a:cubicBezTo>
                  <a:cubicBezTo>
                    <a:pt x="12" y="30"/>
                    <a:pt x="12" y="30"/>
                    <a:pt x="12" y="31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5" y="32"/>
                    <a:pt x="17" y="32"/>
                    <a:pt x="19" y="32"/>
                  </a:cubicBezTo>
                  <a:cubicBezTo>
                    <a:pt x="20" y="32"/>
                    <a:pt x="20" y="31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7"/>
                  </a:cubicBezTo>
                  <a:cubicBezTo>
                    <a:pt x="21" y="26"/>
                    <a:pt x="21" y="25"/>
                    <a:pt x="21" y="23"/>
                  </a:cubicBezTo>
                  <a:cubicBezTo>
                    <a:pt x="21" y="23"/>
                    <a:pt x="22" y="23"/>
                    <a:pt x="23" y="23"/>
                  </a:cubicBezTo>
                  <a:cubicBezTo>
                    <a:pt x="24" y="23"/>
                    <a:pt x="24" y="23"/>
                    <a:pt x="25" y="23"/>
                  </a:cubicBezTo>
                  <a:cubicBezTo>
                    <a:pt x="26" y="23"/>
                    <a:pt x="26" y="23"/>
                    <a:pt x="26" y="22"/>
                  </a:cubicBezTo>
                  <a:cubicBezTo>
                    <a:pt x="26" y="21"/>
                    <a:pt x="26" y="18"/>
                    <a:pt x="26" y="16"/>
                  </a:cubicBezTo>
                  <a:cubicBezTo>
                    <a:pt x="26" y="16"/>
                    <a:pt x="26" y="16"/>
                    <a:pt x="26" y="15"/>
                  </a:cubicBezTo>
                  <a:cubicBezTo>
                    <a:pt x="26" y="15"/>
                    <a:pt x="25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4" y="15"/>
                    <a:pt x="24" y="15"/>
                    <a:pt x="23" y="15"/>
                  </a:cubicBezTo>
                  <a:cubicBezTo>
                    <a:pt x="22" y="15"/>
                    <a:pt x="22" y="15"/>
                    <a:pt x="21" y="15"/>
                  </a:cubicBezTo>
                  <a:cubicBezTo>
                    <a:pt x="21" y="14"/>
                    <a:pt x="21" y="14"/>
                    <a:pt x="21" y="13"/>
                  </a:cubicBezTo>
                  <a:cubicBezTo>
                    <a:pt x="21" y="9"/>
                    <a:pt x="21" y="6"/>
                    <a:pt x="22" y="2"/>
                  </a:cubicBezTo>
                  <a:cubicBezTo>
                    <a:pt x="22" y="1"/>
                    <a:pt x="21" y="1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Rectangle 834"/>
            <p:cNvSpPr>
              <a:spLocks noChangeArrowheads="1"/>
            </p:cNvSpPr>
            <p:nvPr/>
          </p:nvSpPr>
          <p:spPr bwMode="auto">
            <a:xfrm>
              <a:off x="2517" y="2605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835"/>
            <p:cNvSpPr/>
            <p:nvPr/>
          </p:nvSpPr>
          <p:spPr bwMode="auto">
            <a:xfrm>
              <a:off x="2517" y="260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Rectangle 836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Rectangle 837"/>
            <p:cNvSpPr>
              <a:spLocks noChangeArrowheads="1"/>
            </p:cNvSpPr>
            <p:nvPr/>
          </p:nvSpPr>
          <p:spPr bwMode="auto">
            <a:xfrm>
              <a:off x="2557" y="2752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838"/>
            <p:cNvSpPr>
              <a:spLocks noEditPoints="1"/>
            </p:cNvSpPr>
            <p:nvPr/>
          </p:nvSpPr>
          <p:spPr bwMode="auto">
            <a:xfrm>
              <a:off x="2372" y="2541"/>
              <a:ext cx="620" cy="346"/>
            </a:xfrm>
            <a:custGeom>
              <a:avLst/>
              <a:gdLst>
                <a:gd name="T0" fmla="*/ 119 w 262"/>
                <a:gd name="T1" fmla="*/ 120 h 146"/>
                <a:gd name="T2" fmla="*/ 116 w 262"/>
                <a:gd name="T3" fmla="*/ 139 h 146"/>
                <a:gd name="T4" fmla="*/ 105 w 262"/>
                <a:gd name="T5" fmla="*/ 107 h 146"/>
                <a:gd name="T6" fmla="*/ 106 w 262"/>
                <a:gd name="T7" fmla="*/ 132 h 146"/>
                <a:gd name="T8" fmla="*/ 83 w 262"/>
                <a:gd name="T9" fmla="*/ 116 h 146"/>
                <a:gd name="T10" fmla="*/ 96 w 262"/>
                <a:gd name="T11" fmla="*/ 97 h 146"/>
                <a:gd name="T12" fmla="*/ 75 w 262"/>
                <a:gd name="T13" fmla="*/ 112 h 146"/>
                <a:gd name="T14" fmla="*/ 79 w 262"/>
                <a:gd name="T15" fmla="*/ 93 h 146"/>
                <a:gd name="T16" fmla="*/ 78 w 262"/>
                <a:gd name="T17" fmla="*/ 110 h 146"/>
                <a:gd name="T18" fmla="*/ 36 w 262"/>
                <a:gd name="T19" fmla="*/ 90 h 146"/>
                <a:gd name="T20" fmla="*/ 213 w 262"/>
                <a:gd name="T21" fmla="*/ 87 h 146"/>
                <a:gd name="T22" fmla="*/ 31 w 262"/>
                <a:gd name="T23" fmla="*/ 88 h 146"/>
                <a:gd name="T24" fmla="*/ 205 w 262"/>
                <a:gd name="T25" fmla="*/ 82 h 146"/>
                <a:gd name="T26" fmla="*/ 32 w 262"/>
                <a:gd name="T27" fmla="*/ 79 h 146"/>
                <a:gd name="T28" fmla="*/ 63 w 262"/>
                <a:gd name="T29" fmla="*/ 32 h 146"/>
                <a:gd name="T30" fmla="*/ 108 w 262"/>
                <a:gd name="T31" fmla="*/ 47 h 146"/>
                <a:gd name="T32" fmla="*/ 196 w 262"/>
                <a:gd name="T33" fmla="*/ 90 h 146"/>
                <a:gd name="T34" fmla="*/ 147 w 262"/>
                <a:gd name="T35" fmla="*/ 83 h 146"/>
                <a:gd name="T36" fmla="*/ 145 w 262"/>
                <a:gd name="T37" fmla="*/ 102 h 146"/>
                <a:gd name="T38" fmla="*/ 167 w 262"/>
                <a:gd name="T39" fmla="*/ 122 h 146"/>
                <a:gd name="T40" fmla="*/ 133 w 262"/>
                <a:gd name="T41" fmla="*/ 120 h 146"/>
                <a:gd name="T42" fmla="*/ 143 w 262"/>
                <a:gd name="T43" fmla="*/ 141 h 146"/>
                <a:gd name="T44" fmla="*/ 123 w 262"/>
                <a:gd name="T45" fmla="*/ 116 h 146"/>
                <a:gd name="T46" fmla="*/ 110 w 262"/>
                <a:gd name="T47" fmla="*/ 100 h 146"/>
                <a:gd name="T48" fmla="*/ 78 w 262"/>
                <a:gd name="T49" fmla="*/ 89 h 146"/>
                <a:gd name="T50" fmla="*/ 75 w 262"/>
                <a:gd name="T51" fmla="*/ 48 h 146"/>
                <a:gd name="T52" fmla="*/ 176 w 262"/>
                <a:gd name="T53" fmla="*/ 34 h 146"/>
                <a:gd name="T54" fmla="*/ 129 w 262"/>
                <a:gd name="T55" fmla="*/ 39 h 146"/>
                <a:gd name="T56" fmla="*/ 38 w 262"/>
                <a:gd name="T57" fmla="*/ 79 h 146"/>
                <a:gd name="T58" fmla="*/ 61 w 262"/>
                <a:gd name="T59" fmla="*/ 27 h 146"/>
                <a:gd name="T60" fmla="*/ 39 w 262"/>
                <a:gd name="T61" fmla="*/ 85 h 146"/>
                <a:gd name="T62" fmla="*/ 219 w 262"/>
                <a:gd name="T63" fmla="*/ 71 h 146"/>
                <a:gd name="T64" fmla="*/ 213 w 262"/>
                <a:gd name="T65" fmla="*/ 78 h 146"/>
                <a:gd name="T66" fmla="*/ 190 w 262"/>
                <a:gd name="T67" fmla="*/ 24 h 146"/>
                <a:gd name="T68" fmla="*/ 198 w 262"/>
                <a:gd name="T69" fmla="*/ 9 h 146"/>
                <a:gd name="T70" fmla="*/ 184 w 262"/>
                <a:gd name="T71" fmla="*/ 23 h 146"/>
                <a:gd name="T72" fmla="*/ 98 w 262"/>
                <a:gd name="T73" fmla="*/ 22 h 146"/>
                <a:gd name="T74" fmla="*/ 64 w 262"/>
                <a:gd name="T75" fmla="*/ 17 h 146"/>
                <a:gd name="T76" fmla="*/ 52 w 262"/>
                <a:gd name="T77" fmla="*/ 16 h 146"/>
                <a:gd name="T78" fmla="*/ 30 w 262"/>
                <a:gd name="T79" fmla="*/ 70 h 146"/>
                <a:gd name="T80" fmla="*/ 22 w 262"/>
                <a:gd name="T81" fmla="*/ 68 h 146"/>
                <a:gd name="T82" fmla="*/ 19 w 262"/>
                <a:gd name="T83" fmla="*/ 62 h 146"/>
                <a:gd name="T84" fmla="*/ 13 w 262"/>
                <a:gd name="T85" fmla="*/ 60 h 146"/>
                <a:gd name="T86" fmla="*/ 9 w 262"/>
                <a:gd name="T87" fmla="*/ 55 h 146"/>
                <a:gd name="T88" fmla="*/ 2 w 262"/>
                <a:gd name="T89" fmla="*/ 79 h 146"/>
                <a:gd name="T90" fmla="*/ 52 w 262"/>
                <a:gd name="T91" fmla="*/ 84 h 146"/>
                <a:gd name="T92" fmla="*/ 78 w 262"/>
                <a:gd name="T93" fmla="*/ 117 h 146"/>
                <a:gd name="T94" fmla="*/ 95 w 262"/>
                <a:gd name="T95" fmla="*/ 132 h 146"/>
                <a:gd name="T96" fmla="*/ 124 w 262"/>
                <a:gd name="T97" fmla="*/ 137 h 146"/>
                <a:gd name="T98" fmla="*/ 155 w 262"/>
                <a:gd name="T99" fmla="*/ 134 h 146"/>
                <a:gd name="T100" fmla="*/ 192 w 262"/>
                <a:gd name="T101" fmla="*/ 110 h 146"/>
                <a:gd name="T102" fmla="*/ 206 w 262"/>
                <a:gd name="T103" fmla="*/ 89 h 146"/>
                <a:gd name="T104" fmla="*/ 262 w 262"/>
                <a:gd name="T105" fmla="*/ 55 h 146"/>
                <a:gd name="T106" fmla="*/ 254 w 262"/>
                <a:gd name="T107" fmla="*/ 56 h 146"/>
                <a:gd name="T108" fmla="*/ 238 w 262"/>
                <a:gd name="T109" fmla="*/ 77 h 146"/>
                <a:gd name="T110" fmla="*/ 241 w 262"/>
                <a:gd name="T111" fmla="*/ 59 h 146"/>
                <a:gd name="T112" fmla="*/ 232 w 262"/>
                <a:gd name="T113" fmla="*/ 61 h 146"/>
                <a:gd name="T114" fmla="*/ 224 w 262"/>
                <a:gd name="T115" fmla="*/ 72 h 146"/>
                <a:gd name="T116" fmla="*/ 197 w 262"/>
                <a:gd name="T117" fmla="*/ 15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62" h="146">
                  <a:moveTo>
                    <a:pt x="116" y="139"/>
                  </a:moveTo>
                  <a:cubicBezTo>
                    <a:pt x="114" y="139"/>
                    <a:pt x="114" y="139"/>
                    <a:pt x="113" y="139"/>
                  </a:cubicBezTo>
                  <a:cubicBezTo>
                    <a:pt x="112" y="138"/>
                    <a:pt x="111" y="135"/>
                    <a:pt x="111" y="133"/>
                  </a:cubicBezTo>
                  <a:cubicBezTo>
                    <a:pt x="111" y="133"/>
                    <a:pt x="112" y="132"/>
                    <a:pt x="112" y="131"/>
                  </a:cubicBezTo>
                  <a:cubicBezTo>
                    <a:pt x="113" y="129"/>
                    <a:pt x="114" y="125"/>
                    <a:pt x="115" y="123"/>
                  </a:cubicBezTo>
                  <a:cubicBezTo>
                    <a:pt x="115" y="122"/>
                    <a:pt x="115" y="122"/>
                    <a:pt x="116" y="122"/>
                  </a:cubicBezTo>
                  <a:cubicBezTo>
                    <a:pt x="116" y="122"/>
                    <a:pt x="116" y="122"/>
                    <a:pt x="116" y="122"/>
                  </a:cubicBezTo>
                  <a:cubicBezTo>
                    <a:pt x="116" y="121"/>
                    <a:pt x="116" y="121"/>
                    <a:pt x="117" y="120"/>
                  </a:cubicBezTo>
                  <a:cubicBezTo>
                    <a:pt x="118" y="120"/>
                    <a:pt x="118" y="120"/>
                    <a:pt x="119" y="120"/>
                  </a:cubicBezTo>
                  <a:cubicBezTo>
                    <a:pt x="119" y="120"/>
                    <a:pt x="119" y="120"/>
                    <a:pt x="119" y="120"/>
                  </a:cubicBezTo>
                  <a:cubicBezTo>
                    <a:pt x="119" y="120"/>
                    <a:pt x="120" y="120"/>
                    <a:pt x="121" y="120"/>
                  </a:cubicBezTo>
                  <a:cubicBezTo>
                    <a:pt x="122" y="121"/>
                    <a:pt x="123" y="122"/>
                    <a:pt x="123" y="122"/>
                  </a:cubicBezTo>
                  <a:cubicBezTo>
                    <a:pt x="124" y="123"/>
                    <a:pt x="124" y="124"/>
                    <a:pt x="124" y="125"/>
                  </a:cubicBezTo>
                  <a:cubicBezTo>
                    <a:pt x="124" y="125"/>
                    <a:pt x="124" y="125"/>
                    <a:pt x="124" y="125"/>
                  </a:cubicBezTo>
                  <a:cubicBezTo>
                    <a:pt x="124" y="125"/>
                    <a:pt x="124" y="126"/>
                    <a:pt x="123" y="128"/>
                  </a:cubicBezTo>
                  <a:cubicBezTo>
                    <a:pt x="122" y="131"/>
                    <a:pt x="120" y="135"/>
                    <a:pt x="118" y="138"/>
                  </a:cubicBezTo>
                  <a:cubicBezTo>
                    <a:pt x="118" y="139"/>
                    <a:pt x="117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cubicBezTo>
                    <a:pt x="116" y="139"/>
                    <a:pt x="116" y="139"/>
                    <a:pt x="116" y="139"/>
                  </a:cubicBezTo>
                  <a:moveTo>
                    <a:pt x="104" y="133"/>
                  </a:moveTo>
                  <a:cubicBezTo>
                    <a:pt x="102" y="133"/>
                    <a:pt x="100" y="131"/>
                    <a:pt x="99" y="130"/>
                  </a:cubicBezTo>
                  <a:cubicBezTo>
                    <a:pt x="98" y="129"/>
                    <a:pt x="98" y="127"/>
                    <a:pt x="98" y="126"/>
                  </a:cubicBezTo>
                  <a:cubicBezTo>
                    <a:pt x="98" y="125"/>
                    <a:pt x="98" y="124"/>
                    <a:pt x="99" y="122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9" y="121"/>
                    <a:pt x="100" y="120"/>
                    <a:pt x="100" y="119"/>
                  </a:cubicBezTo>
                  <a:cubicBezTo>
                    <a:pt x="102" y="116"/>
                    <a:pt x="103" y="113"/>
                    <a:pt x="104" y="110"/>
                  </a:cubicBezTo>
                  <a:cubicBezTo>
                    <a:pt x="104" y="109"/>
                    <a:pt x="104" y="108"/>
                    <a:pt x="105" y="107"/>
                  </a:cubicBezTo>
                  <a:cubicBezTo>
                    <a:pt x="105" y="106"/>
                    <a:pt x="107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7"/>
                    <a:pt x="113" y="109"/>
                  </a:cubicBezTo>
                  <a:cubicBezTo>
                    <a:pt x="113" y="109"/>
                    <a:pt x="113" y="109"/>
                    <a:pt x="113" y="110"/>
                  </a:cubicBezTo>
                  <a:cubicBezTo>
                    <a:pt x="113" y="111"/>
                    <a:pt x="113" y="112"/>
                    <a:pt x="112" y="114"/>
                  </a:cubicBezTo>
                  <a:cubicBezTo>
                    <a:pt x="111" y="119"/>
                    <a:pt x="109" y="125"/>
                    <a:pt x="107" y="130"/>
                  </a:cubicBezTo>
                  <a:cubicBezTo>
                    <a:pt x="107" y="132"/>
                    <a:pt x="106" y="132"/>
                    <a:pt x="106" y="132"/>
                  </a:cubicBezTo>
                  <a:cubicBezTo>
                    <a:pt x="105" y="133"/>
                    <a:pt x="105" y="133"/>
                    <a:pt x="105" y="133"/>
                  </a:cubicBezTo>
                  <a:cubicBezTo>
                    <a:pt x="104" y="133"/>
                    <a:pt x="104" y="133"/>
                    <a:pt x="104" y="133"/>
                  </a:cubicBezTo>
                  <a:cubicBezTo>
                    <a:pt x="104" y="133"/>
                    <a:pt x="104" y="133"/>
                    <a:pt x="104" y="133"/>
                  </a:cubicBezTo>
                  <a:moveTo>
                    <a:pt x="89" y="124"/>
                  </a:moveTo>
                  <a:cubicBezTo>
                    <a:pt x="89" y="124"/>
                    <a:pt x="89" y="124"/>
                    <a:pt x="89" y="124"/>
                  </a:cubicBezTo>
                  <a:cubicBezTo>
                    <a:pt x="88" y="124"/>
                    <a:pt x="86" y="124"/>
                    <a:pt x="86" y="123"/>
                  </a:cubicBezTo>
                  <a:cubicBezTo>
                    <a:pt x="85" y="123"/>
                    <a:pt x="84" y="123"/>
                    <a:pt x="84" y="122"/>
                  </a:cubicBezTo>
                  <a:cubicBezTo>
                    <a:pt x="84" y="122"/>
                    <a:pt x="84" y="121"/>
                    <a:pt x="83" y="121"/>
                  </a:cubicBezTo>
                  <a:cubicBezTo>
                    <a:pt x="83" y="119"/>
                    <a:pt x="83" y="117"/>
                    <a:pt x="83" y="116"/>
                  </a:cubicBezTo>
                  <a:cubicBezTo>
                    <a:pt x="83" y="116"/>
                    <a:pt x="83" y="116"/>
                    <a:pt x="83" y="116"/>
                  </a:cubicBezTo>
                  <a:cubicBezTo>
                    <a:pt x="83" y="113"/>
                    <a:pt x="84" y="110"/>
                    <a:pt x="86" y="106"/>
                  </a:cubicBezTo>
                  <a:cubicBezTo>
                    <a:pt x="87" y="105"/>
                    <a:pt x="87" y="104"/>
                    <a:pt x="87" y="104"/>
                  </a:cubicBezTo>
                  <a:cubicBezTo>
                    <a:pt x="88" y="103"/>
                    <a:pt x="88" y="103"/>
                    <a:pt x="88" y="103"/>
                  </a:cubicBezTo>
                  <a:cubicBezTo>
                    <a:pt x="88" y="102"/>
                    <a:pt x="88" y="102"/>
                    <a:pt x="88" y="102"/>
                  </a:cubicBezTo>
                  <a:cubicBezTo>
                    <a:pt x="89" y="101"/>
                    <a:pt x="89" y="100"/>
                    <a:pt x="90" y="99"/>
                  </a:cubicBezTo>
                  <a:cubicBezTo>
                    <a:pt x="91" y="98"/>
                    <a:pt x="93" y="97"/>
                    <a:pt x="94" y="97"/>
                  </a:cubicBezTo>
                  <a:cubicBezTo>
                    <a:pt x="94" y="97"/>
                    <a:pt x="94" y="97"/>
                    <a:pt x="94" y="97"/>
                  </a:cubicBezTo>
                  <a:cubicBezTo>
                    <a:pt x="95" y="97"/>
                    <a:pt x="96" y="97"/>
                    <a:pt x="96" y="97"/>
                  </a:cubicBezTo>
                  <a:cubicBezTo>
                    <a:pt x="97" y="97"/>
                    <a:pt x="98" y="98"/>
                    <a:pt x="99" y="99"/>
                  </a:cubicBezTo>
                  <a:cubicBezTo>
                    <a:pt x="99" y="101"/>
                    <a:pt x="100" y="102"/>
                    <a:pt x="100" y="104"/>
                  </a:cubicBezTo>
                  <a:cubicBezTo>
                    <a:pt x="100" y="104"/>
                    <a:pt x="100" y="105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7"/>
                    <a:pt x="100" y="107"/>
                    <a:pt x="99" y="108"/>
                  </a:cubicBezTo>
                  <a:cubicBezTo>
                    <a:pt x="98" y="111"/>
                    <a:pt x="97" y="114"/>
                    <a:pt x="96" y="117"/>
                  </a:cubicBezTo>
                  <a:cubicBezTo>
                    <a:pt x="94" y="120"/>
                    <a:pt x="93" y="122"/>
                    <a:pt x="91" y="123"/>
                  </a:cubicBezTo>
                  <a:cubicBezTo>
                    <a:pt x="90" y="124"/>
                    <a:pt x="90" y="124"/>
                    <a:pt x="89" y="124"/>
                  </a:cubicBezTo>
                  <a:moveTo>
                    <a:pt x="75" y="112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4" y="112"/>
                    <a:pt x="74" y="112"/>
                    <a:pt x="74" y="112"/>
                  </a:cubicBezTo>
                  <a:cubicBezTo>
                    <a:pt x="74" y="112"/>
                    <a:pt x="73" y="112"/>
                    <a:pt x="72" y="111"/>
                  </a:cubicBezTo>
                  <a:cubicBezTo>
                    <a:pt x="72" y="110"/>
                    <a:pt x="72" y="110"/>
                    <a:pt x="72" y="109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7"/>
                  </a:cubicBezTo>
                  <a:cubicBezTo>
                    <a:pt x="73" y="103"/>
                    <a:pt x="74" y="100"/>
                    <a:pt x="76" y="97"/>
                  </a:cubicBezTo>
                  <a:cubicBezTo>
                    <a:pt x="76" y="96"/>
                    <a:pt x="77" y="95"/>
                    <a:pt x="77" y="94"/>
                  </a:cubicBezTo>
                  <a:cubicBezTo>
                    <a:pt x="78" y="94"/>
                    <a:pt x="78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79" y="93"/>
                    <a:pt x="79" y="93"/>
                    <a:pt x="79" y="93"/>
                  </a:cubicBezTo>
                  <a:cubicBezTo>
                    <a:pt x="80" y="93"/>
                    <a:pt x="81" y="94"/>
                    <a:pt x="82" y="94"/>
                  </a:cubicBezTo>
                  <a:cubicBezTo>
                    <a:pt x="83" y="95"/>
                    <a:pt x="84" y="96"/>
                    <a:pt x="84" y="98"/>
                  </a:cubicBezTo>
                  <a:cubicBezTo>
                    <a:pt x="84" y="99"/>
                    <a:pt x="84" y="100"/>
                    <a:pt x="83" y="101"/>
                  </a:cubicBezTo>
                  <a:cubicBezTo>
                    <a:pt x="83" y="102"/>
                    <a:pt x="82" y="103"/>
                    <a:pt x="82" y="104"/>
                  </a:cubicBezTo>
                  <a:cubicBezTo>
                    <a:pt x="81" y="106"/>
                    <a:pt x="80" y="107"/>
                    <a:pt x="79" y="109"/>
                  </a:cubicBezTo>
                  <a:cubicBezTo>
                    <a:pt x="79" y="109"/>
                    <a:pt x="78" y="110"/>
                    <a:pt x="78" y="110"/>
                  </a:cubicBezTo>
                  <a:cubicBezTo>
                    <a:pt x="78" y="111"/>
                    <a:pt x="76" y="112"/>
                    <a:pt x="75" y="112"/>
                  </a:cubicBezTo>
                  <a:moveTo>
                    <a:pt x="36" y="90"/>
                  </a:moveTo>
                  <a:cubicBezTo>
                    <a:pt x="36" y="90"/>
                    <a:pt x="35" y="90"/>
                    <a:pt x="34" y="90"/>
                  </a:cubicBezTo>
                  <a:cubicBezTo>
                    <a:pt x="34" y="90"/>
                    <a:pt x="34" y="90"/>
                    <a:pt x="33" y="89"/>
                  </a:cubicBezTo>
                  <a:cubicBezTo>
                    <a:pt x="34" y="89"/>
                    <a:pt x="34" y="88"/>
                    <a:pt x="34" y="88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35" y="89"/>
                    <a:pt x="36" y="89"/>
                    <a:pt x="36" y="89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cubicBezTo>
                    <a:pt x="36" y="90"/>
                    <a:pt x="36" y="90"/>
                    <a:pt x="36" y="90"/>
                  </a:cubicBezTo>
                  <a:moveTo>
                    <a:pt x="213" y="87"/>
                  </a:moveTo>
                  <a:cubicBezTo>
                    <a:pt x="212" y="87"/>
                    <a:pt x="212" y="87"/>
                    <a:pt x="211" y="87"/>
                  </a:cubicBezTo>
                  <a:cubicBezTo>
                    <a:pt x="212" y="86"/>
                    <a:pt x="212" y="86"/>
                    <a:pt x="212" y="86"/>
                  </a:cubicBezTo>
                  <a:cubicBezTo>
                    <a:pt x="213" y="86"/>
                    <a:pt x="213" y="86"/>
                    <a:pt x="214" y="86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6"/>
                    <a:pt x="213" y="87"/>
                    <a:pt x="213" y="87"/>
                  </a:cubicBezTo>
                  <a:moveTo>
                    <a:pt x="209" y="85"/>
                  </a:moveTo>
                  <a:cubicBezTo>
                    <a:pt x="208" y="85"/>
                    <a:pt x="208" y="85"/>
                    <a:pt x="208" y="85"/>
                  </a:cubicBezTo>
                  <a:cubicBezTo>
                    <a:pt x="208" y="85"/>
                    <a:pt x="208" y="85"/>
                    <a:pt x="208" y="85"/>
                  </a:cubicBezTo>
                  <a:cubicBezTo>
                    <a:pt x="208" y="84"/>
                    <a:pt x="208" y="84"/>
                    <a:pt x="208" y="84"/>
                  </a:cubicBezTo>
                  <a:cubicBezTo>
                    <a:pt x="209" y="84"/>
                    <a:pt x="209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10" y="85"/>
                    <a:pt x="210" y="85"/>
                    <a:pt x="210" y="85"/>
                  </a:cubicBezTo>
                  <a:cubicBezTo>
                    <a:pt x="209" y="85"/>
                    <a:pt x="209" y="85"/>
                    <a:pt x="209" y="85"/>
                  </a:cubicBezTo>
                  <a:moveTo>
                    <a:pt x="31" y="88"/>
                  </a:moveTo>
                  <a:cubicBezTo>
                    <a:pt x="31" y="88"/>
                    <a:pt x="31" y="88"/>
                    <a:pt x="31" y="88"/>
                  </a:cubicBezTo>
                  <a:cubicBezTo>
                    <a:pt x="31" y="88"/>
                    <a:pt x="30" y="88"/>
                    <a:pt x="30" y="87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1" y="85"/>
                    <a:pt x="32" y="83"/>
                    <a:pt x="33" y="82"/>
                  </a:cubicBezTo>
                  <a:cubicBezTo>
                    <a:pt x="33" y="82"/>
                    <a:pt x="33" y="83"/>
                    <a:pt x="33" y="83"/>
                  </a:cubicBezTo>
                  <a:cubicBezTo>
                    <a:pt x="33" y="84"/>
                    <a:pt x="33" y="84"/>
                    <a:pt x="33" y="85"/>
                  </a:cubicBezTo>
                  <a:cubicBezTo>
                    <a:pt x="32" y="86"/>
                    <a:pt x="32" y="87"/>
                    <a:pt x="31" y="88"/>
                  </a:cubicBezTo>
                  <a:moveTo>
                    <a:pt x="206" y="83"/>
                  </a:moveTo>
                  <a:cubicBezTo>
                    <a:pt x="206" y="82"/>
                    <a:pt x="205" y="82"/>
                    <a:pt x="205" y="82"/>
                  </a:cubicBezTo>
                  <a:cubicBezTo>
                    <a:pt x="206" y="81"/>
                    <a:pt x="206" y="81"/>
                    <a:pt x="206" y="81"/>
                  </a:cubicBezTo>
                  <a:cubicBezTo>
                    <a:pt x="206" y="82"/>
                    <a:pt x="206" y="82"/>
                    <a:pt x="206" y="82"/>
                  </a:cubicBezTo>
                  <a:cubicBezTo>
                    <a:pt x="206" y="83"/>
                    <a:pt x="206" y="83"/>
                    <a:pt x="206" y="83"/>
                  </a:cubicBezTo>
                  <a:moveTo>
                    <a:pt x="27" y="86"/>
                  </a:moveTo>
                  <a:cubicBezTo>
                    <a:pt x="27" y="86"/>
                    <a:pt x="26" y="86"/>
                    <a:pt x="26" y="85"/>
                  </a:cubicBezTo>
                  <a:cubicBezTo>
                    <a:pt x="28" y="82"/>
                    <a:pt x="30" y="78"/>
                    <a:pt x="33" y="75"/>
                  </a:cubicBezTo>
                  <a:cubicBezTo>
                    <a:pt x="33" y="76"/>
                    <a:pt x="33" y="77"/>
                    <a:pt x="33" y="79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0" y="81"/>
                    <a:pt x="29" y="84"/>
                    <a:pt x="27" y="86"/>
                  </a:cubicBezTo>
                  <a:moveTo>
                    <a:pt x="71" y="95"/>
                  </a:moveTo>
                  <a:cubicBezTo>
                    <a:pt x="65" y="86"/>
                    <a:pt x="56" y="80"/>
                    <a:pt x="45" y="76"/>
                  </a:cubicBezTo>
                  <a:cubicBezTo>
                    <a:pt x="46" y="61"/>
                    <a:pt x="51" y="45"/>
                    <a:pt x="61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2" y="32"/>
                    <a:pt x="62" y="32"/>
                    <a:pt x="62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3" y="32"/>
                    <a:pt x="64" y="32"/>
                  </a:cubicBezTo>
                  <a:cubicBezTo>
                    <a:pt x="69" y="33"/>
                    <a:pt x="74" y="34"/>
                    <a:pt x="80" y="36"/>
                  </a:cubicBezTo>
                  <a:cubicBezTo>
                    <a:pt x="78" y="38"/>
                    <a:pt x="76" y="39"/>
                    <a:pt x="73" y="41"/>
                  </a:cubicBezTo>
                  <a:cubicBezTo>
                    <a:pt x="71" y="43"/>
                    <a:pt x="70" y="45"/>
                    <a:pt x="70" y="48"/>
                  </a:cubicBezTo>
                  <a:cubicBezTo>
                    <a:pt x="70" y="50"/>
                    <a:pt x="70" y="51"/>
                    <a:pt x="71" y="53"/>
                  </a:cubicBezTo>
                  <a:cubicBezTo>
                    <a:pt x="72" y="54"/>
                    <a:pt x="74" y="56"/>
                    <a:pt x="76" y="56"/>
                  </a:cubicBezTo>
                  <a:cubicBezTo>
                    <a:pt x="78" y="57"/>
                    <a:pt x="81" y="57"/>
                    <a:pt x="83" y="57"/>
                  </a:cubicBezTo>
                  <a:cubicBezTo>
                    <a:pt x="85" y="57"/>
                    <a:pt x="87" y="57"/>
                    <a:pt x="88" y="57"/>
                  </a:cubicBezTo>
                  <a:cubicBezTo>
                    <a:pt x="96" y="55"/>
                    <a:pt x="102" y="50"/>
                    <a:pt x="108" y="47"/>
                  </a:cubicBezTo>
                  <a:cubicBezTo>
                    <a:pt x="112" y="44"/>
                    <a:pt x="118" y="42"/>
                    <a:pt x="122" y="42"/>
                  </a:cubicBezTo>
                  <a:cubicBezTo>
                    <a:pt x="123" y="42"/>
                    <a:pt x="123" y="42"/>
                    <a:pt x="123" y="42"/>
                  </a:cubicBezTo>
                  <a:cubicBezTo>
                    <a:pt x="125" y="42"/>
                    <a:pt x="127" y="43"/>
                    <a:pt x="128" y="44"/>
                  </a:cubicBezTo>
                  <a:cubicBezTo>
                    <a:pt x="128" y="44"/>
                    <a:pt x="128" y="44"/>
                    <a:pt x="128" y="44"/>
                  </a:cubicBezTo>
                  <a:cubicBezTo>
                    <a:pt x="131" y="48"/>
                    <a:pt x="134" y="52"/>
                    <a:pt x="138" y="55"/>
                  </a:cubicBezTo>
                  <a:cubicBezTo>
                    <a:pt x="142" y="57"/>
                    <a:pt x="146" y="59"/>
                    <a:pt x="149" y="61"/>
                  </a:cubicBezTo>
                  <a:cubicBezTo>
                    <a:pt x="164" y="68"/>
                    <a:pt x="177" y="76"/>
                    <a:pt x="190" y="86"/>
                  </a:cubicBezTo>
                  <a:cubicBezTo>
                    <a:pt x="190" y="86"/>
                    <a:pt x="191" y="86"/>
                    <a:pt x="191" y="87"/>
                  </a:cubicBezTo>
                  <a:cubicBezTo>
                    <a:pt x="193" y="88"/>
                    <a:pt x="194" y="89"/>
                    <a:pt x="196" y="90"/>
                  </a:cubicBezTo>
                  <a:cubicBezTo>
                    <a:pt x="197" y="91"/>
                    <a:pt x="198" y="92"/>
                    <a:pt x="199" y="93"/>
                  </a:cubicBezTo>
                  <a:cubicBezTo>
                    <a:pt x="200" y="95"/>
                    <a:pt x="200" y="96"/>
                    <a:pt x="200" y="97"/>
                  </a:cubicBezTo>
                  <a:cubicBezTo>
                    <a:pt x="200" y="99"/>
                    <a:pt x="200" y="100"/>
                    <a:pt x="199" y="101"/>
                  </a:cubicBezTo>
                  <a:cubicBezTo>
                    <a:pt x="198" y="103"/>
                    <a:pt x="195" y="105"/>
                    <a:pt x="193" y="105"/>
                  </a:cubicBezTo>
                  <a:cubicBezTo>
                    <a:pt x="193" y="105"/>
                    <a:pt x="193" y="105"/>
                    <a:pt x="193" y="105"/>
                  </a:cubicBezTo>
                  <a:cubicBezTo>
                    <a:pt x="192" y="105"/>
                    <a:pt x="192" y="105"/>
                    <a:pt x="192" y="105"/>
                  </a:cubicBezTo>
                  <a:cubicBezTo>
                    <a:pt x="191" y="105"/>
                    <a:pt x="189" y="104"/>
                    <a:pt x="188" y="103"/>
                  </a:cubicBezTo>
                  <a:cubicBezTo>
                    <a:pt x="174" y="98"/>
                    <a:pt x="161" y="91"/>
                    <a:pt x="148" y="84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6" y="83"/>
                    <a:pt x="145" y="84"/>
                    <a:pt x="145" y="84"/>
                  </a:cubicBezTo>
                  <a:cubicBezTo>
                    <a:pt x="144" y="86"/>
                    <a:pt x="144" y="87"/>
                    <a:pt x="145" y="88"/>
                  </a:cubicBezTo>
                  <a:cubicBezTo>
                    <a:pt x="158" y="95"/>
                    <a:pt x="171" y="102"/>
                    <a:pt x="185" y="107"/>
                  </a:cubicBezTo>
                  <a:cubicBezTo>
                    <a:pt x="185" y="108"/>
                    <a:pt x="185" y="109"/>
                    <a:pt x="185" y="109"/>
                  </a:cubicBezTo>
                  <a:cubicBezTo>
                    <a:pt x="185" y="112"/>
                    <a:pt x="183" y="115"/>
                    <a:pt x="180" y="116"/>
                  </a:cubicBezTo>
                  <a:cubicBezTo>
                    <a:pt x="179" y="117"/>
                    <a:pt x="177" y="118"/>
                    <a:pt x="175" y="118"/>
                  </a:cubicBezTo>
                  <a:cubicBezTo>
                    <a:pt x="173" y="118"/>
                    <a:pt x="172" y="117"/>
                    <a:pt x="170" y="117"/>
                  </a:cubicBezTo>
                  <a:cubicBezTo>
                    <a:pt x="167" y="116"/>
                    <a:pt x="163" y="114"/>
                    <a:pt x="160" y="112"/>
                  </a:cubicBezTo>
                  <a:cubicBezTo>
                    <a:pt x="155" y="109"/>
                    <a:pt x="150" y="105"/>
                    <a:pt x="145" y="102"/>
                  </a:cubicBezTo>
                  <a:cubicBezTo>
                    <a:pt x="146" y="101"/>
                    <a:pt x="146" y="100"/>
                    <a:pt x="145" y="100"/>
                  </a:cubicBezTo>
                  <a:cubicBezTo>
                    <a:pt x="145" y="99"/>
                    <a:pt x="144" y="99"/>
                    <a:pt x="143" y="99"/>
                  </a:cubicBezTo>
                  <a:cubicBezTo>
                    <a:pt x="143" y="99"/>
                    <a:pt x="142" y="99"/>
                    <a:pt x="142" y="99"/>
                  </a:cubicBezTo>
                  <a:cubicBezTo>
                    <a:pt x="141" y="99"/>
                    <a:pt x="140" y="100"/>
                    <a:pt x="140" y="100"/>
                  </a:cubicBezTo>
                  <a:cubicBezTo>
                    <a:pt x="139" y="101"/>
                    <a:pt x="139" y="102"/>
                    <a:pt x="139" y="102"/>
                  </a:cubicBezTo>
                  <a:cubicBezTo>
                    <a:pt x="139" y="103"/>
                    <a:pt x="139" y="104"/>
                    <a:pt x="140" y="104"/>
                  </a:cubicBezTo>
                  <a:cubicBezTo>
                    <a:pt x="146" y="108"/>
                    <a:pt x="151" y="112"/>
                    <a:pt x="157" y="116"/>
                  </a:cubicBezTo>
                  <a:cubicBezTo>
                    <a:pt x="160" y="118"/>
                    <a:pt x="164" y="120"/>
                    <a:pt x="167" y="121"/>
                  </a:cubicBezTo>
                  <a:cubicBezTo>
                    <a:pt x="167" y="122"/>
                    <a:pt x="167" y="122"/>
                    <a:pt x="167" y="122"/>
                  </a:cubicBezTo>
                  <a:cubicBezTo>
                    <a:pt x="167" y="123"/>
                    <a:pt x="167" y="124"/>
                    <a:pt x="167" y="125"/>
                  </a:cubicBezTo>
                  <a:cubicBezTo>
                    <a:pt x="167" y="126"/>
                    <a:pt x="166" y="126"/>
                    <a:pt x="165" y="127"/>
                  </a:cubicBezTo>
                  <a:cubicBezTo>
                    <a:pt x="164" y="129"/>
                    <a:pt x="162" y="130"/>
                    <a:pt x="159" y="130"/>
                  </a:cubicBezTo>
                  <a:cubicBezTo>
                    <a:pt x="158" y="130"/>
                    <a:pt x="157" y="130"/>
                    <a:pt x="157" y="129"/>
                  </a:cubicBezTo>
                  <a:cubicBezTo>
                    <a:pt x="153" y="129"/>
                    <a:pt x="150" y="126"/>
                    <a:pt x="147" y="124"/>
                  </a:cubicBezTo>
                  <a:cubicBezTo>
                    <a:pt x="143" y="121"/>
                    <a:pt x="139" y="119"/>
                    <a:pt x="136" y="116"/>
                  </a:cubicBezTo>
                  <a:cubicBezTo>
                    <a:pt x="135" y="116"/>
                    <a:pt x="135" y="116"/>
                    <a:pt x="134" y="116"/>
                  </a:cubicBezTo>
                  <a:cubicBezTo>
                    <a:pt x="134" y="116"/>
                    <a:pt x="133" y="116"/>
                    <a:pt x="132" y="117"/>
                  </a:cubicBezTo>
                  <a:cubicBezTo>
                    <a:pt x="132" y="118"/>
                    <a:pt x="132" y="119"/>
                    <a:pt x="133" y="120"/>
                  </a:cubicBezTo>
                  <a:cubicBezTo>
                    <a:pt x="137" y="123"/>
                    <a:pt x="140" y="125"/>
                    <a:pt x="144" y="128"/>
                  </a:cubicBezTo>
                  <a:cubicBezTo>
                    <a:pt x="145" y="129"/>
                    <a:pt x="146" y="129"/>
                    <a:pt x="147" y="130"/>
                  </a:cubicBezTo>
                  <a:cubicBezTo>
                    <a:pt x="148" y="131"/>
                    <a:pt x="148" y="132"/>
                    <a:pt x="149" y="133"/>
                  </a:cubicBezTo>
                  <a:cubicBezTo>
                    <a:pt x="149" y="134"/>
                    <a:pt x="149" y="135"/>
                    <a:pt x="149" y="135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49" y="138"/>
                    <a:pt x="148" y="139"/>
                    <a:pt x="147" y="140"/>
                  </a:cubicBezTo>
                  <a:cubicBezTo>
                    <a:pt x="146" y="140"/>
                    <a:pt x="145" y="141"/>
                    <a:pt x="144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3" y="141"/>
                    <a:pt x="143" y="141"/>
                    <a:pt x="143" y="141"/>
                  </a:cubicBezTo>
                  <a:cubicBezTo>
                    <a:pt x="142" y="141"/>
                    <a:pt x="141" y="141"/>
                    <a:pt x="140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34" y="138"/>
                    <a:pt x="132" y="136"/>
                    <a:pt x="126" y="133"/>
                  </a:cubicBezTo>
                  <a:cubicBezTo>
                    <a:pt x="126" y="133"/>
                    <a:pt x="126" y="133"/>
                    <a:pt x="126" y="133"/>
                  </a:cubicBezTo>
                  <a:cubicBezTo>
                    <a:pt x="127" y="132"/>
                    <a:pt x="127" y="131"/>
                    <a:pt x="128" y="129"/>
                  </a:cubicBezTo>
                  <a:cubicBezTo>
                    <a:pt x="128" y="128"/>
                    <a:pt x="129" y="126"/>
                    <a:pt x="129" y="125"/>
                  </a:cubicBezTo>
                  <a:cubicBezTo>
                    <a:pt x="129" y="125"/>
                    <a:pt x="129" y="125"/>
                    <a:pt x="129" y="125"/>
                  </a:cubicBezTo>
                  <a:cubicBezTo>
                    <a:pt x="129" y="123"/>
                    <a:pt x="128" y="121"/>
                    <a:pt x="127" y="119"/>
                  </a:cubicBezTo>
                  <a:cubicBezTo>
                    <a:pt x="126" y="118"/>
                    <a:pt x="125" y="117"/>
                    <a:pt x="123" y="116"/>
                  </a:cubicBezTo>
                  <a:cubicBezTo>
                    <a:pt x="122" y="115"/>
                    <a:pt x="120" y="115"/>
                    <a:pt x="119" y="115"/>
                  </a:cubicBezTo>
                  <a:cubicBezTo>
                    <a:pt x="119" y="115"/>
                    <a:pt x="119" y="115"/>
                    <a:pt x="119" y="115"/>
                  </a:cubicBezTo>
                  <a:cubicBezTo>
                    <a:pt x="118" y="115"/>
                    <a:pt x="118" y="115"/>
                    <a:pt x="117" y="115"/>
                  </a:cubicBezTo>
                  <a:cubicBezTo>
                    <a:pt x="118" y="113"/>
                    <a:pt x="118" y="112"/>
                    <a:pt x="118" y="110"/>
                  </a:cubicBezTo>
                  <a:cubicBezTo>
                    <a:pt x="118" y="109"/>
                    <a:pt x="118" y="108"/>
                    <a:pt x="118" y="108"/>
                  </a:cubicBezTo>
                  <a:cubicBezTo>
                    <a:pt x="117" y="104"/>
                    <a:pt x="114" y="101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07" y="100"/>
                    <a:pt x="106" y="100"/>
                    <a:pt x="105" y="101"/>
                  </a:cubicBezTo>
                  <a:cubicBezTo>
                    <a:pt x="104" y="99"/>
                    <a:pt x="103" y="98"/>
                    <a:pt x="102" y="96"/>
                  </a:cubicBezTo>
                  <a:cubicBezTo>
                    <a:pt x="101" y="95"/>
                    <a:pt x="99" y="94"/>
                    <a:pt x="98" y="93"/>
                  </a:cubicBezTo>
                  <a:cubicBezTo>
                    <a:pt x="97" y="92"/>
                    <a:pt x="96" y="92"/>
                    <a:pt x="94" y="92"/>
                  </a:cubicBezTo>
                  <a:cubicBezTo>
                    <a:pt x="92" y="92"/>
                    <a:pt x="90" y="93"/>
                    <a:pt x="88" y="95"/>
                  </a:cubicBezTo>
                  <a:cubicBezTo>
                    <a:pt x="87" y="93"/>
                    <a:pt x="86" y="91"/>
                    <a:pt x="85" y="90"/>
                  </a:cubicBezTo>
                  <a:cubicBezTo>
                    <a:pt x="83" y="89"/>
                    <a:pt x="81" y="88"/>
                    <a:pt x="79" y="88"/>
                  </a:cubicBezTo>
                  <a:cubicBezTo>
                    <a:pt x="79" y="88"/>
                    <a:pt x="78" y="88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6" y="89"/>
                    <a:pt x="75" y="90"/>
                    <a:pt x="74" y="91"/>
                  </a:cubicBezTo>
                  <a:cubicBezTo>
                    <a:pt x="73" y="92"/>
                    <a:pt x="72" y="94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moveTo>
                    <a:pt x="83" y="53"/>
                  </a:moveTo>
                  <a:cubicBezTo>
                    <a:pt x="81" y="53"/>
                    <a:pt x="79" y="52"/>
                    <a:pt x="77" y="52"/>
                  </a:cubicBezTo>
                  <a:cubicBezTo>
                    <a:pt x="76" y="51"/>
                    <a:pt x="76" y="51"/>
                    <a:pt x="75" y="50"/>
                  </a:cubicBezTo>
                  <a:cubicBezTo>
                    <a:pt x="75" y="50"/>
                    <a:pt x="75" y="49"/>
                    <a:pt x="75" y="48"/>
                  </a:cubicBezTo>
                  <a:cubicBezTo>
                    <a:pt x="75" y="47"/>
                    <a:pt x="75" y="46"/>
                    <a:pt x="76" y="45"/>
                  </a:cubicBezTo>
                  <a:cubicBezTo>
                    <a:pt x="81" y="41"/>
                    <a:pt x="85" y="38"/>
                    <a:pt x="88" y="34"/>
                  </a:cubicBezTo>
                  <a:cubicBezTo>
                    <a:pt x="90" y="32"/>
                    <a:pt x="92" y="30"/>
                    <a:pt x="94" y="29"/>
                  </a:cubicBezTo>
                  <a:cubicBezTo>
                    <a:pt x="95" y="28"/>
                    <a:pt x="97" y="27"/>
                    <a:pt x="99" y="26"/>
                  </a:cubicBezTo>
                  <a:cubicBezTo>
                    <a:pt x="108" y="24"/>
                    <a:pt x="117" y="22"/>
                    <a:pt x="125" y="22"/>
                  </a:cubicBezTo>
                  <a:cubicBezTo>
                    <a:pt x="136" y="22"/>
                    <a:pt x="147" y="24"/>
                    <a:pt x="157" y="28"/>
                  </a:cubicBezTo>
                  <a:cubicBezTo>
                    <a:pt x="162" y="31"/>
                    <a:pt x="168" y="33"/>
                    <a:pt x="174" y="34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75" y="34"/>
                    <a:pt x="176" y="34"/>
                    <a:pt x="176" y="34"/>
                  </a:cubicBezTo>
                  <a:cubicBezTo>
                    <a:pt x="182" y="34"/>
                    <a:pt x="188" y="32"/>
                    <a:pt x="192" y="28"/>
                  </a:cubicBezTo>
                  <a:cubicBezTo>
                    <a:pt x="192" y="28"/>
                    <a:pt x="192" y="28"/>
                    <a:pt x="192" y="28"/>
                  </a:cubicBezTo>
                  <a:cubicBezTo>
                    <a:pt x="197" y="34"/>
                    <a:pt x="201" y="41"/>
                    <a:pt x="204" y="48"/>
                  </a:cubicBezTo>
                  <a:cubicBezTo>
                    <a:pt x="207" y="56"/>
                    <a:pt x="209" y="65"/>
                    <a:pt x="210" y="74"/>
                  </a:cubicBezTo>
                  <a:cubicBezTo>
                    <a:pt x="204" y="77"/>
                    <a:pt x="198" y="79"/>
                    <a:pt x="193" y="82"/>
                  </a:cubicBezTo>
                  <a:cubicBezTo>
                    <a:pt x="180" y="72"/>
                    <a:pt x="166" y="63"/>
                    <a:pt x="151" y="56"/>
                  </a:cubicBezTo>
                  <a:cubicBezTo>
                    <a:pt x="148" y="55"/>
                    <a:pt x="144" y="53"/>
                    <a:pt x="141" y="51"/>
                  </a:cubicBezTo>
                  <a:cubicBezTo>
                    <a:pt x="137" y="48"/>
                    <a:pt x="134" y="44"/>
                    <a:pt x="131" y="40"/>
                  </a:cubicBezTo>
                  <a:cubicBezTo>
                    <a:pt x="131" y="39"/>
                    <a:pt x="130" y="39"/>
                    <a:pt x="129" y="39"/>
                  </a:cubicBezTo>
                  <a:cubicBezTo>
                    <a:pt x="127" y="38"/>
                    <a:pt x="125" y="37"/>
                    <a:pt x="123" y="37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7" y="37"/>
                    <a:pt x="111" y="40"/>
                    <a:pt x="106" y="42"/>
                  </a:cubicBezTo>
                  <a:cubicBezTo>
                    <a:pt x="99" y="46"/>
                    <a:pt x="93" y="51"/>
                    <a:pt x="87" y="52"/>
                  </a:cubicBezTo>
                  <a:cubicBezTo>
                    <a:pt x="86" y="53"/>
                    <a:pt x="85" y="53"/>
                    <a:pt x="83" y="53"/>
                  </a:cubicBezTo>
                  <a:moveTo>
                    <a:pt x="38" y="85"/>
                  </a:move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38" y="83"/>
                    <a:pt x="38" y="83"/>
                  </a:cubicBezTo>
                  <a:cubicBezTo>
                    <a:pt x="38" y="81"/>
                    <a:pt x="38" y="80"/>
                    <a:pt x="38" y="79"/>
                  </a:cubicBezTo>
                  <a:cubicBezTo>
                    <a:pt x="38" y="60"/>
                    <a:pt x="44" y="42"/>
                    <a:pt x="54" y="27"/>
                  </a:cubicBezTo>
                  <a:cubicBezTo>
                    <a:pt x="56" y="25"/>
                    <a:pt x="57" y="23"/>
                    <a:pt x="59" y="23"/>
                  </a:cubicBezTo>
                  <a:cubicBezTo>
                    <a:pt x="59" y="22"/>
                    <a:pt x="60" y="22"/>
                    <a:pt x="61" y="22"/>
                  </a:cubicBezTo>
                  <a:cubicBezTo>
                    <a:pt x="62" y="22"/>
                    <a:pt x="63" y="23"/>
                    <a:pt x="63" y="23"/>
                  </a:cubicBezTo>
                  <a:cubicBezTo>
                    <a:pt x="63" y="24"/>
                    <a:pt x="64" y="24"/>
                    <a:pt x="64" y="26"/>
                  </a:cubicBezTo>
                  <a:cubicBezTo>
                    <a:pt x="64" y="26"/>
                    <a:pt x="64" y="26"/>
                    <a:pt x="64" y="27"/>
                  </a:cubicBezTo>
                  <a:cubicBezTo>
                    <a:pt x="63" y="27"/>
                    <a:pt x="63" y="27"/>
                    <a:pt x="63" y="27"/>
                  </a:cubicBezTo>
                  <a:cubicBezTo>
                    <a:pt x="62" y="27"/>
                    <a:pt x="62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60" y="27"/>
                    <a:pt x="59" y="28"/>
                    <a:pt x="59" y="28"/>
                  </a:cubicBezTo>
                  <a:cubicBezTo>
                    <a:pt x="58" y="29"/>
                    <a:pt x="58" y="29"/>
                    <a:pt x="57" y="30"/>
                  </a:cubicBezTo>
                  <a:cubicBezTo>
                    <a:pt x="46" y="43"/>
                    <a:pt x="40" y="61"/>
                    <a:pt x="40" y="78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0" y="79"/>
                    <a:pt x="41" y="80"/>
                    <a:pt x="42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2"/>
                    <a:pt x="41" y="83"/>
                    <a:pt x="40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8" y="85"/>
                    <a:pt x="38" y="85"/>
                    <a:pt x="38" y="85"/>
                  </a:cubicBezTo>
                  <a:moveTo>
                    <a:pt x="189" y="24"/>
                  </a:moveTo>
                  <a:cubicBezTo>
                    <a:pt x="189" y="24"/>
                    <a:pt x="189" y="24"/>
                    <a:pt x="189" y="23"/>
                  </a:cubicBezTo>
                  <a:cubicBezTo>
                    <a:pt x="189" y="22"/>
                    <a:pt x="189" y="21"/>
                    <a:pt x="190" y="20"/>
                  </a:cubicBezTo>
                  <a:cubicBezTo>
                    <a:pt x="190" y="19"/>
                    <a:pt x="191" y="18"/>
                    <a:pt x="191" y="18"/>
                  </a:cubicBezTo>
                  <a:cubicBezTo>
                    <a:pt x="191" y="18"/>
                    <a:pt x="191" y="18"/>
                    <a:pt x="191" y="18"/>
                  </a:cubicBezTo>
                  <a:cubicBezTo>
                    <a:pt x="192" y="18"/>
                    <a:pt x="193" y="18"/>
                    <a:pt x="195" y="19"/>
                  </a:cubicBezTo>
                  <a:cubicBezTo>
                    <a:pt x="201" y="22"/>
                    <a:pt x="211" y="34"/>
                    <a:pt x="218" y="65"/>
                  </a:cubicBezTo>
                  <a:cubicBezTo>
                    <a:pt x="219" y="67"/>
                    <a:pt x="219" y="69"/>
                    <a:pt x="219" y="71"/>
                  </a:cubicBezTo>
                  <a:cubicBezTo>
                    <a:pt x="219" y="74"/>
                    <a:pt x="219" y="77"/>
                    <a:pt x="218" y="79"/>
                  </a:cubicBezTo>
                  <a:cubicBezTo>
                    <a:pt x="217" y="80"/>
                    <a:pt x="217" y="80"/>
                    <a:pt x="217" y="80"/>
                  </a:cubicBezTo>
                  <a:cubicBezTo>
                    <a:pt x="217" y="80"/>
                    <a:pt x="216" y="81"/>
                    <a:pt x="216" y="81"/>
                  </a:cubicBezTo>
                  <a:cubicBezTo>
                    <a:pt x="215" y="81"/>
                    <a:pt x="214" y="81"/>
                    <a:pt x="214" y="81"/>
                  </a:cubicBezTo>
                  <a:cubicBezTo>
                    <a:pt x="213" y="81"/>
                    <a:pt x="213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2" y="81"/>
                    <a:pt x="212" y="81"/>
                    <a:pt x="212" y="81"/>
                  </a:cubicBezTo>
                  <a:cubicBezTo>
                    <a:pt x="211" y="80"/>
                    <a:pt x="211" y="80"/>
                    <a:pt x="210" y="79"/>
                  </a:cubicBezTo>
                  <a:cubicBezTo>
                    <a:pt x="211" y="79"/>
                    <a:pt x="212" y="79"/>
                    <a:pt x="213" y="78"/>
                  </a:cubicBezTo>
                  <a:cubicBezTo>
                    <a:pt x="213" y="78"/>
                    <a:pt x="213" y="78"/>
                    <a:pt x="213" y="78"/>
                  </a:cubicBezTo>
                  <a:cubicBezTo>
                    <a:pt x="214" y="78"/>
                    <a:pt x="215" y="77"/>
                    <a:pt x="215" y="76"/>
                  </a:cubicBezTo>
                  <a:cubicBezTo>
                    <a:pt x="214" y="66"/>
                    <a:pt x="212" y="56"/>
                    <a:pt x="208" y="46"/>
                  </a:cubicBezTo>
                  <a:cubicBezTo>
                    <a:pt x="205" y="38"/>
                    <a:pt x="201" y="30"/>
                    <a:pt x="194" y="24"/>
                  </a:cubicBezTo>
                  <a:cubicBezTo>
                    <a:pt x="194" y="23"/>
                    <a:pt x="193" y="23"/>
                    <a:pt x="193" y="23"/>
                  </a:cubicBezTo>
                  <a:cubicBezTo>
                    <a:pt x="193" y="23"/>
                    <a:pt x="193" y="23"/>
                    <a:pt x="193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2" y="23"/>
                    <a:pt x="192" y="23"/>
                    <a:pt x="192" y="23"/>
                  </a:cubicBezTo>
                  <a:cubicBezTo>
                    <a:pt x="191" y="23"/>
                    <a:pt x="190" y="23"/>
                    <a:pt x="190" y="24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89" y="24"/>
                    <a:pt x="189" y="24"/>
                    <a:pt x="189" y="24"/>
                  </a:cubicBezTo>
                  <a:moveTo>
                    <a:pt x="192" y="13"/>
                  </a:moveTo>
                  <a:cubicBezTo>
                    <a:pt x="192" y="12"/>
                    <a:pt x="192" y="12"/>
                    <a:pt x="192" y="12"/>
                  </a:cubicBezTo>
                  <a:cubicBezTo>
                    <a:pt x="192" y="13"/>
                    <a:pt x="192" y="13"/>
                    <a:pt x="192" y="13"/>
                  </a:cubicBezTo>
                  <a:moveTo>
                    <a:pt x="219" y="0"/>
                  </a:moveTo>
                  <a:cubicBezTo>
                    <a:pt x="219" y="0"/>
                    <a:pt x="218" y="0"/>
                    <a:pt x="218" y="0"/>
                  </a:cubicBezTo>
                  <a:cubicBezTo>
                    <a:pt x="217" y="1"/>
                    <a:pt x="215" y="2"/>
                    <a:pt x="212" y="3"/>
                  </a:cubicBezTo>
                  <a:cubicBezTo>
                    <a:pt x="208" y="5"/>
                    <a:pt x="202" y="8"/>
                    <a:pt x="198" y="9"/>
                  </a:cubicBezTo>
                  <a:cubicBezTo>
                    <a:pt x="196" y="10"/>
                    <a:pt x="194" y="11"/>
                    <a:pt x="193" y="12"/>
                  </a:cubicBezTo>
                  <a:cubicBezTo>
                    <a:pt x="192" y="12"/>
                    <a:pt x="191" y="12"/>
                    <a:pt x="191" y="12"/>
                  </a:cubicBezTo>
                  <a:cubicBezTo>
                    <a:pt x="190" y="12"/>
                    <a:pt x="190" y="12"/>
                    <a:pt x="190" y="12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90" y="13"/>
                    <a:pt x="190" y="13"/>
                    <a:pt x="190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9" y="13"/>
                    <a:pt x="189" y="13"/>
                    <a:pt x="189" y="13"/>
                  </a:cubicBezTo>
                  <a:cubicBezTo>
                    <a:pt x="187" y="14"/>
                    <a:pt x="186" y="16"/>
                    <a:pt x="185" y="18"/>
                  </a:cubicBezTo>
                  <a:cubicBezTo>
                    <a:pt x="185" y="19"/>
                    <a:pt x="184" y="21"/>
                    <a:pt x="184" y="23"/>
                  </a:cubicBezTo>
                  <a:cubicBezTo>
                    <a:pt x="184" y="24"/>
                    <a:pt x="185" y="25"/>
                    <a:pt x="185" y="26"/>
                  </a:cubicBezTo>
                  <a:cubicBezTo>
                    <a:pt x="185" y="27"/>
                    <a:pt x="185" y="27"/>
                    <a:pt x="185" y="27"/>
                  </a:cubicBezTo>
                  <a:cubicBezTo>
                    <a:pt x="182" y="28"/>
                    <a:pt x="179" y="29"/>
                    <a:pt x="176" y="29"/>
                  </a:cubicBezTo>
                  <a:cubicBezTo>
                    <a:pt x="176" y="29"/>
                    <a:pt x="176" y="29"/>
                    <a:pt x="176" y="29"/>
                  </a:cubicBezTo>
                  <a:cubicBezTo>
                    <a:pt x="176" y="29"/>
                    <a:pt x="175" y="29"/>
                    <a:pt x="175" y="29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69" y="29"/>
                    <a:pt x="164" y="26"/>
                    <a:pt x="159" y="24"/>
                  </a:cubicBezTo>
                  <a:cubicBezTo>
                    <a:pt x="148" y="20"/>
                    <a:pt x="137" y="18"/>
                    <a:pt x="125" y="18"/>
                  </a:cubicBezTo>
                  <a:cubicBezTo>
                    <a:pt x="116" y="18"/>
                    <a:pt x="107" y="19"/>
                    <a:pt x="98" y="22"/>
                  </a:cubicBezTo>
                  <a:cubicBezTo>
                    <a:pt x="96" y="23"/>
                    <a:pt x="93" y="23"/>
                    <a:pt x="91" y="25"/>
                  </a:cubicBezTo>
                  <a:cubicBezTo>
                    <a:pt x="89" y="27"/>
                    <a:pt x="87" y="29"/>
                    <a:pt x="85" y="31"/>
                  </a:cubicBezTo>
                  <a:cubicBezTo>
                    <a:pt x="84" y="31"/>
                    <a:pt x="84" y="31"/>
                    <a:pt x="84" y="3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78" y="30"/>
                    <a:pt x="73" y="29"/>
                    <a:pt x="68" y="28"/>
                  </a:cubicBezTo>
                  <a:cubicBezTo>
                    <a:pt x="68" y="27"/>
                    <a:pt x="68" y="26"/>
                    <a:pt x="68" y="26"/>
                  </a:cubicBezTo>
                  <a:cubicBezTo>
                    <a:pt x="68" y="24"/>
                    <a:pt x="68" y="22"/>
                    <a:pt x="67" y="20"/>
                  </a:cubicBezTo>
                  <a:cubicBezTo>
                    <a:pt x="66" y="20"/>
                    <a:pt x="66" y="19"/>
                    <a:pt x="65" y="19"/>
                  </a:cubicBezTo>
                  <a:cubicBezTo>
                    <a:pt x="65" y="18"/>
                    <a:pt x="65" y="18"/>
                    <a:pt x="64" y="17"/>
                  </a:cubicBezTo>
                  <a:cubicBezTo>
                    <a:pt x="64" y="17"/>
                    <a:pt x="62" y="16"/>
                    <a:pt x="61" y="15"/>
                  </a:cubicBezTo>
                  <a:cubicBezTo>
                    <a:pt x="55" y="12"/>
                    <a:pt x="46" y="7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39" y="4"/>
                    <a:pt x="39" y="4"/>
                  </a:cubicBezTo>
                  <a:cubicBezTo>
                    <a:pt x="38" y="4"/>
                    <a:pt x="37" y="4"/>
                    <a:pt x="37" y="5"/>
                  </a:cubicBezTo>
                  <a:cubicBezTo>
                    <a:pt x="36" y="6"/>
                    <a:pt x="36" y="7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1" y="10"/>
                    <a:pt x="47" y="13"/>
                    <a:pt x="52" y="16"/>
                  </a:cubicBezTo>
                  <a:cubicBezTo>
                    <a:pt x="53" y="17"/>
                    <a:pt x="55" y="18"/>
                    <a:pt x="56" y="18"/>
                  </a:cubicBezTo>
                  <a:cubicBezTo>
                    <a:pt x="53" y="20"/>
                    <a:pt x="52" y="22"/>
                    <a:pt x="50" y="24"/>
                  </a:cubicBezTo>
                  <a:cubicBezTo>
                    <a:pt x="40" y="39"/>
                    <a:pt x="34" y="56"/>
                    <a:pt x="3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3" y="73"/>
                    <a:pt x="33" y="73"/>
                    <a:pt x="32" y="73"/>
                  </a:cubicBezTo>
                  <a:cubicBezTo>
                    <a:pt x="32" y="73"/>
                    <a:pt x="32" y="73"/>
                    <a:pt x="31" y="73"/>
                  </a:cubicBezTo>
                  <a:cubicBezTo>
                    <a:pt x="28" y="76"/>
                    <a:pt x="26" y="80"/>
                    <a:pt x="23" y="84"/>
                  </a:cubicBezTo>
                  <a:cubicBezTo>
                    <a:pt x="22" y="84"/>
                    <a:pt x="21" y="83"/>
                    <a:pt x="20" y="83"/>
                  </a:cubicBezTo>
                  <a:cubicBezTo>
                    <a:pt x="23" y="78"/>
                    <a:pt x="26" y="74"/>
                    <a:pt x="30" y="70"/>
                  </a:cubicBezTo>
                  <a:cubicBezTo>
                    <a:pt x="30" y="70"/>
                    <a:pt x="30" y="69"/>
                    <a:pt x="29" y="69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8" y="68"/>
                    <a:pt x="28" y="68"/>
                    <a:pt x="28" y="69"/>
                  </a:cubicBezTo>
                  <a:cubicBezTo>
                    <a:pt x="24" y="73"/>
                    <a:pt x="21" y="77"/>
                    <a:pt x="18" y="81"/>
                  </a:cubicBezTo>
                  <a:cubicBezTo>
                    <a:pt x="17" y="81"/>
                    <a:pt x="16" y="81"/>
                    <a:pt x="16" y="80"/>
                  </a:cubicBezTo>
                  <a:cubicBezTo>
                    <a:pt x="18" y="77"/>
                    <a:pt x="21" y="73"/>
                    <a:pt x="24" y="69"/>
                  </a:cubicBezTo>
                  <a:cubicBezTo>
                    <a:pt x="24" y="68"/>
                    <a:pt x="24" y="68"/>
                    <a:pt x="23" y="6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2" y="67"/>
                    <a:pt x="22" y="67"/>
                    <a:pt x="22" y="68"/>
                  </a:cubicBezTo>
                  <a:cubicBezTo>
                    <a:pt x="19" y="72"/>
                    <a:pt x="16" y="75"/>
                    <a:pt x="13" y="7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13" y="78"/>
                    <a:pt x="13" y="78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2" y="77"/>
                    <a:pt x="12" y="77"/>
                    <a:pt x="12" y="77"/>
                  </a:cubicBezTo>
                  <a:cubicBezTo>
                    <a:pt x="15" y="72"/>
                    <a:pt x="18" y="68"/>
                    <a:pt x="21" y="63"/>
                  </a:cubicBezTo>
                  <a:cubicBezTo>
                    <a:pt x="22" y="63"/>
                    <a:pt x="22" y="62"/>
                    <a:pt x="21" y="62"/>
                  </a:cubicBezTo>
                  <a:cubicBezTo>
                    <a:pt x="21" y="62"/>
                    <a:pt x="21" y="61"/>
                    <a:pt x="20" y="61"/>
                  </a:cubicBezTo>
                  <a:cubicBezTo>
                    <a:pt x="20" y="61"/>
                    <a:pt x="20" y="62"/>
                    <a:pt x="19" y="62"/>
                  </a:cubicBezTo>
                  <a:cubicBezTo>
                    <a:pt x="16" y="66"/>
                    <a:pt x="13" y="71"/>
                    <a:pt x="10" y="75"/>
                  </a:cubicBezTo>
                  <a:cubicBezTo>
                    <a:pt x="10" y="76"/>
                    <a:pt x="10" y="76"/>
                    <a:pt x="9" y="77"/>
                  </a:cubicBezTo>
                  <a:cubicBezTo>
                    <a:pt x="8" y="76"/>
                    <a:pt x="7" y="76"/>
                    <a:pt x="6" y="75"/>
                  </a:cubicBezTo>
                  <a:cubicBezTo>
                    <a:pt x="9" y="71"/>
                    <a:pt x="12" y="66"/>
                    <a:pt x="15" y="62"/>
                  </a:cubicBezTo>
                  <a:cubicBezTo>
                    <a:pt x="16" y="61"/>
                    <a:pt x="16" y="61"/>
                    <a:pt x="16" y="60"/>
                  </a:cubicBezTo>
                  <a:cubicBezTo>
                    <a:pt x="17" y="60"/>
                    <a:pt x="16" y="59"/>
                    <a:pt x="16" y="59"/>
                  </a:cubicBezTo>
                  <a:cubicBezTo>
                    <a:pt x="16" y="58"/>
                    <a:pt x="15" y="58"/>
                    <a:pt x="15" y="58"/>
                  </a:cubicBezTo>
                  <a:cubicBezTo>
                    <a:pt x="15" y="58"/>
                    <a:pt x="14" y="59"/>
                    <a:pt x="14" y="59"/>
                  </a:cubicBezTo>
                  <a:cubicBezTo>
                    <a:pt x="14" y="59"/>
                    <a:pt x="14" y="60"/>
                    <a:pt x="13" y="60"/>
                  </a:cubicBezTo>
                  <a:cubicBezTo>
                    <a:pt x="10" y="65"/>
                    <a:pt x="7" y="69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7" y="67"/>
                    <a:pt x="9" y="62"/>
                    <a:pt x="11" y="57"/>
                  </a:cubicBezTo>
                  <a:cubicBezTo>
                    <a:pt x="11" y="57"/>
                    <a:pt x="11" y="56"/>
                    <a:pt x="11" y="56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0" y="55"/>
                    <a:pt x="10" y="55"/>
                  </a:cubicBezTo>
                  <a:cubicBezTo>
                    <a:pt x="10" y="55"/>
                    <a:pt x="9" y="55"/>
                    <a:pt x="9" y="55"/>
                  </a:cubicBezTo>
                  <a:cubicBezTo>
                    <a:pt x="9" y="55"/>
                    <a:pt x="9" y="56"/>
                    <a:pt x="9" y="57"/>
                  </a:cubicBezTo>
                  <a:cubicBezTo>
                    <a:pt x="6" y="62"/>
                    <a:pt x="4" y="67"/>
                    <a:pt x="1" y="72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74"/>
                    <a:pt x="0" y="75"/>
                    <a:pt x="0" y="76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8"/>
                    <a:pt x="1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3" y="79"/>
                    <a:pt x="3" y="79"/>
                    <a:pt x="3" y="79"/>
                  </a:cubicBezTo>
                  <a:cubicBezTo>
                    <a:pt x="11" y="83"/>
                    <a:pt x="17" y="87"/>
                    <a:pt x="26" y="91"/>
                  </a:cubicBezTo>
                  <a:cubicBezTo>
                    <a:pt x="27" y="91"/>
                    <a:pt x="28" y="92"/>
                    <a:pt x="30" y="93"/>
                  </a:cubicBezTo>
                  <a:cubicBezTo>
                    <a:pt x="31" y="94"/>
                    <a:pt x="32" y="94"/>
                    <a:pt x="33" y="94"/>
                  </a:cubicBezTo>
                  <a:cubicBezTo>
                    <a:pt x="34" y="95"/>
                    <a:pt x="35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8" y="95"/>
                    <a:pt x="41" y="94"/>
                    <a:pt x="44" y="92"/>
                  </a:cubicBezTo>
                  <a:cubicBezTo>
                    <a:pt x="46" y="91"/>
                    <a:pt x="49" y="88"/>
                    <a:pt x="52" y="84"/>
                  </a:cubicBezTo>
                  <a:cubicBezTo>
                    <a:pt x="59" y="88"/>
                    <a:pt x="65" y="94"/>
                    <a:pt x="69" y="100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9" y="102"/>
                    <a:pt x="68" y="104"/>
                    <a:pt x="68" y="105"/>
                  </a:cubicBezTo>
                  <a:cubicBezTo>
                    <a:pt x="67" y="106"/>
                    <a:pt x="67" y="107"/>
                    <a:pt x="67" y="109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67" y="111"/>
                    <a:pt x="68" y="113"/>
                    <a:pt x="69" y="114"/>
                  </a:cubicBezTo>
                  <a:cubicBezTo>
                    <a:pt x="70" y="116"/>
                    <a:pt x="71" y="117"/>
                    <a:pt x="73" y="117"/>
                  </a:cubicBezTo>
                  <a:cubicBezTo>
                    <a:pt x="74" y="117"/>
                    <a:pt x="74" y="117"/>
                    <a:pt x="75" y="117"/>
                  </a:cubicBezTo>
                  <a:cubicBezTo>
                    <a:pt x="76" y="117"/>
                    <a:pt x="77" y="117"/>
                    <a:pt x="78" y="117"/>
                  </a:cubicBezTo>
                  <a:cubicBezTo>
                    <a:pt x="78" y="119"/>
                    <a:pt x="78" y="120"/>
                    <a:pt x="79" y="122"/>
                  </a:cubicBezTo>
                  <a:cubicBezTo>
                    <a:pt x="79" y="123"/>
                    <a:pt x="79" y="124"/>
                    <a:pt x="80" y="125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0" y="125"/>
                    <a:pt x="80" y="125"/>
                    <a:pt x="80" y="125"/>
                  </a:cubicBezTo>
                  <a:cubicBezTo>
                    <a:pt x="81" y="126"/>
                    <a:pt x="83" y="127"/>
                    <a:pt x="84" y="128"/>
                  </a:cubicBezTo>
                  <a:cubicBezTo>
                    <a:pt x="85" y="128"/>
                    <a:pt x="87" y="129"/>
                    <a:pt x="89" y="129"/>
                  </a:cubicBezTo>
                  <a:cubicBezTo>
                    <a:pt x="90" y="129"/>
                    <a:pt x="92" y="128"/>
                    <a:pt x="93" y="128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29"/>
                    <a:pt x="94" y="131"/>
                    <a:pt x="95" y="132"/>
                  </a:cubicBezTo>
                  <a:cubicBezTo>
                    <a:pt x="97" y="135"/>
                    <a:pt x="100" y="138"/>
                    <a:pt x="104" y="138"/>
                  </a:cubicBezTo>
                  <a:cubicBezTo>
                    <a:pt x="104" y="138"/>
                    <a:pt x="105" y="138"/>
                    <a:pt x="105" y="138"/>
                  </a:cubicBezTo>
                  <a:cubicBezTo>
                    <a:pt x="105" y="138"/>
                    <a:pt x="106" y="137"/>
                    <a:pt x="107" y="137"/>
                  </a:cubicBezTo>
                  <a:cubicBezTo>
                    <a:pt x="107" y="139"/>
                    <a:pt x="108" y="141"/>
                    <a:pt x="110" y="142"/>
                  </a:cubicBezTo>
                  <a:cubicBezTo>
                    <a:pt x="112" y="144"/>
                    <a:pt x="114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6" y="144"/>
                    <a:pt x="116" y="144"/>
                    <a:pt x="116" y="144"/>
                  </a:cubicBezTo>
                  <a:cubicBezTo>
                    <a:pt x="118" y="144"/>
                    <a:pt x="121" y="143"/>
                    <a:pt x="122" y="140"/>
                  </a:cubicBezTo>
                  <a:cubicBezTo>
                    <a:pt x="123" y="139"/>
                    <a:pt x="124" y="138"/>
                    <a:pt x="124" y="137"/>
                  </a:cubicBezTo>
                  <a:cubicBezTo>
                    <a:pt x="129" y="141"/>
                    <a:pt x="132" y="143"/>
                    <a:pt x="138" y="145"/>
                  </a:cubicBezTo>
                  <a:cubicBezTo>
                    <a:pt x="140" y="145"/>
                    <a:pt x="141" y="146"/>
                    <a:pt x="143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4" y="146"/>
                    <a:pt x="144" y="146"/>
                    <a:pt x="144" y="146"/>
                  </a:cubicBezTo>
                  <a:cubicBezTo>
                    <a:pt x="146" y="145"/>
                    <a:pt x="148" y="145"/>
                    <a:pt x="150" y="144"/>
                  </a:cubicBezTo>
                  <a:cubicBezTo>
                    <a:pt x="152" y="142"/>
                    <a:pt x="153" y="140"/>
                    <a:pt x="154" y="138"/>
                  </a:cubicBezTo>
                  <a:cubicBezTo>
                    <a:pt x="154" y="137"/>
                    <a:pt x="154" y="136"/>
                    <a:pt x="154" y="135"/>
                  </a:cubicBezTo>
                  <a:cubicBezTo>
                    <a:pt x="154" y="135"/>
                    <a:pt x="154" y="134"/>
                    <a:pt x="154" y="134"/>
                  </a:cubicBezTo>
                  <a:cubicBezTo>
                    <a:pt x="154" y="134"/>
                    <a:pt x="155" y="134"/>
                    <a:pt x="155" y="134"/>
                  </a:cubicBezTo>
                  <a:cubicBezTo>
                    <a:pt x="155" y="134"/>
                    <a:pt x="155" y="134"/>
                    <a:pt x="155" y="134"/>
                  </a:cubicBezTo>
                  <a:cubicBezTo>
                    <a:pt x="157" y="134"/>
                    <a:pt x="158" y="135"/>
                    <a:pt x="159" y="135"/>
                  </a:cubicBezTo>
                  <a:cubicBezTo>
                    <a:pt x="163" y="135"/>
                    <a:pt x="167" y="133"/>
                    <a:pt x="169" y="130"/>
                  </a:cubicBezTo>
                  <a:cubicBezTo>
                    <a:pt x="170" y="129"/>
                    <a:pt x="171" y="128"/>
                    <a:pt x="172" y="126"/>
                  </a:cubicBezTo>
                  <a:cubicBezTo>
                    <a:pt x="172" y="125"/>
                    <a:pt x="172" y="124"/>
                    <a:pt x="172" y="122"/>
                  </a:cubicBezTo>
                  <a:cubicBezTo>
                    <a:pt x="173" y="122"/>
                    <a:pt x="174" y="123"/>
                    <a:pt x="175" y="123"/>
                  </a:cubicBezTo>
                  <a:cubicBezTo>
                    <a:pt x="178" y="123"/>
                    <a:pt x="180" y="122"/>
                    <a:pt x="183" y="120"/>
                  </a:cubicBezTo>
                  <a:cubicBezTo>
                    <a:pt x="187" y="118"/>
                    <a:pt x="190" y="114"/>
                    <a:pt x="190" y="109"/>
                  </a:cubicBezTo>
                  <a:cubicBezTo>
                    <a:pt x="190" y="109"/>
                    <a:pt x="191" y="110"/>
                    <a:pt x="192" y="110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92" y="110"/>
                    <a:pt x="193" y="110"/>
                    <a:pt x="193" y="110"/>
                  </a:cubicBezTo>
                  <a:cubicBezTo>
                    <a:pt x="197" y="110"/>
                    <a:pt x="201" y="107"/>
                    <a:pt x="203" y="104"/>
                  </a:cubicBezTo>
                  <a:cubicBezTo>
                    <a:pt x="205" y="102"/>
                    <a:pt x="205" y="100"/>
                    <a:pt x="205" y="97"/>
                  </a:cubicBezTo>
                  <a:cubicBezTo>
                    <a:pt x="205" y="95"/>
                    <a:pt x="205" y="93"/>
                    <a:pt x="203" y="91"/>
                  </a:cubicBezTo>
                  <a:cubicBezTo>
                    <a:pt x="202" y="89"/>
                    <a:pt x="200" y="87"/>
                    <a:pt x="199" y="86"/>
                  </a:cubicBezTo>
                  <a:cubicBezTo>
                    <a:pt x="198" y="86"/>
                    <a:pt x="198" y="85"/>
                    <a:pt x="197" y="85"/>
                  </a:cubicBezTo>
                  <a:cubicBezTo>
                    <a:pt x="198" y="84"/>
                    <a:pt x="199" y="84"/>
                    <a:pt x="200" y="84"/>
                  </a:cubicBezTo>
                  <a:cubicBezTo>
                    <a:pt x="201" y="85"/>
                    <a:pt x="203" y="87"/>
                    <a:pt x="206" y="89"/>
                  </a:cubicBezTo>
                  <a:cubicBezTo>
                    <a:pt x="209" y="91"/>
                    <a:pt x="212" y="93"/>
                    <a:pt x="215" y="93"/>
                  </a:cubicBezTo>
                  <a:cubicBezTo>
                    <a:pt x="215" y="93"/>
                    <a:pt x="215" y="93"/>
                    <a:pt x="215" y="93"/>
                  </a:cubicBezTo>
                  <a:cubicBezTo>
                    <a:pt x="216" y="93"/>
                    <a:pt x="216" y="93"/>
                    <a:pt x="216" y="93"/>
                  </a:cubicBezTo>
                  <a:cubicBezTo>
                    <a:pt x="216" y="93"/>
                    <a:pt x="217" y="93"/>
                    <a:pt x="217" y="93"/>
                  </a:cubicBezTo>
                  <a:cubicBezTo>
                    <a:pt x="218" y="93"/>
                    <a:pt x="220" y="92"/>
                    <a:pt x="221" y="91"/>
                  </a:cubicBezTo>
                  <a:cubicBezTo>
                    <a:pt x="223" y="90"/>
                    <a:pt x="224" y="90"/>
                    <a:pt x="224" y="90"/>
                  </a:cubicBezTo>
                  <a:cubicBezTo>
                    <a:pt x="234" y="85"/>
                    <a:pt x="241" y="81"/>
                    <a:pt x="251" y="76"/>
                  </a:cubicBezTo>
                  <a:cubicBezTo>
                    <a:pt x="251" y="76"/>
                    <a:pt x="252" y="75"/>
                    <a:pt x="252" y="74"/>
                  </a:cubicBezTo>
                  <a:cubicBezTo>
                    <a:pt x="255" y="68"/>
                    <a:pt x="259" y="62"/>
                    <a:pt x="262" y="55"/>
                  </a:cubicBezTo>
                  <a:cubicBezTo>
                    <a:pt x="262" y="55"/>
                    <a:pt x="262" y="54"/>
                    <a:pt x="261" y="54"/>
                  </a:cubicBezTo>
                  <a:cubicBezTo>
                    <a:pt x="261" y="53"/>
                    <a:pt x="261" y="53"/>
                    <a:pt x="261" y="53"/>
                  </a:cubicBezTo>
                  <a:cubicBezTo>
                    <a:pt x="260" y="53"/>
                    <a:pt x="260" y="54"/>
                    <a:pt x="260" y="54"/>
                  </a:cubicBezTo>
                  <a:cubicBezTo>
                    <a:pt x="257" y="60"/>
                    <a:pt x="254" y="66"/>
                    <a:pt x="251" y="72"/>
                  </a:cubicBezTo>
                  <a:cubicBezTo>
                    <a:pt x="250" y="71"/>
                    <a:pt x="250" y="71"/>
                    <a:pt x="250" y="71"/>
                  </a:cubicBezTo>
                  <a:cubicBezTo>
                    <a:pt x="249" y="71"/>
                    <a:pt x="249" y="71"/>
                    <a:pt x="249" y="72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50" y="67"/>
                    <a:pt x="253" y="63"/>
                    <a:pt x="255" y="58"/>
                  </a:cubicBezTo>
                  <a:cubicBezTo>
                    <a:pt x="255" y="57"/>
                    <a:pt x="255" y="57"/>
                    <a:pt x="254" y="56"/>
                  </a:cubicBezTo>
                  <a:cubicBezTo>
                    <a:pt x="254" y="56"/>
                    <a:pt x="254" y="56"/>
                    <a:pt x="254" y="56"/>
                  </a:cubicBezTo>
                  <a:cubicBezTo>
                    <a:pt x="254" y="56"/>
                    <a:pt x="253" y="57"/>
                    <a:pt x="253" y="57"/>
                  </a:cubicBezTo>
                  <a:cubicBezTo>
                    <a:pt x="250" y="63"/>
                    <a:pt x="247" y="68"/>
                    <a:pt x="244" y="74"/>
                  </a:cubicBezTo>
                  <a:cubicBezTo>
                    <a:pt x="244" y="74"/>
                    <a:pt x="243" y="74"/>
                    <a:pt x="242" y="75"/>
                  </a:cubicBezTo>
                  <a:cubicBezTo>
                    <a:pt x="246" y="69"/>
                    <a:pt x="248" y="63"/>
                    <a:pt x="251" y="56"/>
                  </a:cubicBezTo>
                  <a:cubicBezTo>
                    <a:pt x="251" y="55"/>
                    <a:pt x="251" y="55"/>
                    <a:pt x="250" y="54"/>
                  </a:cubicBezTo>
                  <a:cubicBezTo>
                    <a:pt x="250" y="54"/>
                    <a:pt x="250" y="54"/>
                    <a:pt x="250" y="54"/>
                  </a:cubicBezTo>
                  <a:cubicBezTo>
                    <a:pt x="249" y="54"/>
                    <a:pt x="249" y="55"/>
                    <a:pt x="249" y="55"/>
                  </a:cubicBezTo>
                  <a:cubicBezTo>
                    <a:pt x="246" y="63"/>
                    <a:pt x="242" y="70"/>
                    <a:pt x="238" y="77"/>
                  </a:cubicBezTo>
                  <a:cubicBezTo>
                    <a:pt x="237" y="77"/>
                    <a:pt x="236" y="78"/>
                    <a:pt x="235" y="78"/>
                  </a:cubicBezTo>
                  <a:cubicBezTo>
                    <a:pt x="240" y="72"/>
                    <a:pt x="243" y="64"/>
                    <a:pt x="246" y="57"/>
                  </a:cubicBezTo>
                  <a:cubicBezTo>
                    <a:pt x="246" y="56"/>
                    <a:pt x="246" y="55"/>
                    <a:pt x="245" y="55"/>
                  </a:cubicBezTo>
                  <a:cubicBezTo>
                    <a:pt x="245" y="55"/>
                    <a:pt x="245" y="55"/>
                    <a:pt x="245" y="55"/>
                  </a:cubicBezTo>
                  <a:cubicBezTo>
                    <a:pt x="244" y="55"/>
                    <a:pt x="244" y="55"/>
                    <a:pt x="244" y="56"/>
                  </a:cubicBezTo>
                  <a:cubicBezTo>
                    <a:pt x="241" y="64"/>
                    <a:pt x="237" y="72"/>
                    <a:pt x="232" y="80"/>
                  </a:cubicBezTo>
                  <a:cubicBezTo>
                    <a:pt x="232" y="80"/>
                    <a:pt x="232" y="80"/>
                    <a:pt x="232" y="80"/>
                  </a:cubicBezTo>
                  <a:cubicBezTo>
                    <a:pt x="231" y="81"/>
                    <a:pt x="230" y="81"/>
                    <a:pt x="230" y="81"/>
                  </a:cubicBezTo>
                  <a:cubicBezTo>
                    <a:pt x="234" y="74"/>
                    <a:pt x="238" y="67"/>
                    <a:pt x="241" y="59"/>
                  </a:cubicBezTo>
                  <a:cubicBezTo>
                    <a:pt x="241" y="58"/>
                    <a:pt x="241" y="57"/>
                    <a:pt x="240" y="57"/>
                  </a:cubicBezTo>
                  <a:cubicBezTo>
                    <a:pt x="240" y="57"/>
                    <a:pt x="240" y="57"/>
                    <a:pt x="240" y="57"/>
                  </a:cubicBezTo>
                  <a:cubicBezTo>
                    <a:pt x="239" y="57"/>
                    <a:pt x="239" y="57"/>
                    <a:pt x="239" y="58"/>
                  </a:cubicBezTo>
                  <a:cubicBezTo>
                    <a:pt x="235" y="67"/>
                    <a:pt x="231" y="75"/>
                    <a:pt x="226" y="83"/>
                  </a:cubicBezTo>
                  <a:cubicBezTo>
                    <a:pt x="225" y="84"/>
                    <a:pt x="224" y="84"/>
                    <a:pt x="223" y="85"/>
                  </a:cubicBezTo>
                  <a:cubicBezTo>
                    <a:pt x="227" y="77"/>
                    <a:pt x="232" y="70"/>
                    <a:pt x="235" y="62"/>
                  </a:cubicBezTo>
                  <a:cubicBezTo>
                    <a:pt x="235" y="61"/>
                    <a:pt x="234" y="60"/>
                    <a:pt x="234" y="60"/>
                  </a:cubicBezTo>
                  <a:cubicBezTo>
                    <a:pt x="234" y="60"/>
                    <a:pt x="233" y="60"/>
                    <a:pt x="233" y="60"/>
                  </a:cubicBezTo>
                  <a:cubicBezTo>
                    <a:pt x="233" y="60"/>
                    <a:pt x="232" y="60"/>
                    <a:pt x="232" y="61"/>
                  </a:cubicBezTo>
                  <a:cubicBezTo>
                    <a:pt x="230" y="70"/>
                    <a:pt x="224" y="77"/>
                    <a:pt x="220" y="86"/>
                  </a:cubicBezTo>
                  <a:cubicBezTo>
                    <a:pt x="220" y="87"/>
                    <a:pt x="219" y="87"/>
                    <a:pt x="219" y="87"/>
                  </a:cubicBezTo>
                  <a:cubicBezTo>
                    <a:pt x="218" y="87"/>
                    <a:pt x="217" y="88"/>
                    <a:pt x="216" y="88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5" y="88"/>
                    <a:pt x="215" y="88"/>
                    <a:pt x="215" y="88"/>
                  </a:cubicBezTo>
                  <a:cubicBezTo>
                    <a:pt x="216" y="87"/>
                    <a:pt x="217" y="86"/>
                    <a:pt x="218" y="85"/>
                  </a:cubicBezTo>
                  <a:cubicBezTo>
                    <a:pt x="218" y="85"/>
                    <a:pt x="219" y="85"/>
                    <a:pt x="220" y="84"/>
                  </a:cubicBezTo>
                  <a:cubicBezTo>
                    <a:pt x="221" y="83"/>
                    <a:pt x="222" y="82"/>
                    <a:pt x="222" y="81"/>
                  </a:cubicBezTo>
                  <a:cubicBezTo>
                    <a:pt x="223" y="78"/>
                    <a:pt x="224" y="75"/>
                    <a:pt x="224" y="72"/>
                  </a:cubicBezTo>
                  <a:cubicBezTo>
                    <a:pt x="224" y="72"/>
                    <a:pt x="224" y="72"/>
                    <a:pt x="224" y="72"/>
                  </a:cubicBezTo>
                  <a:cubicBezTo>
                    <a:pt x="225" y="70"/>
                    <a:pt x="226" y="67"/>
                    <a:pt x="227" y="64"/>
                  </a:cubicBezTo>
                  <a:cubicBezTo>
                    <a:pt x="227" y="64"/>
                    <a:pt x="227" y="63"/>
                    <a:pt x="226" y="63"/>
                  </a:cubicBezTo>
                  <a:cubicBezTo>
                    <a:pt x="226" y="63"/>
                    <a:pt x="226" y="63"/>
                    <a:pt x="226" y="63"/>
                  </a:cubicBezTo>
                  <a:cubicBezTo>
                    <a:pt x="226" y="63"/>
                    <a:pt x="225" y="63"/>
                    <a:pt x="225" y="64"/>
                  </a:cubicBezTo>
                  <a:cubicBezTo>
                    <a:pt x="225" y="65"/>
                    <a:pt x="224" y="66"/>
                    <a:pt x="224" y="67"/>
                  </a:cubicBezTo>
                  <a:cubicBezTo>
                    <a:pt x="224" y="66"/>
                    <a:pt x="223" y="65"/>
                    <a:pt x="223" y="64"/>
                  </a:cubicBezTo>
                  <a:cubicBezTo>
                    <a:pt x="218" y="43"/>
                    <a:pt x="212" y="30"/>
                    <a:pt x="206" y="22"/>
                  </a:cubicBezTo>
                  <a:cubicBezTo>
                    <a:pt x="203" y="19"/>
                    <a:pt x="200" y="16"/>
                    <a:pt x="197" y="15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200" y="14"/>
                    <a:pt x="203" y="13"/>
                    <a:pt x="206" y="11"/>
                  </a:cubicBezTo>
                  <a:cubicBezTo>
                    <a:pt x="209" y="10"/>
                    <a:pt x="212" y="9"/>
                    <a:pt x="215" y="7"/>
                  </a:cubicBezTo>
                  <a:cubicBezTo>
                    <a:pt x="217" y="6"/>
                    <a:pt x="219" y="5"/>
                    <a:pt x="220" y="4"/>
                  </a:cubicBezTo>
                  <a:cubicBezTo>
                    <a:pt x="222" y="4"/>
                    <a:pt x="222" y="2"/>
                    <a:pt x="221" y="1"/>
                  </a:cubicBezTo>
                  <a:cubicBezTo>
                    <a:pt x="221" y="0"/>
                    <a:pt x="220" y="0"/>
                    <a:pt x="21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Rectangle 839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Rectangle 840"/>
            <p:cNvSpPr>
              <a:spLocks noChangeArrowheads="1"/>
            </p:cNvSpPr>
            <p:nvPr/>
          </p:nvSpPr>
          <p:spPr bwMode="auto">
            <a:xfrm>
              <a:off x="2633" y="2778"/>
              <a:ext cx="1" cy="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841"/>
            <p:cNvSpPr/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842"/>
            <p:cNvSpPr/>
            <p:nvPr/>
          </p:nvSpPr>
          <p:spPr bwMode="auto">
            <a:xfrm>
              <a:off x="2820" y="257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843"/>
            <p:cNvSpPr>
              <a:spLocks noEditPoints="1"/>
            </p:cNvSpPr>
            <p:nvPr/>
          </p:nvSpPr>
          <p:spPr bwMode="auto">
            <a:xfrm>
              <a:off x="4993" y="2200"/>
              <a:ext cx="393" cy="533"/>
            </a:xfrm>
            <a:custGeom>
              <a:avLst/>
              <a:gdLst>
                <a:gd name="T0" fmla="*/ 67 w 166"/>
                <a:gd name="T1" fmla="*/ 201 h 225"/>
                <a:gd name="T2" fmla="*/ 50 w 166"/>
                <a:gd name="T3" fmla="*/ 81 h 225"/>
                <a:gd name="T4" fmla="*/ 60 w 166"/>
                <a:gd name="T5" fmla="*/ 211 h 225"/>
                <a:gd name="T6" fmla="*/ 51 w 166"/>
                <a:gd name="T7" fmla="*/ 219 h 225"/>
                <a:gd name="T8" fmla="*/ 18 w 166"/>
                <a:gd name="T9" fmla="*/ 215 h 225"/>
                <a:gd name="T10" fmla="*/ 91 w 166"/>
                <a:gd name="T11" fmla="*/ 85 h 225"/>
                <a:gd name="T12" fmla="*/ 113 w 166"/>
                <a:gd name="T13" fmla="*/ 211 h 225"/>
                <a:gd name="T14" fmla="*/ 104 w 166"/>
                <a:gd name="T15" fmla="*/ 219 h 225"/>
                <a:gd name="T16" fmla="*/ 72 w 166"/>
                <a:gd name="T17" fmla="*/ 215 h 225"/>
                <a:gd name="T18" fmla="*/ 111 w 166"/>
                <a:gd name="T19" fmla="*/ 73 h 225"/>
                <a:gd name="T20" fmla="*/ 117 w 166"/>
                <a:gd name="T21" fmla="*/ 206 h 225"/>
                <a:gd name="T22" fmla="*/ 66 w 166"/>
                <a:gd name="T23" fmla="*/ 75 h 225"/>
                <a:gd name="T24" fmla="*/ 67 w 166"/>
                <a:gd name="T25" fmla="*/ 82 h 225"/>
                <a:gd name="T26" fmla="*/ 14 w 166"/>
                <a:gd name="T27" fmla="*/ 82 h 225"/>
                <a:gd name="T28" fmla="*/ 11 w 166"/>
                <a:gd name="T29" fmla="*/ 78 h 225"/>
                <a:gd name="T30" fmla="*/ 14 w 166"/>
                <a:gd name="T31" fmla="*/ 81 h 225"/>
                <a:gd name="T32" fmla="*/ 72 w 166"/>
                <a:gd name="T33" fmla="*/ 83 h 225"/>
                <a:gd name="T34" fmla="*/ 123 w 166"/>
                <a:gd name="T35" fmla="*/ 20 h 225"/>
                <a:gd name="T36" fmla="*/ 80 w 166"/>
                <a:gd name="T37" fmla="*/ 78 h 225"/>
                <a:gd name="T38" fmla="*/ 133 w 166"/>
                <a:gd name="T39" fmla="*/ 22 h 225"/>
                <a:gd name="T40" fmla="*/ 95 w 166"/>
                <a:gd name="T41" fmla="*/ 74 h 225"/>
                <a:gd name="T42" fmla="*/ 115 w 166"/>
                <a:gd name="T43" fmla="*/ 62 h 225"/>
                <a:gd name="T44" fmla="*/ 107 w 166"/>
                <a:gd name="T45" fmla="*/ 70 h 225"/>
                <a:gd name="T46" fmla="*/ 40 w 166"/>
                <a:gd name="T47" fmla="*/ 75 h 225"/>
                <a:gd name="T48" fmla="*/ 89 w 166"/>
                <a:gd name="T49" fmla="*/ 20 h 225"/>
                <a:gd name="T50" fmla="*/ 57 w 166"/>
                <a:gd name="T51" fmla="*/ 70 h 225"/>
                <a:gd name="T52" fmla="*/ 47 w 166"/>
                <a:gd name="T53" fmla="*/ 78 h 225"/>
                <a:gd name="T54" fmla="*/ 19 w 166"/>
                <a:gd name="T55" fmla="*/ 83 h 225"/>
                <a:gd name="T56" fmla="*/ 70 w 166"/>
                <a:gd name="T57" fmla="*/ 20 h 225"/>
                <a:gd name="T58" fmla="*/ 27 w 166"/>
                <a:gd name="T59" fmla="*/ 78 h 225"/>
                <a:gd name="T60" fmla="*/ 79 w 166"/>
                <a:gd name="T61" fmla="*/ 22 h 225"/>
                <a:gd name="T62" fmla="*/ 45 w 166"/>
                <a:gd name="T63" fmla="*/ 40 h 225"/>
                <a:gd name="T64" fmla="*/ 45 w 166"/>
                <a:gd name="T65" fmla="*/ 40 h 225"/>
                <a:gd name="T66" fmla="*/ 120 w 166"/>
                <a:gd name="T67" fmla="*/ 18 h 225"/>
                <a:gd name="T68" fmla="*/ 118 w 166"/>
                <a:gd name="T69" fmla="*/ 64 h 225"/>
                <a:gd name="T70" fmla="*/ 123 w 166"/>
                <a:gd name="T71" fmla="*/ 197 h 225"/>
                <a:gd name="T72" fmla="*/ 87 w 166"/>
                <a:gd name="T73" fmla="*/ 32 h 225"/>
                <a:gd name="T74" fmla="*/ 5 w 166"/>
                <a:gd name="T75" fmla="*/ 78 h 225"/>
                <a:gd name="T76" fmla="*/ 64 w 166"/>
                <a:gd name="T77" fmla="*/ 6 h 225"/>
                <a:gd name="T78" fmla="*/ 9 w 166"/>
                <a:gd name="T79" fmla="*/ 79 h 225"/>
                <a:gd name="T80" fmla="*/ 59 w 166"/>
                <a:gd name="T81" fmla="*/ 78 h 225"/>
                <a:gd name="T82" fmla="*/ 100 w 166"/>
                <a:gd name="T83" fmla="*/ 23 h 225"/>
                <a:gd name="T84" fmla="*/ 65 w 166"/>
                <a:gd name="T85" fmla="*/ 74 h 225"/>
                <a:gd name="T86" fmla="*/ 118 w 166"/>
                <a:gd name="T87" fmla="*/ 0 h 225"/>
                <a:gd name="T88" fmla="*/ 98 w 166"/>
                <a:gd name="T89" fmla="*/ 7 h 225"/>
                <a:gd name="T90" fmla="*/ 91 w 166"/>
                <a:gd name="T91" fmla="*/ 15 h 225"/>
                <a:gd name="T92" fmla="*/ 79 w 166"/>
                <a:gd name="T93" fmla="*/ 18 h 225"/>
                <a:gd name="T94" fmla="*/ 75 w 166"/>
                <a:gd name="T95" fmla="*/ 17 h 225"/>
                <a:gd name="T96" fmla="*/ 67 w 166"/>
                <a:gd name="T97" fmla="*/ 1 h 225"/>
                <a:gd name="T98" fmla="*/ 2 w 166"/>
                <a:gd name="T99" fmla="*/ 74 h 225"/>
                <a:gd name="T100" fmla="*/ 3 w 166"/>
                <a:gd name="T101" fmla="*/ 81 h 225"/>
                <a:gd name="T102" fmla="*/ 14 w 166"/>
                <a:gd name="T103" fmla="*/ 216 h 225"/>
                <a:gd name="T104" fmla="*/ 40 w 166"/>
                <a:gd name="T105" fmla="*/ 225 h 225"/>
                <a:gd name="T106" fmla="*/ 62 w 166"/>
                <a:gd name="T107" fmla="*/ 217 h 225"/>
                <a:gd name="T108" fmla="*/ 68 w 166"/>
                <a:gd name="T109" fmla="*/ 216 h 225"/>
                <a:gd name="T110" fmla="*/ 68 w 166"/>
                <a:gd name="T111" fmla="*/ 217 h 225"/>
                <a:gd name="T112" fmla="*/ 114 w 166"/>
                <a:gd name="T113" fmla="*/ 217 h 225"/>
                <a:gd name="T114" fmla="*/ 163 w 166"/>
                <a:gd name="T115" fmla="*/ 154 h 225"/>
                <a:gd name="T116" fmla="*/ 149 w 166"/>
                <a:gd name="T117" fmla="*/ 7 h 225"/>
                <a:gd name="T118" fmla="*/ 132 w 166"/>
                <a:gd name="T119" fmla="*/ 18 h 225"/>
                <a:gd name="T120" fmla="*/ 130 w 166"/>
                <a:gd name="T121" fmla="*/ 16 h 225"/>
                <a:gd name="T122" fmla="*/ 123 w 166"/>
                <a:gd name="T123" fmla="*/ 13 h 225"/>
                <a:gd name="T124" fmla="*/ 118 w 166"/>
                <a:gd name="T125" fmla="*/ 0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6" h="225">
                  <a:moveTo>
                    <a:pt x="63" y="206"/>
                  </a:moveTo>
                  <a:cubicBezTo>
                    <a:pt x="62" y="171"/>
                    <a:pt x="61" y="140"/>
                    <a:pt x="59" y="107"/>
                  </a:cubicBezTo>
                  <a:cubicBezTo>
                    <a:pt x="64" y="138"/>
                    <a:pt x="66" y="169"/>
                    <a:pt x="67" y="200"/>
                  </a:cubicBezTo>
                  <a:cubicBezTo>
                    <a:pt x="67" y="201"/>
                    <a:pt x="67" y="201"/>
                    <a:pt x="67" y="201"/>
                  </a:cubicBezTo>
                  <a:cubicBezTo>
                    <a:pt x="66" y="202"/>
                    <a:pt x="64" y="204"/>
                    <a:pt x="63" y="206"/>
                  </a:cubicBezTo>
                  <a:moveTo>
                    <a:pt x="22" y="87"/>
                  </a:moveTo>
                  <a:cubicBezTo>
                    <a:pt x="27" y="87"/>
                    <a:pt x="33" y="86"/>
                    <a:pt x="38" y="85"/>
                  </a:cubicBezTo>
                  <a:cubicBezTo>
                    <a:pt x="42" y="84"/>
                    <a:pt x="46" y="83"/>
                    <a:pt x="50" y="81"/>
                  </a:cubicBezTo>
                  <a:cubicBezTo>
                    <a:pt x="51" y="80"/>
                    <a:pt x="53" y="79"/>
                    <a:pt x="54" y="77"/>
                  </a:cubicBezTo>
                  <a:cubicBezTo>
                    <a:pt x="54" y="78"/>
                    <a:pt x="54" y="78"/>
                    <a:pt x="54" y="79"/>
                  </a:cubicBezTo>
                  <a:cubicBezTo>
                    <a:pt x="56" y="124"/>
                    <a:pt x="57" y="164"/>
                    <a:pt x="59" y="210"/>
                  </a:cubicBezTo>
                  <a:cubicBezTo>
                    <a:pt x="60" y="211"/>
                    <a:pt x="60" y="211"/>
                    <a:pt x="60" y="211"/>
                  </a:cubicBezTo>
                  <a:cubicBezTo>
                    <a:pt x="59" y="211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9" y="212"/>
                    <a:pt x="59" y="212"/>
                    <a:pt x="59" y="212"/>
                  </a:cubicBezTo>
                  <a:cubicBezTo>
                    <a:pt x="57" y="215"/>
                    <a:pt x="54" y="218"/>
                    <a:pt x="51" y="219"/>
                  </a:cubicBezTo>
                  <a:cubicBezTo>
                    <a:pt x="48" y="221"/>
                    <a:pt x="44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40" y="221"/>
                    <a:pt x="40" y="221"/>
                    <a:pt x="40" y="221"/>
                  </a:cubicBezTo>
                  <a:cubicBezTo>
                    <a:pt x="32" y="221"/>
                    <a:pt x="24" y="219"/>
                    <a:pt x="18" y="215"/>
                  </a:cubicBezTo>
                  <a:cubicBezTo>
                    <a:pt x="18" y="171"/>
                    <a:pt x="14" y="127"/>
                    <a:pt x="6" y="84"/>
                  </a:cubicBezTo>
                  <a:cubicBezTo>
                    <a:pt x="11" y="86"/>
                    <a:pt x="16" y="87"/>
                    <a:pt x="22" y="87"/>
                  </a:cubicBezTo>
                  <a:moveTo>
                    <a:pt x="75" y="87"/>
                  </a:moveTo>
                  <a:cubicBezTo>
                    <a:pt x="80" y="87"/>
                    <a:pt x="86" y="86"/>
                    <a:pt x="91" y="85"/>
                  </a:cubicBezTo>
                  <a:cubicBezTo>
                    <a:pt x="95" y="84"/>
                    <a:pt x="99" y="83"/>
                    <a:pt x="103" y="81"/>
                  </a:cubicBezTo>
                  <a:cubicBezTo>
                    <a:pt x="104" y="80"/>
                    <a:pt x="106" y="79"/>
                    <a:pt x="107" y="77"/>
                  </a:cubicBezTo>
                  <a:cubicBezTo>
                    <a:pt x="109" y="124"/>
                    <a:pt x="111" y="163"/>
                    <a:pt x="113" y="210"/>
                  </a:cubicBezTo>
                  <a:cubicBezTo>
                    <a:pt x="113" y="211"/>
                    <a:pt x="113" y="211"/>
                    <a:pt x="113" y="211"/>
                  </a:cubicBezTo>
                  <a:cubicBezTo>
                    <a:pt x="113" y="211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2" y="212"/>
                    <a:pt x="112" y="212"/>
                    <a:pt x="112" y="212"/>
                  </a:cubicBezTo>
                  <a:cubicBezTo>
                    <a:pt x="110" y="215"/>
                    <a:pt x="108" y="218"/>
                    <a:pt x="104" y="219"/>
                  </a:cubicBezTo>
                  <a:cubicBezTo>
                    <a:pt x="101" y="221"/>
                    <a:pt x="97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93" y="221"/>
                    <a:pt x="93" y="221"/>
                    <a:pt x="93" y="221"/>
                  </a:cubicBezTo>
                  <a:cubicBezTo>
                    <a:pt x="85" y="221"/>
                    <a:pt x="77" y="219"/>
                    <a:pt x="72" y="215"/>
                  </a:cubicBezTo>
                  <a:cubicBezTo>
                    <a:pt x="71" y="171"/>
                    <a:pt x="67" y="127"/>
                    <a:pt x="60" y="84"/>
                  </a:cubicBezTo>
                  <a:cubicBezTo>
                    <a:pt x="64" y="86"/>
                    <a:pt x="70" y="87"/>
                    <a:pt x="75" y="87"/>
                  </a:cubicBezTo>
                  <a:moveTo>
                    <a:pt x="117" y="206"/>
                  </a:moveTo>
                  <a:cubicBezTo>
                    <a:pt x="115" y="159"/>
                    <a:pt x="113" y="120"/>
                    <a:pt x="111" y="73"/>
                  </a:cubicBezTo>
                  <a:cubicBezTo>
                    <a:pt x="112" y="72"/>
                    <a:pt x="112" y="72"/>
                    <a:pt x="112" y="72"/>
                  </a:cubicBezTo>
                  <a:cubicBezTo>
                    <a:pt x="114" y="116"/>
                    <a:pt x="116" y="158"/>
                    <a:pt x="119" y="202"/>
                  </a:cubicBezTo>
                  <a:cubicBezTo>
                    <a:pt x="119" y="202"/>
                    <a:pt x="119" y="202"/>
                    <a:pt x="119" y="202"/>
                  </a:cubicBezTo>
                  <a:cubicBezTo>
                    <a:pt x="118" y="204"/>
                    <a:pt x="117" y="205"/>
                    <a:pt x="117" y="206"/>
                  </a:cubicBezTo>
                  <a:moveTo>
                    <a:pt x="66" y="82"/>
                  </a:moveTo>
                  <a:cubicBezTo>
                    <a:pt x="65" y="82"/>
                    <a:pt x="64" y="80"/>
                    <a:pt x="64" y="79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5" y="77"/>
                    <a:pt x="65" y="76"/>
                    <a:pt x="66" y="75"/>
                  </a:cubicBezTo>
                  <a:cubicBezTo>
                    <a:pt x="74" y="67"/>
                    <a:pt x="81" y="58"/>
                    <a:pt x="89" y="50"/>
                  </a:cubicBezTo>
                  <a:cubicBezTo>
                    <a:pt x="83" y="57"/>
                    <a:pt x="76" y="64"/>
                    <a:pt x="70" y="72"/>
                  </a:cubicBezTo>
                  <a:cubicBezTo>
                    <a:pt x="69" y="74"/>
                    <a:pt x="67" y="77"/>
                    <a:pt x="67" y="81"/>
                  </a:cubicBezTo>
                  <a:cubicBezTo>
                    <a:pt x="67" y="81"/>
                    <a:pt x="67" y="82"/>
                    <a:pt x="67" y="82"/>
                  </a:cubicBezTo>
                  <a:cubicBezTo>
                    <a:pt x="67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6" y="82"/>
                    <a:pt x="66" y="82"/>
                    <a:pt x="66" y="82"/>
                  </a:cubicBezTo>
                  <a:moveTo>
                    <a:pt x="14" y="82"/>
                  </a:moveTo>
                  <a:cubicBezTo>
                    <a:pt x="13" y="82"/>
                    <a:pt x="13" y="82"/>
                    <a:pt x="12" y="82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2"/>
                    <a:pt x="11" y="80"/>
                    <a:pt x="11" y="79"/>
                  </a:cubicBezTo>
                  <a:cubicBezTo>
                    <a:pt x="11" y="78"/>
                    <a:pt x="11" y="78"/>
                    <a:pt x="11" y="78"/>
                  </a:cubicBezTo>
                  <a:cubicBezTo>
                    <a:pt x="11" y="77"/>
                    <a:pt x="12" y="76"/>
                    <a:pt x="13" y="75"/>
                  </a:cubicBezTo>
                  <a:cubicBezTo>
                    <a:pt x="20" y="67"/>
                    <a:pt x="28" y="58"/>
                    <a:pt x="36" y="50"/>
                  </a:cubicBezTo>
                  <a:cubicBezTo>
                    <a:pt x="29" y="57"/>
                    <a:pt x="23" y="64"/>
                    <a:pt x="17" y="72"/>
                  </a:cubicBezTo>
                  <a:cubicBezTo>
                    <a:pt x="15" y="74"/>
                    <a:pt x="14" y="77"/>
                    <a:pt x="14" y="81"/>
                  </a:cubicBezTo>
                  <a:cubicBezTo>
                    <a:pt x="13" y="81"/>
                    <a:pt x="14" y="82"/>
                    <a:pt x="14" y="82"/>
                  </a:cubicBezTo>
                  <a:moveTo>
                    <a:pt x="75" y="83"/>
                  </a:moveTo>
                  <a:cubicBezTo>
                    <a:pt x="75" y="83"/>
                    <a:pt x="75" y="83"/>
                    <a:pt x="75" y="83"/>
                  </a:cubicBezTo>
                  <a:cubicBezTo>
                    <a:pt x="74" y="83"/>
                    <a:pt x="73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1" y="82"/>
                    <a:pt x="71" y="82"/>
                    <a:pt x="71" y="81"/>
                  </a:cubicBezTo>
                  <a:cubicBezTo>
                    <a:pt x="71" y="79"/>
                    <a:pt x="72" y="76"/>
                    <a:pt x="74" y="75"/>
                  </a:cubicBezTo>
                  <a:cubicBezTo>
                    <a:pt x="88" y="55"/>
                    <a:pt x="105" y="37"/>
                    <a:pt x="123" y="20"/>
                  </a:cubicBezTo>
                  <a:cubicBezTo>
                    <a:pt x="124" y="21"/>
                    <a:pt x="124" y="21"/>
                    <a:pt x="125" y="21"/>
                  </a:cubicBezTo>
                  <a:cubicBezTo>
                    <a:pt x="109" y="38"/>
                    <a:pt x="93" y="56"/>
                    <a:pt x="79" y="74"/>
                  </a:cubicBezTo>
                  <a:cubicBezTo>
                    <a:pt x="78" y="75"/>
                    <a:pt x="78" y="76"/>
                    <a:pt x="79" y="77"/>
                  </a:cubicBezTo>
                  <a:cubicBezTo>
                    <a:pt x="80" y="77"/>
                    <a:pt x="80" y="78"/>
                    <a:pt x="80" y="78"/>
                  </a:cubicBezTo>
                  <a:cubicBezTo>
                    <a:pt x="81" y="78"/>
                    <a:pt x="82" y="77"/>
                    <a:pt x="82" y="77"/>
                  </a:cubicBezTo>
                  <a:cubicBezTo>
                    <a:pt x="97" y="57"/>
                    <a:pt x="113" y="39"/>
                    <a:pt x="130" y="21"/>
                  </a:cubicBezTo>
                  <a:cubicBezTo>
                    <a:pt x="131" y="21"/>
                    <a:pt x="131" y="22"/>
                    <a:pt x="132" y="22"/>
                  </a:cubicBezTo>
                  <a:cubicBezTo>
                    <a:pt x="133" y="22"/>
                    <a:pt x="133" y="22"/>
                    <a:pt x="133" y="22"/>
                  </a:cubicBezTo>
                  <a:cubicBezTo>
                    <a:pt x="119" y="38"/>
                    <a:pt x="105" y="55"/>
                    <a:pt x="92" y="72"/>
                  </a:cubicBezTo>
                  <a:cubicBezTo>
                    <a:pt x="91" y="72"/>
                    <a:pt x="91" y="74"/>
                    <a:pt x="92" y="74"/>
                  </a:cubicBezTo>
                  <a:cubicBezTo>
                    <a:pt x="92" y="75"/>
                    <a:pt x="93" y="75"/>
                    <a:pt x="93" y="75"/>
                  </a:cubicBezTo>
                  <a:cubicBezTo>
                    <a:pt x="94" y="75"/>
                    <a:pt x="95" y="75"/>
                    <a:pt x="95" y="74"/>
                  </a:cubicBezTo>
                  <a:cubicBezTo>
                    <a:pt x="109" y="56"/>
                    <a:pt x="124" y="39"/>
                    <a:pt x="138" y="21"/>
                  </a:cubicBezTo>
                  <a:cubicBezTo>
                    <a:pt x="138" y="21"/>
                    <a:pt x="138" y="21"/>
                    <a:pt x="138" y="21"/>
                  </a:cubicBezTo>
                  <a:cubicBezTo>
                    <a:pt x="139" y="21"/>
                    <a:pt x="140" y="21"/>
                    <a:pt x="140" y="21"/>
                  </a:cubicBezTo>
                  <a:cubicBezTo>
                    <a:pt x="133" y="35"/>
                    <a:pt x="124" y="49"/>
                    <a:pt x="115" y="62"/>
                  </a:cubicBezTo>
                  <a:cubicBezTo>
                    <a:pt x="113" y="64"/>
                    <a:pt x="111" y="66"/>
                    <a:pt x="110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08" y="68"/>
                    <a:pt x="107" y="69"/>
                    <a:pt x="107" y="70"/>
                  </a:cubicBezTo>
                  <a:cubicBezTo>
                    <a:pt x="106" y="73"/>
                    <a:pt x="104" y="76"/>
                    <a:pt x="101" y="78"/>
                  </a:cubicBezTo>
                  <a:cubicBezTo>
                    <a:pt x="98" y="80"/>
                    <a:pt x="94" y="81"/>
                    <a:pt x="90" y="81"/>
                  </a:cubicBezTo>
                  <a:cubicBezTo>
                    <a:pt x="85" y="82"/>
                    <a:pt x="80" y="83"/>
                    <a:pt x="75" y="83"/>
                  </a:cubicBezTo>
                  <a:moveTo>
                    <a:pt x="40" y="75"/>
                  </a:moveTo>
                  <a:cubicBezTo>
                    <a:pt x="41" y="75"/>
                    <a:pt x="41" y="75"/>
                    <a:pt x="42" y="74"/>
                  </a:cubicBezTo>
                  <a:cubicBezTo>
                    <a:pt x="56" y="56"/>
                    <a:pt x="70" y="39"/>
                    <a:pt x="85" y="21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6" y="21"/>
                    <a:pt x="88" y="20"/>
                    <a:pt x="89" y="20"/>
                  </a:cubicBezTo>
                  <a:cubicBezTo>
                    <a:pt x="84" y="30"/>
                    <a:pt x="78" y="39"/>
                    <a:pt x="72" y="48"/>
                  </a:cubicBezTo>
                  <a:cubicBezTo>
                    <a:pt x="72" y="49"/>
                    <a:pt x="72" y="49"/>
                    <a:pt x="72" y="50"/>
                  </a:cubicBezTo>
                  <a:cubicBezTo>
                    <a:pt x="67" y="56"/>
                    <a:pt x="62" y="63"/>
                    <a:pt x="57" y="70"/>
                  </a:cubicBezTo>
                  <a:cubicBezTo>
                    <a:pt x="57" y="70"/>
                    <a:pt x="57" y="70"/>
                    <a:pt x="57" y="70"/>
                  </a:cubicBezTo>
                  <a:cubicBezTo>
                    <a:pt x="57" y="69"/>
                    <a:pt x="56" y="68"/>
                    <a:pt x="56" y="68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4" y="68"/>
                    <a:pt x="53" y="69"/>
                    <a:pt x="53" y="70"/>
                  </a:cubicBezTo>
                  <a:cubicBezTo>
                    <a:pt x="53" y="73"/>
                    <a:pt x="50" y="76"/>
                    <a:pt x="47" y="78"/>
                  </a:cubicBezTo>
                  <a:cubicBezTo>
                    <a:pt x="44" y="80"/>
                    <a:pt x="41" y="81"/>
                    <a:pt x="37" y="81"/>
                  </a:cubicBezTo>
                  <a:cubicBezTo>
                    <a:pt x="32" y="82"/>
                    <a:pt x="27" y="83"/>
                    <a:pt x="22" y="83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21" y="83"/>
                    <a:pt x="20" y="83"/>
                    <a:pt x="19" y="83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8" y="82"/>
                    <a:pt x="18" y="82"/>
                    <a:pt x="18" y="81"/>
                  </a:cubicBezTo>
                  <a:cubicBezTo>
                    <a:pt x="17" y="79"/>
                    <a:pt x="19" y="76"/>
                    <a:pt x="20" y="75"/>
                  </a:cubicBezTo>
                  <a:cubicBezTo>
                    <a:pt x="35" y="55"/>
                    <a:pt x="52" y="37"/>
                    <a:pt x="70" y="20"/>
                  </a:cubicBezTo>
                  <a:cubicBezTo>
                    <a:pt x="70" y="21"/>
                    <a:pt x="71" y="21"/>
                    <a:pt x="72" y="21"/>
                  </a:cubicBezTo>
                  <a:cubicBezTo>
                    <a:pt x="55" y="38"/>
                    <a:pt x="40" y="56"/>
                    <a:pt x="26" y="74"/>
                  </a:cubicBezTo>
                  <a:cubicBezTo>
                    <a:pt x="25" y="75"/>
                    <a:pt x="25" y="76"/>
                    <a:pt x="26" y="77"/>
                  </a:cubicBezTo>
                  <a:cubicBezTo>
                    <a:pt x="26" y="77"/>
                    <a:pt x="27" y="78"/>
                    <a:pt x="27" y="78"/>
                  </a:cubicBezTo>
                  <a:cubicBezTo>
                    <a:pt x="28" y="78"/>
                    <a:pt x="28" y="77"/>
                    <a:pt x="29" y="77"/>
                  </a:cubicBezTo>
                  <a:cubicBezTo>
                    <a:pt x="44" y="57"/>
                    <a:pt x="60" y="39"/>
                    <a:pt x="77" y="21"/>
                  </a:cubicBezTo>
                  <a:cubicBezTo>
                    <a:pt x="77" y="21"/>
                    <a:pt x="78" y="22"/>
                    <a:pt x="79" y="22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66" y="38"/>
                    <a:pt x="52" y="55"/>
                    <a:pt x="38" y="72"/>
                  </a:cubicBezTo>
                  <a:cubicBezTo>
                    <a:pt x="38" y="72"/>
                    <a:pt x="38" y="74"/>
                    <a:pt x="39" y="74"/>
                  </a:cubicBezTo>
                  <a:cubicBezTo>
                    <a:pt x="39" y="75"/>
                    <a:pt x="40" y="75"/>
                    <a:pt x="40" y="75"/>
                  </a:cubicBezTo>
                  <a:moveTo>
                    <a:pt x="45" y="40"/>
                  </a:moveTo>
                  <a:cubicBezTo>
                    <a:pt x="52" y="32"/>
                    <a:pt x="59" y="24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59" y="25"/>
                    <a:pt x="52" y="32"/>
                    <a:pt x="45" y="40"/>
                  </a:cubicBezTo>
                  <a:moveTo>
                    <a:pt x="98" y="40"/>
                  </a:moveTo>
                  <a:cubicBezTo>
                    <a:pt x="105" y="32"/>
                    <a:pt x="112" y="24"/>
                    <a:pt x="119" y="17"/>
                  </a:cubicBezTo>
                  <a:cubicBezTo>
                    <a:pt x="120" y="17"/>
                    <a:pt x="120" y="17"/>
                    <a:pt x="120" y="17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12" y="25"/>
                    <a:pt x="105" y="32"/>
                    <a:pt x="98" y="40"/>
                  </a:cubicBezTo>
                  <a:moveTo>
                    <a:pt x="123" y="197"/>
                  </a:moveTo>
                  <a:cubicBezTo>
                    <a:pt x="120" y="153"/>
                    <a:pt x="118" y="112"/>
                    <a:pt x="116" y="67"/>
                  </a:cubicBezTo>
                  <a:cubicBezTo>
                    <a:pt x="116" y="66"/>
                    <a:pt x="117" y="65"/>
                    <a:pt x="118" y="64"/>
                  </a:cubicBezTo>
                  <a:cubicBezTo>
                    <a:pt x="130" y="49"/>
                    <a:pt x="139" y="32"/>
                    <a:pt x="148" y="15"/>
                  </a:cubicBezTo>
                  <a:cubicBezTo>
                    <a:pt x="155" y="60"/>
                    <a:pt x="161" y="105"/>
                    <a:pt x="162" y="150"/>
                  </a:cubicBezTo>
                  <a:cubicBezTo>
                    <a:pt x="161" y="150"/>
                    <a:pt x="161" y="150"/>
                    <a:pt x="161" y="150"/>
                  </a:cubicBezTo>
                  <a:cubicBezTo>
                    <a:pt x="148" y="165"/>
                    <a:pt x="135" y="181"/>
                    <a:pt x="123" y="197"/>
                  </a:cubicBezTo>
                  <a:moveTo>
                    <a:pt x="87" y="32"/>
                  </a:moveTo>
                  <a:cubicBezTo>
                    <a:pt x="90" y="27"/>
                    <a:pt x="93" y="21"/>
                    <a:pt x="96" y="15"/>
                  </a:cubicBezTo>
                  <a:cubicBezTo>
                    <a:pt x="96" y="17"/>
                    <a:pt x="97" y="19"/>
                    <a:pt x="97" y="21"/>
                  </a:cubicBezTo>
                  <a:cubicBezTo>
                    <a:pt x="93" y="24"/>
                    <a:pt x="90" y="28"/>
                    <a:pt x="87" y="32"/>
                  </a:cubicBezTo>
                  <a:moveTo>
                    <a:pt x="9" y="80"/>
                  </a:moveTo>
                  <a:cubicBezTo>
                    <a:pt x="8" y="80"/>
                    <a:pt x="8" y="80"/>
                    <a:pt x="8" y="80"/>
                  </a:cubicBezTo>
                  <a:cubicBezTo>
                    <a:pt x="7" y="80"/>
                    <a:pt x="6" y="79"/>
                    <a:pt x="5" y="78"/>
                  </a:cubicBezTo>
                  <a:cubicBezTo>
                    <a:pt x="5" y="78"/>
                    <a:pt x="5" y="78"/>
                    <a:pt x="5" y="78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4" y="77"/>
                    <a:pt x="4" y="77"/>
                    <a:pt x="4" y="77"/>
                  </a:cubicBezTo>
                  <a:cubicBezTo>
                    <a:pt x="5" y="77"/>
                    <a:pt x="5" y="76"/>
                    <a:pt x="5" y="76"/>
                  </a:cubicBezTo>
                  <a:cubicBezTo>
                    <a:pt x="22" y="50"/>
                    <a:pt x="42" y="27"/>
                    <a:pt x="64" y="6"/>
                  </a:cubicBezTo>
                  <a:cubicBezTo>
                    <a:pt x="64" y="9"/>
                    <a:pt x="65" y="11"/>
                    <a:pt x="66" y="14"/>
                  </a:cubicBezTo>
                  <a:cubicBezTo>
                    <a:pt x="47" y="34"/>
                    <a:pt x="29" y="54"/>
                    <a:pt x="11" y="74"/>
                  </a:cubicBezTo>
                  <a:cubicBezTo>
                    <a:pt x="10" y="75"/>
                    <a:pt x="9" y="76"/>
                    <a:pt x="9" y="78"/>
                  </a:cubicBezTo>
                  <a:cubicBezTo>
                    <a:pt x="9" y="78"/>
                    <a:pt x="9" y="79"/>
                    <a:pt x="9" y="79"/>
                  </a:cubicBezTo>
                  <a:cubicBezTo>
                    <a:pt x="9" y="80"/>
                    <a:pt x="9" y="80"/>
                    <a:pt x="9" y="80"/>
                  </a:cubicBezTo>
                  <a:moveTo>
                    <a:pt x="62" y="80"/>
                  </a:moveTo>
                  <a:cubicBezTo>
                    <a:pt x="62" y="80"/>
                    <a:pt x="62" y="80"/>
                    <a:pt x="62" y="80"/>
                  </a:cubicBezTo>
                  <a:cubicBezTo>
                    <a:pt x="61" y="80"/>
                    <a:pt x="59" y="79"/>
                    <a:pt x="59" y="78"/>
                  </a:cubicBezTo>
                  <a:cubicBezTo>
                    <a:pt x="58" y="78"/>
                    <a:pt x="58" y="78"/>
                    <a:pt x="58" y="78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71" y="57"/>
                    <a:pt x="85" y="40"/>
                    <a:pt x="100" y="23"/>
                  </a:cubicBezTo>
                  <a:cubicBezTo>
                    <a:pt x="101" y="23"/>
                    <a:pt x="101" y="23"/>
                    <a:pt x="101" y="22"/>
                  </a:cubicBezTo>
                  <a:cubicBezTo>
                    <a:pt x="106" y="17"/>
                    <a:pt x="112" y="11"/>
                    <a:pt x="117" y="6"/>
                  </a:cubicBezTo>
                  <a:cubicBezTo>
                    <a:pt x="118" y="9"/>
                    <a:pt x="118" y="11"/>
                    <a:pt x="119" y="14"/>
                  </a:cubicBezTo>
                  <a:cubicBezTo>
                    <a:pt x="100" y="34"/>
                    <a:pt x="82" y="54"/>
                    <a:pt x="65" y="74"/>
                  </a:cubicBezTo>
                  <a:cubicBezTo>
                    <a:pt x="64" y="75"/>
                    <a:pt x="63" y="76"/>
                    <a:pt x="62" y="78"/>
                  </a:cubicBezTo>
                  <a:cubicBezTo>
                    <a:pt x="62" y="78"/>
                    <a:pt x="62" y="79"/>
                    <a:pt x="62" y="79"/>
                  </a:cubicBezTo>
                  <a:cubicBezTo>
                    <a:pt x="62" y="80"/>
                    <a:pt x="62" y="80"/>
                    <a:pt x="62" y="80"/>
                  </a:cubicBezTo>
                  <a:moveTo>
                    <a:pt x="118" y="0"/>
                  </a:moveTo>
                  <a:cubicBezTo>
                    <a:pt x="118" y="0"/>
                    <a:pt x="117" y="0"/>
                    <a:pt x="117" y="0"/>
                  </a:cubicBezTo>
                  <a:cubicBezTo>
                    <a:pt x="111" y="6"/>
                    <a:pt x="106" y="11"/>
                    <a:pt x="100" y="17"/>
                  </a:cubicBezTo>
                  <a:cubicBezTo>
                    <a:pt x="100" y="14"/>
                    <a:pt x="100" y="11"/>
                    <a:pt x="99" y="9"/>
                  </a:cubicBezTo>
                  <a:cubicBezTo>
                    <a:pt x="99" y="8"/>
                    <a:pt x="98" y="7"/>
                    <a:pt x="98" y="7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6" y="7"/>
                    <a:pt x="96" y="7"/>
                    <a:pt x="95" y="8"/>
                  </a:cubicBezTo>
                  <a:cubicBezTo>
                    <a:pt x="94" y="10"/>
                    <a:pt x="93" y="13"/>
                    <a:pt x="91" y="1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1" y="15"/>
                    <a:pt x="90" y="15"/>
                    <a:pt x="90" y="15"/>
                  </a:cubicBezTo>
                  <a:cubicBezTo>
                    <a:pt x="87" y="17"/>
                    <a:pt x="83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8" y="17"/>
                    <a:pt x="77" y="16"/>
                    <a:pt x="77" y="16"/>
                  </a:cubicBezTo>
                  <a:cubicBezTo>
                    <a:pt x="76" y="16"/>
                    <a:pt x="76" y="17"/>
                    <a:pt x="75" y="17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3" y="17"/>
                    <a:pt x="72" y="17"/>
                    <a:pt x="70" y="16"/>
                  </a:cubicBezTo>
                  <a:cubicBezTo>
                    <a:pt x="70" y="15"/>
                    <a:pt x="70" y="14"/>
                    <a:pt x="69" y="1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8" y="9"/>
                    <a:pt x="68" y="5"/>
                    <a:pt x="67" y="1"/>
                  </a:cubicBezTo>
                  <a:cubicBezTo>
                    <a:pt x="67" y="1"/>
                    <a:pt x="66" y="0"/>
                    <a:pt x="6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0" y="22"/>
                    <a:pt x="20" y="47"/>
                    <a:pt x="2" y="74"/>
                  </a:cubicBezTo>
                  <a:cubicBezTo>
                    <a:pt x="1" y="74"/>
                    <a:pt x="1" y="75"/>
                    <a:pt x="1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8"/>
                    <a:pt x="1" y="79"/>
                    <a:pt x="1" y="80"/>
                  </a:cubicBezTo>
                  <a:cubicBezTo>
                    <a:pt x="2" y="80"/>
                    <a:pt x="2" y="81"/>
                    <a:pt x="3" y="81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2" y="82"/>
                    <a:pt x="2" y="83"/>
                    <a:pt x="2" y="83"/>
                  </a:cubicBezTo>
                  <a:cubicBezTo>
                    <a:pt x="10" y="127"/>
                    <a:pt x="14" y="171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4" y="216"/>
                    <a:pt x="14" y="216"/>
                    <a:pt x="14" y="216"/>
                  </a:cubicBezTo>
                  <a:cubicBezTo>
                    <a:pt x="15" y="217"/>
                    <a:pt x="15" y="217"/>
                    <a:pt x="15" y="217"/>
                  </a:cubicBezTo>
                  <a:cubicBezTo>
                    <a:pt x="22" y="223"/>
                    <a:pt x="31" y="225"/>
                    <a:pt x="40" y="225"/>
                  </a:cubicBezTo>
                  <a:cubicBezTo>
                    <a:pt x="44" y="225"/>
                    <a:pt x="49" y="225"/>
                    <a:pt x="53" y="223"/>
                  </a:cubicBezTo>
                  <a:cubicBezTo>
                    <a:pt x="56" y="221"/>
                    <a:pt x="58" y="219"/>
                    <a:pt x="60" y="217"/>
                  </a:cubicBezTo>
                  <a:cubicBezTo>
                    <a:pt x="61" y="217"/>
                    <a:pt x="61" y="217"/>
                    <a:pt x="61" y="217"/>
                  </a:cubicBezTo>
                  <a:cubicBezTo>
                    <a:pt x="61" y="217"/>
                    <a:pt x="61" y="217"/>
                    <a:pt x="62" y="217"/>
                  </a:cubicBezTo>
                  <a:cubicBezTo>
                    <a:pt x="63" y="216"/>
                    <a:pt x="63" y="215"/>
                    <a:pt x="63" y="214"/>
                  </a:cubicBezTo>
                  <a:cubicBezTo>
                    <a:pt x="62" y="214"/>
                    <a:pt x="62" y="214"/>
                    <a:pt x="62" y="214"/>
                  </a:cubicBezTo>
                  <a:cubicBezTo>
                    <a:pt x="64" y="211"/>
                    <a:pt x="66" y="209"/>
                    <a:pt x="67" y="207"/>
                  </a:cubicBezTo>
                  <a:cubicBezTo>
                    <a:pt x="68" y="210"/>
                    <a:pt x="68" y="213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6"/>
                    <a:pt x="68" y="216"/>
                    <a:pt x="68" y="216"/>
                  </a:cubicBezTo>
                  <a:cubicBezTo>
                    <a:pt x="68" y="217"/>
                    <a:pt x="68" y="217"/>
                    <a:pt x="68" y="217"/>
                  </a:cubicBezTo>
                  <a:cubicBezTo>
                    <a:pt x="75" y="223"/>
                    <a:pt x="84" y="225"/>
                    <a:pt x="93" y="225"/>
                  </a:cubicBezTo>
                  <a:cubicBezTo>
                    <a:pt x="98" y="225"/>
                    <a:pt x="102" y="225"/>
                    <a:pt x="106" y="223"/>
                  </a:cubicBezTo>
                  <a:cubicBezTo>
                    <a:pt x="109" y="221"/>
                    <a:pt x="112" y="219"/>
                    <a:pt x="114" y="217"/>
                  </a:cubicBezTo>
                  <a:cubicBezTo>
                    <a:pt x="114" y="217"/>
                    <a:pt x="114" y="217"/>
                    <a:pt x="114" y="217"/>
                  </a:cubicBezTo>
                  <a:cubicBezTo>
                    <a:pt x="114" y="217"/>
                    <a:pt x="115" y="217"/>
                    <a:pt x="115" y="217"/>
                  </a:cubicBezTo>
                  <a:cubicBezTo>
                    <a:pt x="116" y="216"/>
                    <a:pt x="116" y="215"/>
                    <a:pt x="116" y="214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30" y="193"/>
                    <a:pt x="146" y="173"/>
                    <a:pt x="163" y="154"/>
                  </a:cubicBezTo>
                  <a:cubicBezTo>
                    <a:pt x="164" y="155"/>
                    <a:pt x="164" y="155"/>
                    <a:pt x="164" y="155"/>
                  </a:cubicBezTo>
                  <a:cubicBezTo>
                    <a:pt x="165" y="155"/>
                    <a:pt x="166" y="154"/>
                    <a:pt x="166" y="153"/>
                  </a:cubicBezTo>
                  <a:cubicBezTo>
                    <a:pt x="165" y="105"/>
                    <a:pt x="159" y="56"/>
                    <a:pt x="151" y="9"/>
                  </a:cubicBezTo>
                  <a:cubicBezTo>
                    <a:pt x="151" y="8"/>
                    <a:pt x="150" y="7"/>
                    <a:pt x="149" y="7"/>
                  </a:cubicBezTo>
                  <a:cubicBezTo>
                    <a:pt x="149" y="7"/>
                    <a:pt x="149" y="7"/>
                    <a:pt x="149" y="7"/>
                  </a:cubicBezTo>
                  <a:cubicBezTo>
                    <a:pt x="148" y="7"/>
                    <a:pt x="148" y="7"/>
                    <a:pt x="147" y="8"/>
                  </a:cubicBezTo>
                  <a:cubicBezTo>
                    <a:pt x="146" y="10"/>
                    <a:pt x="145" y="13"/>
                    <a:pt x="143" y="15"/>
                  </a:cubicBezTo>
                  <a:cubicBezTo>
                    <a:pt x="140" y="17"/>
                    <a:pt x="136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2" y="18"/>
                    <a:pt x="132" y="18"/>
                    <a:pt x="132" y="18"/>
                  </a:cubicBezTo>
                  <a:cubicBezTo>
                    <a:pt x="131" y="17"/>
                    <a:pt x="131" y="17"/>
                    <a:pt x="131" y="17"/>
                  </a:cubicBezTo>
                  <a:cubicBezTo>
                    <a:pt x="131" y="17"/>
                    <a:pt x="131" y="16"/>
                    <a:pt x="130" y="16"/>
                  </a:cubicBezTo>
                  <a:cubicBezTo>
                    <a:pt x="130" y="16"/>
                    <a:pt x="129" y="17"/>
                    <a:pt x="129" y="17"/>
                  </a:cubicBezTo>
                  <a:cubicBezTo>
                    <a:pt x="128" y="17"/>
                    <a:pt x="128" y="17"/>
                    <a:pt x="128" y="17"/>
                  </a:cubicBezTo>
                  <a:cubicBezTo>
                    <a:pt x="127" y="17"/>
                    <a:pt x="125" y="17"/>
                    <a:pt x="123" y="16"/>
                  </a:cubicBezTo>
                  <a:cubicBezTo>
                    <a:pt x="123" y="15"/>
                    <a:pt x="123" y="14"/>
                    <a:pt x="123" y="13"/>
                  </a:cubicBezTo>
                  <a:cubicBezTo>
                    <a:pt x="122" y="12"/>
                    <a:pt x="122" y="12"/>
                    <a:pt x="122" y="12"/>
                  </a:cubicBezTo>
                  <a:cubicBezTo>
                    <a:pt x="122" y="9"/>
                    <a:pt x="121" y="5"/>
                    <a:pt x="120" y="1"/>
                  </a:cubicBezTo>
                  <a:cubicBezTo>
                    <a:pt x="120" y="1"/>
                    <a:pt x="120" y="0"/>
                    <a:pt x="119" y="0"/>
                  </a:cubicBezTo>
                  <a:cubicBezTo>
                    <a:pt x="119" y="0"/>
                    <a:pt x="118" y="0"/>
                    <a:pt x="1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844"/>
            <p:cNvSpPr>
              <a:spLocks noEditPoints="1"/>
            </p:cNvSpPr>
            <p:nvPr/>
          </p:nvSpPr>
          <p:spPr bwMode="auto">
            <a:xfrm>
              <a:off x="5282" y="2338"/>
              <a:ext cx="83" cy="161"/>
            </a:xfrm>
            <a:custGeom>
              <a:avLst/>
              <a:gdLst>
                <a:gd name="T0" fmla="*/ 5 w 35"/>
                <a:gd name="T1" fmla="*/ 30 h 68"/>
                <a:gd name="T2" fmla="*/ 8 w 35"/>
                <a:gd name="T3" fmla="*/ 26 h 68"/>
                <a:gd name="T4" fmla="*/ 27 w 35"/>
                <a:gd name="T5" fmla="*/ 7 h 68"/>
                <a:gd name="T6" fmla="*/ 31 w 35"/>
                <a:gd name="T7" fmla="*/ 34 h 68"/>
                <a:gd name="T8" fmla="*/ 6 w 35"/>
                <a:gd name="T9" fmla="*/ 61 h 68"/>
                <a:gd name="T10" fmla="*/ 4 w 35"/>
                <a:gd name="T11" fmla="*/ 34 h 68"/>
                <a:gd name="T12" fmla="*/ 4 w 35"/>
                <a:gd name="T13" fmla="*/ 33 h 68"/>
                <a:gd name="T14" fmla="*/ 5 w 35"/>
                <a:gd name="T15" fmla="*/ 30 h 68"/>
                <a:gd name="T16" fmla="*/ 3 w 35"/>
                <a:gd name="T17" fmla="*/ 29 h 68"/>
                <a:gd name="T18" fmla="*/ 5 w 35"/>
                <a:gd name="T19" fmla="*/ 30 h 68"/>
                <a:gd name="T20" fmla="*/ 28 w 35"/>
                <a:gd name="T21" fmla="*/ 0 h 68"/>
                <a:gd name="T22" fmla="*/ 27 w 35"/>
                <a:gd name="T23" fmla="*/ 1 h 68"/>
                <a:gd name="T24" fmla="*/ 6 w 35"/>
                <a:gd name="T25" fmla="*/ 23 h 68"/>
                <a:gd name="T26" fmla="*/ 1 w 35"/>
                <a:gd name="T27" fmla="*/ 28 h 68"/>
                <a:gd name="T28" fmla="*/ 0 w 35"/>
                <a:gd name="T29" fmla="*/ 33 h 68"/>
                <a:gd name="T30" fmla="*/ 0 w 35"/>
                <a:gd name="T31" fmla="*/ 34 h 68"/>
                <a:gd name="T32" fmla="*/ 2 w 35"/>
                <a:gd name="T33" fmla="*/ 66 h 68"/>
                <a:gd name="T34" fmla="*/ 4 w 35"/>
                <a:gd name="T35" fmla="*/ 68 h 68"/>
                <a:gd name="T36" fmla="*/ 4 w 35"/>
                <a:gd name="T37" fmla="*/ 68 h 68"/>
                <a:gd name="T38" fmla="*/ 6 w 35"/>
                <a:gd name="T39" fmla="*/ 67 h 68"/>
                <a:gd name="T40" fmla="*/ 34 w 35"/>
                <a:gd name="T41" fmla="*/ 36 h 68"/>
                <a:gd name="T42" fmla="*/ 35 w 35"/>
                <a:gd name="T43" fmla="*/ 34 h 68"/>
                <a:gd name="T44" fmla="*/ 30 w 35"/>
                <a:gd name="T45" fmla="*/ 2 h 68"/>
                <a:gd name="T46" fmla="*/ 29 w 35"/>
                <a:gd name="T47" fmla="*/ 0 h 68"/>
                <a:gd name="T48" fmla="*/ 28 w 35"/>
                <a:gd name="T4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68">
                  <a:moveTo>
                    <a:pt x="5" y="30"/>
                  </a:moveTo>
                  <a:cubicBezTo>
                    <a:pt x="5" y="29"/>
                    <a:pt x="7" y="27"/>
                    <a:pt x="8" y="26"/>
                  </a:cubicBezTo>
                  <a:cubicBezTo>
                    <a:pt x="15" y="20"/>
                    <a:pt x="21" y="14"/>
                    <a:pt x="27" y="7"/>
                  </a:cubicBezTo>
                  <a:cubicBezTo>
                    <a:pt x="27" y="16"/>
                    <a:pt x="29" y="25"/>
                    <a:pt x="31" y="34"/>
                  </a:cubicBezTo>
                  <a:cubicBezTo>
                    <a:pt x="22" y="42"/>
                    <a:pt x="13" y="51"/>
                    <a:pt x="6" y="61"/>
                  </a:cubicBezTo>
                  <a:cubicBezTo>
                    <a:pt x="5" y="52"/>
                    <a:pt x="5" y="43"/>
                    <a:pt x="4" y="34"/>
                  </a:cubicBezTo>
                  <a:cubicBezTo>
                    <a:pt x="4" y="34"/>
                    <a:pt x="4" y="33"/>
                    <a:pt x="4" y="33"/>
                  </a:cubicBezTo>
                  <a:cubicBezTo>
                    <a:pt x="4" y="32"/>
                    <a:pt x="4" y="31"/>
                    <a:pt x="5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5" y="30"/>
                    <a:pt x="5" y="30"/>
                    <a:pt x="5" y="30"/>
                  </a:cubicBezTo>
                  <a:moveTo>
                    <a:pt x="28" y="0"/>
                  </a:moveTo>
                  <a:cubicBezTo>
                    <a:pt x="28" y="0"/>
                    <a:pt x="27" y="0"/>
                    <a:pt x="27" y="1"/>
                  </a:cubicBezTo>
                  <a:cubicBezTo>
                    <a:pt x="21" y="9"/>
                    <a:pt x="14" y="16"/>
                    <a:pt x="6" y="23"/>
                  </a:cubicBezTo>
                  <a:cubicBezTo>
                    <a:pt x="4" y="24"/>
                    <a:pt x="2" y="26"/>
                    <a:pt x="1" y="28"/>
                  </a:cubicBezTo>
                  <a:cubicBezTo>
                    <a:pt x="0" y="30"/>
                    <a:pt x="0" y="32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45"/>
                    <a:pt x="1" y="56"/>
                    <a:pt x="2" y="66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4" y="68"/>
                    <a:pt x="4" y="68"/>
                    <a:pt x="4" y="68"/>
                  </a:cubicBezTo>
                  <a:cubicBezTo>
                    <a:pt x="5" y="68"/>
                    <a:pt x="6" y="68"/>
                    <a:pt x="6" y="67"/>
                  </a:cubicBezTo>
                  <a:cubicBezTo>
                    <a:pt x="14" y="56"/>
                    <a:pt x="24" y="46"/>
                    <a:pt x="34" y="36"/>
                  </a:cubicBezTo>
                  <a:cubicBezTo>
                    <a:pt x="35" y="36"/>
                    <a:pt x="35" y="35"/>
                    <a:pt x="35" y="34"/>
                  </a:cubicBezTo>
                  <a:cubicBezTo>
                    <a:pt x="32" y="24"/>
                    <a:pt x="31" y="13"/>
                    <a:pt x="30" y="2"/>
                  </a:cubicBezTo>
                  <a:cubicBezTo>
                    <a:pt x="30" y="1"/>
                    <a:pt x="30" y="0"/>
                    <a:pt x="29" y="0"/>
                  </a:cubicBezTo>
                  <a:cubicBezTo>
                    <a:pt x="29" y="0"/>
                    <a:pt x="28" y="0"/>
                    <a:pt x="2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845"/>
            <p:cNvSpPr/>
            <p:nvPr/>
          </p:nvSpPr>
          <p:spPr bwMode="auto">
            <a:xfrm>
              <a:off x="5173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0 w 25"/>
                <a:gd name="T7" fmla="*/ 21 h 68"/>
                <a:gd name="T8" fmla="*/ 5 w 25"/>
                <a:gd name="T9" fmla="*/ 29 h 68"/>
                <a:gd name="T10" fmla="*/ 3 w 25"/>
                <a:gd name="T11" fmla="*/ 36 h 68"/>
                <a:gd name="T12" fmla="*/ 8 w 25"/>
                <a:gd name="T13" fmla="*/ 39 h 68"/>
                <a:gd name="T14" fmla="*/ 6 w 25"/>
                <a:gd name="T15" fmla="*/ 49 h 68"/>
                <a:gd name="T16" fmla="*/ 17 w 25"/>
                <a:gd name="T17" fmla="*/ 49 h 68"/>
                <a:gd name="T18" fmla="*/ 8 w 25"/>
                <a:gd name="T19" fmla="*/ 63 h 68"/>
                <a:gd name="T20" fmla="*/ 10 w 25"/>
                <a:gd name="T21" fmla="*/ 67 h 68"/>
                <a:gd name="T22" fmla="*/ 15 w 25"/>
                <a:gd name="T23" fmla="*/ 68 h 68"/>
                <a:gd name="T24" fmla="*/ 20 w 25"/>
                <a:gd name="T25" fmla="*/ 66 h 68"/>
                <a:gd name="T26" fmla="*/ 20 w 25"/>
                <a:gd name="T27" fmla="*/ 66 h 68"/>
                <a:gd name="T28" fmla="*/ 21 w 25"/>
                <a:gd name="T29" fmla="*/ 63 h 68"/>
                <a:gd name="T30" fmla="*/ 14 w 25"/>
                <a:gd name="T31" fmla="*/ 64 h 68"/>
                <a:gd name="T32" fmla="*/ 14 w 25"/>
                <a:gd name="T33" fmla="*/ 64 h 68"/>
                <a:gd name="T34" fmla="*/ 12 w 25"/>
                <a:gd name="T35" fmla="*/ 63 h 68"/>
                <a:gd name="T36" fmla="*/ 24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9 w 25"/>
                <a:gd name="T51" fmla="*/ 35 h 68"/>
                <a:gd name="T52" fmla="*/ 7 w 25"/>
                <a:gd name="T53" fmla="*/ 34 h 68"/>
                <a:gd name="T54" fmla="*/ 8 w 25"/>
                <a:gd name="T55" fmla="*/ 32 h 68"/>
                <a:gd name="T56" fmla="*/ 22 w 25"/>
                <a:gd name="T57" fmla="*/ 12 h 68"/>
                <a:gd name="T58" fmla="*/ 19 w 25"/>
                <a:gd name="T59" fmla="*/ 11 h 68"/>
                <a:gd name="T60" fmla="*/ 6 w 25"/>
                <a:gd name="T61" fmla="*/ 19 h 68"/>
                <a:gd name="T62" fmla="*/ 5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8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4" y="4"/>
                    <a:pt x="1" y="8"/>
                    <a:pt x="0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0" y="18"/>
                    <a:pt x="1" y="20"/>
                  </a:cubicBezTo>
                  <a:cubicBezTo>
                    <a:pt x="1" y="21"/>
                    <a:pt x="3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7" y="23"/>
                    <a:pt x="9" y="22"/>
                    <a:pt x="10" y="21"/>
                  </a:cubicBezTo>
                  <a:cubicBezTo>
                    <a:pt x="11" y="21"/>
                    <a:pt x="12" y="20"/>
                    <a:pt x="12" y="20"/>
                  </a:cubicBezTo>
                  <a:cubicBezTo>
                    <a:pt x="10" y="23"/>
                    <a:pt x="8" y="26"/>
                    <a:pt x="5" y="29"/>
                  </a:cubicBezTo>
                  <a:cubicBezTo>
                    <a:pt x="4" y="30"/>
                    <a:pt x="3" y="32"/>
                    <a:pt x="3" y="34"/>
                  </a:cubicBezTo>
                  <a:cubicBezTo>
                    <a:pt x="3" y="35"/>
                    <a:pt x="3" y="35"/>
                    <a:pt x="3" y="36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7" y="39"/>
                    <a:pt x="8" y="39"/>
                    <a:pt x="8" y="39"/>
                  </a:cubicBezTo>
                  <a:cubicBezTo>
                    <a:pt x="7" y="41"/>
                    <a:pt x="6" y="44"/>
                    <a:pt x="5" y="47"/>
                  </a:cubicBezTo>
                  <a:cubicBezTo>
                    <a:pt x="5" y="48"/>
                    <a:pt x="5" y="49"/>
                    <a:pt x="6" y="49"/>
                  </a:cubicBezTo>
                  <a:cubicBezTo>
                    <a:pt x="8" y="50"/>
                    <a:pt x="10" y="50"/>
                    <a:pt x="12" y="50"/>
                  </a:cubicBezTo>
                  <a:cubicBezTo>
                    <a:pt x="13" y="50"/>
                    <a:pt x="15" y="50"/>
                    <a:pt x="17" y="49"/>
                  </a:cubicBezTo>
                  <a:cubicBezTo>
                    <a:pt x="15" y="53"/>
                    <a:pt x="12" y="56"/>
                    <a:pt x="9" y="60"/>
                  </a:cubicBezTo>
                  <a:cubicBezTo>
                    <a:pt x="9" y="60"/>
                    <a:pt x="9" y="61"/>
                    <a:pt x="8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5"/>
                    <a:pt x="9" y="66"/>
                    <a:pt x="10" y="67"/>
                  </a:cubicBezTo>
                  <a:cubicBezTo>
                    <a:pt x="11" y="67"/>
                    <a:pt x="13" y="68"/>
                    <a:pt x="14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7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2" y="66"/>
                    <a:pt x="22" y="65"/>
                  </a:cubicBezTo>
                  <a:cubicBezTo>
                    <a:pt x="23" y="64"/>
                    <a:pt x="22" y="63"/>
                    <a:pt x="21" y="63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17" y="62"/>
                    <a:pt x="16" y="63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3" y="64"/>
                    <a:pt x="13" y="63"/>
                    <a:pt x="13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3" y="62"/>
                  </a:cubicBezTo>
                  <a:cubicBezTo>
                    <a:pt x="17" y="57"/>
                    <a:pt x="20" y="51"/>
                    <a:pt x="24" y="46"/>
                  </a:cubicBezTo>
                  <a:cubicBezTo>
                    <a:pt x="25" y="45"/>
                    <a:pt x="25" y="44"/>
                    <a:pt x="24" y="43"/>
                  </a:cubicBezTo>
                  <a:cubicBezTo>
                    <a:pt x="24" y="43"/>
                    <a:pt x="23" y="43"/>
                    <a:pt x="23" y="43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9" y="45"/>
                    <a:pt x="15" y="46"/>
                    <a:pt x="12" y="46"/>
                  </a:cubicBezTo>
                  <a:cubicBezTo>
                    <a:pt x="11" y="46"/>
                    <a:pt x="10" y="46"/>
                    <a:pt x="9" y="46"/>
                  </a:cubicBezTo>
                  <a:cubicBezTo>
                    <a:pt x="10" y="43"/>
                    <a:pt x="12" y="41"/>
                    <a:pt x="14" y="39"/>
                  </a:cubicBezTo>
                  <a:cubicBezTo>
                    <a:pt x="17" y="38"/>
                    <a:pt x="20" y="37"/>
                    <a:pt x="23" y="34"/>
                  </a:cubicBezTo>
                  <a:cubicBezTo>
                    <a:pt x="23" y="33"/>
                    <a:pt x="23" y="32"/>
                    <a:pt x="23" y="32"/>
                  </a:cubicBezTo>
                  <a:cubicBezTo>
                    <a:pt x="22" y="31"/>
                    <a:pt x="22" y="31"/>
                    <a:pt x="21" y="31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7" y="32"/>
                    <a:pt x="15" y="33"/>
                    <a:pt x="12" y="35"/>
                  </a:cubicBezTo>
                  <a:cubicBezTo>
                    <a:pt x="12" y="35"/>
                    <a:pt x="11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0" y="35"/>
                    <a:pt x="9" y="35"/>
                    <a:pt x="9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3"/>
                    <a:pt x="8" y="32"/>
                  </a:cubicBezTo>
                  <a:cubicBezTo>
                    <a:pt x="13" y="26"/>
                    <a:pt x="17" y="20"/>
                    <a:pt x="22" y="14"/>
                  </a:cubicBezTo>
                  <a:cubicBezTo>
                    <a:pt x="22" y="13"/>
                    <a:pt x="22" y="12"/>
                    <a:pt x="22" y="12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1"/>
                    <a:pt x="20" y="11"/>
                    <a:pt x="19" y="11"/>
                  </a:cubicBezTo>
                  <a:cubicBezTo>
                    <a:pt x="16" y="13"/>
                    <a:pt x="12" y="16"/>
                    <a:pt x="8" y="18"/>
                  </a:cubicBezTo>
                  <a:cubicBezTo>
                    <a:pt x="7" y="18"/>
                    <a:pt x="6" y="19"/>
                    <a:pt x="6" y="19"/>
                  </a:cubicBezTo>
                  <a:cubicBezTo>
                    <a:pt x="6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4" y="18"/>
                  </a:cubicBezTo>
                  <a:cubicBezTo>
                    <a:pt x="4" y="17"/>
                    <a:pt x="4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0"/>
                    <a:pt x="7" y="6"/>
                    <a:pt x="10" y="3"/>
                  </a:cubicBezTo>
                  <a:cubicBezTo>
                    <a:pt x="10" y="2"/>
                    <a:pt x="10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846"/>
            <p:cNvSpPr/>
            <p:nvPr/>
          </p:nvSpPr>
          <p:spPr bwMode="auto">
            <a:xfrm>
              <a:off x="5045" y="2532"/>
              <a:ext cx="59" cy="161"/>
            </a:xfrm>
            <a:custGeom>
              <a:avLst/>
              <a:gdLst>
                <a:gd name="T0" fmla="*/ 7 w 25"/>
                <a:gd name="T1" fmla="*/ 0 h 68"/>
                <a:gd name="T2" fmla="*/ 0 w 25"/>
                <a:gd name="T3" fmla="*/ 15 h 68"/>
                <a:gd name="T4" fmla="*/ 5 w 25"/>
                <a:gd name="T5" fmla="*/ 23 h 68"/>
                <a:gd name="T6" fmla="*/ 11 w 25"/>
                <a:gd name="T7" fmla="*/ 21 h 68"/>
                <a:gd name="T8" fmla="*/ 6 w 25"/>
                <a:gd name="T9" fmla="*/ 29 h 68"/>
                <a:gd name="T10" fmla="*/ 4 w 25"/>
                <a:gd name="T11" fmla="*/ 36 h 68"/>
                <a:gd name="T12" fmla="*/ 9 w 25"/>
                <a:gd name="T13" fmla="*/ 39 h 68"/>
                <a:gd name="T14" fmla="*/ 7 w 25"/>
                <a:gd name="T15" fmla="*/ 49 h 68"/>
                <a:gd name="T16" fmla="*/ 18 w 25"/>
                <a:gd name="T17" fmla="*/ 49 h 68"/>
                <a:gd name="T18" fmla="*/ 9 w 25"/>
                <a:gd name="T19" fmla="*/ 63 h 68"/>
                <a:gd name="T20" fmla="*/ 11 w 25"/>
                <a:gd name="T21" fmla="*/ 67 h 68"/>
                <a:gd name="T22" fmla="*/ 16 w 25"/>
                <a:gd name="T23" fmla="*/ 68 h 68"/>
                <a:gd name="T24" fmla="*/ 20 w 25"/>
                <a:gd name="T25" fmla="*/ 66 h 68"/>
                <a:gd name="T26" fmla="*/ 21 w 25"/>
                <a:gd name="T27" fmla="*/ 66 h 68"/>
                <a:gd name="T28" fmla="*/ 21 w 25"/>
                <a:gd name="T29" fmla="*/ 63 h 68"/>
                <a:gd name="T30" fmla="*/ 15 w 25"/>
                <a:gd name="T31" fmla="*/ 64 h 68"/>
                <a:gd name="T32" fmla="*/ 15 w 25"/>
                <a:gd name="T33" fmla="*/ 64 h 68"/>
                <a:gd name="T34" fmla="*/ 13 w 25"/>
                <a:gd name="T35" fmla="*/ 63 h 68"/>
                <a:gd name="T36" fmla="*/ 25 w 25"/>
                <a:gd name="T37" fmla="*/ 46 h 68"/>
                <a:gd name="T38" fmla="*/ 23 w 25"/>
                <a:gd name="T39" fmla="*/ 43 h 68"/>
                <a:gd name="T40" fmla="*/ 12 w 25"/>
                <a:gd name="T41" fmla="*/ 46 h 68"/>
                <a:gd name="T42" fmla="*/ 14 w 25"/>
                <a:gd name="T43" fmla="*/ 39 h 68"/>
                <a:gd name="T44" fmla="*/ 23 w 25"/>
                <a:gd name="T45" fmla="*/ 32 h 68"/>
                <a:gd name="T46" fmla="*/ 21 w 25"/>
                <a:gd name="T47" fmla="*/ 31 h 68"/>
                <a:gd name="T48" fmla="*/ 11 w 25"/>
                <a:gd name="T49" fmla="*/ 35 h 68"/>
                <a:gd name="T50" fmla="*/ 10 w 25"/>
                <a:gd name="T51" fmla="*/ 35 h 68"/>
                <a:gd name="T52" fmla="*/ 8 w 25"/>
                <a:gd name="T53" fmla="*/ 34 h 68"/>
                <a:gd name="T54" fmla="*/ 9 w 25"/>
                <a:gd name="T55" fmla="*/ 32 h 68"/>
                <a:gd name="T56" fmla="*/ 22 w 25"/>
                <a:gd name="T57" fmla="*/ 12 h 68"/>
                <a:gd name="T58" fmla="*/ 20 w 25"/>
                <a:gd name="T59" fmla="*/ 11 h 68"/>
                <a:gd name="T60" fmla="*/ 6 w 25"/>
                <a:gd name="T61" fmla="*/ 19 h 68"/>
                <a:gd name="T62" fmla="*/ 6 w 25"/>
                <a:gd name="T63" fmla="*/ 19 h 68"/>
                <a:gd name="T64" fmla="*/ 4 w 25"/>
                <a:gd name="T65" fmla="*/ 15 h 68"/>
                <a:gd name="T66" fmla="*/ 10 w 25"/>
                <a:gd name="T67" fmla="*/ 3 h 68"/>
                <a:gd name="T68" fmla="*/ 9 w 25"/>
                <a:gd name="T6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" h="68">
                  <a:moveTo>
                    <a:pt x="9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4" y="4"/>
                    <a:pt x="2" y="8"/>
                    <a:pt x="1" y="12"/>
                  </a:cubicBezTo>
                  <a:cubicBezTo>
                    <a:pt x="0" y="13"/>
                    <a:pt x="0" y="14"/>
                    <a:pt x="0" y="15"/>
                  </a:cubicBezTo>
                  <a:cubicBezTo>
                    <a:pt x="0" y="17"/>
                    <a:pt x="1" y="18"/>
                    <a:pt x="1" y="20"/>
                  </a:cubicBezTo>
                  <a:cubicBezTo>
                    <a:pt x="2" y="21"/>
                    <a:pt x="4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8" y="23"/>
                    <a:pt x="10" y="22"/>
                    <a:pt x="11" y="21"/>
                  </a:cubicBezTo>
                  <a:cubicBezTo>
                    <a:pt x="12" y="21"/>
                    <a:pt x="12" y="20"/>
                    <a:pt x="13" y="20"/>
                  </a:cubicBezTo>
                  <a:cubicBezTo>
                    <a:pt x="11" y="23"/>
                    <a:pt x="8" y="26"/>
                    <a:pt x="6" y="29"/>
                  </a:cubicBezTo>
                  <a:cubicBezTo>
                    <a:pt x="5" y="30"/>
                    <a:pt x="4" y="32"/>
                    <a:pt x="4" y="34"/>
                  </a:cubicBezTo>
                  <a:cubicBezTo>
                    <a:pt x="4" y="35"/>
                    <a:pt x="4" y="35"/>
                    <a:pt x="4" y="36"/>
                  </a:cubicBezTo>
                  <a:cubicBezTo>
                    <a:pt x="5" y="37"/>
                    <a:pt x="6" y="38"/>
                    <a:pt x="6" y="38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7" y="41"/>
                    <a:pt x="6" y="44"/>
                    <a:pt x="6" y="47"/>
                  </a:cubicBezTo>
                  <a:cubicBezTo>
                    <a:pt x="5" y="48"/>
                    <a:pt x="6" y="49"/>
                    <a:pt x="7" y="49"/>
                  </a:cubicBezTo>
                  <a:cubicBezTo>
                    <a:pt x="9" y="50"/>
                    <a:pt x="11" y="50"/>
                    <a:pt x="12" y="50"/>
                  </a:cubicBezTo>
                  <a:cubicBezTo>
                    <a:pt x="14" y="50"/>
                    <a:pt x="16" y="50"/>
                    <a:pt x="18" y="49"/>
                  </a:cubicBezTo>
                  <a:cubicBezTo>
                    <a:pt x="15" y="53"/>
                    <a:pt x="13" y="56"/>
                    <a:pt x="10" y="60"/>
                  </a:cubicBezTo>
                  <a:cubicBezTo>
                    <a:pt x="10" y="60"/>
                    <a:pt x="9" y="61"/>
                    <a:pt x="9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5"/>
                    <a:pt x="10" y="66"/>
                    <a:pt x="11" y="67"/>
                  </a:cubicBezTo>
                  <a:cubicBezTo>
                    <a:pt x="12" y="67"/>
                    <a:pt x="13" y="68"/>
                    <a:pt x="15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8" y="67"/>
                    <a:pt x="19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6"/>
                    <a:pt x="23" y="65"/>
                  </a:cubicBezTo>
                  <a:cubicBezTo>
                    <a:pt x="23" y="64"/>
                    <a:pt x="23" y="63"/>
                    <a:pt x="21" y="63"/>
                  </a:cubicBezTo>
                  <a:cubicBezTo>
                    <a:pt x="21" y="62"/>
                    <a:pt x="21" y="62"/>
                    <a:pt x="20" y="62"/>
                  </a:cubicBezTo>
                  <a:cubicBezTo>
                    <a:pt x="18" y="62"/>
                    <a:pt x="16" y="63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3" y="63"/>
                    <a:pt x="13" y="63"/>
                  </a:cubicBezTo>
                  <a:cubicBezTo>
                    <a:pt x="13" y="63"/>
                    <a:pt x="13" y="63"/>
                    <a:pt x="13" y="63"/>
                  </a:cubicBezTo>
                  <a:cubicBezTo>
                    <a:pt x="13" y="63"/>
                    <a:pt x="13" y="63"/>
                    <a:pt x="13" y="62"/>
                  </a:cubicBezTo>
                  <a:cubicBezTo>
                    <a:pt x="17" y="57"/>
                    <a:pt x="21" y="51"/>
                    <a:pt x="25" y="46"/>
                  </a:cubicBezTo>
                  <a:cubicBezTo>
                    <a:pt x="25" y="45"/>
                    <a:pt x="25" y="44"/>
                    <a:pt x="25" y="43"/>
                  </a:cubicBezTo>
                  <a:cubicBezTo>
                    <a:pt x="24" y="43"/>
                    <a:pt x="24" y="43"/>
                    <a:pt x="23" y="43"/>
                  </a:cubicBezTo>
                  <a:cubicBezTo>
                    <a:pt x="23" y="43"/>
                    <a:pt x="23" y="43"/>
                    <a:pt x="22" y="43"/>
                  </a:cubicBezTo>
                  <a:cubicBezTo>
                    <a:pt x="19" y="45"/>
                    <a:pt x="16" y="46"/>
                    <a:pt x="12" y="46"/>
                  </a:cubicBezTo>
                  <a:cubicBezTo>
                    <a:pt x="12" y="46"/>
                    <a:pt x="11" y="46"/>
                    <a:pt x="10" y="46"/>
                  </a:cubicBezTo>
                  <a:cubicBezTo>
                    <a:pt x="11" y="43"/>
                    <a:pt x="13" y="41"/>
                    <a:pt x="14" y="39"/>
                  </a:cubicBezTo>
                  <a:cubicBezTo>
                    <a:pt x="18" y="38"/>
                    <a:pt x="21" y="37"/>
                    <a:pt x="23" y="34"/>
                  </a:cubicBezTo>
                  <a:cubicBezTo>
                    <a:pt x="24" y="33"/>
                    <a:pt x="24" y="32"/>
                    <a:pt x="23" y="32"/>
                  </a:cubicBezTo>
                  <a:cubicBezTo>
                    <a:pt x="23" y="31"/>
                    <a:pt x="22" y="31"/>
                    <a:pt x="22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18" y="32"/>
                    <a:pt x="15" y="33"/>
                    <a:pt x="13" y="35"/>
                  </a:cubicBezTo>
                  <a:cubicBezTo>
                    <a:pt x="12" y="35"/>
                    <a:pt x="12" y="35"/>
                    <a:pt x="11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5"/>
                    <a:pt x="10" y="35"/>
                    <a:pt x="10" y="35"/>
                  </a:cubicBezTo>
                  <a:cubicBezTo>
                    <a:pt x="9" y="35"/>
                    <a:pt x="9" y="35"/>
                    <a:pt x="8" y="35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3"/>
                    <a:pt x="9" y="32"/>
                  </a:cubicBezTo>
                  <a:cubicBezTo>
                    <a:pt x="13" y="26"/>
                    <a:pt x="18" y="20"/>
                    <a:pt x="23" y="14"/>
                  </a:cubicBezTo>
                  <a:cubicBezTo>
                    <a:pt x="23" y="13"/>
                    <a:pt x="23" y="12"/>
                    <a:pt x="22" y="12"/>
                  </a:cubicBezTo>
                  <a:cubicBezTo>
                    <a:pt x="22" y="11"/>
                    <a:pt x="21" y="11"/>
                    <a:pt x="21" y="11"/>
                  </a:cubicBezTo>
                  <a:cubicBezTo>
                    <a:pt x="21" y="11"/>
                    <a:pt x="20" y="11"/>
                    <a:pt x="20" y="11"/>
                  </a:cubicBezTo>
                  <a:cubicBezTo>
                    <a:pt x="16" y="13"/>
                    <a:pt x="12" y="16"/>
                    <a:pt x="9" y="18"/>
                  </a:cubicBezTo>
                  <a:cubicBezTo>
                    <a:pt x="8" y="18"/>
                    <a:pt x="7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19"/>
                    <a:pt x="5" y="19"/>
                    <a:pt x="5" y="18"/>
                  </a:cubicBezTo>
                  <a:cubicBezTo>
                    <a:pt x="5" y="17"/>
                    <a:pt x="4" y="16"/>
                    <a:pt x="4" y="15"/>
                  </a:cubicBezTo>
                  <a:cubicBezTo>
                    <a:pt x="4" y="15"/>
                    <a:pt x="4" y="14"/>
                    <a:pt x="5" y="13"/>
                  </a:cubicBezTo>
                  <a:cubicBezTo>
                    <a:pt x="6" y="10"/>
                    <a:pt x="8" y="6"/>
                    <a:pt x="10" y="3"/>
                  </a:cubicBezTo>
                  <a:cubicBezTo>
                    <a:pt x="11" y="2"/>
                    <a:pt x="11" y="1"/>
                    <a:pt x="10" y="0"/>
                  </a:cubicBezTo>
                  <a:cubicBezTo>
                    <a:pt x="10" y="0"/>
                    <a:pt x="9" y="0"/>
                    <a:pt x="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847"/>
            <p:cNvSpPr>
              <a:spLocks noEditPoints="1"/>
            </p:cNvSpPr>
            <p:nvPr/>
          </p:nvSpPr>
          <p:spPr bwMode="auto">
            <a:xfrm>
              <a:off x="2742" y="2913"/>
              <a:ext cx="236" cy="225"/>
            </a:xfrm>
            <a:custGeom>
              <a:avLst/>
              <a:gdLst>
                <a:gd name="T0" fmla="*/ 51 w 100"/>
                <a:gd name="T1" fmla="*/ 88 h 95"/>
                <a:gd name="T2" fmla="*/ 11 w 100"/>
                <a:gd name="T3" fmla="*/ 35 h 95"/>
                <a:gd name="T4" fmla="*/ 49 w 100"/>
                <a:gd name="T5" fmla="*/ 6 h 95"/>
                <a:gd name="T6" fmla="*/ 89 w 100"/>
                <a:gd name="T7" fmla="*/ 59 h 95"/>
                <a:gd name="T8" fmla="*/ 51 w 100"/>
                <a:gd name="T9" fmla="*/ 88 h 95"/>
                <a:gd name="T10" fmla="*/ 49 w 100"/>
                <a:gd name="T11" fmla="*/ 0 h 95"/>
                <a:gd name="T12" fmla="*/ 5 w 100"/>
                <a:gd name="T13" fmla="*/ 33 h 95"/>
                <a:gd name="T14" fmla="*/ 11 w 100"/>
                <a:gd name="T15" fmla="*/ 75 h 95"/>
                <a:gd name="T16" fmla="*/ 51 w 100"/>
                <a:gd name="T17" fmla="*/ 95 h 95"/>
                <a:gd name="T18" fmla="*/ 95 w 100"/>
                <a:gd name="T19" fmla="*/ 61 h 95"/>
                <a:gd name="T20" fmla="*/ 89 w 100"/>
                <a:gd name="T21" fmla="*/ 19 h 95"/>
                <a:gd name="T22" fmla="*/ 49 w 100"/>
                <a:gd name="T2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0" h="95">
                  <a:moveTo>
                    <a:pt x="51" y="88"/>
                  </a:moveTo>
                  <a:cubicBezTo>
                    <a:pt x="26" y="88"/>
                    <a:pt x="1" y="67"/>
                    <a:pt x="11" y="35"/>
                  </a:cubicBezTo>
                  <a:cubicBezTo>
                    <a:pt x="17" y="14"/>
                    <a:pt x="33" y="6"/>
                    <a:pt x="49" y="6"/>
                  </a:cubicBezTo>
                  <a:cubicBezTo>
                    <a:pt x="74" y="6"/>
                    <a:pt x="99" y="27"/>
                    <a:pt x="89" y="59"/>
                  </a:cubicBezTo>
                  <a:cubicBezTo>
                    <a:pt x="83" y="80"/>
                    <a:pt x="67" y="88"/>
                    <a:pt x="51" y="88"/>
                  </a:cubicBezTo>
                  <a:moveTo>
                    <a:pt x="49" y="0"/>
                  </a:moveTo>
                  <a:cubicBezTo>
                    <a:pt x="28" y="0"/>
                    <a:pt x="11" y="12"/>
                    <a:pt x="5" y="33"/>
                  </a:cubicBezTo>
                  <a:cubicBezTo>
                    <a:pt x="0" y="48"/>
                    <a:pt x="2" y="63"/>
                    <a:pt x="11" y="75"/>
                  </a:cubicBezTo>
                  <a:cubicBezTo>
                    <a:pt x="20" y="87"/>
                    <a:pt x="35" y="95"/>
                    <a:pt x="51" y="95"/>
                  </a:cubicBezTo>
                  <a:cubicBezTo>
                    <a:pt x="72" y="95"/>
                    <a:pt x="88" y="82"/>
                    <a:pt x="95" y="61"/>
                  </a:cubicBezTo>
                  <a:cubicBezTo>
                    <a:pt x="100" y="46"/>
                    <a:pt x="98" y="31"/>
                    <a:pt x="89" y="19"/>
                  </a:cubicBezTo>
                  <a:cubicBezTo>
                    <a:pt x="80" y="7"/>
                    <a:pt x="65" y="0"/>
                    <a:pt x="4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848"/>
            <p:cNvSpPr>
              <a:spLocks noEditPoints="1"/>
            </p:cNvSpPr>
            <p:nvPr/>
          </p:nvSpPr>
          <p:spPr bwMode="auto">
            <a:xfrm>
              <a:off x="2661" y="2875"/>
              <a:ext cx="369" cy="473"/>
            </a:xfrm>
            <a:custGeom>
              <a:avLst/>
              <a:gdLst>
                <a:gd name="T0" fmla="*/ 13 w 156"/>
                <a:gd name="T1" fmla="*/ 191 h 200"/>
                <a:gd name="T2" fmla="*/ 15 w 156"/>
                <a:gd name="T3" fmla="*/ 191 h 200"/>
                <a:gd name="T4" fmla="*/ 21 w 156"/>
                <a:gd name="T5" fmla="*/ 194 h 200"/>
                <a:gd name="T6" fmla="*/ 21 w 156"/>
                <a:gd name="T7" fmla="*/ 162 h 200"/>
                <a:gd name="T8" fmla="*/ 33 w 156"/>
                <a:gd name="T9" fmla="*/ 141 h 200"/>
                <a:gd name="T10" fmla="*/ 44 w 156"/>
                <a:gd name="T11" fmla="*/ 144 h 200"/>
                <a:gd name="T12" fmla="*/ 40 w 156"/>
                <a:gd name="T13" fmla="*/ 146 h 200"/>
                <a:gd name="T14" fmla="*/ 47 w 156"/>
                <a:gd name="T15" fmla="*/ 146 h 200"/>
                <a:gd name="T16" fmla="*/ 49 w 156"/>
                <a:gd name="T17" fmla="*/ 148 h 200"/>
                <a:gd name="T18" fmla="*/ 48 w 156"/>
                <a:gd name="T19" fmla="*/ 148 h 200"/>
                <a:gd name="T20" fmla="*/ 39 w 156"/>
                <a:gd name="T21" fmla="*/ 155 h 200"/>
                <a:gd name="T22" fmla="*/ 45 w 156"/>
                <a:gd name="T23" fmla="*/ 156 h 200"/>
                <a:gd name="T24" fmla="*/ 35 w 156"/>
                <a:gd name="T25" fmla="*/ 159 h 200"/>
                <a:gd name="T26" fmla="*/ 43 w 156"/>
                <a:gd name="T27" fmla="*/ 159 h 200"/>
                <a:gd name="T28" fmla="*/ 40 w 156"/>
                <a:gd name="T29" fmla="*/ 161 h 200"/>
                <a:gd name="T30" fmla="*/ 32 w 156"/>
                <a:gd name="T31" fmla="*/ 169 h 200"/>
                <a:gd name="T32" fmla="*/ 38 w 156"/>
                <a:gd name="T33" fmla="*/ 169 h 200"/>
                <a:gd name="T34" fmla="*/ 27 w 156"/>
                <a:gd name="T35" fmla="*/ 173 h 200"/>
                <a:gd name="T36" fmla="*/ 37 w 156"/>
                <a:gd name="T37" fmla="*/ 171 h 200"/>
                <a:gd name="T38" fmla="*/ 34 w 156"/>
                <a:gd name="T39" fmla="*/ 177 h 200"/>
                <a:gd name="T40" fmla="*/ 24 w 156"/>
                <a:gd name="T41" fmla="*/ 180 h 200"/>
                <a:gd name="T42" fmla="*/ 33 w 156"/>
                <a:gd name="T43" fmla="*/ 179 h 200"/>
                <a:gd name="T44" fmla="*/ 30 w 156"/>
                <a:gd name="T45" fmla="*/ 183 h 200"/>
                <a:gd name="T46" fmla="*/ 21 w 156"/>
                <a:gd name="T47" fmla="*/ 189 h 200"/>
                <a:gd name="T48" fmla="*/ 28 w 156"/>
                <a:gd name="T49" fmla="*/ 188 h 200"/>
                <a:gd name="T50" fmla="*/ 25 w 156"/>
                <a:gd name="T51" fmla="*/ 193 h 200"/>
                <a:gd name="T52" fmla="*/ 24 w 156"/>
                <a:gd name="T53" fmla="*/ 193 h 200"/>
                <a:gd name="T54" fmla="*/ 15 w 156"/>
                <a:gd name="T55" fmla="*/ 187 h 200"/>
                <a:gd name="T56" fmla="*/ 7 w 156"/>
                <a:gd name="T57" fmla="*/ 187 h 200"/>
                <a:gd name="T58" fmla="*/ 7 w 156"/>
                <a:gd name="T59" fmla="*/ 188 h 200"/>
                <a:gd name="T60" fmla="*/ 7 w 156"/>
                <a:gd name="T61" fmla="*/ 185 h 200"/>
                <a:gd name="T62" fmla="*/ 7 w 156"/>
                <a:gd name="T63" fmla="*/ 185 h 200"/>
                <a:gd name="T64" fmla="*/ 43 w 156"/>
                <a:gd name="T65" fmla="*/ 137 h 200"/>
                <a:gd name="T66" fmla="*/ 46 w 156"/>
                <a:gd name="T67" fmla="*/ 123 h 200"/>
                <a:gd name="T68" fmla="*/ 49 w 156"/>
                <a:gd name="T69" fmla="*/ 115 h 200"/>
                <a:gd name="T70" fmla="*/ 49 w 156"/>
                <a:gd name="T71" fmla="*/ 140 h 200"/>
                <a:gd name="T72" fmla="*/ 50 w 156"/>
                <a:gd name="T73" fmla="*/ 108 h 200"/>
                <a:gd name="T74" fmla="*/ 50 w 156"/>
                <a:gd name="T75" fmla="*/ 108 h 200"/>
                <a:gd name="T76" fmla="*/ 82 w 156"/>
                <a:gd name="T77" fmla="*/ 6 h 200"/>
                <a:gd name="T78" fmla="*/ 86 w 156"/>
                <a:gd name="T79" fmla="*/ 120 h 200"/>
                <a:gd name="T80" fmla="*/ 28 w 156"/>
                <a:gd name="T81" fmla="*/ 35 h 200"/>
                <a:gd name="T82" fmla="*/ 44 w 156"/>
                <a:gd name="T83" fmla="*/ 111 h 200"/>
                <a:gd name="T84" fmla="*/ 33 w 156"/>
                <a:gd name="T85" fmla="*/ 135 h 200"/>
                <a:gd name="T86" fmla="*/ 27 w 156"/>
                <a:gd name="T87" fmla="*/ 136 h 200"/>
                <a:gd name="T88" fmla="*/ 27 w 156"/>
                <a:gd name="T89" fmla="*/ 136 h 200"/>
                <a:gd name="T90" fmla="*/ 27 w 156"/>
                <a:gd name="T91" fmla="*/ 137 h 200"/>
                <a:gd name="T92" fmla="*/ 3 w 156"/>
                <a:gd name="T93" fmla="*/ 179 h 200"/>
                <a:gd name="T94" fmla="*/ 2 w 156"/>
                <a:gd name="T95" fmla="*/ 182 h 200"/>
                <a:gd name="T96" fmla="*/ 0 w 156"/>
                <a:gd name="T97" fmla="*/ 188 h 200"/>
                <a:gd name="T98" fmla="*/ 1 w 156"/>
                <a:gd name="T99" fmla="*/ 190 h 200"/>
                <a:gd name="T100" fmla="*/ 13 w 156"/>
                <a:gd name="T101" fmla="*/ 198 h 200"/>
                <a:gd name="T102" fmla="*/ 28 w 156"/>
                <a:gd name="T103" fmla="*/ 199 h 200"/>
                <a:gd name="T104" fmla="*/ 32 w 156"/>
                <a:gd name="T105" fmla="*/ 194 h 200"/>
                <a:gd name="T106" fmla="*/ 56 w 156"/>
                <a:gd name="T107" fmla="*/ 148 h 200"/>
                <a:gd name="T108" fmla="*/ 56 w 156"/>
                <a:gd name="T109" fmla="*/ 148 h 200"/>
                <a:gd name="T110" fmla="*/ 56 w 156"/>
                <a:gd name="T111" fmla="*/ 148 h 200"/>
                <a:gd name="T112" fmla="*/ 66 w 156"/>
                <a:gd name="T113" fmla="*/ 123 h 200"/>
                <a:gd name="T114" fmla="*/ 140 w 156"/>
                <a:gd name="T115" fmla="*/ 91 h 200"/>
                <a:gd name="T116" fmla="*/ 82 w 156"/>
                <a:gd name="T117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6" h="200">
                  <a:moveTo>
                    <a:pt x="21" y="194"/>
                  </a:moveTo>
                  <a:cubicBezTo>
                    <a:pt x="18" y="194"/>
                    <a:pt x="15" y="193"/>
                    <a:pt x="13" y="191"/>
                  </a:cubicBezTo>
                  <a:cubicBezTo>
                    <a:pt x="12" y="191"/>
                    <a:pt x="11" y="190"/>
                    <a:pt x="10" y="190"/>
                  </a:cubicBezTo>
                  <a:cubicBezTo>
                    <a:pt x="12" y="190"/>
                    <a:pt x="13" y="190"/>
                    <a:pt x="15" y="191"/>
                  </a:cubicBezTo>
                  <a:cubicBezTo>
                    <a:pt x="16" y="191"/>
                    <a:pt x="17" y="191"/>
                    <a:pt x="18" y="191"/>
                  </a:cubicBezTo>
                  <a:cubicBezTo>
                    <a:pt x="19" y="192"/>
                    <a:pt x="20" y="193"/>
                    <a:pt x="21" y="194"/>
                  </a:cubicBezTo>
                  <a:moveTo>
                    <a:pt x="7" y="185"/>
                  </a:moveTo>
                  <a:cubicBezTo>
                    <a:pt x="13" y="175"/>
                    <a:pt x="17" y="169"/>
                    <a:pt x="21" y="162"/>
                  </a:cubicBezTo>
                  <a:cubicBezTo>
                    <a:pt x="25" y="156"/>
                    <a:pt x="28" y="150"/>
                    <a:pt x="32" y="141"/>
                  </a:cubicBezTo>
                  <a:cubicBezTo>
                    <a:pt x="32" y="141"/>
                    <a:pt x="33" y="141"/>
                    <a:pt x="33" y="141"/>
                  </a:cubicBezTo>
                  <a:cubicBezTo>
                    <a:pt x="33" y="141"/>
                    <a:pt x="33" y="141"/>
                    <a:pt x="33" y="141"/>
                  </a:cubicBezTo>
                  <a:cubicBezTo>
                    <a:pt x="36" y="141"/>
                    <a:pt x="40" y="142"/>
                    <a:pt x="44" y="144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3" y="145"/>
                    <a:pt x="41" y="146"/>
                    <a:pt x="40" y="146"/>
                  </a:cubicBezTo>
                  <a:cubicBezTo>
                    <a:pt x="41" y="149"/>
                    <a:pt x="41" y="149"/>
                    <a:pt x="41" y="149"/>
                  </a:cubicBezTo>
                  <a:cubicBezTo>
                    <a:pt x="43" y="148"/>
                    <a:pt x="45" y="147"/>
                    <a:pt x="47" y="146"/>
                  </a:cubicBezTo>
                  <a:cubicBezTo>
                    <a:pt x="48" y="147"/>
                    <a:pt x="48" y="147"/>
                    <a:pt x="48" y="147"/>
                  </a:cubicBezTo>
                  <a:cubicBezTo>
                    <a:pt x="48" y="147"/>
                    <a:pt x="49" y="148"/>
                    <a:pt x="49" y="148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8" y="148"/>
                    <a:pt x="48" y="148"/>
                    <a:pt x="48" y="148"/>
                  </a:cubicBezTo>
                  <a:cubicBezTo>
                    <a:pt x="44" y="149"/>
                    <a:pt x="41" y="151"/>
                    <a:pt x="37" y="152"/>
                  </a:cubicBezTo>
                  <a:cubicBezTo>
                    <a:pt x="39" y="155"/>
                    <a:pt x="39" y="155"/>
                    <a:pt x="39" y="155"/>
                  </a:cubicBezTo>
                  <a:cubicBezTo>
                    <a:pt x="41" y="154"/>
                    <a:pt x="44" y="153"/>
                    <a:pt x="47" y="151"/>
                  </a:cubicBezTo>
                  <a:cubicBezTo>
                    <a:pt x="46" y="153"/>
                    <a:pt x="45" y="154"/>
                    <a:pt x="45" y="156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41" y="156"/>
                    <a:pt x="38" y="158"/>
                    <a:pt x="35" y="159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38" y="161"/>
                    <a:pt x="41" y="160"/>
                    <a:pt x="43" y="159"/>
                  </a:cubicBezTo>
                  <a:cubicBezTo>
                    <a:pt x="42" y="160"/>
                    <a:pt x="42" y="162"/>
                    <a:pt x="41" y="163"/>
                  </a:cubicBezTo>
                  <a:cubicBezTo>
                    <a:pt x="40" y="161"/>
                    <a:pt x="40" y="161"/>
                    <a:pt x="40" y="161"/>
                  </a:cubicBezTo>
                  <a:cubicBezTo>
                    <a:pt x="37" y="163"/>
                    <a:pt x="33" y="164"/>
                    <a:pt x="30" y="166"/>
                  </a:cubicBezTo>
                  <a:cubicBezTo>
                    <a:pt x="32" y="169"/>
                    <a:pt x="32" y="169"/>
                    <a:pt x="32" y="169"/>
                  </a:cubicBezTo>
                  <a:cubicBezTo>
                    <a:pt x="34" y="167"/>
                    <a:pt x="37" y="166"/>
                    <a:pt x="40" y="165"/>
                  </a:cubicBezTo>
                  <a:cubicBezTo>
                    <a:pt x="40" y="166"/>
                    <a:pt x="39" y="167"/>
                    <a:pt x="38" y="169"/>
                  </a:cubicBezTo>
                  <a:cubicBezTo>
                    <a:pt x="38" y="167"/>
                    <a:pt x="38" y="167"/>
                    <a:pt x="38" y="167"/>
                  </a:cubicBezTo>
                  <a:cubicBezTo>
                    <a:pt x="34" y="168"/>
                    <a:pt x="30" y="170"/>
                    <a:pt x="27" y="173"/>
                  </a:cubicBezTo>
                  <a:cubicBezTo>
                    <a:pt x="29" y="175"/>
                    <a:pt x="29" y="175"/>
                    <a:pt x="29" y="175"/>
                  </a:cubicBezTo>
                  <a:cubicBezTo>
                    <a:pt x="31" y="173"/>
                    <a:pt x="34" y="172"/>
                    <a:pt x="37" y="171"/>
                  </a:cubicBezTo>
                  <a:cubicBezTo>
                    <a:pt x="36" y="172"/>
                    <a:pt x="36" y="174"/>
                    <a:pt x="35" y="175"/>
                  </a:cubicBezTo>
                  <a:cubicBezTo>
                    <a:pt x="35" y="176"/>
                    <a:pt x="34" y="176"/>
                    <a:pt x="34" y="177"/>
                  </a:cubicBezTo>
                  <a:cubicBezTo>
                    <a:pt x="34" y="175"/>
                    <a:pt x="34" y="175"/>
                    <a:pt x="34" y="175"/>
                  </a:cubicBezTo>
                  <a:cubicBezTo>
                    <a:pt x="30" y="177"/>
                    <a:pt x="27" y="178"/>
                    <a:pt x="24" y="180"/>
                  </a:cubicBezTo>
                  <a:cubicBezTo>
                    <a:pt x="26" y="183"/>
                    <a:pt x="26" y="183"/>
                    <a:pt x="26" y="183"/>
                  </a:cubicBezTo>
                  <a:cubicBezTo>
                    <a:pt x="28" y="181"/>
                    <a:pt x="31" y="180"/>
                    <a:pt x="33" y="179"/>
                  </a:cubicBezTo>
                  <a:cubicBezTo>
                    <a:pt x="32" y="181"/>
                    <a:pt x="31" y="183"/>
                    <a:pt x="30" y="185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6" y="184"/>
                    <a:pt x="23" y="185"/>
                    <a:pt x="20" y="186"/>
                  </a:cubicBezTo>
                  <a:cubicBezTo>
                    <a:pt x="21" y="189"/>
                    <a:pt x="21" y="189"/>
                    <a:pt x="21" y="189"/>
                  </a:cubicBezTo>
                  <a:cubicBezTo>
                    <a:pt x="24" y="188"/>
                    <a:pt x="27" y="187"/>
                    <a:pt x="29" y="186"/>
                  </a:cubicBezTo>
                  <a:cubicBezTo>
                    <a:pt x="29" y="187"/>
                    <a:pt x="28" y="187"/>
                    <a:pt x="28" y="188"/>
                  </a:cubicBezTo>
                  <a:cubicBezTo>
                    <a:pt x="27" y="190"/>
                    <a:pt x="26" y="191"/>
                    <a:pt x="26" y="192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4" y="193"/>
                    <a:pt x="24" y="193"/>
                    <a:pt x="24" y="193"/>
                  </a:cubicBezTo>
                  <a:cubicBezTo>
                    <a:pt x="23" y="192"/>
                    <a:pt x="22" y="190"/>
                    <a:pt x="20" y="188"/>
                  </a:cubicBezTo>
                  <a:cubicBezTo>
                    <a:pt x="18" y="188"/>
                    <a:pt x="16" y="188"/>
                    <a:pt x="15" y="187"/>
                  </a:cubicBezTo>
                  <a:cubicBezTo>
                    <a:pt x="13" y="187"/>
                    <a:pt x="11" y="187"/>
                    <a:pt x="8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8"/>
                    <a:pt x="7" y="188"/>
                    <a:pt x="7" y="188"/>
                  </a:cubicBezTo>
                  <a:cubicBezTo>
                    <a:pt x="7" y="187"/>
                    <a:pt x="7" y="187"/>
                    <a:pt x="7" y="187"/>
                  </a:cubicBezTo>
                  <a:cubicBezTo>
                    <a:pt x="7" y="187"/>
                    <a:pt x="7" y="186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cubicBezTo>
                    <a:pt x="7" y="185"/>
                    <a:pt x="7" y="185"/>
                    <a:pt x="7" y="185"/>
                  </a:cubicBezTo>
                  <a:moveTo>
                    <a:pt x="49" y="140"/>
                  </a:moveTo>
                  <a:cubicBezTo>
                    <a:pt x="47" y="139"/>
                    <a:pt x="45" y="138"/>
                    <a:pt x="43" y="137"/>
                  </a:cubicBezTo>
                  <a:cubicBezTo>
                    <a:pt x="42" y="136"/>
                    <a:pt x="41" y="136"/>
                    <a:pt x="40" y="136"/>
                  </a:cubicBezTo>
                  <a:cubicBezTo>
                    <a:pt x="42" y="132"/>
                    <a:pt x="44" y="127"/>
                    <a:pt x="46" y="123"/>
                  </a:cubicBezTo>
                  <a:cubicBezTo>
                    <a:pt x="47" y="120"/>
                    <a:pt x="49" y="117"/>
                    <a:pt x="49" y="115"/>
                  </a:cubicBezTo>
                  <a:cubicBezTo>
                    <a:pt x="49" y="115"/>
                    <a:pt x="49" y="115"/>
                    <a:pt x="49" y="115"/>
                  </a:cubicBezTo>
                  <a:cubicBezTo>
                    <a:pt x="53" y="117"/>
                    <a:pt x="56" y="119"/>
                    <a:pt x="60" y="121"/>
                  </a:cubicBezTo>
                  <a:cubicBezTo>
                    <a:pt x="56" y="127"/>
                    <a:pt x="52" y="133"/>
                    <a:pt x="49" y="140"/>
                  </a:cubicBezTo>
                  <a:moveTo>
                    <a:pt x="86" y="120"/>
                  </a:moveTo>
                  <a:cubicBezTo>
                    <a:pt x="73" y="120"/>
                    <a:pt x="61" y="115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30" y="94"/>
                    <a:pt x="19" y="67"/>
                    <a:pt x="34" y="38"/>
                  </a:cubicBezTo>
                  <a:cubicBezTo>
                    <a:pt x="45" y="16"/>
                    <a:pt x="63" y="6"/>
                    <a:pt x="82" y="6"/>
                  </a:cubicBezTo>
                  <a:cubicBezTo>
                    <a:pt x="119" y="6"/>
                    <a:pt x="156" y="43"/>
                    <a:pt x="134" y="88"/>
                  </a:cubicBezTo>
                  <a:cubicBezTo>
                    <a:pt x="123" y="110"/>
                    <a:pt x="104" y="120"/>
                    <a:pt x="86" y="120"/>
                  </a:cubicBezTo>
                  <a:moveTo>
                    <a:pt x="82" y="0"/>
                  </a:moveTo>
                  <a:cubicBezTo>
                    <a:pt x="59" y="0"/>
                    <a:pt x="39" y="13"/>
                    <a:pt x="28" y="35"/>
                  </a:cubicBezTo>
                  <a:cubicBezTo>
                    <a:pt x="18" y="56"/>
                    <a:pt x="18" y="77"/>
                    <a:pt x="29" y="95"/>
                  </a:cubicBezTo>
                  <a:cubicBezTo>
                    <a:pt x="33" y="101"/>
                    <a:pt x="38" y="107"/>
                    <a:pt x="44" y="111"/>
                  </a:cubicBezTo>
                  <a:cubicBezTo>
                    <a:pt x="43" y="114"/>
                    <a:pt x="42" y="117"/>
                    <a:pt x="40" y="121"/>
                  </a:cubicBezTo>
                  <a:cubicBezTo>
                    <a:pt x="38" y="126"/>
                    <a:pt x="35" y="131"/>
                    <a:pt x="33" y="135"/>
                  </a:cubicBezTo>
                  <a:cubicBezTo>
                    <a:pt x="32" y="135"/>
                    <a:pt x="31" y="135"/>
                    <a:pt x="30" y="135"/>
                  </a:cubicBezTo>
                  <a:cubicBezTo>
                    <a:pt x="29" y="135"/>
                    <a:pt x="28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6"/>
                    <a:pt x="27" y="136"/>
                    <a:pt x="27" y="136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23" y="147"/>
                    <a:pt x="19" y="153"/>
                    <a:pt x="16" y="159"/>
                  </a:cubicBezTo>
                  <a:cubicBezTo>
                    <a:pt x="12" y="165"/>
                    <a:pt x="8" y="171"/>
                    <a:pt x="3" y="179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2" y="180"/>
                    <a:pt x="2" y="181"/>
                    <a:pt x="2" y="182"/>
                  </a:cubicBezTo>
                  <a:cubicBezTo>
                    <a:pt x="1" y="182"/>
                    <a:pt x="1" y="184"/>
                    <a:pt x="1" y="185"/>
                  </a:cubicBezTo>
                  <a:cubicBezTo>
                    <a:pt x="0" y="186"/>
                    <a:pt x="0" y="187"/>
                    <a:pt x="0" y="188"/>
                  </a:cubicBezTo>
                  <a:cubicBezTo>
                    <a:pt x="0" y="188"/>
                    <a:pt x="0" y="188"/>
                    <a:pt x="0" y="189"/>
                  </a:cubicBezTo>
                  <a:cubicBezTo>
                    <a:pt x="1" y="189"/>
                    <a:pt x="1" y="190"/>
                    <a:pt x="1" y="190"/>
                  </a:cubicBezTo>
                  <a:cubicBezTo>
                    <a:pt x="2" y="192"/>
                    <a:pt x="3" y="193"/>
                    <a:pt x="5" y="194"/>
                  </a:cubicBezTo>
                  <a:cubicBezTo>
                    <a:pt x="7" y="196"/>
                    <a:pt x="10" y="197"/>
                    <a:pt x="13" y="198"/>
                  </a:cubicBezTo>
                  <a:cubicBezTo>
                    <a:pt x="16" y="199"/>
                    <a:pt x="19" y="200"/>
                    <a:pt x="22" y="200"/>
                  </a:cubicBezTo>
                  <a:cubicBezTo>
                    <a:pt x="24" y="200"/>
                    <a:pt x="26" y="200"/>
                    <a:pt x="28" y="199"/>
                  </a:cubicBezTo>
                  <a:cubicBezTo>
                    <a:pt x="29" y="198"/>
                    <a:pt x="29" y="198"/>
                    <a:pt x="29" y="197"/>
                  </a:cubicBezTo>
                  <a:cubicBezTo>
                    <a:pt x="30" y="196"/>
                    <a:pt x="31" y="195"/>
                    <a:pt x="32" y="194"/>
                  </a:cubicBezTo>
                  <a:cubicBezTo>
                    <a:pt x="35" y="189"/>
                    <a:pt x="39" y="181"/>
                    <a:pt x="43" y="172"/>
                  </a:cubicBezTo>
                  <a:cubicBezTo>
                    <a:pt x="48" y="164"/>
                    <a:pt x="52" y="155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5" y="147"/>
                    <a:pt x="55" y="145"/>
                    <a:pt x="54" y="144"/>
                  </a:cubicBezTo>
                  <a:cubicBezTo>
                    <a:pt x="58" y="136"/>
                    <a:pt x="61" y="130"/>
                    <a:pt x="66" y="123"/>
                  </a:cubicBezTo>
                  <a:cubicBezTo>
                    <a:pt x="72" y="125"/>
                    <a:pt x="79" y="126"/>
                    <a:pt x="86" y="126"/>
                  </a:cubicBezTo>
                  <a:cubicBezTo>
                    <a:pt x="109" y="126"/>
                    <a:pt x="129" y="113"/>
                    <a:pt x="140" y="91"/>
                  </a:cubicBezTo>
                  <a:cubicBezTo>
                    <a:pt x="150" y="70"/>
                    <a:pt x="149" y="49"/>
                    <a:pt x="138" y="31"/>
                  </a:cubicBezTo>
                  <a:cubicBezTo>
                    <a:pt x="127" y="12"/>
                    <a:pt x="105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849"/>
            <p:cNvSpPr>
              <a:spLocks noEditPoints="1"/>
            </p:cNvSpPr>
            <p:nvPr/>
          </p:nvSpPr>
          <p:spPr bwMode="auto">
            <a:xfrm>
              <a:off x="2789" y="2946"/>
              <a:ext cx="111" cy="64"/>
            </a:xfrm>
            <a:custGeom>
              <a:avLst/>
              <a:gdLst>
                <a:gd name="T0" fmla="*/ 7 w 47"/>
                <a:gd name="T1" fmla="*/ 24 h 27"/>
                <a:gd name="T2" fmla="*/ 7 w 47"/>
                <a:gd name="T3" fmla="*/ 24 h 27"/>
                <a:gd name="T4" fmla="*/ 6 w 47"/>
                <a:gd name="T5" fmla="*/ 24 h 27"/>
                <a:gd name="T6" fmla="*/ 4 w 47"/>
                <a:gd name="T7" fmla="*/ 23 h 27"/>
                <a:gd name="T8" fmla="*/ 4 w 47"/>
                <a:gd name="T9" fmla="*/ 21 h 27"/>
                <a:gd name="T10" fmla="*/ 8 w 47"/>
                <a:gd name="T11" fmla="*/ 13 h 27"/>
                <a:gd name="T12" fmla="*/ 15 w 47"/>
                <a:gd name="T13" fmla="*/ 7 h 27"/>
                <a:gd name="T14" fmla="*/ 29 w 47"/>
                <a:gd name="T15" fmla="*/ 3 h 27"/>
                <a:gd name="T16" fmla="*/ 29 w 47"/>
                <a:gd name="T17" fmla="*/ 3 h 27"/>
                <a:gd name="T18" fmla="*/ 29 w 47"/>
                <a:gd name="T19" fmla="*/ 3 h 27"/>
                <a:gd name="T20" fmla="*/ 41 w 47"/>
                <a:gd name="T21" fmla="*/ 8 h 27"/>
                <a:gd name="T22" fmla="*/ 44 w 47"/>
                <a:gd name="T23" fmla="*/ 12 h 27"/>
                <a:gd name="T24" fmla="*/ 44 w 47"/>
                <a:gd name="T25" fmla="*/ 12 h 27"/>
                <a:gd name="T26" fmla="*/ 43 w 47"/>
                <a:gd name="T27" fmla="*/ 13 h 27"/>
                <a:gd name="T28" fmla="*/ 42 w 47"/>
                <a:gd name="T29" fmla="*/ 14 h 27"/>
                <a:gd name="T30" fmla="*/ 42 w 47"/>
                <a:gd name="T31" fmla="*/ 14 h 27"/>
                <a:gd name="T32" fmla="*/ 42 w 47"/>
                <a:gd name="T33" fmla="*/ 14 h 27"/>
                <a:gd name="T34" fmla="*/ 40 w 47"/>
                <a:gd name="T35" fmla="*/ 13 h 27"/>
                <a:gd name="T36" fmla="*/ 39 w 47"/>
                <a:gd name="T37" fmla="*/ 15 h 27"/>
                <a:gd name="T38" fmla="*/ 40 w 47"/>
                <a:gd name="T39" fmla="*/ 13 h 27"/>
                <a:gd name="T40" fmla="*/ 31 w 47"/>
                <a:gd name="T41" fmla="*/ 11 h 27"/>
                <a:gd name="T42" fmla="*/ 18 w 47"/>
                <a:gd name="T43" fmla="*/ 16 h 27"/>
                <a:gd name="T44" fmla="*/ 12 w 47"/>
                <a:gd name="T45" fmla="*/ 22 h 27"/>
                <a:gd name="T46" fmla="*/ 7 w 47"/>
                <a:gd name="T47" fmla="*/ 24 h 27"/>
                <a:gd name="T48" fmla="*/ 29 w 47"/>
                <a:gd name="T49" fmla="*/ 0 h 27"/>
                <a:gd name="T50" fmla="*/ 28 w 47"/>
                <a:gd name="T51" fmla="*/ 0 h 27"/>
                <a:gd name="T52" fmla="*/ 28 w 47"/>
                <a:gd name="T53" fmla="*/ 0 h 27"/>
                <a:gd name="T54" fmla="*/ 14 w 47"/>
                <a:gd name="T55" fmla="*/ 4 h 27"/>
                <a:gd name="T56" fmla="*/ 6 w 47"/>
                <a:gd name="T57" fmla="*/ 11 h 27"/>
                <a:gd name="T58" fmla="*/ 1 w 47"/>
                <a:gd name="T59" fmla="*/ 21 h 27"/>
                <a:gd name="T60" fmla="*/ 1 w 47"/>
                <a:gd name="T61" fmla="*/ 24 h 27"/>
                <a:gd name="T62" fmla="*/ 4 w 47"/>
                <a:gd name="T63" fmla="*/ 27 h 27"/>
                <a:gd name="T64" fmla="*/ 7 w 47"/>
                <a:gd name="T65" fmla="*/ 27 h 27"/>
                <a:gd name="T66" fmla="*/ 14 w 47"/>
                <a:gd name="T67" fmla="*/ 25 h 27"/>
                <a:gd name="T68" fmla="*/ 20 w 47"/>
                <a:gd name="T69" fmla="*/ 19 h 27"/>
                <a:gd name="T70" fmla="*/ 31 w 47"/>
                <a:gd name="T71" fmla="*/ 14 h 27"/>
                <a:gd name="T72" fmla="*/ 31 w 47"/>
                <a:gd name="T73" fmla="*/ 14 h 27"/>
                <a:gd name="T74" fmla="*/ 39 w 47"/>
                <a:gd name="T75" fmla="*/ 16 h 27"/>
                <a:gd name="T76" fmla="*/ 41 w 47"/>
                <a:gd name="T77" fmla="*/ 17 h 27"/>
                <a:gd name="T78" fmla="*/ 41 w 47"/>
                <a:gd name="T79" fmla="*/ 17 h 27"/>
                <a:gd name="T80" fmla="*/ 42 w 47"/>
                <a:gd name="T81" fmla="*/ 17 h 27"/>
                <a:gd name="T82" fmla="*/ 45 w 47"/>
                <a:gd name="T83" fmla="*/ 15 h 27"/>
                <a:gd name="T84" fmla="*/ 47 w 47"/>
                <a:gd name="T85" fmla="*/ 12 h 27"/>
                <a:gd name="T86" fmla="*/ 47 w 47"/>
                <a:gd name="T87" fmla="*/ 12 h 27"/>
                <a:gd name="T88" fmla="*/ 43 w 47"/>
                <a:gd name="T89" fmla="*/ 5 h 27"/>
                <a:gd name="T90" fmla="*/ 29 w 47"/>
                <a:gd name="T91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" h="27">
                  <a:moveTo>
                    <a:pt x="7" y="24"/>
                  </a:move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4"/>
                    <a:pt x="4" y="23"/>
                    <a:pt x="4" y="23"/>
                  </a:cubicBezTo>
                  <a:cubicBezTo>
                    <a:pt x="4" y="22"/>
                    <a:pt x="4" y="22"/>
                    <a:pt x="4" y="21"/>
                  </a:cubicBezTo>
                  <a:cubicBezTo>
                    <a:pt x="4" y="19"/>
                    <a:pt x="6" y="15"/>
                    <a:pt x="8" y="13"/>
                  </a:cubicBezTo>
                  <a:cubicBezTo>
                    <a:pt x="11" y="10"/>
                    <a:pt x="14" y="8"/>
                    <a:pt x="15" y="7"/>
                  </a:cubicBezTo>
                  <a:cubicBezTo>
                    <a:pt x="19" y="5"/>
                    <a:pt x="24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33" y="3"/>
                    <a:pt x="38" y="5"/>
                    <a:pt x="41" y="8"/>
                  </a:cubicBezTo>
                  <a:cubicBezTo>
                    <a:pt x="43" y="9"/>
                    <a:pt x="44" y="10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3"/>
                    <a:pt x="43" y="13"/>
                  </a:cubicBezTo>
                  <a:cubicBezTo>
                    <a:pt x="43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1" y="14"/>
                    <a:pt x="41" y="14"/>
                    <a:pt x="40" y="13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37" y="12"/>
                    <a:pt x="34" y="11"/>
                    <a:pt x="31" y="11"/>
                  </a:cubicBezTo>
                  <a:cubicBezTo>
                    <a:pt x="26" y="11"/>
                    <a:pt x="21" y="13"/>
                    <a:pt x="18" y="16"/>
                  </a:cubicBezTo>
                  <a:cubicBezTo>
                    <a:pt x="16" y="18"/>
                    <a:pt x="14" y="21"/>
                    <a:pt x="12" y="22"/>
                  </a:cubicBezTo>
                  <a:cubicBezTo>
                    <a:pt x="10" y="23"/>
                    <a:pt x="8" y="24"/>
                    <a:pt x="7" y="24"/>
                  </a:cubicBezTo>
                  <a:moveTo>
                    <a:pt x="29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3" y="0"/>
                    <a:pt x="18" y="2"/>
                    <a:pt x="14" y="4"/>
                  </a:cubicBezTo>
                  <a:cubicBezTo>
                    <a:pt x="12" y="5"/>
                    <a:pt x="9" y="8"/>
                    <a:pt x="6" y="11"/>
                  </a:cubicBezTo>
                  <a:cubicBezTo>
                    <a:pt x="3" y="14"/>
                    <a:pt x="1" y="17"/>
                    <a:pt x="1" y="21"/>
                  </a:cubicBezTo>
                  <a:cubicBezTo>
                    <a:pt x="0" y="22"/>
                    <a:pt x="1" y="23"/>
                    <a:pt x="1" y="24"/>
                  </a:cubicBezTo>
                  <a:cubicBezTo>
                    <a:pt x="2" y="25"/>
                    <a:pt x="3" y="26"/>
                    <a:pt x="4" y="27"/>
                  </a:cubicBezTo>
                  <a:cubicBezTo>
                    <a:pt x="5" y="27"/>
                    <a:pt x="6" y="27"/>
                    <a:pt x="7" y="27"/>
                  </a:cubicBezTo>
                  <a:cubicBezTo>
                    <a:pt x="10" y="27"/>
                    <a:pt x="12" y="26"/>
                    <a:pt x="14" y="25"/>
                  </a:cubicBezTo>
                  <a:cubicBezTo>
                    <a:pt x="16" y="23"/>
                    <a:pt x="18" y="20"/>
                    <a:pt x="20" y="19"/>
                  </a:cubicBezTo>
                  <a:cubicBezTo>
                    <a:pt x="23" y="16"/>
                    <a:pt x="27" y="14"/>
                    <a:pt x="31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4" y="14"/>
                    <a:pt x="36" y="15"/>
                    <a:pt x="39" y="16"/>
                  </a:cubicBezTo>
                  <a:cubicBezTo>
                    <a:pt x="39" y="16"/>
                    <a:pt x="40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3" y="17"/>
                    <a:pt x="45" y="16"/>
                    <a:pt x="45" y="15"/>
                  </a:cubicBezTo>
                  <a:cubicBezTo>
                    <a:pt x="46" y="14"/>
                    <a:pt x="47" y="13"/>
                    <a:pt x="47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9"/>
                    <a:pt x="45" y="7"/>
                    <a:pt x="43" y="5"/>
                  </a:cubicBezTo>
                  <a:cubicBezTo>
                    <a:pt x="39" y="2"/>
                    <a:pt x="34" y="0"/>
                    <a:pt x="2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Rectangle 850"/>
            <p:cNvSpPr>
              <a:spLocks noChangeArrowheads="1"/>
            </p:cNvSpPr>
            <p:nvPr/>
          </p:nvSpPr>
          <p:spPr bwMode="auto">
            <a:xfrm>
              <a:off x="2917" y="2979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851"/>
            <p:cNvSpPr/>
            <p:nvPr/>
          </p:nvSpPr>
          <p:spPr bwMode="auto">
            <a:xfrm>
              <a:off x="2917" y="297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852"/>
            <p:cNvSpPr>
              <a:spLocks noEditPoints="1"/>
            </p:cNvSpPr>
            <p:nvPr/>
          </p:nvSpPr>
          <p:spPr bwMode="auto">
            <a:xfrm>
              <a:off x="2900" y="2979"/>
              <a:ext cx="31" cy="31"/>
            </a:xfrm>
            <a:custGeom>
              <a:avLst/>
              <a:gdLst>
                <a:gd name="T0" fmla="*/ 6 w 13"/>
                <a:gd name="T1" fmla="*/ 10 h 13"/>
                <a:gd name="T2" fmla="*/ 6 w 13"/>
                <a:gd name="T3" fmla="*/ 10 h 13"/>
                <a:gd name="T4" fmla="*/ 5 w 13"/>
                <a:gd name="T5" fmla="*/ 10 h 13"/>
                <a:gd name="T6" fmla="*/ 3 w 13"/>
                <a:gd name="T7" fmla="*/ 7 h 13"/>
                <a:gd name="T8" fmla="*/ 4 w 13"/>
                <a:gd name="T9" fmla="*/ 5 h 13"/>
                <a:gd name="T10" fmla="*/ 7 w 13"/>
                <a:gd name="T11" fmla="*/ 3 h 13"/>
                <a:gd name="T12" fmla="*/ 7 w 13"/>
                <a:gd name="T13" fmla="*/ 3 h 13"/>
                <a:gd name="T14" fmla="*/ 7 w 13"/>
                <a:gd name="T15" fmla="*/ 3 h 13"/>
                <a:gd name="T16" fmla="*/ 7 w 13"/>
                <a:gd name="T17" fmla="*/ 3 h 13"/>
                <a:gd name="T18" fmla="*/ 10 w 13"/>
                <a:gd name="T19" fmla="*/ 5 h 13"/>
                <a:gd name="T20" fmla="*/ 10 w 13"/>
                <a:gd name="T21" fmla="*/ 5 h 13"/>
                <a:gd name="T22" fmla="*/ 10 w 13"/>
                <a:gd name="T23" fmla="*/ 6 h 13"/>
                <a:gd name="T24" fmla="*/ 10 w 13"/>
                <a:gd name="T25" fmla="*/ 6 h 13"/>
                <a:gd name="T26" fmla="*/ 8 w 13"/>
                <a:gd name="T27" fmla="*/ 9 h 13"/>
                <a:gd name="T28" fmla="*/ 6 w 13"/>
                <a:gd name="T29" fmla="*/ 10 h 13"/>
                <a:gd name="T30" fmla="*/ 7 w 13"/>
                <a:gd name="T31" fmla="*/ 0 h 13"/>
                <a:gd name="T32" fmla="*/ 7 w 13"/>
                <a:gd name="T33" fmla="*/ 0 h 13"/>
                <a:gd name="T34" fmla="*/ 7 w 13"/>
                <a:gd name="T35" fmla="*/ 0 h 13"/>
                <a:gd name="T36" fmla="*/ 7 w 13"/>
                <a:gd name="T37" fmla="*/ 0 h 13"/>
                <a:gd name="T38" fmla="*/ 1 w 13"/>
                <a:gd name="T39" fmla="*/ 4 h 13"/>
                <a:gd name="T40" fmla="*/ 0 w 13"/>
                <a:gd name="T41" fmla="*/ 7 h 13"/>
                <a:gd name="T42" fmla="*/ 3 w 13"/>
                <a:gd name="T43" fmla="*/ 12 h 13"/>
                <a:gd name="T44" fmla="*/ 6 w 13"/>
                <a:gd name="T45" fmla="*/ 13 h 13"/>
                <a:gd name="T46" fmla="*/ 10 w 13"/>
                <a:gd name="T47" fmla="*/ 12 h 13"/>
                <a:gd name="T48" fmla="*/ 13 w 13"/>
                <a:gd name="T49" fmla="*/ 7 h 13"/>
                <a:gd name="T50" fmla="*/ 13 w 13"/>
                <a:gd name="T51" fmla="*/ 6 h 13"/>
                <a:gd name="T52" fmla="*/ 13 w 13"/>
                <a:gd name="T53" fmla="*/ 4 h 13"/>
                <a:gd name="T54" fmla="*/ 7 w 13"/>
                <a:gd name="T5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" h="13">
                  <a:moveTo>
                    <a:pt x="6" y="1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5" y="10"/>
                    <a:pt x="5" y="10"/>
                  </a:cubicBezTo>
                  <a:cubicBezTo>
                    <a:pt x="4" y="9"/>
                    <a:pt x="3" y="8"/>
                    <a:pt x="3" y="7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4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9" y="4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8"/>
                    <a:pt x="9" y="9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2"/>
                    <a:pt x="1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0" y="9"/>
                    <a:pt x="1" y="11"/>
                    <a:pt x="3" y="12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7" y="13"/>
                    <a:pt x="9" y="13"/>
                    <a:pt x="10" y="12"/>
                  </a:cubicBezTo>
                  <a:cubicBezTo>
                    <a:pt x="12" y="11"/>
                    <a:pt x="13" y="9"/>
                    <a:pt x="13" y="7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5"/>
                    <a:pt x="13" y="5"/>
                    <a:pt x="13" y="4"/>
                  </a:cubicBezTo>
                  <a:cubicBezTo>
                    <a:pt x="12" y="2"/>
                    <a:pt x="9" y="0"/>
                    <a:pt x="7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853"/>
            <p:cNvSpPr>
              <a:spLocks noEditPoints="1"/>
            </p:cNvSpPr>
            <p:nvPr/>
          </p:nvSpPr>
          <p:spPr bwMode="auto">
            <a:xfrm>
              <a:off x="5381" y="2456"/>
              <a:ext cx="190" cy="218"/>
            </a:xfrm>
            <a:custGeom>
              <a:avLst/>
              <a:gdLst>
                <a:gd name="T0" fmla="*/ 59 w 80"/>
                <a:gd name="T1" fmla="*/ 56 h 92"/>
                <a:gd name="T2" fmla="*/ 50 w 80"/>
                <a:gd name="T3" fmla="*/ 58 h 92"/>
                <a:gd name="T4" fmla="*/ 9 w 80"/>
                <a:gd name="T5" fmla="*/ 78 h 92"/>
                <a:gd name="T6" fmla="*/ 13 w 80"/>
                <a:gd name="T7" fmla="*/ 82 h 92"/>
                <a:gd name="T8" fmla="*/ 67 w 80"/>
                <a:gd name="T9" fmla="*/ 40 h 92"/>
                <a:gd name="T10" fmla="*/ 64 w 80"/>
                <a:gd name="T11" fmla="*/ 42 h 92"/>
                <a:gd name="T12" fmla="*/ 66 w 80"/>
                <a:gd name="T13" fmla="*/ 38 h 92"/>
                <a:gd name="T14" fmla="*/ 47 w 80"/>
                <a:gd name="T15" fmla="*/ 57 h 92"/>
                <a:gd name="T16" fmla="*/ 25 w 80"/>
                <a:gd name="T17" fmla="*/ 34 h 92"/>
                <a:gd name="T18" fmla="*/ 39 w 80"/>
                <a:gd name="T19" fmla="*/ 19 h 92"/>
                <a:gd name="T20" fmla="*/ 37 w 80"/>
                <a:gd name="T21" fmla="*/ 24 h 92"/>
                <a:gd name="T22" fmla="*/ 35 w 80"/>
                <a:gd name="T23" fmla="*/ 31 h 92"/>
                <a:gd name="T24" fmla="*/ 56 w 80"/>
                <a:gd name="T25" fmla="*/ 46 h 92"/>
                <a:gd name="T26" fmla="*/ 57 w 80"/>
                <a:gd name="T27" fmla="*/ 46 h 92"/>
                <a:gd name="T28" fmla="*/ 68 w 80"/>
                <a:gd name="T29" fmla="*/ 44 h 92"/>
                <a:gd name="T30" fmla="*/ 62 w 80"/>
                <a:gd name="T31" fmla="*/ 54 h 92"/>
                <a:gd name="T32" fmla="*/ 59 w 80"/>
                <a:gd name="T33" fmla="*/ 54 h 92"/>
                <a:gd name="T34" fmla="*/ 48 w 80"/>
                <a:gd name="T35" fmla="*/ 57 h 92"/>
                <a:gd name="T36" fmla="*/ 39 w 80"/>
                <a:gd name="T37" fmla="*/ 31 h 92"/>
                <a:gd name="T38" fmla="*/ 57 w 80"/>
                <a:gd name="T39" fmla="*/ 20 h 92"/>
                <a:gd name="T40" fmla="*/ 71 w 80"/>
                <a:gd name="T41" fmla="*/ 25 h 92"/>
                <a:gd name="T42" fmla="*/ 63 w 80"/>
                <a:gd name="T43" fmla="*/ 24 h 92"/>
                <a:gd name="T44" fmla="*/ 62 w 80"/>
                <a:gd name="T45" fmla="*/ 26 h 92"/>
                <a:gd name="T46" fmla="*/ 68 w 80"/>
                <a:gd name="T47" fmla="*/ 28 h 92"/>
                <a:gd name="T48" fmla="*/ 61 w 80"/>
                <a:gd name="T49" fmla="*/ 28 h 92"/>
                <a:gd name="T50" fmla="*/ 66 w 80"/>
                <a:gd name="T51" fmla="*/ 31 h 92"/>
                <a:gd name="T52" fmla="*/ 59 w 80"/>
                <a:gd name="T53" fmla="*/ 31 h 92"/>
                <a:gd name="T54" fmla="*/ 58 w 80"/>
                <a:gd name="T55" fmla="*/ 33 h 92"/>
                <a:gd name="T56" fmla="*/ 65 w 80"/>
                <a:gd name="T57" fmla="*/ 33 h 92"/>
                <a:gd name="T58" fmla="*/ 56 w 80"/>
                <a:gd name="T59" fmla="*/ 35 h 92"/>
                <a:gd name="T60" fmla="*/ 62 w 80"/>
                <a:gd name="T61" fmla="*/ 37 h 92"/>
                <a:gd name="T62" fmla="*/ 55 w 80"/>
                <a:gd name="T63" fmla="*/ 38 h 92"/>
                <a:gd name="T64" fmla="*/ 54 w 80"/>
                <a:gd name="T65" fmla="*/ 39 h 92"/>
                <a:gd name="T66" fmla="*/ 59 w 80"/>
                <a:gd name="T67" fmla="*/ 40 h 92"/>
                <a:gd name="T68" fmla="*/ 52 w 80"/>
                <a:gd name="T69" fmla="*/ 41 h 92"/>
                <a:gd name="T70" fmla="*/ 51 w 80"/>
                <a:gd name="T71" fmla="*/ 42 h 92"/>
                <a:gd name="T72" fmla="*/ 51 w 80"/>
                <a:gd name="T73" fmla="*/ 43 h 92"/>
                <a:gd name="T74" fmla="*/ 54 w 80"/>
                <a:gd name="T75" fmla="*/ 9 h 92"/>
                <a:gd name="T76" fmla="*/ 61 w 80"/>
                <a:gd name="T77" fmla="*/ 4 h 92"/>
                <a:gd name="T78" fmla="*/ 72 w 80"/>
                <a:gd name="T79" fmla="*/ 8 h 92"/>
                <a:gd name="T80" fmla="*/ 70 w 80"/>
                <a:gd name="T81" fmla="*/ 20 h 92"/>
                <a:gd name="T82" fmla="*/ 60 w 80"/>
                <a:gd name="T83" fmla="*/ 0 h 92"/>
                <a:gd name="T84" fmla="*/ 52 w 80"/>
                <a:gd name="T85" fmla="*/ 3 h 92"/>
                <a:gd name="T86" fmla="*/ 39 w 80"/>
                <a:gd name="T87" fmla="*/ 15 h 92"/>
                <a:gd name="T88" fmla="*/ 22 w 80"/>
                <a:gd name="T89" fmla="*/ 34 h 92"/>
                <a:gd name="T90" fmla="*/ 6 w 80"/>
                <a:gd name="T91" fmla="*/ 76 h 92"/>
                <a:gd name="T92" fmla="*/ 3 w 80"/>
                <a:gd name="T93" fmla="*/ 84 h 92"/>
                <a:gd name="T94" fmla="*/ 2 w 80"/>
                <a:gd name="T95" fmla="*/ 92 h 92"/>
                <a:gd name="T96" fmla="*/ 16 w 80"/>
                <a:gd name="T97" fmla="*/ 85 h 92"/>
                <a:gd name="T98" fmla="*/ 52 w 80"/>
                <a:gd name="T99" fmla="*/ 61 h 92"/>
                <a:gd name="T100" fmla="*/ 71 w 80"/>
                <a:gd name="T101" fmla="*/ 44 h 92"/>
                <a:gd name="T102" fmla="*/ 79 w 80"/>
                <a:gd name="T103" fmla="*/ 18 h 92"/>
                <a:gd name="T104" fmla="*/ 60 w 80"/>
                <a:gd name="T10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92">
                  <a:moveTo>
                    <a:pt x="50" y="58"/>
                  </a:moveTo>
                  <a:cubicBezTo>
                    <a:pt x="50" y="58"/>
                    <a:pt x="50" y="58"/>
                    <a:pt x="50" y="58"/>
                  </a:cubicBezTo>
                  <a:cubicBezTo>
                    <a:pt x="53" y="57"/>
                    <a:pt x="56" y="57"/>
                    <a:pt x="59" y="56"/>
                  </a:cubicBezTo>
                  <a:cubicBezTo>
                    <a:pt x="58" y="57"/>
                    <a:pt x="56" y="57"/>
                    <a:pt x="55" y="58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53" y="57"/>
                    <a:pt x="51" y="57"/>
                    <a:pt x="50" y="58"/>
                  </a:cubicBezTo>
                  <a:moveTo>
                    <a:pt x="6" y="86"/>
                  </a:moveTo>
                  <a:cubicBezTo>
                    <a:pt x="6" y="86"/>
                    <a:pt x="6" y="86"/>
                    <a:pt x="6" y="86"/>
                  </a:cubicBezTo>
                  <a:cubicBezTo>
                    <a:pt x="7" y="83"/>
                    <a:pt x="8" y="80"/>
                    <a:pt x="9" y="78"/>
                  </a:cubicBezTo>
                  <a:cubicBezTo>
                    <a:pt x="11" y="76"/>
                    <a:pt x="22" y="63"/>
                    <a:pt x="30" y="53"/>
                  </a:cubicBezTo>
                  <a:cubicBezTo>
                    <a:pt x="32" y="54"/>
                    <a:pt x="33" y="55"/>
                    <a:pt x="35" y="56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6" y="86"/>
                    <a:pt x="6" y="86"/>
                    <a:pt x="6" y="86"/>
                  </a:cubicBezTo>
                  <a:moveTo>
                    <a:pt x="64" y="42"/>
                  </a:moveTo>
                  <a:cubicBezTo>
                    <a:pt x="65" y="41"/>
                    <a:pt x="66" y="41"/>
                    <a:pt x="67" y="40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6" y="41"/>
                    <a:pt x="65" y="41"/>
                    <a:pt x="64" y="42"/>
                  </a:cubicBezTo>
                  <a:moveTo>
                    <a:pt x="65" y="39"/>
                  </a:moveTo>
                  <a:cubicBezTo>
                    <a:pt x="65" y="39"/>
                    <a:pt x="66" y="38"/>
                    <a:pt x="66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39"/>
                    <a:pt x="65" y="39"/>
                    <a:pt x="65" y="39"/>
                  </a:cubicBezTo>
                  <a:moveTo>
                    <a:pt x="48" y="57"/>
                  </a:moveTo>
                  <a:cubicBezTo>
                    <a:pt x="47" y="57"/>
                    <a:pt x="47" y="57"/>
                    <a:pt x="47" y="57"/>
                  </a:cubicBezTo>
                  <a:cubicBezTo>
                    <a:pt x="41" y="56"/>
                    <a:pt x="34" y="52"/>
                    <a:pt x="31" y="48"/>
                  </a:cubicBezTo>
                  <a:cubicBezTo>
                    <a:pt x="27" y="44"/>
                    <a:pt x="25" y="39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29"/>
                    <a:pt x="27" y="24"/>
                    <a:pt x="31" y="22"/>
                  </a:cubicBezTo>
                  <a:cubicBezTo>
                    <a:pt x="33" y="20"/>
                    <a:pt x="36" y="19"/>
                    <a:pt x="39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9" y="19"/>
                    <a:pt x="40" y="19"/>
                    <a:pt x="40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7" y="23"/>
                    <a:pt x="37" y="23"/>
                    <a:pt x="37" y="24"/>
                  </a:cubicBezTo>
                  <a:cubicBezTo>
                    <a:pt x="37" y="24"/>
                    <a:pt x="36" y="25"/>
                    <a:pt x="36" y="25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7"/>
                    <a:pt x="35" y="29"/>
                    <a:pt x="35" y="31"/>
                  </a:cubicBezTo>
                  <a:cubicBezTo>
                    <a:pt x="35" y="35"/>
                    <a:pt x="37" y="40"/>
                    <a:pt x="40" y="43"/>
                  </a:cubicBezTo>
                  <a:cubicBezTo>
                    <a:pt x="43" y="46"/>
                    <a:pt x="47" y="47"/>
                    <a:pt x="51" y="47"/>
                  </a:cubicBezTo>
                  <a:cubicBezTo>
                    <a:pt x="53" y="47"/>
                    <a:pt x="54" y="47"/>
                    <a:pt x="56" y="46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57" y="46"/>
                    <a:pt x="57" y="46"/>
                    <a:pt x="57" y="46"/>
                  </a:cubicBezTo>
                  <a:cubicBezTo>
                    <a:pt x="61" y="45"/>
                    <a:pt x="64" y="44"/>
                    <a:pt x="67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4"/>
                  </a:cubicBezTo>
                  <a:cubicBezTo>
                    <a:pt x="68" y="48"/>
                    <a:pt x="66" y="52"/>
                    <a:pt x="63" y="54"/>
                  </a:cubicBezTo>
                  <a:cubicBezTo>
                    <a:pt x="63" y="54"/>
                    <a:pt x="63" y="54"/>
                    <a:pt x="62" y="55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2" y="54"/>
                    <a:pt x="62" y="54"/>
                    <a:pt x="61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0" y="54"/>
                    <a:pt x="60" y="54"/>
                    <a:pt x="59" y="54"/>
                  </a:cubicBezTo>
                  <a:cubicBezTo>
                    <a:pt x="56" y="55"/>
                    <a:pt x="52" y="56"/>
                    <a:pt x="48" y="56"/>
                  </a:cubicBezTo>
                  <a:cubicBezTo>
                    <a:pt x="48" y="56"/>
                    <a:pt x="47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moveTo>
                    <a:pt x="51" y="43"/>
                  </a:moveTo>
                  <a:cubicBezTo>
                    <a:pt x="48" y="43"/>
                    <a:pt x="45" y="42"/>
                    <a:pt x="42" y="40"/>
                  </a:cubicBezTo>
                  <a:cubicBezTo>
                    <a:pt x="40" y="38"/>
                    <a:pt x="39" y="34"/>
                    <a:pt x="39" y="31"/>
                  </a:cubicBezTo>
                  <a:cubicBezTo>
                    <a:pt x="39" y="30"/>
                    <a:pt x="39" y="28"/>
                    <a:pt x="40" y="27"/>
                  </a:cubicBezTo>
                  <a:cubicBezTo>
                    <a:pt x="44" y="21"/>
                    <a:pt x="47" y="16"/>
                    <a:pt x="51" y="10"/>
                  </a:cubicBezTo>
                  <a:cubicBezTo>
                    <a:pt x="51" y="14"/>
                    <a:pt x="54" y="17"/>
                    <a:pt x="57" y="20"/>
                  </a:cubicBezTo>
                  <a:cubicBezTo>
                    <a:pt x="61" y="23"/>
                    <a:pt x="66" y="24"/>
                    <a:pt x="70" y="24"/>
                  </a:cubicBezTo>
                  <a:cubicBezTo>
                    <a:pt x="70" y="24"/>
                    <a:pt x="71" y="24"/>
                    <a:pt x="72" y="24"/>
                  </a:cubicBezTo>
                  <a:cubicBezTo>
                    <a:pt x="71" y="24"/>
                    <a:pt x="71" y="25"/>
                    <a:pt x="71" y="25"/>
                  </a:cubicBezTo>
                  <a:cubicBezTo>
                    <a:pt x="70" y="25"/>
                    <a:pt x="70" y="25"/>
                    <a:pt x="70" y="25"/>
                  </a:cubicBezTo>
                  <a:cubicBezTo>
                    <a:pt x="69" y="25"/>
                    <a:pt x="69" y="25"/>
                    <a:pt x="68" y="25"/>
                  </a:cubicBezTo>
                  <a:cubicBezTo>
                    <a:pt x="66" y="25"/>
                    <a:pt x="65" y="25"/>
                    <a:pt x="63" y="24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2" y="24"/>
                    <a:pt x="62" y="25"/>
                    <a:pt x="62" y="25"/>
                  </a:cubicBezTo>
                  <a:cubicBezTo>
                    <a:pt x="62" y="25"/>
                    <a:pt x="62" y="26"/>
                    <a:pt x="62" y="26"/>
                  </a:cubicBezTo>
                  <a:cubicBezTo>
                    <a:pt x="64" y="26"/>
                    <a:pt x="66" y="27"/>
                    <a:pt x="68" y="27"/>
                  </a:cubicBezTo>
                  <a:cubicBezTo>
                    <a:pt x="69" y="27"/>
                    <a:pt x="69" y="27"/>
                    <a:pt x="70" y="27"/>
                  </a:cubicBezTo>
                  <a:cubicBezTo>
                    <a:pt x="69" y="27"/>
                    <a:pt x="69" y="28"/>
                    <a:pt x="68" y="28"/>
                  </a:cubicBezTo>
                  <a:cubicBezTo>
                    <a:pt x="66" y="28"/>
                    <a:pt x="64" y="28"/>
                    <a:pt x="62" y="27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7"/>
                    <a:pt x="61" y="27"/>
                    <a:pt x="61" y="28"/>
                  </a:cubicBezTo>
                  <a:cubicBezTo>
                    <a:pt x="61" y="28"/>
                    <a:pt x="61" y="29"/>
                    <a:pt x="61" y="29"/>
                  </a:cubicBezTo>
                  <a:cubicBezTo>
                    <a:pt x="63" y="29"/>
                    <a:pt x="65" y="30"/>
                    <a:pt x="67" y="30"/>
                  </a:cubicBezTo>
                  <a:cubicBezTo>
                    <a:pt x="67" y="30"/>
                    <a:pt x="67" y="31"/>
                    <a:pt x="66" y="31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65" y="31"/>
                    <a:pt x="64" y="31"/>
                    <a:pt x="63" y="31"/>
                  </a:cubicBezTo>
                  <a:cubicBezTo>
                    <a:pt x="62" y="31"/>
                    <a:pt x="60" y="31"/>
                    <a:pt x="59" y="31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58" y="31"/>
                    <a:pt x="58" y="31"/>
                    <a:pt x="58" y="32"/>
                  </a:cubicBezTo>
                  <a:cubicBezTo>
                    <a:pt x="58" y="32"/>
                    <a:pt x="58" y="33"/>
                    <a:pt x="58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60" y="33"/>
                    <a:pt x="62" y="33"/>
                    <a:pt x="63" y="33"/>
                  </a:cubicBezTo>
                  <a:cubicBezTo>
                    <a:pt x="64" y="33"/>
                    <a:pt x="64" y="33"/>
                    <a:pt x="65" y="33"/>
                  </a:cubicBezTo>
                  <a:cubicBezTo>
                    <a:pt x="64" y="34"/>
                    <a:pt x="64" y="35"/>
                    <a:pt x="63" y="35"/>
                  </a:cubicBezTo>
                  <a:cubicBezTo>
                    <a:pt x="61" y="35"/>
                    <a:pt x="59" y="35"/>
                    <a:pt x="56" y="35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6" y="35"/>
                    <a:pt x="55" y="35"/>
                    <a:pt x="55" y="36"/>
                  </a:cubicBezTo>
                  <a:cubicBezTo>
                    <a:pt x="55" y="36"/>
                    <a:pt x="55" y="36"/>
                    <a:pt x="56" y="37"/>
                  </a:cubicBezTo>
                  <a:cubicBezTo>
                    <a:pt x="58" y="37"/>
                    <a:pt x="60" y="37"/>
                    <a:pt x="62" y="37"/>
                  </a:cubicBezTo>
                  <a:cubicBezTo>
                    <a:pt x="61" y="38"/>
                    <a:pt x="61" y="38"/>
                    <a:pt x="60" y="39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59" y="39"/>
                    <a:pt x="57" y="39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6" y="40"/>
                    <a:pt x="57" y="40"/>
                    <a:pt x="59" y="40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5" y="42"/>
                    <a:pt x="53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2" y="43"/>
                    <a:pt x="53" y="43"/>
                    <a:pt x="54" y="43"/>
                  </a:cubicBezTo>
                  <a:cubicBezTo>
                    <a:pt x="53" y="43"/>
                    <a:pt x="52" y="43"/>
                    <a:pt x="51" y="43"/>
                  </a:cubicBezTo>
                  <a:cubicBezTo>
                    <a:pt x="51" y="43"/>
                    <a:pt x="51" y="43"/>
                    <a:pt x="51" y="43"/>
                  </a:cubicBezTo>
                  <a:moveTo>
                    <a:pt x="70" y="20"/>
                  </a:moveTo>
                  <a:cubicBezTo>
                    <a:pt x="67" y="20"/>
                    <a:pt x="63" y="19"/>
                    <a:pt x="59" y="17"/>
                  </a:cubicBezTo>
                  <a:cubicBezTo>
                    <a:pt x="56" y="15"/>
                    <a:pt x="54" y="12"/>
                    <a:pt x="54" y="9"/>
                  </a:cubicBezTo>
                  <a:cubicBezTo>
                    <a:pt x="54" y="7"/>
                    <a:pt x="55" y="6"/>
                    <a:pt x="55" y="5"/>
                  </a:cubicBezTo>
                  <a:cubicBezTo>
                    <a:pt x="57" y="4"/>
                    <a:pt x="59" y="4"/>
                    <a:pt x="60" y="4"/>
                  </a:cubicBezTo>
                  <a:cubicBezTo>
                    <a:pt x="60" y="4"/>
                    <a:pt x="61" y="4"/>
                    <a:pt x="61" y="4"/>
                  </a:cubicBezTo>
                  <a:cubicBezTo>
                    <a:pt x="65" y="4"/>
                    <a:pt x="69" y="5"/>
                    <a:pt x="72" y="8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11"/>
                    <a:pt x="76" y="14"/>
                    <a:pt x="76" y="15"/>
                  </a:cubicBezTo>
                  <a:cubicBezTo>
                    <a:pt x="76" y="17"/>
                    <a:pt x="75" y="19"/>
                    <a:pt x="74" y="19"/>
                  </a:cubicBezTo>
                  <a:cubicBezTo>
                    <a:pt x="73" y="20"/>
                    <a:pt x="72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0" y="20"/>
                    <a:pt x="70" y="20"/>
                    <a:pt x="70" y="20"/>
                  </a:cubicBezTo>
                  <a:moveTo>
                    <a:pt x="60" y="0"/>
                  </a:moveTo>
                  <a:cubicBezTo>
                    <a:pt x="58" y="0"/>
                    <a:pt x="56" y="0"/>
                    <a:pt x="53" y="1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48" y="8"/>
                    <a:pt x="45" y="12"/>
                    <a:pt x="43" y="16"/>
                  </a:cubicBezTo>
                  <a:cubicBezTo>
                    <a:pt x="41" y="16"/>
                    <a:pt x="40" y="15"/>
                    <a:pt x="39" y="15"/>
                  </a:cubicBezTo>
                  <a:cubicBezTo>
                    <a:pt x="35" y="15"/>
                    <a:pt x="32" y="17"/>
                    <a:pt x="29" y="19"/>
                  </a:cubicBezTo>
                  <a:cubicBezTo>
                    <a:pt x="24" y="22"/>
                    <a:pt x="22" y="28"/>
                    <a:pt x="22" y="34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2" y="40"/>
                    <a:pt x="24" y="45"/>
                    <a:pt x="28" y="50"/>
                  </a:cubicBezTo>
                  <a:cubicBezTo>
                    <a:pt x="23" y="55"/>
                    <a:pt x="18" y="61"/>
                    <a:pt x="14" y="66"/>
                  </a:cubicBezTo>
                  <a:cubicBezTo>
                    <a:pt x="10" y="72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5" y="78"/>
                    <a:pt x="4" y="81"/>
                    <a:pt x="3" y="84"/>
                  </a:cubicBezTo>
                  <a:cubicBezTo>
                    <a:pt x="1" y="87"/>
                    <a:pt x="1" y="90"/>
                    <a:pt x="1" y="90"/>
                  </a:cubicBezTo>
                  <a:cubicBezTo>
                    <a:pt x="0" y="90"/>
                    <a:pt x="1" y="91"/>
                    <a:pt x="1" y="92"/>
                  </a:cubicBezTo>
                  <a:cubicBezTo>
                    <a:pt x="2" y="92"/>
                    <a:pt x="2" y="92"/>
                    <a:pt x="2" y="92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16" y="85"/>
                    <a:pt x="16" y="85"/>
                    <a:pt x="16" y="85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41" y="59"/>
                    <a:pt x="44" y="60"/>
                    <a:pt x="46" y="61"/>
                  </a:cubicBezTo>
                  <a:cubicBezTo>
                    <a:pt x="48" y="61"/>
                    <a:pt x="50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7" y="61"/>
                    <a:pt x="62" y="60"/>
                    <a:pt x="66" y="57"/>
                  </a:cubicBezTo>
                  <a:cubicBezTo>
                    <a:pt x="69" y="53"/>
                    <a:pt x="71" y="49"/>
                    <a:pt x="71" y="44"/>
                  </a:cubicBezTo>
                  <a:cubicBezTo>
                    <a:pt x="71" y="41"/>
                    <a:pt x="70" y="37"/>
                    <a:pt x="68" y="35"/>
                  </a:cubicBezTo>
                  <a:cubicBezTo>
                    <a:pt x="72" y="30"/>
                    <a:pt x="75" y="25"/>
                    <a:pt x="79" y="20"/>
                  </a:cubicBezTo>
                  <a:cubicBezTo>
                    <a:pt x="79" y="20"/>
                    <a:pt x="79" y="19"/>
                    <a:pt x="79" y="18"/>
                  </a:cubicBezTo>
                  <a:cubicBezTo>
                    <a:pt x="79" y="17"/>
                    <a:pt x="80" y="16"/>
                    <a:pt x="80" y="15"/>
                  </a:cubicBezTo>
                  <a:cubicBezTo>
                    <a:pt x="80" y="12"/>
                    <a:pt x="78" y="9"/>
                    <a:pt x="74" y="6"/>
                  </a:cubicBezTo>
                  <a:cubicBezTo>
                    <a:pt x="71" y="2"/>
                    <a:pt x="66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854"/>
            <p:cNvSpPr/>
            <p:nvPr/>
          </p:nvSpPr>
          <p:spPr bwMode="auto">
            <a:xfrm>
              <a:off x="5507" y="2562"/>
              <a:ext cx="35" cy="10"/>
            </a:xfrm>
            <a:custGeom>
              <a:avLst/>
              <a:gdLst>
                <a:gd name="T0" fmla="*/ 14 w 15"/>
                <a:gd name="T1" fmla="*/ 0 h 4"/>
                <a:gd name="T2" fmla="*/ 13 w 15"/>
                <a:gd name="T3" fmla="*/ 0 h 4"/>
                <a:gd name="T4" fmla="*/ 1 w 15"/>
                <a:gd name="T5" fmla="*/ 3 h 4"/>
                <a:gd name="T6" fmla="*/ 0 w 15"/>
                <a:gd name="T7" fmla="*/ 4 h 4"/>
                <a:gd name="T8" fmla="*/ 1 w 15"/>
                <a:gd name="T9" fmla="*/ 4 h 4"/>
                <a:gd name="T10" fmla="*/ 1 w 15"/>
                <a:gd name="T11" fmla="*/ 4 h 4"/>
                <a:gd name="T12" fmla="*/ 14 w 15"/>
                <a:gd name="T13" fmla="*/ 1 h 4"/>
                <a:gd name="T14" fmla="*/ 14 w 15"/>
                <a:gd name="T15" fmla="*/ 0 h 4"/>
                <a:gd name="T16" fmla="*/ 14 w 15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4">
                  <a:moveTo>
                    <a:pt x="14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1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6" y="4"/>
                    <a:pt x="10" y="3"/>
                    <a:pt x="14" y="1"/>
                  </a:cubicBezTo>
                  <a:cubicBezTo>
                    <a:pt x="14" y="1"/>
                    <a:pt x="15" y="0"/>
                    <a:pt x="14" y="0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855"/>
            <p:cNvSpPr/>
            <p:nvPr/>
          </p:nvSpPr>
          <p:spPr bwMode="auto">
            <a:xfrm>
              <a:off x="5504" y="2572"/>
              <a:ext cx="34" cy="9"/>
            </a:xfrm>
            <a:custGeom>
              <a:avLst/>
              <a:gdLst>
                <a:gd name="T0" fmla="*/ 13 w 14"/>
                <a:gd name="T1" fmla="*/ 0 h 4"/>
                <a:gd name="T2" fmla="*/ 13 w 14"/>
                <a:gd name="T3" fmla="*/ 0 h 4"/>
                <a:gd name="T4" fmla="*/ 1 w 14"/>
                <a:gd name="T5" fmla="*/ 3 h 4"/>
                <a:gd name="T6" fmla="*/ 0 w 14"/>
                <a:gd name="T7" fmla="*/ 4 h 4"/>
                <a:gd name="T8" fmla="*/ 1 w 14"/>
                <a:gd name="T9" fmla="*/ 4 h 4"/>
                <a:gd name="T10" fmla="*/ 1 w 14"/>
                <a:gd name="T11" fmla="*/ 4 h 4"/>
                <a:gd name="T12" fmla="*/ 13 w 14"/>
                <a:gd name="T13" fmla="*/ 2 h 4"/>
                <a:gd name="T14" fmla="*/ 14 w 14"/>
                <a:gd name="T15" fmla="*/ 1 h 4"/>
                <a:gd name="T16" fmla="*/ 13 w 1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4"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5" y="2"/>
                    <a:pt x="1" y="3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5" y="4"/>
                    <a:pt x="9" y="3"/>
                    <a:pt x="13" y="2"/>
                  </a:cubicBezTo>
                  <a:cubicBezTo>
                    <a:pt x="14" y="2"/>
                    <a:pt x="14" y="1"/>
                    <a:pt x="14" y="1"/>
                  </a:cubicBezTo>
                  <a:cubicBezTo>
                    <a:pt x="14" y="0"/>
                    <a:pt x="13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856"/>
            <p:cNvSpPr/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857"/>
            <p:cNvSpPr/>
            <p:nvPr/>
          </p:nvSpPr>
          <p:spPr bwMode="auto">
            <a:xfrm>
              <a:off x="5445" y="175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858"/>
            <p:cNvSpPr>
              <a:spLocks noEditPoints="1"/>
            </p:cNvSpPr>
            <p:nvPr/>
          </p:nvSpPr>
          <p:spPr bwMode="auto">
            <a:xfrm>
              <a:off x="5182" y="1649"/>
              <a:ext cx="296" cy="199"/>
            </a:xfrm>
            <a:custGeom>
              <a:avLst/>
              <a:gdLst>
                <a:gd name="T0" fmla="*/ 20 w 125"/>
                <a:gd name="T1" fmla="*/ 58 h 84"/>
                <a:gd name="T2" fmla="*/ 27 w 125"/>
                <a:gd name="T3" fmla="*/ 78 h 84"/>
                <a:gd name="T4" fmla="*/ 53 w 125"/>
                <a:gd name="T5" fmla="*/ 46 h 84"/>
                <a:gd name="T6" fmla="*/ 46 w 125"/>
                <a:gd name="T7" fmla="*/ 75 h 84"/>
                <a:gd name="T8" fmla="*/ 29 w 125"/>
                <a:gd name="T9" fmla="*/ 79 h 84"/>
                <a:gd name="T10" fmla="*/ 37 w 125"/>
                <a:gd name="T11" fmla="*/ 51 h 84"/>
                <a:gd name="T12" fmla="*/ 48 w 125"/>
                <a:gd name="T13" fmla="*/ 46 h 84"/>
                <a:gd name="T14" fmla="*/ 51 w 125"/>
                <a:gd name="T15" fmla="*/ 46 h 84"/>
                <a:gd name="T16" fmla="*/ 31 w 125"/>
                <a:gd name="T17" fmla="*/ 79 h 84"/>
                <a:gd name="T18" fmla="*/ 97 w 125"/>
                <a:gd name="T19" fmla="*/ 25 h 84"/>
                <a:gd name="T20" fmla="*/ 104 w 125"/>
                <a:gd name="T21" fmla="*/ 23 h 84"/>
                <a:gd name="T22" fmla="*/ 101 w 125"/>
                <a:gd name="T23" fmla="*/ 50 h 84"/>
                <a:gd name="T24" fmla="*/ 108 w 125"/>
                <a:gd name="T25" fmla="*/ 24 h 84"/>
                <a:gd name="T26" fmla="*/ 111 w 125"/>
                <a:gd name="T27" fmla="*/ 43 h 84"/>
                <a:gd name="T28" fmla="*/ 111 w 125"/>
                <a:gd name="T29" fmla="*/ 44 h 84"/>
                <a:gd name="T30" fmla="*/ 110 w 125"/>
                <a:gd name="T31" fmla="*/ 44 h 84"/>
                <a:gd name="T32" fmla="*/ 85 w 125"/>
                <a:gd name="T33" fmla="*/ 56 h 84"/>
                <a:gd name="T34" fmla="*/ 74 w 125"/>
                <a:gd name="T35" fmla="*/ 35 h 84"/>
                <a:gd name="T36" fmla="*/ 88 w 125"/>
                <a:gd name="T37" fmla="*/ 54 h 84"/>
                <a:gd name="T38" fmla="*/ 82 w 125"/>
                <a:gd name="T39" fmla="*/ 0 h 84"/>
                <a:gd name="T40" fmla="*/ 82 w 125"/>
                <a:gd name="T41" fmla="*/ 19 h 84"/>
                <a:gd name="T42" fmla="*/ 83 w 125"/>
                <a:gd name="T43" fmla="*/ 11 h 84"/>
                <a:gd name="T44" fmla="*/ 87 w 125"/>
                <a:gd name="T45" fmla="*/ 6 h 84"/>
                <a:gd name="T46" fmla="*/ 105 w 125"/>
                <a:gd name="T47" fmla="*/ 17 h 84"/>
                <a:gd name="T48" fmla="*/ 72 w 125"/>
                <a:gd name="T49" fmla="*/ 30 h 84"/>
                <a:gd name="T50" fmla="*/ 59 w 125"/>
                <a:gd name="T51" fmla="*/ 41 h 84"/>
                <a:gd name="T52" fmla="*/ 50 w 125"/>
                <a:gd name="T53" fmla="*/ 40 h 84"/>
                <a:gd name="T54" fmla="*/ 33 w 125"/>
                <a:gd name="T55" fmla="*/ 46 h 84"/>
                <a:gd name="T56" fmla="*/ 19 w 125"/>
                <a:gd name="T57" fmla="*/ 34 h 84"/>
                <a:gd name="T58" fmla="*/ 24 w 125"/>
                <a:gd name="T59" fmla="*/ 37 h 84"/>
                <a:gd name="T60" fmla="*/ 29 w 125"/>
                <a:gd name="T61" fmla="*/ 41 h 84"/>
                <a:gd name="T62" fmla="*/ 15 w 125"/>
                <a:gd name="T63" fmla="*/ 28 h 84"/>
                <a:gd name="T64" fmla="*/ 4 w 125"/>
                <a:gd name="T65" fmla="*/ 60 h 84"/>
                <a:gd name="T66" fmla="*/ 5 w 125"/>
                <a:gd name="T67" fmla="*/ 71 h 84"/>
                <a:gd name="T68" fmla="*/ 11 w 125"/>
                <a:gd name="T69" fmla="*/ 68 h 84"/>
                <a:gd name="T70" fmla="*/ 18 w 125"/>
                <a:gd name="T71" fmla="*/ 79 h 84"/>
                <a:gd name="T72" fmla="*/ 55 w 125"/>
                <a:gd name="T73" fmla="*/ 76 h 84"/>
                <a:gd name="T74" fmla="*/ 65 w 125"/>
                <a:gd name="T75" fmla="*/ 45 h 84"/>
                <a:gd name="T76" fmla="*/ 72 w 125"/>
                <a:gd name="T77" fmla="*/ 55 h 84"/>
                <a:gd name="T78" fmla="*/ 110 w 125"/>
                <a:gd name="T79" fmla="*/ 52 h 84"/>
                <a:gd name="T80" fmla="*/ 118 w 125"/>
                <a:gd name="T81" fmla="*/ 23 h 84"/>
                <a:gd name="T82" fmla="*/ 96 w 125"/>
                <a:gd name="T83" fmla="*/ 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5" h="84">
                  <a:moveTo>
                    <a:pt x="27" y="78"/>
                  </a:moveTo>
                  <a:cubicBezTo>
                    <a:pt x="20" y="74"/>
                    <a:pt x="10" y="62"/>
                    <a:pt x="20" y="58"/>
                  </a:cubicBezTo>
                  <a:cubicBezTo>
                    <a:pt x="25" y="56"/>
                    <a:pt x="30" y="54"/>
                    <a:pt x="36" y="51"/>
                  </a:cubicBezTo>
                  <a:cubicBezTo>
                    <a:pt x="33" y="60"/>
                    <a:pt x="30" y="69"/>
                    <a:pt x="27" y="78"/>
                  </a:cubicBezTo>
                  <a:moveTo>
                    <a:pt x="46" y="75"/>
                  </a:moveTo>
                  <a:cubicBezTo>
                    <a:pt x="48" y="65"/>
                    <a:pt x="50" y="56"/>
                    <a:pt x="53" y="46"/>
                  </a:cubicBezTo>
                  <a:cubicBezTo>
                    <a:pt x="58" y="50"/>
                    <a:pt x="59" y="64"/>
                    <a:pt x="55" y="68"/>
                  </a:cubicBezTo>
                  <a:cubicBezTo>
                    <a:pt x="53" y="70"/>
                    <a:pt x="50" y="73"/>
                    <a:pt x="46" y="75"/>
                  </a:cubicBezTo>
                  <a:moveTo>
                    <a:pt x="31" y="79"/>
                  </a:moveTo>
                  <a:cubicBezTo>
                    <a:pt x="30" y="79"/>
                    <a:pt x="29" y="79"/>
                    <a:pt x="29" y="79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31" y="70"/>
                    <a:pt x="34" y="60"/>
                    <a:pt x="37" y="51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40" y="49"/>
                    <a:pt x="44" y="48"/>
                    <a:pt x="48" y="46"/>
                  </a:cubicBezTo>
                  <a:cubicBezTo>
                    <a:pt x="49" y="46"/>
                    <a:pt x="49" y="46"/>
                    <a:pt x="50" y="46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49" y="56"/>
                    <a:pt x="46" y="66"/>
                    <a:pt x="43" y="76"/>
                  </a:cubicBezTo>
                  <a:cubicBezTo>
                    <a:pt x="39" y="78"/>
                    <a:pt x="35" y="79"/>
                    <a:pt x="31" y="79"/>
                  </a:cubicBezTo>
                  <a:moveTo>
                    <a:pt x="89" y="55"/>
                  </a:moveTo>
                  <a:cubicBezTo>
                    <a:pt x="92" y="45"/>
                    <a:pt x="95" y="35"/>
                    <a:pt x="97" y="25"/>
                  </a:cubicBezTo>
                  <a:cubicBezTo>
                    <a:pt x="99" y="25"/>
                    <a:pt x="100" y="24"/>
                    <a:pt x="101" y="23"/>
                  </a:cubicBezTo>
                  <a:cubicBezTo>
                    <a:pt x="102" y="23"/>
                    <a:pt x="103" y="23"/>
                    <a:pt x="104" y="23"/>
                  </a:cubicBezTo>
                  <a:cubicBezTo>
                    <a:pt x="105" y="23"/>
                    <a:pt x="106" y="23"/>
                    <a:pt x="106" y="23"/>
                  </a:cubicBezTo>
                  <a:cubicBezTo>
                    <a:pt x="104" y="32"/>
                    <a:pt x="103" y="41"/>
                    <a:pt x="101" y="50"/>
                  </a:cubicBezTo>
                  <a:cubicBezTo>
                    <a:pt x="103" y="50"/>
                    <a:pt x="103" y="50"/>
                    <a:pt x="103" y="50"/>
                  </a:cubicBezTo>
                  <a:cubicBezTo>
                    <a:pt x="104" y="41"/>
                    <a:pt x="106" y="33"/>
                    <a:pt x="108" y="24"/>
                  </a:cubicBezTo>
                  <a:cubicBezTo>
                    <a:pt x="113" y="27"/>
                    <a:pt x="113" y="39"/>
                    <a:pt x="111" y="44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44"/>
                    <a:pt x="110" y="44"/>
                    <a:pt x="111" y="44"/>
                  </a:cubicBezTo>
                  <a:cubicBezTo>
                    <a:pt x="107" y="50"/>
                    <a:pt x="92" y="56"/>
                    <a:pt x="85" y="56"/>
                  </a:cubicBezTo>
                  <a:cubicBezTo>
                    <a:pt x="85" y="56"/>
                    <a:pt x="85" y="56"/>
                    <a:pt x="85" y="55"/>
                  </a:cubicBezTo>
                  <a:cubicBezTo>
                    <a:pt x="78" y="55"/>
                    <a:pt x="63" y="40"/>
                    <a:pt x="74" y="35"/>
                  </a:cubicBezTo>
                  <a:cubicBezTo>
                    <a:pt x="81" y="32"/>
                    <a:pt x="88" y="29"/>
                    <a:pt x="95" y="26"/>
                  </a:cubicBezTo>
                  <a:cubicBezTo>
                    <a:pt x="93" y="35"/>
                    <a:pt x="90" y="45"/>
                    <a:pt x="88" y="54"/>
                  </a:cubicBezTo>
                  <a:cubicBezTo>
                    <a:pt x="89" y="55"/>
                    <a:pt x="89" y="55"/>
                    <a:pt x="89" y="55"/>
                  </a:cubicBezTo>
                  <a:moveTo>
                    <a:pt x="82" y="0"/>
                  </a:moveTo>
                  <a:cubicBezTo>
                    <a:pt x="78" y="0"/>
                    <a:pt x="75" y="3"/>
                    <a:pt x="77" y="12"/>
                  </a:cubicBezTo>
                  <a:cubicBezTo>
                    <a:pt x="78" y="14"/>
                    <a:pt x="79" y="19"/>
                    <a:pt x="82" y="19"/>
                  </a:cubicBezTo>
                  <a:cubicBezTo>
                    <a:pt x="82" y="19"/>
                    <a:pt x="82" y="19"/>
                    <a:pt x="83" y="18"/>
                  </a:cubicBezTo>
                  <a:cubicBezTo>
                    <a:pt x="86" y="17"/>
                    <a:pt x="83" y="13"/>
                    <a:pt x="83" y="11"/>
                  </a:cubicBezTo>
                  <a:cubicBezTo>
                    <a:pt x="82" y="7"/>
                    <a:pt x="82" y="6"/>
                    <a:pt x="84" y="6"/>
                  </a:cubicBezTo>
                  <a:cubicBezTo>
                    <a:pt x="85" y="6"/>
                    <a:pt x="86" y="6"/>
                    <a:pt x="87" y="6"/>
                  </a:cubicBezTo>
                  <a:cubicBezTo>
                    <a:pt x="95" y="11"/>
                    <a:pt x="104" y="15"/>
                    <a:pt x="112" y="19"/>
                  </a:cubicBezTo>
                  <a:cubicBezTo>
                    <a:pt x="110" y="18"/>
                    <a:pt x="107" y="17"/>
                    <a:pt x="105" y="17"/>
                  </a:cubicBezTo>
                  <a:cubicBezTo>
                    <a:pt x="99" y="17"/>
                    <a:pt x="93" y="21"/>
                    <a:pt x="86" y="23"/>
                  </a:cubicBezTo>
                  <a:cubicBezTo>
                    <a:pt x="82" y="25"/>
                    <a:pt x="77" y="28"/>
                    <a:pt x="72" y="30"/>
                  </a:cubicBezTo>
                  <a:cubicBezTo>
                    <a:pt x="66" y="32"/>
                    <a:pt x="66" y="39"/>
                    <a:pt x="62" y="40"/>
                  </a:cubicBezTo>
                  <a:cubicBezTo>
                    <a:pt x="61" y="41"/>
                    <a:pt x="60" y="41"/>
                    <a:pt x="59" y="41"/>
                  </a:cubicBezTo>
                  <a:cubicBezTo>
                    <a:pt x="57" y="41"/>
                    <a:pt x="56" y="41"/>
                    <a:pt x="55" y="40"/>
                  </a:cubicBezTo>
                  <a:cubicBezTo>
                    <a:pt x="53" y="40"/>
                    <a:pt x="52" y="40"/>
                    <a:pt x="50" y="40"/>
                  </a:cubicBezTo>
                  <a:cubicBezTo>
                    <a:pt x="49" y="40"/>
                    <a:pt x="48" y="40"/>
                    <a:pt x="47" y="40"/>
                  </a:cubicBezTo>
                  <a:cubicBezTo>
                    <a:pt x="42" y="42"/>
                    <a:pt x="37" y="44"/>
                    <a:pt x="33" y="46"/>
                  </a:cubicBezTo>
                  <a:cubicBezTo>
                    <a:pt x="23" y="50"/>
                    <a:pt x="13" y="53"/>
                    <a:pt x="9" y="63"/>
                  </a:cubicBezTo>
                  <a:cubicBezTo>
                    <a:pt x="12" y="53"/>
                    <a:pt x="16" y="43"/>
                    <a:pt x="19" y="34"/>
                  </a:cubicBezTo>
                  <a:cubicBezTo>
                    <a:pt x="19" y="33"/>
                    <a:pt x="19" y="33"/>
                    <a:pt x="20" y="33"/>
                  </a:cubicBezTo>
                  <a:cubicBezTo>
                    <a:pt x="21" y="33"/>
                    <a:pt x="22" y="35"/>
                    <a:pt x="24" y="37"/>
                  </a:cubicBezTo>
                  <a:cubicBezTo>
                    <a:pt x="26" y="39"/>
                    <a:pt x="28" y="41"/>
                    <a:pt x="29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34" y="40"/>
                    <a:pt x="27" y="27"/>
                    <a:pt x="19" y="27"/>
                  </a:cubicBezTo>
                  <a:cubicBezTo>
                    <a:pt x="18" y="27"/>
                    <a:pt x="16" y="27"/>
                    <a:pt x="15" y="28"/>
                  </a:cubicBezTo>
                  <a:cubicBezTo>
                    <a:pt x="12" y="30"/>
                    <a:pt x="12" y="37"/>
                    <a:pt x="11" y="39"/>
                  </a:cubicBezTo>
                  <a:cubicBezTo>
                    <a:pt x="9" y="46"/>
                    <a:pt x="6" y="53"/>
                    <a:pt x="4" y="60"/>
                  </a:cubicBezTo>
                  <a:cubicBezTo>
                    <a:pt x="3" y="63"/>
                    <a:pt x="0" y="69"/>
                    <a:pt x="4" y="71"/>
                  </a:cubicBezTo>
                  <a:cubicBezTo>
                    <a:pt x="4" y="71"/>
                    <a:pt x="4" y="71"/>
                    <a:pt x="5" y="71"/>
                  </a:cubicBezTo>
                  <a:cubicBezTo>
                    <a:pt x="6" y="71"/>
                    <a:pt x="7" y="70"/>
                    <a:pt x="8" y="70"/>
                  </a:cubicBezTo>
                  <a:cubicBezTo>
                    <a:pt x="9" y="69"/>
                    <a:pt x="10" y="68"/>
                    <a:pt x="11" y="68"/>
                  </a:cubicBezTo>
                  <a:cubicBezTo>
                    <a:pt x="11" y="68"/>
                    <a:pt x="11" y="68"/>
                    <a:pt x="11" y="68"/>
                  </a:cubicBezTo>
                  <a:cubicBezTo>
                    <a:pt x="13" y="72"/>
                    <a:pt x="16" y="75"/>
                    <a:pt x="18" y="79"/>
                  </a:cubicBezTo>
                  <a:cubicBezTo>
                    <a:pt x="22" y="83"/>
                    <a:pt x="27" y="84"/>
                    <a:pt x="32" y="84"/>
                  </a:cubicBezTo>
                  <a:cubicBezTo>
                    <a:pt x="40" y="84"/>
                    <a:pt x="48" y="80"/>
                    <a:pt x="55" y="76"/>
                  </a:cubicBezTo>
                  <a:cubicBezTo>
                    <a:pt x="64" y="70"/>
                    <a:pt x="64" y="62"/>
                    <a:pt x="62" y="52"/>
                  </a:cubicBezTo>
                  <a:cubicBezTo>
                    <a:pt x="61" y="47"/>
                    <a:pt x="60" y="47"/>
                    <a:pt x="65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7" y="45"/>
                    <a:pt x="71" y="53"/>
                    <a:pt x="72" y="55"/>
                  </a:cubicBezTo>
                  <a:cubicBezTo>
                    <a:pt x="76" y="59"/>
                    <a:pt x="81" y="61"/>
                    <a:pt x="86" y="61"/>
                  </a:cubicBezTo>
                  <a:cubicBezTo>
                    <a:pt x="94" y="61"/>
                    <a:pt x="104" y="56"/>
                    <a:pt x="110" y="52"/>
                  </a:cubicBezTo>
                  <a:cubicBezTo>
                    <a:pt x="118" y="47"/>
                    <a:pt x="118" y="39"/>
                    <a:pt x="117" y="31"/>
                  </a:cubicBezTo>
                  <a:cubicBezTo>
                    <a:pt x="116" y="27"/>
                    <a:pt x="114" y="24"/>
                    <a:pt x="118" y="23"/>
                  </a:cubicBezTo>
                  <a:cubicBezTo>
                    <a:pt x="120" y="22"/>
                    <a:pt x="125" y="19"/>
                    <a:pt x="120" y="17"/>
                  </a:cubicBezTo>
                  <a:cubicBezTo>
                    <a:pt x="116" y="11"/>
                    <a:pt x="102" y="7"/>
                    <a:pt x="96" y="4"/>
                  </a:cubicBezTo>
                  <a:cubicBezTo>
                    <a:pt x="92" y="3"/>
                    <a:pt x="87" y="0"/>
                    <a:pt x="8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859"/>
            <p:cNvSpPr/>
            <p:nvPr/>
          </p:nvSpPr>
          <p:spPr bwMode="auto">
            <a:xfrm>
              <a:off x="5466" y="1687"/>
              <a:ext cx="3" cy="2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0"/>
                    <a:pt x="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860"/>
            <p:cNvSpPr>
              <a:spLocks noEditPoints="1"/>
            </p:cNvSpPr>
            <p:nvPr/>
          </p:nvSpPr>
          <p:spPr bwMode="auto">
            <a:xfrm>
              <a:off x="2389" y="873"/>
              <a:ext cx="258" cy="821"/>
            </a:xfrm>
            <a:custGeom>
              <a:avLst/>
              <a:gdLst>
                <a:gd name="T0" fmla="*/ 103 w 109"/>
                <a:gd name="T1" fmla="*/ 299 h 347"/>
                <a:gd name="T2" fmla="*/ 74 w 109"/>
                <a:gd name="T3" fmla="*/ 302 h 347"/>
                <a:gd name="T4" fmla="*/ 52 w 109"/>
                <a:gd name="T5" fmla="*/ 209 h 347"/>
                <a:gd name="T6" fmla="*/ 50 w 109"/>
                <a:gd name="T7" fmla="*/ 210 h 347"/>
                <a:gd name="T8" fmla="*/ 69 w 109"/>
                <a:gd name="T9" fmla="*/ 204 h 347"/>
                <a:gd name="T10" fmla="*/ 41 w 109"/>
                <a:gd name="T11" fmla="*/ 200 h 347"/>
                <a:gd name="T12" fmla="*/ 49 w 109"/>
                <a:gd name="T13" fmla="*/ 204 h 347"/>
                <a:gd name="T14" fmla="*/ 57 w 109"/>
                <a:gd name="T15" fmla="*/ 190 h 347"/>
                <a:gd name="T16" fmla="*/ 45 w 109"/>
                <a:gd name="T17" fmla="*/ 147 h 347"/>
                <a:gd name="T18" fmla="*/ 41 w 109"/>
                <a:gd name="T19" fmla="*/ 145 h 347"/>
                <a:gd name="T20" fmla="*/ 45 w 109"/>
                <a:gd name="T21" fmla="*/ 180 h 347"/>
                <a:gd name="T22" fmla="*/ 32 w 109"/>
                <a:gd name="T23" fmla="*/ 185 h 347"/>
                <a:gd name="T24" fmla="*/ 34 w 109"/>
                <a:gd name="T25" fmla="*/ 173 h 347"/>
                <a:gd name="T26" fmla="*/ 77 w 109"/>
                <a:gd name="T27" fmla="*/ 143 h 347"/>
                <a:gd name="T28" fmla="*/ 52 w 109"/>
                <a:gd name="T29" fmla="*/ 142 h 347"/>
                <a:gd name="T30" fmla="*/ 5 w 109"/>
                <a:gd name="T31" fmla="*/ 190 h 347"/>
                <a:gd name="T32" fmla="*/ 36 w 109"/>
                <a:gd name="T33" fmla="*/ 137 h 347"/>
                <a:gd name="T34" fmla="*/ 32 w 109"/>
                <a:gd name="T35" fmla="*/ 199 h 347"/>
                <a:gd name="T36" fmla="*/ 71 w 109"/>
                <a:gd name="T37" fmla="*/ 198 h 347"/>
                <a:gd name="T38" fmla="*/ 89 w 109"/>
                <a:gd name="T39" fmla="*/ 197 h 347"/>
                <a:gd name="T40" fmla="*/ 95 w 109"/>
                <a:gd name="T41" fmla="*/ 291 h 347"/>
                <a:gd name="T42" fmla="*/ 38 w 109"/>
                <a:gd name="T43" fmla="*/ 292 h 347"/>
                <a:gd name="T44" fmla="*/ 43 w 109"/>
                <a:gd name="T45" fmla="*/ 271 h 347"/>
                <a:gd name="T46" fmla="*/ 22 w 109"/>
                <a:gd name="T47" fmla="*/ 235 h 347"/>
                <a:gd name="T48" fmla="*/ 15 w 109"/>
                <a:gd name="T49" fmla="*/ 213 h 347"/>
                <a:gd name="T50" fmla="*/ 52 w 109"/>
                <a:gd name="T51" fmla="*/ 136 h 347"/>
                <a:gd name="T52" fmla="*/ 79 w 109"/>
                <a:gd name="T53" fmla="*/ 124 h 347"/>
                <a:gd name="T54" fmla="*/ 43 w 109"/>
                <a:gd name="T55" fmla="*/ 129 h 347"/>
                <a:gd name="T56" fmla="*/ 51 w 109"/>
                <a:gd name="T57" fmla="*/ 122 h 347"/>
                <a:gd name="T58" fmla="*/ 51 w 109"/>
                <a:gd name="T59" fmla="*/ 115 h 347"/>
                <a:gd name="T60" fmla="*/ 62 w 109"/>
                <a:gd name="T61" fmla="*/ 115 h 347"/>
                <a:gd name="T62" fmla="*/ 60 w 109"/>
                <a:gd name="T63" fmla="*/ 110 h 347"/>
                <a:gd name="T64" fmla="*/ 60 w 109"/>
                <a:gd name="T65" fmla="*/ 110 h 347"/>
                <a:gd name="T66" fmla="*/ 53 w 109"/>
                <a:gd name="T67" fmla="*/ 72 h 347"/>
                <a:gd name="T68" fmla="*/ 48 w 109"/>
                <a:gd name="T69" fmla="*/ 49 h 347"/>
                <a:gd name="T70" fmla="*/ 69 w 109"/>
                <a:gd name="T71" fmla="*/ 44 h 347"/>
                <a:gd name="T72" fmla="*/ 29 w 109"/>
                <a:gd name="T73" fmla="*/ 18 h 347"/>
                <a:gd name="T74" fmla="*/ 80 w 109"/>
                <a:gd name="T75" fmla="*/ 111 h 347"/>
                <a:gd name="T76" fmla="*/ 82 w 109"/>
                <a:gd name="T77" fmla="*/ 41 h 347"/>
                <a:gd name="T78" fmla="*/ 71 w 109"/>
                <a:gd name="T79" fmla="*/ 40 h 347"/>
                <a:gd name="T80" fmla="*/ 57 w 109"/>
                <a:gd name="T81" fmla="*/ 73 h 347"/>
                <a:gd name="T82" fmla="*/ 54 w 109"/>
                <a:gd name="T83" fmla="*/ 76 h 347"/>
                <a:gd name="T84" fmla="*/ 14 w 109"/>
                <a:gd name="T85" fmla="*/ 51 h 347"/>
                <a:gd name="T86" fmla="*/ 40 w 109"/>
                <a:gd name="T87" fmla="*/ 130 h 347"/>
                <a:gd name="T88" fmla="*/ 32 w 109"/>
                <a:gd name="T89" fmla="*/ 130 h 347"/>
                <a:gd name="T90" fmla="*/ 14 w 109"/>
                <a:gd name="T91" fmla="*/ 222 h 347"/>
                <a:gd name="T92" fmla="*/ 32 w 109"/>
                <a:gd name="T93" fmla="*/ 291 h 347"/>
                <a:gd name="T94" fmla="*/ 29 w 109"/>
                <a:gd name="T95" fmla="*/ 308 h 347"/>
                <a:gd name="T96" fmla="*/ 76 w 109"/>
                <a:gd name="T97" fmla="*/ 317 h 347"/>
                <a:gd name="T98" fmla="*/ 101 w 109"/>
                <a:gd name="T99" fmla="*/ 307 h 347"/>
                <a:gd name="T100" fmla="*/ 84 w 109"/>
                <a:gd name="T101" fmla="*/ 332 h 347"/>
                <a:gd name="T102" fmla="*/ 98 w 109"/>
                <a:gd name="T103" fmla="*/ 347 h 347"/>
                <a:gd name="T104" fmla="*/ 106 w 109"/>
                <a:gd name="T105" fmla="*/ 298 h 347"/>
                <a:gd name="T106" fmla="*/ 106 w 109"/>
                <a:gd name="T107" fmla="*/ 244 h 347"/>
                <a:gd name="T108" fmla="*/ 80 w 109"/>
                <a:gd name="T109" fmla="*/ 151 h 347"/>
                <a:gd name="T110" fmla="*/ 84 w 109"/>
                <a:gd name="T111" fmla="*/ 135 h 347"/>
                <a:gd name="T112" fmla="*/ 83 w 109"/>
                <a:gd name="T113" fmla="*/ 127 h 347"/>
                <a:gd name="T114" fmla="*/ 109 w 109"/>
                <a:gd name="T115" fmla="*/ 4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9" h="347">
                  <a:moveTo>
                    <a:pt x="32" y="305"/>
                  </a:moveTo>
                  <a:cubicBezTo>
                    <a:pt x="32" y="305"/>
                    <a:pt x="32" y="305"/>
                    <a:pt x="32" y="305"/>
                  </a:cubicBezTo>
                  <a:cubicBezTo>
                    <a:pt x="31" y="305"/>
                    <a:pt x="31" y="305"/>
                    <a:pt x="30" y="304"/>
                  </a:cubicBezTo>
                  <a:cubicBezTo>
                    <a:pt x="30" y="304"/>
                    <a:pt x="29" y="304"/>
                    <a:pt x="29" y="304"/>
                  </a:cubicBezTo>
                  <a:cubicBezTo>
                    <a:pt x="29" y="303"/>
                    <a:pt x="29" y="303"/>
                    <a:pt x="29" y="303"/>
                  </a:cubicBezTo>
                  <a:cubicBezTo>
                    <a:pt x="29" y="303"/>
                    <a:pt x="30" y="302"/>
                    <a:pt x="30" y="302"/>
                  </a:cubicBezTo>
                  <a:cubicBezTo>
                    <a:pt x="31" y="301"/>
                    <a:pt x="31" y="301"/>
                    <a:pt x="32" y="301"/>
                  </a:cubicBezTo>
                  <a:cubicBezTo>
                    <a:pt x="32" y="302"/>
                    <a:pt x="32" y="304"/>
                    <a:pt x="32" y="305"/>
                  </a:cubicBezTo>
                  <a:moveTo>
                    <a:pt x="103" y="301"/>
                  </a:moveTo>
                  <a:cubicBezTo>
                    <a:pt x="103" y="301"/>
                    <a:pt x="103" y="300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299"/>
                    <a:pt x="103" y="299"/>
                    <a:pt x="103" y="299"/>
                  </a:cubicBezTo>
                  <a:cubicBezTo>
                    <a:pt x="103" y="300"/>
                    <a:pt x="103" y="300"/>
                    <a:pt x="103" y="300"/>
                  </a:cubicBezTo>
                  <a:cubicBezTo>
                    <a:pt x="103" y="300"/>
                    <a:pt x="103" y="301"/>
                    <a:pt x="103" y="301"/>
                  </a:cubicBezTo>
                  <a:cubicBezTo>
                    <a:pt x="103" y="301"/>
                    <a:pt x="103" y="301"/>
                    <a:pt x="103" y="301"/>
                  </a:cubicBezTo>
                  <a:moveTo>
                    <a:pt x="60" y="310"/>
                  </a:moveTo>
                  <a:cubicBezTo>
                    <a:pt x="51" y="310"/>
                    <a:pt x="43" y="310"/>
                    <a:pt x="36" y="307"/>
                  </a:cubicBezTo>
                  <a:cubicBezTo>
                    <a:pt x="36" y="303"/>
                    <a:pt x="36" y="299"/>
                    <a:pt x="36" y="295"/>
                  </a:cubicBezTo>
                  <a:cubicBezTo>
                    <a:pt x="39" y="298"/>
                    <a:pt x="47" y="300"/>
                    <a:pt x="61" y="302"/>
                  </a:cubicBezTo>
                  <a:cubicBezTo>
                    <a:pt x="65" y="302"/>
                    <a:pt x="70" y="302"/>
                    <a:pt x="74" y="302"/>
                  </a:cubicBezTo>
                  <a:cubicBezTo>
                    <a:pt x="77" y="302"/>
                    <a:pt x="80" y="302"/>
                    <a:pt x="83" y="302"/>
                  </a:cubicBezTo>
                  <a:cubicBezTo>
                    <a:pt x="85" y="301"/>
                    <a:pt x="90" y="300"/>
                    <a:pt x="95" y="298"/>
                  </a:cubicBezTo>
                  <a:cubicBezTo>
                    <a:pt x="96" y="298"/>
                    <a:pt x="98" y="297"/>
                    <a:pt x="99" y="296"/>
                  </a:cubicBezTo>
                  <a:cubicBezTo>
                    <a:pt x="99" y="298"/>
                    <a:pt x="99" y="301"/>
                    <a:pt x="99" y="304"/>
                  </a:cubicBezTo>
                  <a:cubicBezTo>
                    <a:pt x="92" y="308"/>
                    <a:pt x="82" y="309"/>
                    <a:pt x="73" y="310"/>
                  </a:cubicBezTo>
                  <a:cubicBezTo>
                    <a:pt x="69" y="310"/>
                    <a:pt x="64" y="310"/>
                    <a:pt x="60" y="310"/>
                  </a:cubicBezTo>
                  <a:cubicBezTo>
                    <a:pt x="60" y="310"/>
                    <a:pt x="60" y="310"/>
                    <a:pt x="60" y="310"/>
                  </a:cubicBezTo>
                  <a:moveTo>
                    <a:pt x="53" y="212"/>
                  </a:moveTo>
                  <a:cubicBezTo>
                    <a:pt x="53" y="212"/>
                    <a:pt x="52" y="212"/>
                    <a:pt x="51" y="212"/>
                  </a:cubicBezTo>
                  <a:cubicBezTo>
                    <a:pt x="51" y="211"/>
                    <a:pt x="52" y="210"/>
                    <a:pt x="52" y="209"/>
                  </a:cubicBezTo>
                  <a:cubicBezTo>
                    <a:pt x="53" y="210"/>
                    <a:pt x="53" y="211"/>
                    <a:pt x="54" y="212"/>
                  </a:cubicBezTo>
                  <a:cubicBezTo>
                    <a:pt x="53" y="212"/>
                    <a:pt x="53" y="212"/>
                    <a:pt x="53" y="212"/>
                  </a:cubicBezTo>
                  <a:moveTo>
                    <a:pt x="50" y="210"/>
                  </a:moveTo>
                  <a:cubicBezTo>
                    <a:pt x="50" y="209"/>
                    <a:pt x="50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8"/>
                    <a:pt x="49" y="208"/>
                    <a:pt x="49" y="208"/>
                  </a:cubicBezTo>
                  <a:cubicBezTo>
                    <a:pt x="49" y="207"/>
                    <a:pt x="49" y="207"/>
                    <a:pt x="50" y="206"/>
                  </a:cubicBezTo>
                  <a:cubicBezTo>
                    <a:pt x="50" y="206"/>
                    <a:pt x="50" y="206"/>
                    <a:pt x="50" y="206"/>
                  </a:cubicBezTo>
                  <a:cubicBezTo>
                    <a:pt x="50" y="207"/>
                    <a:pt x="51" y="207"/>
                    <a:pt x="51" y="208"/>
                  </a:cubicBezTo>
                  <a:cubicBezTo>
                    <a:pt x="51" y="208"/>
                    <a:pt x="50" y="209"/>
                    <a:pt x="50" y="210"/>
                  </a:cubicBezTo>
                  <a:moveTo>
                    <a:pt x="59" y="211"/>
                  </a:moveTo>
                  <a:cubicBezTo>
                    <a:pt x="59" y="210"/>
                    <a:pt x="59" y="210"/>
                    <a:pt x="59" y="210"/>
                  </a:cubicBezTo>
                  <a:cubicBezTo>
                    <a:pt x="58" y="210"/>
                    <a:pt x="57" y="210"/>
                    <a:pt x="57" y="209"/>
                  </a:cubicBezTo>
                  <a:cubicBezTo>
                    <a:pt x="56" y="208"/>
                    <a:pt x="55" y="208"/>
                    <a:pt x="55" y="207"/>
                  </a:cubicBezTo>
                  <a:cubicBezTo>
                    <a:pt x="54" y="206"/>
                    <a:pt x="53" y="205"/>
                    <a:pt x="53" y="204"/>
                  </a:cubicBezTo>
                  <a:cubicBezTo>
                    <a:pt x="52" y="204"/>
                    <a:pt x="52" y="204"/>
                    <a:pt x="52" y="204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5" y="197"/>
                    <a:pt x="60" y="192"/>
                    <a:pt x="65" y="189"/>
                  </a:cubicBezTo>
                  <a:cubicBezTo>
                    <a:pt x="66" y="192"/>
                    <a:pt x="67" y="196"/>
                    <a:pt x="68" y="199"/>
                  </a:cubicBezTo>
                  <a:cubicBezTo>
                    <a:pt x="68" y="201"/>
                    <a:pt x="69" y="203"/>
                    <a:pt x="69" y="204"/>
                  </a:cubicBezTo>
                  <a:cubicBezTo>
                    <a:pt x="69" y="206"/>
                    <a:pt x="68" y="207"/>
                    <a:pt x="67" y="208"/>
                  </a:cubicBezTo>
                  <a:cubicBezTo>
                    <a:pt x="67" y="209"/>
                    <a:pt x="65" y="210"/>
                    <a:pt x="64" y="210"/>
                  </a:cubicBezTo>
                  <a:cubicBezTo>
                    <a:pt x="62" y="211"/>
                    <a:pt x="60" y="211"/>
                    <a:pt x="59" y="211"/>
                  </a:cubicBezTo>
                  <a:moveTo>
                    <a:pt x="62" y="187"/>
                  </a:moveTo>
                  <a:cubicBezTo>
                    <a:pt x="63" y="185"/>
                    <a:pt x="64" y="183"/>
                    <a:pt x="64" y="181"/>
                  </a:cubicBezTo>
                  <a:cubicBezTo>
                    <a:pt x="64" y="183"/>
                    <a:pt x="64" y="184"/>
                    <a:pt x="65" y="185"/>
                  </a:cubicBezTo>
                  <a:cubicBezTo>
                    <a:pt x="64" y="186"/>
                    <a:pt x="63" y="186"/>
                    <a:pt x="62" y="187"/>
                  </a:cubicBezTo>
                  <a:moveTo>
                    <a:pt x="48" y="206"/>
                  </a:moveTo>
                  <a:cubicBezTo>
                    <a:pt x="47" y="205"/>
                    <a:pt x="47" y="204"/>
                    <a:pt x="46" y="204"/>
                  </a:cubicBezTo>
                  <a:cubicBezTo>
                    <a:pt x="45" y="202"/>
                    <a:pt x="43" y="201"/>
                    <a:pt x="41" y="200"/>
                  </a:cubicBezTo>
                  <a:cubicBezTo>
                    <a:pt x="42" y="194"/>
                    <a:pt x="43" y="189"/>
                    <a:pt x="45" y="184"/>
                  </a:cubicBezTo>
                  <a:cubicBezTo>
                    <a:pt x="47" y="184"/>
                    <a:pt x="48" y="183"/>
                    <a:pt x="49" y="183"/>
                  </a:cubicBezTo>
                  <a:cubicBezTo>
                    <a:pt x="53" y="182"/>
                    <a:pt x="56" y="180"/>
                    <a:pt x="60" y="179"/>
                  </a:cubicBezTo>
                  <a:cubicBezTo>
                    <a:pt x="58" y="183"/>
                    <a:pt x="56" y="187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3" y="195"/>
                    <a:pt x="51" y="199"/>
                    <a:pt x="49" y="203"/>
                  </a:cubicBezTo>
                  <a:cubicBezTo>
                    <a:pt x="49" y="203"/>
                    <a:pt x="49" y="203"/>
                    <a:pt x="49" y="203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8" y="205"/>
                    <a:pt x="48" y="205"/>
                    <a:pt x="48" y="206"/>
                  </a:cubicBezTo>
                  <a:moveTo>
                    <a:pt x="57" y="190"/>
                  </a:moveTo>
                  <a:cubicBezTo>
                    <a:pt x="59" y="186"/>
                    <a:pt x="60" y="182"/>
                    <a:pt x="62" y="178"/>
                  </a:cubicBezTo>
                  <a:cubicBezTo>
                    <a:pt x="63" y="178"/>
                    <a:pt x="63" y="177"/>
                    <a:pt x="64" y="177"/>
                  </a:cubicBezTo>
                  <a:cubicBezTo>
                    <a:pt x="64" y="177"/>
                    <a:pt x="64" y="177"/>
                    <a:pt x="64" y="177"/>
                  </a:cubicBezTo>
                  <a:cubicBezTo>
                    <a:pt x="64" y="178"/>
                    <a:pt x="64" y="178"/>
                    <a:pt x="64" y="178"/>
                  </a:cubicBezTo>
                  <a:cubicBezTo>
                    <a:pt x="63" y="178"/>
                    <a:pt x="63" y="178"/>
                    <a:pt x="63" y="178"/>
                  </a:cubicBezTo>
                  <a:cubicBezTo>
                    <a:pt x="63" y="181"/>
                    <a:pt x="61" y="185"/>
                    <a:pt x="59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9"/>
                    <a:pt x="58" y="190"/>
                    <a:pt x="57" y="190"/>
                  </a:cubicBezTo>
                  <a:moveTo>
                    <a:pt x="62" y="149"/>
                  </a:moveTo>
                  <a:cubicBezTo>
                    <a:pt x="68" y="149"/>
                    <a:pt x="74" y="14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9"/>
                    <a:pt x="74" y="153"/>
                    <a:pt x="72" y="154"/>
                  </a:cubicBezTo>
                  <a:cubicBezTo>
                    <a:pt x="70" y="156"/>
                    <a:pt x="66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2" y="157"/>
                    <a:pt x="62" y="157"/>
                  </a:cubicBezTo>
                  <a:cubicBezTo>
                    <a:pt x="62" y="157"/>
                    <a:pt x="61" y="157"/>
                    <a:pt x="61" y="156"/>
                  </a:cubicBezTo>
                  <a:cubicBezTo>
                    <a:pt x="57" y="156"/>
                    <a:pt x="54" y="155"/>
                    <a:pt x="51" y="153"/>
                  </a:cubicBezTo>
                  <a:cubicBezTo>
                    <a:pt x="48" y="151"/>
                    <a:pt x="46" y="149"/>
                    <a:pt x="45" y="147"/>
                  </a:cubicBezTo>
                  <a:cubicBezTo>
                    <a:pt x="46" y="147"/>
                    <a:pt x="47" y="147"/>
                    <a:pt x="48" y="148"/>
                  </a:cubicBezTo>
                  <a:cubicBezTo>
                    <a:pt x="53" y="148"/>
                    <a:pt x="58" y="149"/>
                    <a:pt x="62" y="149"/>
                  </a:cubicBezTo>
                  <a:moveTo>
                    <a:pt x="30" y="181"/>
                  </a:moveTo>
                  <a:cubicBezTo>
                    <a:pt x="30" y="180"/>
                    <a:pt x="29" y="179"/>
                    <a:pt x="29" y="179"/>
                  </a:cubicBezTo>
                  <a:cubicBezTo>
                    <a:pt x="32" y="174"/>
                    <a:pt x="34" y="166"/>
                    <a:pt x="37" y="159"/>
                  </a:cubicBezTo>
                  <a:cubicBezTo>
                    <a:pt x="38" y="155"/>
                    <a:pt x="39" y="151"/>
                    <a:pt x="40" y="148"/>
                  </a:cubicBezTo>
                  <a:cubicBezTo>
                    <a:pt x="40" y="147"/>
                    <a:pt x="40" y="145"/>
                    <a:pt x="40" y="144"/>
                  </a:cubicBezTo>
                  <a:cubicBezTo>
                    <a:pt x="40" y="144"/>
                    <a:pt x="40" y="144"/>
                    <a:pt x="40" y="144"/>
                  </a:cubicBezTo>
                  <a:cubicBezTo>
                    <a:pt x="41" y="144"/>
                    <a:pt x="41" y="144"/>
                    <a:pt x="41" y="144"/>
                  </a:cubicBezTo>
                  <a:cubicBezTo>
                    <a:pt x="41" y="145"/>
                    <a:pt x="41" y="145"/>
                    <a:pt x="41" y="145"/>
                  </a:cubicBezTo>
                  <a:cubicBezTo>
                    <a:pt x="41" y="150"/>
                    <a:pt x="45" y="153"/>
                    <a:pt x="49" y="156"/>
                  </a:cubicBezTo>
                  <a:cubicBezTo>
                    <a:pt x="52" y="158"/>
                    <a:pt x="56" y="160"/>
                    <a:pt x="60" y="160"/>
                  </a:cubicBezTo>
                  <a:cubicBezTo>
                    <a:pt x="61" y="160"/>
                    <a:pt x="62" y="160"/>
                    <a:pt x="62" y="160"/>
                  </a:cubicBezTo>
                  <a:cubicBezTo>
                    <a:pt x="65" y="160"/>
                    <a:pt x="67" y="160"/>
                    <a:pt x="70" y="159"/>
                  </a:cubicBezTo>
                  <a:cubicBezTo>
                    <a:pt x="68" y="161"/>
                    <a:pt x="66" y="164"/>
                    <a:pt x="65" y="168"/>
                  </a:cubicBezTo>
                  <a:cubicBezTo>
                    <a:pt x="65" y="170"/>
                    <a:pt x="64" y="171"/>
                    <a:pt x="64" y="173"/>
                  </a:cubicBezTo>
                  <a:cubicBezTo>
                    <a:pt x="64" y="173"/>
                    <a:pt x="64" y="173"/>
                    <a:pt x="64" y="173"/>
                  </a:cubicBezTo>
                  <a:cubicBezTo>
                    <a:pt x="59" y="175"/>
                    <a:pt x="53" y="177"/>
                    <a:pt x="48" y="180"/>
                  </a:cubicBezTo>
                  <a:cubicBezTo>
                    <a:pt x="47" y="180"/>
                    <a:pt x="46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4" y="180"/>
                    <a:pt x="44" y="180"/>
                    <a:pt x="44" y="180"/>
                  </a:cubicBezTo>
                  <a:cubicBezTo>
                    <a:pt x="43" y="180"/>
                    <a:pt x="43" y="180"/>
                    <a:pt x="43" y="180"/>
                  </a:cubicBezTo>
                  <a:cubicBezTo>
                    <a:pt x="42" y="182"/>
                    <a:pt x="42" y="182"/>
                    <a:pt x="42" y="182"/>
                  </a:cubicBezTo>
                  <a:cubicBezTo>
                    <a:pt x="40" y="187"/>
                    <a:pt x="39" y="193"/>
                    <a:pt x="38" y="198"/>
                  </a:cubicBezTo>
                  <a:cubicBezTo>
                    <a:pt x="37" y="198"/>
                    <a:pt x="37" y="198"/>
                    <a:pt x="37" y="198"/>
                  </a:cubicBezTo>
                  <a:cubicBezTo>
                    <a:pt x="36" y="198"/>
                    <a:pt x="35" y="197"/>
                    <a:pt x="35" y="197"/>
                  </a:cubicBezTo>
                  <a:cubicBezTo>
                    <a:pt x="34" y="196"/>
                    <a:pt x="34" y="195"/>
                    <a:pt x="34" y="194"/>
                  </a:cubicBezTo>
                  <a:cubicBezTo>
                    <a:pt x="33" y="191"/>
                    <a:pt x="32" y="189"/>
                    <a:pt x="32" y="186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33" y="183"/>
                    <a:pt x="36" y="177"/>
                    <a:pt x="37" y="174"/>
                  </a:cubicBezTo>
                  <a:cubicBezTo>
                    <a:pt x="37" y="173"/>
                    <a:pt x="37" y="173"/>
                    <a:pt x="37" y="173"/>
                  </a:cubicBezTo>
                  <a:cubicBezTo>
                    <a:pt x="38" y="173"/>
                    <a:pt x="38" y="172"/>
                    <a:pt x="39" y="172"/>
                  </a:cubicBezTo>
                  <a:cubicBezTo>
                    <a:pt x="42" y="170"/>
                    <a:pt x="45" y="169"/>
                    <a:pt x="47" y="167"/>
                  </a:cubicBezTo>
                  <a:cubicBezTo>
                    <a:pt x="50" y="166"/>
                    <a:pt x="53" y="164"/>
                    <a:pt x="56" y="162"/>
                  </a:cubicBezTo>
                  <a:cubicBezTo>
                    <a:pt x="54" y="159"/>
                    <a:pt x="54" y="159"/>
                    <a:pt x="54" y="159"/>
                  </a:cubicBezTo>
                  <a:cubicBezTo>
                    <a:pt x="51" y="161"/>
                    <a:pt x="49" y="163"/>
                    <a:pt x="46" y="164"/>
                  </a:cubicBezTo>
                  <a:cubicBezTo>
                    <a:pt x="43" y="165"/>
                    <a:pt x="40" y="167"/>
                    <a:pt x="37" y="169"/>
                  </a:cubicBezTo>
                  <a:cubicBezTo>
                    <a:pt x="36" y="169"/>
                    <a:pt x="35" y="170"/>
                    <a:pt x="35" y="171"/>
                  </a:cubicBezTo>
                  <a:cubicBezTo>
                    <a:pt x="34" y="171"/>
                    <a:pt x="34" y="172"/>
                    <a:pt x="34" y="173"/>
                  </a:cubicBezTo>
                  <a:cubicBezTo>
                    <a:pt x="33" y="174"/>
                    <a:pt x="31" y="178"/>
                    <a:pt x="30" y="181"/>
                  </a:cubicBezTo>
                  <a:moveTo>
                    <a:pt x="62" y="145"/>
                  </a:moveTo>
                  <a:cubicBezTo>
                    <a:pt x="61" y="145"/>
                    <a:pt x="60" y="145"/>
                    <a:pt x="59" y="145"/>
                  </a:cubicBezTo>
                  <a:cubicBezTo>
                    <a:pt x="66" y="144"/>
                    <a:pt x="72" y="143"/>
                    <a:pt x="79" y="141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80" y="141"/>
                    <a:pt x="80" y="141"/>
                    <a:pt x="80" y="141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0" y="142"/>
                    <a:pt x="79" y="143"/>
                  </a:cubicBezTo>
                  <a:cubicBezTo>
                    <a:pt x="79" y="143"/>
                    <a:pt x="78" y="143"/>
                    <a:pt x="77" y="143"/>
                  </a:cubicBezTo>
                  <a:cubicBezTo>
                    <a:pt x="73" y="145"/>
                    <a:pt x="68" y="145"/>
                    <a:pt x="62" y="145"/>
                  </a:cubicBezTo>
                  <a:moveTo>
                    <a:pt x="40" y="138"/>
                  </a:moveTo>
                  <a:cubicBezTo>
                    <a:pt x="40" y="137"/>
                    <a:pt x="40" y="137"/>
                    <a:pt x="40" y="137"/>
                  </a:cubicBezTo>
                  <a:cubicBezTo>
                    <a:pt x="40" y="138"/>
                    <a:pt x="40" y="138"/>
                    <a:pt x="40" y="138"/>
                  </a:cubicBezTo>
                  <a:cubicBezTo>
                    <a:pt x="40" y="138"/>
                    <a:pt x="40" y="138"/>
                    <a:pt x="40" y="138"/>
                  </a:cubicBezTo>
                  <a:moveTo>
                    <a:pt x="52" y="140"/>
                  </a:moveTo>
                  <a:cubicBezTo>
                    <a:pt x="56" y="140"/>
                    <a:pt x="61" y="139"/>
                    <a:pt x="66" y="139"/>
                  </a:cubicBezTo>
                  <a:cubicBezTo>
                    <a:pt x="70" y="138"/>
                    <a:pt x="75" y="138"/>
                    <a:pt x="79" y="137"/>
                  </a:cubicBezTo>
                  <a:cubicBezTo>
                    <a:pt x="79" y="137"/>
                    <a:pt x="79" y="137"/>
                    <a:pt x="79" y="137"/>
                  </a:cubicBezTo>
                  <a:cubicBezTo>
                    <a:pt x="70" y="140"/>
                    <a:pt x="61" y="142"/>
                    <a:pt x="52" y="142"/>
                  </a:cubicBezTo>
                  <a:cubicBezTo>
                    <a:pt x="52" y="142"/>
                    <a:pt x="52" y="142"/>
                    <a:pt x="52" y="142"/>
                  </a:cubicBezTo>
                  <a:cubicBezTo>
                    <a:pt x="49" y="142"/>
                    <a:pt x="47" y="142"/>
                    <a:pt x="4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140"/>
                    <a:pt x="43" y="139"/>
                    <a:pt x="43" y="139"/>
                  </a:cubicBezTo>
                  <a:cubicBezTo>
                    <a:pt x="46" y="140"/>
                    <a:pt x="49" y="140"/>
                    <a:pt x="52" y="140"/>
                  </a:cubicBezTo>
                  <a:moveTo>
                    <a:pt x="15" y="213"/>
                  </a:moveTo>
                  <a:cubicBezTo>
                    <a:pt x="14" y="210"/>
                    <a:pt x="12" y="206"/>
                    <a:pt x="10" y="202"/>
                  </a:cubicBezTo>
                  <a:cubicBezTo>
                    <a:pt x="8" y="198"/>
                    <a:pt x="6" y="194"/>
                    <a:pt x="5" y="190"/>
                  </a:cubicBezTo>
                  <a:cubicBezTo>
                    <a:pt x="4" y="188"/>
                    <a:pt x="4" y="186"/>
                    <a:pt x="4" y="185"/>
                  </a:cubicBezTo>
                  <a:cubicBezTo>
                    <a:pt x="4" y="184"/>
                    <a:pt x="4" y="183"/>
                    <a:pt x="4" y="183"/>
                  </a:cubicBezTo>
                  <a:cubicBezTo>
                    <a:pt x="4" y="182"/>
                    <a:pt x="5" y="181"/>
                    <a:pt x="5" y="180"/>
                  </a:cubicBezTo>
                  <a:cubicBezTo>
                    <a:pt x="6" y="179"/>
                    <a:pt x="7" y="178"/>
                    <a:pt x="7" y="177"/>
                  </a:cubicBezTo>
                  <a:cubicBezTo>
                    <a:pt x="14" y="163"/>
                    <a:pt x="18" y="152"/>
                    <a:pt x="25" y="138"/>
                  </a:cubicBezTo>
                  <a:cubicBezTo>
                    <a:pt x="25" y="137"/>
                    <a:pt x="27" y="136"/>
                    <a:pt x="28" y="135"/>
                  </a:cubicBezTo>
                  <a:cubicBezTo>
                    <a:pt x="29" y="134"/>
                    <a:pt x="31" y="134"/>
                    <a:pt x="32" y="134"/>
                  </a:cubicBezTo>
                  <a:cubicBezTo>
                    <a:pt x="32" y="134"/>
                    <a:pt x="32" y="134"/>
                    <a:pt x="32" y="134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34" y="134"/>
                    <a:pt x="35" y="136"/>
                    <a:pt x="36" y="137"/>
                  </a:cubicBezTo>
                  <a:cubicBezTo>
                    <a:pt x="37" y="138"/>
                    <a:pt x="37" y="140"/>
                    <a:pt x="37" y="142"/>
                  </a:cubicBezTo>
                  <a:cubicBezTo>
                    <a:pt x="37" y="142"/>
                    <a:pt x="37" y="142"/>
                    <a:pt x="37" y="142"/>
                  </a:cubicBezTo>
                  <a:cubicBezTo>
                    <a:pt x="37" y="142"/>
                    <a:pt x="37" y="143"/>
                    <a:pt x="37" y="144"/>
                  </a:cubicBezTo>
                  <a:cubicBezTo>
                    <a:pt x="36" y="147"/>
                    <a:pt x="35" y="154"/>
                    <a:pt x="32" y="161"/>
                  </a:cubicBezTo>
                  <a:cubicBezTo>
                    <a:pt x="30" y="168"/>
                    <a:pt x="28" y="174"/>
                    <a:pt x="25" y="178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25" y="180"/>
                    <a:pt x="25" y="180"/>
                    <a:pt x="25" y="180"/>
                  </a:cubicBezTo>
                  <a:cubicBezTo>
                    <a:pt x="27" y="182"/>
                    <a:pt x="28" y="184"/>
                    <a:pt x="28" y="187"/>
                  </a:cubicBezTo>
                  <a:cubicBezTo>
                    <a:pt x="29" y="189"/>
                    <a:pt x="29" y="192"/>
                    <a:pt x="30" y="195"/>
                  </a:cubicBezTo>
                  <a:cubicBezTo>
                    <a:pt x="30" y="196"/>
                    <a:pt x="31" y="198"/>
                    <a:pt x="32" y="199"/>
                  </a:cubicBezTo>
                  <a:cubicBezTo>
                    <a:pt x="33" y="201"/>
                    <a:pt x="35" y="201"/>
                    <a:pt x="36" y="202"/>
                  </a:cubicBezTo>
                  <a:cubicBezTo>
                    <a:pt x="39" y="202"/>
                    <a:pt x="42" y="204"/>
                    <a:pt x="44" y="206"/>
                  </a:cubicBezTo>
                  <a:cubicBezTo>
                    <a:pt x="46" y="208"/>
                    <a:pt x="47" y="211"/>
                    <a:pt x="47" y="213"/>
                  </a:cubicBezTo>
                  <a:cubicBezTo>
                    <a:pt x="47" y="215"/>
                    <a:pt x="47" y="215"/>
                    <a:pt x="47" y="215"/>
                  </a:cubicBezTo>
                  <a:cubicBezTo>
                    <a:pt x="49" y="215"/>
                    <a:pt x="49" y="215"/>
                    <a:pt x="49" y="215"/>
                  </a:cubicBezTo>
                  <a:cubicBezTo>
                    <a:pt x="50" y="215"/>
                    <a:pt x="52" y="215"/>
                    <a:pt x="53" y="215"/>
                  </a:cubicBezTo>
                  <a:cubicBezTo>
                    <a:pt x="57" y="215"/>
                    <a:pt x="61" y="215"/>
                    <a:pt x="65" y="213"/>
                  </a:cubicBezTo>
                  <a:cubicBezTo>
                    <a:pt x="67" y="213"/>
                    <a:pt x="68" y="212"/>
                    <a:pt x="70" y="211"/>
                  </a:cubicBezTo>
                  <a:cubicBezTo>
                    <a:pt x="72" y="209"/>
                    <a:pt x="72" y="207"/>
                    <a:pt x="72" y="204"/>
                  </a:cubicBezTo>
                  <a:cubicBezTo>
                    <a:pt x="72" y="202"/>
                    <a:pt x="72" y="200"/>
                    <a:pt x="71" y="198"/>
                  </a:cubicBezTo>
                  <a:cubicBezTo>
                    <a:pt x="70" y="191"/>
                    <a:pt x="67" y="184"/>
                    <a:pt x="67" y="177"/>
                  </a:cubicBezTo>
                  <a:cubicBezTo>
                    <a:pt x="67" y="175"/>
                    <a:pt x="68" y="172"/>
                    <a:pt x="69" y="169"/>
                  </a:cubicBezTo>
                  <a:cubicBezTo>
                    <a:pt x="70" y="165"/>
                    <a:pt x="72" y="162"/>
                    <a:pt x="74" y="160"/>
                  </a:cubicBezTo>
                  <a:cubicBezTo>
                    <a:pt x="76" y="158"/>
                    <a:pt x="77" y="158"/>
                    <a:pt x="79" y="158"/>
                  </a:cubicBezTo>
                  <a:cubicBezTo>
                    <a:pt x="79" y="158"/>
                    <a:pt x="79" y="158"/>
                    <a:pt x="79" y="158"/>
                  </a:cubicBezTo>
                  <a:cubicBezTo>
                    <a:pt x="81" y="158"/>
                    <a:pt x="82" y="158"/>
                    <a:pt x="83" y="159"/>
                  </a:cubicBezTo>
                  <a:cubicBezTo>
                    <a:pt x="84" y="160"/>
                    <a:pt x="85" y="161"/>
                    <a:pt x="85" y="162"/>
                  </a:cubicBezTo>
                  <a:cubicBezTo>
                    <a:pt x="85" y="162"/>
                    <a:pt x="85" y="162"/>
                    <a:pt x="85" y="162"/>
                  </a:cubicBezTo>
                  <a:cubicBezTo>
                    <a:pt x="85" y="164"/>
                    <a:pt x="85" y="166"/>
                    <a:pt x="85" y="169"/>
                  </a:cubicBezTo>
                  <a:cubicBezTo>
                    <a:pt x="85" y="178"/>
                    <a:pt x="86" y="188"/>
                    <a:pt x="89" y="197"/>
                  </a:cubicBezTo>
                  <a:cubicBezTo>
                    <a:pt x="94" y="213"/>
                    <a:pt x="98" y="220"/>
                    <a:pt x="102" y="235"/>
                  </a:cubicBezTo>
                  <a:cubicBezTo>
                    <a:pt x="102" y="239"/>
                    <a:pt x="103" y="241"/>
                    <a:pt x="103" y="244"/>
                  </a:cubicBezTo>
                  <a:cubicBezTo>
                    <a:pt x="103" y="250"/>
                    <a:pt x="101" y="255"/>
                    <a:pt x="98" y="259"/>
                  </a:cubicBezTo>
                  <a:cubicBezTo>
                    <a:pt x="96" y="263"/>
                    <a:pt x="93" y="267"/>
                    <a:pt x="92" y="272"/>
                  </a:cubicBezTo>
                  <a:cubicBezTo>
                    <a:pt x="92" y="272"/>
                    <a:pt x="92" y="272"/>
                    <a:pt x="92" y="272"/>
                  </a:cubicBezTo>
                  <a:cubicBezTo>
                    <a:pt x="92" y="275"/>
                    <a:pt x="92" y="278"/>
                    <a:pt x="92" y="281"/>
                  </a:cubicBezTo>
                  <a:cubicBezTo>
                    <a:pt x="91" y="281"/>
                    <a:pt x="91" y="282"/>
                    <a:pt x="91" y="283"/>
                  </a:cubicBezTo>
                  <a:cubicBezTo>
                    <a:pt x="92" y="283"/>
                    <a:pt x="92" y="283"/>
                    <a:pt x="92" y="283"/>
                  </a:cubicBezTo>
                  <a:cubicBezTo>
                    <a:pt x="91" y="286"/>
                    <a:pt x="91" y="288"/>
                    <a:pt x="91" y="291"/>
                  </a:cubicBezTo>
                  <a:cubicBezTo>
                    <a:pt x="95" y="291"/>
                    <a:pt x="95" y="291"/>
                    <a:pt x="95" y="291"/>
                  </a:cubicBezTo>
                  <a:cubicBezTo>
                    <a:pt x="95" y="289"/>
                    <a:pt x="95" y="286"/>
                    <a:pt x="95" y="284"/>
                  </a:cubicBezTo>
                  <a:cubicBezTo>
                    <a:pt x="97" y="284"/>
                    <a:pt x="98" y="285"/>
                    <a:pt x="99" y="286"/>
                  </a:cubicBezTo>
                  <a:cubicBezTo>
                    <a:pt x="100" y="287"/>
                    <a:pt x="100" y="288"/>
                    <a:pt x="100" y="289"/>
                  </a:cubicBezTo>
                  <a:cubicBezTo>
                    <a:pt x="100" y="290"/>
                    <a:pt x="99" y="291"/>
                    <a:pt x="98" y="292"/>
                  </a:cubicBezTo>
                  <a:cubicBezTo>
                    <a:pt x="96" y="294"/>
                    <a:pt x="93" y="295"/>
                    <a:pt x="90" y="296"/>
                  </a:cubicBezTo>
                  <a:cubicBezTo>
                    <a:pt x="87" y="297"/>
                    <a:pt x="84" y="298"/>
                    <a:pt x="82" y="298"/>
                  </a:cubicBezTo>
                  <a:cubicBezTo>
                    <a:pt x="79" y="299"/>
                    <a:pt x="77" y="299"/>
                    <a:pt x="74" y="299"/>
                  </a:cubicBezTo>
                  <a:cubicBezTo>
                    <a:pt x="74" y="299"/>
                    <a:pt x="74" y="299"/>
                    <a:pt x="74" y="299"/>
                  </a:cubicBezTo>
                  <a:cubicBezTo>
                    <a:pt x="70" y="299"/>
                    <a:pt x="66" y="298"/>
                    <a:pt x="61" y="298"/>
                  </a:cubicBezTo>
                  <a:cubicBezTo>
                    <a:pt x="48" y="297"/>
                    <a:pt x="41" y="294"/>
                    <a:pt x="38" y="292"/>
                  </a:cubicBezTo>
                  <a:cubicBezTo>
                    <a:pt x="37" y="292"/>
                    <a:pt x="36" y="291"/>
                    <a:pt x="36" y="290"/>
                  </a:cubicBezTo>
                  <a:cubicBezTo>
                    <a:pt x="36" y="290"/>
                    <a:pt x="36" y="289"/>
                    <a:pt x="36" y="288"/>
                  </a:cubicBezTo>
                  <a:cubicBezTo>
                    <a:pt x="36" y="288"/>
                    <a:pt x="36" y="288"/>
                    <a:pt x="36" y="288"/>
                  </a:cubicBezTo>
                  <a:cubicBezTo>
                    <a:pt x="36" y="287"/>
                    <a:pt x="36" y="287"/>
                    <a:pt x="36" y="287"/>
                  </a:cubicBezTo>
                  <a:cubicBezTo>
                    <a:pt x="37" y="287"/>
                    <a:pt x="38" y="286"/>
                    <a:pt x="40" y="285"/>
                  </a:cubicBezTo>
                  <a:cubicBezTo>
                    <a:pt x="40" y="286"/>
                    <a:pt x="40" y="286"/>
                    <a:pt x="40" y="286"/>
                  </a:cubicBezTo>
                  <a:cubicBezTo>
                    <a:pt x="40" y="288"/>
                    <a:pt x="40" y="289"/>
                    <a:pt x="40" y="291"/>
                  </a:cubicBezTo>
                  <a:cubicBezTo>
                    <a:pt x="44" y="291"/>
                    <a:pt x="44" y="291"/>
                    <a:pt x="44" y="291"/>
                  </a:cubicBezTo>
                  <a:cubicBezTo>
                    <a:pt x="44" y="290"/>
                    <a:pt x="44" y="288"/>
                    <a:pt x="44" y="286"/>
                  </a:cubicBezTo>
                  <a:cubicBezTo>
                    <a:pt x="44" y="281"/>
                    <a:pt x="44" y="276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0" y="272"/>
                    <a:pt x="40" y="272"/>
                    <a:pt x="40" y="272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43" y="271"/>
                    <a:pt x="43" y="271"/>
                    <a:pt x="43" y="271"/>
                  </a:cubicBezTo>
                  <a:cubicBezTo>
                    <a:pt x="38" y="264"/>
                    <a:pt x="34" y="257"/>
                    <a:pt x="30" y="251"/>
                  </a:cubicBezTo>
                  <a:cubicBezTo>
                    <a:pt x="26" y="245"/>
                    <a:pt x="24" y="241"/>
                    <a:pt x="23" y="239"/>
                  </a:cubicBezTo>
                  <a:cubicBezTo>
                    <a:pt x="21" y="237"/>
                    <a:pt x="21" y="235"/>
                    <a:pt x="20" y="232"/>
                  </a:cubicBezTo>
                  <a:cubicBezTo>
                    <a:pt x="20" y="233"/>
                    <a:pt x="21" y="234"/>
                    <a:pt x="21" y="235"/>
                  </a:cubicBezTo>
                  <a:cubicBezTo>
                    <a:pt x="21" y="235"/>
                    <a:pt x="21" y="235"/>
                    <a:pt x="21" y="235"/>
                  </a:cubicBezTo>
                  <a:cubicBezTo>
                    <a:pt x="22" y="235"/>
                    <a:pt x="22" y="235"/>
                    <a:pt x="22" y="235"/>
                  </a:cubicBezTo>
                  <a:cubicBezTo>
                    <a:pt x="25" y="238"/>
                    <a:pt x="25" y="238"/>
                    <a:pt x="25" y="238"/>
                  </a:cubicBezTo>
                  <a:cubicBezTo>
                    <a:pt x="25" y="234"/>
                    <a:pt x="25" y="234"/>
                    <a:pt x="25" y="234"/>
                  </a:cubicBezTo>
                  <a:cubicBezTo>
                    <a:pt x="24" y="234"/>
                    <a:pt x="24" y="234"/>
                    <a:pt x="24" y="234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21" y="226"/>
                    <a:pt x="18" y="220"/>
                    <a:pt x="15" y="214"/>
                  </a:cubicBezTo>
                  <a:cubicBezTo>
                    <a:pt x="15" y="213"/>
                    <a:pt x="15" y="213"/>
                    <a:pt x="15" y="213"/>
                  </a:cubicBezTo>
                  <a:cubicBezTo>
                    <a:pt x="15" y="213"/>
                    <a:pt x="15" y="213"/>
                    <a:pt x="15" y="213"/>
                  </a:cubicBezTo>
                  <a:moveTo>
                    <a:pt x="44" y="133"/>
                  </a:moveTo>
                  <a:cubicBezTo>
                    <a:pt x="45" y="133"/>
                    <a:pt x="45" y="133"/>
                    <a:pt x="45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7" y="133"/>
                    <a:pt x="68" y="131"/>
                    <a:pt x="80" y="129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1"/>
                    <a:pt x="78" y="132"/>
                    <a:pt x="78" y="133"/>
                  </a:cubicBezTo>
                  <a:cubicBezTo>
                    <a:pt x="78" y="133"/>
                    <a:pt x="78" y="133"/>
                    <a:pt x="78" y="133"/>
                  </a:cubicBezTo>
                  <a:cubicBezTo>
                    <a:pt x="74" y="134"/>
                    <a:pt x="70" y="135"/>
                    <a:pt x="65" y="135"/>
                  </a:cubicBezTo>
                  <a:cubicBezTo>
                    <a:pt x="61" y="136"/>
                    <a:pt x="56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49" y="136"/>
                    <a:pt x="46" y="136"/>
                    <a:pt x="44" y="135"/>
                  </a:cubicBezTo>
                  <a:cubicBezTo>
                    <a:pt x="44" y="135"/>
                    <a:pt x="44" y="135"/>
                    <a:pt x="44" y="135"/>
                  </a:cubicBezTo>
                  <a:cubicBezTo>
                    <a:pt x="43" y="135"/>
                    <a:pt x="43" y="135"/>
                    <a:pt x="43" y="135"/>
                  </a:cubicBezTo>
                  <a:cubicBezTo>
                    <a:pt x="43" y="134"/>
                    <a:pt x="43" y="134"/>
                    <a:pt x="43" y="133"/>
                  </a:cubicBezTo>
                  <a:cubicBezTo>
                    <a:pt x="44" y="133"/>
                    <a:pt x="44" y="133"/>
                    <a:pt x="44" y="133"/>
                  </a:cubicBezTo>
                  <a:moveTo>
                    <a:pt x="48" y="126"/>
                  </a:moveTo>
                  <a:cubicBezTo>
                    <a:pt x="49" y="126"/>
                    <a:pt x="50" y="126"/>
                    <a:pt x="51" y="125"/>
                  </a:cubicBezTo>
                  <a:cubicBezTo>
                    <a:pt x="60" y="125"/>
                    <a:pt x="70" y="124"/>
                    <a:pt x="79" y="124"/>
                  </a:cubicBezTo>
                  <a:cubicBezTo>
                    <a:pt x="79" y="124"/>
                    <a:pt x="79" y="124"/>
                    <a:pt x="79" y="124"/>
                  </a:cubicBezTo>
                  <a:cubicBezTo>
                    <a:pt x="79" y="125"/>
                    <a:pt x="79" y="125"/>
                    <a:pt x="78" y="125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78" y="126"/>
                    <a:pt x="78" y="126"/>
                    <a:pt x="78" y="126"/>
                  </a:cubicBezTo>
                  <a:cubicBezTo>
                    <a:pt x="67" y="127"/>
                    <a:pt x="56" y="129"/>
                    <a:pt x="45" y="130"/>
                  </a:cubicBezTo>
                  <a:cubicBezTo>
                    <a:pt x="45" y="130"/>
                    <a:pt x="45" y="130"/>
                    <a:pt x="45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4" y="130"/>
                    <a:pt x="44" y="130"/>
                    <a:pt x="44" y="130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129"/>
                    <a:pt x="43" y="128"/>
                    <a:pt x="43" y="128"/>
                  </a:cubicBezTo>
                  <a:cubicBezTo>
                    <a:pt x="43" y="127"/>
                    <a:pt x="43" y="126"/>
                    <a:pt x="43" y="125"/>
                  </a:cubicBezTo>
                  <a:cubicBezTo>
                    <a:pt x="44" y="125"/>
                    <a:pt x="46" y="126"/>
                    <a:pt x="48" y="126"/>
                  </a:cubicBezTo>
                  <a:moveTo>
                    <a:pt x="62" y="119"/>
                  </a:moveTo>
                  <a:cubicBezTo>
                    <a:pt x="66" y="119"/>
                    <a:pt x="69" y="119"/>
                    <a:pt x="73" y="118"/>
                  </a:cubicBezTo>
                  <a:cubicBezTo>
                    <a:pt x="75" y="118"/>
                    <a:pt x="77" y="118"/>
                    <a:pt x="79" y="117"/>
                  </a:cubicBezTo>
                  <a:cubicBezTo>
                    <a:pt x="79" y="118"/>
                    <a:pt x="79" y="119"/>
                    <a:pt x="79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70" y="121"/>
                    <a:pt x="60" y="121"/>
                    <a:pt x="51" y="122"/>
                  </a:cubicBezTo>
                  <a:cubicBezTo>
                    <a:pt x="50" y="122"/>
                    <a:pt x="49" y="122"/>
                    <a:pt x="48" y="122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46" y="122"/>
                    <a:pt x="44" y="122"/>
                    <a:pt x="42" y="121"/>
                  </a:cubicBezTo>
                  <a:cubicBezTo>
                    <a:pt x="42" y="121"/>
                    <a:pt x="42" y="120"/>
                    <a:pt x="42" y="120"/>
                  </a:cubicBezTo>
                  <a:cubicBezTo>
                    <a:pt x="42" y="119"/>
                    <a:pt x="42" y="119"/>
                    <a:pt x="42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49" y="118"/>
                    <a:pt x="56" y="119"/>
                    <a:pt x="62" y="119"/>
                  </a:cubicBezTo>
                  <a:moveTo>
                    <a:pt x="57" y="115"/>
                  </a:moveTo>
                  <a:cubicBezTo>
                    <a:pt x="55" y="115"/>
                    <a:pt x="53" y="115"/>
                    <a:pt x="51" y="115"/>
                  </a:cubicBezTo>
                  <a:cubicBezTo>
                    <a:pt x="53" y="114"/>
                    <a:pt x="55" y="114"/>
                    <a:pt x="57" y="114"/>
                  </a:cubicBezTo>
                  <a:cubicBezTo>
                    <a:pt x="57" y="115"/>
                    <a:pt x="57" y="115"/>
                    <a:pt x="57" y="115"/>
                  </a:cubicBezTo>
                  <a:cubicBezTo>
                    <a:pt x="57" y="115"/>
                    <a:pt x="57" y="115"/>
                    <a:pt x="57" y="115"/>
                  </a:cubicBezTo>
                  <a:moveTo>
                    <a:pt x="70" y="115"/>
                  </a:move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3" y="114"/>
                    <a:pt x="75" y="114"/>
                    <a:pt x="77" y="114"/>
                  </a:cubicBezTo>
                  <a:cubicBezTo>
                    <a:pt x="75" y="115"/>
                    <a:pt x="74" y="115"/>
                    <a:pt x="72" y="115"/>
                  </a:cubicBezTo>
                  <a:cubicBezTo>
                    <a:pt x="72" y="115"/>
                    <a:pt x="71" y="115"/>
                    <a:pt x="70" y="115"/>
                  </a:cubicBezTo>
                  <a:moveTo>
                    <a:pt x="62" y="115"/>
                  </a:moveTo>
                  <a:cubicBezTo>
                    <a:pt x="62" y="115"/>
                    <a:pt x="61" y="115"/>
                    <a:pt x="60" y="115"/>
                  </a:cubicBezTo>
                  <a:cubicBezTo>
                    <a:pt x="60" y="115"/>
                    <a:pt x="60" y="115"/>
                    <a:pt x="60" y="115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61" y="113"/>
                    <a:pt x="62" y="113"/>
                    <a:pt x="63" y="113"/>
                  </a:cubicBezTo>
                  <a:cubicBezTo>
                    <a:pt x="63" y="113"/>
                    <a:pt x="63" y="113"/>
                    <a:pt x="63" y="113"/>
                  </a:cubicBezTo>
                  <a:cubicBezTo>
                    <a:pt x="65" y="113"/>
                    <a:pt x="66" y="114"/>
                    <a:pt x="67" y="114"/>
                  </a:cubicBezTo>
                  <a:cubicBezTo>
                    <a:pt x="67" y="114"/>
                    <a:pt x="67" y="114"/>
                    <a:pt x="67" y="114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6" y="115"/>
                    <a:pt x="64" y="115"/>
                    <a:pt x="62" y="115"/>
                  </a:cubicBezTo>
                  <a:moveTo>
                    <a:pt x="60" y="110"/>
                  </a:moveTo>
                  <a:cubicBezTo>
                    <a:pt x="60" y="99"/>
                    <a:pt x="59" y="88"/>
                    <a:pt x="58" y="77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0" y="76"/>
                    <a:pt x="62" y="75"/>
                    <a:pt x="63" y="74"/>
                  </a:cubicBezTo>
                  <a:cubicBezTo>
                    <a:pt x="63" y="73"/>
                    <a:pt x="63" y="73"/>
                    <a:pt x="64" y="72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5" y="74"/>
                    <a:pt x="67" y="74"/>
                    <a:pt x="69" y="75"/>
                  </a:cubicBezTo>
                  <a:cubicBezTo>
                    <a:pt x="67" y="84"/>
                    <a:pt x="67" y="94"/>
                    <a:pt x="67" y="103"/>
                  </a:cubicBezTo>
                  <a:cubicBezTo>
                    <a:pt x="67" y="105"/>
                    <a:pt x="67" y="108"/>
                    <a:pt x="67" y="110"/>
                  </a:cubicBezTo>
                  <a:cubicBezTo>
                    <a:pt x="66" y="110"/>
                    <a:pt x="65" y="110"/>
                    <a:pt x="63" y="110"/>
                  </a:cubicBezTo>
                  <a:cubicBezTo>
                    <a:pt x="62" y="110"/>
                    <a:pt x="61" y="110"/>
                    <a:pt x="60" y="110"/>
                  </a:cubicBezTo>
                  <a:moveTo>
                    <a:pt x="74" y="70"/>
                  </a:moveTo>
                  <a:cubicBezTo>
                    <a:pt x="75" y="62"/>
                    <a:pt x="77" y="55"/>
                    <a:pt x="80" y="47"/>
                  </a:cubicBezTo>
                  <a:cubicBezTo>
                    <a:pt x="80" y="46"/>
                    <a:pt x="81" y="45"/>
                    <a:pt x="81" y="44"/>
                  </a:cubicBezTo>
                  <a:cubicBezTo>
                    <a:pt x="82" y="44"/>
                    <a:pt x="82" y="44"/>
                    <a:pt x="82" y="44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3" y="44"/>
                    <a:pt x="83" y="45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3" y="52"/>
                    <a:pt x="81" y="59"/>
                    <a:pt x="78" y="65"/>
                  </a:cubicBezTo>
                  <a:cubicBezTo>
                    <a:pt x="77" y="67"/>
                    <a:pt x="75" y="69"/>
                    <a:pt x="74" y="70"/>
                  </a:cubicBezTo>
                  <a:moveTo>
                    <a:pt x="53" y="72"/>
                  </a:moveTo>
                  <a:cubicBezTo>
                    <a:pt x="53" y="71"/>
                    <a:pt x="52" y="71"/>
                    <a:pt x="51" y="71"/>
                  </a:cubicBezTo>
                  <a:cubicBezTo>
                    <a:pt x="46" y="66"/>
                    <a:pt x="42" y="60"/>
                    <a:pt x="38" y="54"/>
                  </a:cubicBezTo>
                  <a:cubicBezTo>
                    <a:pt x="37" y="52"/>
                    <a:pt x="36" y="50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6"/>
                    <a:pt x="37" y="44"/>
                    <a:pt x="39" y="43"/>
                  </a:cubicBezTo>
                  <a:cubicBezTo>
                    <a:pt x="40" y="43"/>
                    <a:pt x="41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3" y="42"/>
                    <a:pt x="43" y="43"/>
                    <a:pt x="44" y="43"/>
                  </a:cubicBezTo>
                  <a:cubicBezTo>
                    <a:pt x="46" y="44"/>
                    <a:pt x="47" y="46"/>
                    <a:pt x="48" y="49"/>
                  </a:cubicBezTo>
                  <a:cubicBezTo>
                    <a:pt x="50" y="57"/>
                    <a:pt x="52" y="64"/>
                    <a:pt x="53" y="72"/>
                  </a:cubicBezTo>
                  <a:moveTo>
                    <a:pt x="64" y="63"/>
                  </a:moveTo>
                  <a:cubicBezTo>
                    <a:pt x="63" y="60"/>
                    <a:pt x="63" y="57"/>
                    <a:pt x="63" y="54"/>
                  </a:cubicBezTo>
                  <a:cubicBezTo>
                    <a:pt x="63" y="51"/>
                    <a:pt x="64" y="47"/>
                    <a:pt x="64" y="43"/>
                  </a:cubicBezTo>
                  <a:cubicBezTo>
                    <a:pt x="65" y="43"/>
                    <a:pt x="65" y="42"/>
                    <a:pt x="65" y="42"/>
                  </a:cubicBezTo>
                  <a:cubicBezTo>
                    <a:pt x="65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67" y="41"/>
                    <a:pt x="68" y="41"/>
                    <a:pt x="68" y="42"/>
                  </a:cubicBezTo>
                  <a:cubicBezTo>
                    <a:pt x="68" y="43"/>
                    <a:pt x="69" y="43"/>
                    <a:pt x="69" y="44"/>
                  </a:cubicBezTo>
                  <a:cubicBezTo>
                    <a:pt x="69" y="45"/>
                    <a:pt x="68" y="46"/>
                    <a:pt x="68" y="47"/>
                  </a:cubicBezTo>
                  <a:cubicBezTo>
                    <a:pt x="68" y="52"/>
                    <a:pt x="66" y="58"/>
                    <a:pt x="64" y="63"/>
                  </a:cubicBezTo>
                  <a:moveTo>
                    <a:pt x="41" y="114"/>
                  </a:moveTo>
                  <a:cubicBezTo>
                    <a:pt x="41" y="113"/>
                    <a:pt x="41" y="113"/>
                    <a:pt x="41" y="113"/>
                  </a:cubicBezTo>
                  <a:cubicBezTo>
                    <a:pt x="38" y="110"/>
                    <a:pt x="37" y="107"/>
                    <a:pt x="36" y="104"/>
                  </a:cubicBezTo>
                  <a:cubicBezTo>
                    <a:pt x="36" y="102"/>
                    <a:pt x="36" y="100"/>
                    <a:pt x="36" y="98"/>
                  </a:cubicBezTo>
                  <a:cubicBezTo>
                    <a:pt x="35" y="93"/>
                    <a:pt x="33" y="89"/>
                    <a:pt x="30" y="85"/>
                  </a:cubicBezTo>
                  <a:cubicBezTo>
                    <a:pt x="28" y="81"/>
                    <a:pt x="25" y="78"/>
                    <a:pt x="23" y="73"/>
                  </a:cubicBezTo>
                  <a:cubicBezTo>
                    <a:pt x="20" y="66"/>
                    <a:pt x="18" y="59"/>
                    <a:pt x="18" y="51"/>
                  </a:cubicBezTo>
                  <a:cubicBezTo>
                    <a:pt x="18" y="39"/>
                    <a:pt x="22" y="27"/>
                    <a:pt x="29" y="18"/>
                  </a:cubicBezTo>
                  <a:cubicBezTo>
                    <a:pt x="36" y="10"/>
                    <a:pt x="47" y="4"/>
                    <a:pt x="60" y="4"/>
                  </a:cubicBezTo>
                  <a:cubicBezTo>
                    <a:pt x="61" y="4"/>
                    <a:pt x="61" y="4"/>
                    <a:pt x="62" y="4"/>
                  </a:cubicBezTo>
                  <a:cubicBezTo>
                    <a:pt x="79" y="5"/>
                    <a:pt x="89" y="10"/>
                    <a:pt x="96" y="18"/>
                  </a:cubicBezTo>
                  <a:cubicBezTo>
                    <a:pt x="103" y="26"/>
                    <a:pt x="105" y="37"/>
                    <a:pt x="105" y="47"/>
                  </a:cubicBezTo>
                  <a:cubicBezTo>
                    <a:pt x="105" y="59"/>
                    <a:pt x="101" y="72"/>
                    <a:pt x="96" y="78"/>
                  </a:cubicBezTo>
                  <a:cubicBezTo>
                    <a:pt x="90" y="86"/>
                    <a:pt x="89" y="91"/>
                    <a:pt x="88" y="97"/>
                  </a:cubicBezTo>
                  <a:cubicBezTo>
                    <a:pt x="86" y="100"/>
                    <a:pt x="86" y="103"/>
                    <a:pt x="85" y="106"/>
                  </a:cubicBezTo>
                  <a:cubicBezTo>
                    <a:pt x="85" y="108"/>
                    <a:pt x="84" y="110"/>
                    <a:pt x="82" y="112"/>
                  </a:cubicBezTo>
                  <a:cubicBezTo>
                    <a:pt x="82" y="112"/>
                    <a:pt x="82" y="112"/>
                    <a:pt x="81" y="111"/>
                  </a:cubicBezTo>
                  <a:cubicBezTo>
                    <a:pt x="81" y="111"/>
                    <a:pt x="81" y="111"/>
                    <a:pt x="80" y="111"/>
                  </a:cubicBezTo>
                  <a:cubicBezTo>
                    <a:pt x="77" y="111"/>
                    <a:pt x="74" y="110"/>
                    <a:pt x="70" y="110"/>
                  </a:cubicBezTo>
                  <a:cubicBezTo>
                    <a:pt x="70" y="108"/>
                    <a:pt x="70" y="106"/>
                    <a:pt x="70" y="103"/>
                  </a:cubicBezTo>
                  <a:cubicBezTo>
                    <a:pt x="70" y="93"/>
                    <a:pt x="71" y="84"/>
                    <a:pt x="73" y="74"/>
                  </a:cubicBezTo>
                  <a:cubicBezTo>
                    <a:pt x="73" y="74"/>
                    <a:pt x="74" y="74"/>
                    <a:pt x="74" y="73"/>
                  </a:cubicBezTo>
                  <a:cubicBezTo>
                    <a:pt x="77" y="72"/>
                    <a:pt x="79" y="69"/>
                    <a:pt x="81" y="67"/>
                  </a:cubicBezTo>
                  <a:cubicBezTo>
                    <a:pt x="85" y="60"/>
                    <a:pt x="87" y="53"/>
                    <a:pt x="87" y="46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6" y="45"/>
                    <a:pt x="87" y="43"/>
                    <a:pt x="85" y="42"/>
                  </a:cubicBezTo>
                  <a:cubicBezTo>
                    <a:pt x="85" y="41"/>
                    <a:pt x="83" y="41"/>
                    <a:pt x="82" y="41"/>
                  </a:cubicBezTo>
                  <a:cubicBezTo>
                    <a:pt x="82" y="41"/>
                    <a:pt x="82" y="41"/>
                    <a:pt x="82" y="41"/>
                  </a:cubicBezTo>
                  <a:cubicBezTo>
                    <a:pt x="81" y="41"/>
                    <a:pt x="80" y="41"/>
                    <a:pt x="79" y="42"/>
                  </a:cubicBezTo>
                  <a:cubicBezTo>
                    <a:pt x="77" y="43"/>
                    <a:pt x="77" y="45"/>
                    <a:pt x="76" y="46"/>
                  </a:cubicBezTo>
                  <a:cubicBezTo>
                    <a:pt x="73" y="54"/>
                    <a:pt x="71" y="63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68" y="71"/>
                    <a:pt x="67" y="71"/>
                    <a:pt x="66" y="70"/>
                  </a:cubicBezTo>
                  <a:cubicBezTo>
                    <a:pt x="66" y="70"/>
                    <a:pt x="66" y="69"/>
                    <a:pt x="66" y="69"/>
                  </a:cubicBezTo>
                  <a:cubicBezTo>
                    <a:pt x="69" y="62"/>
                    <a:pt x="71" y="55"/>
                    <a:pt x="72" y="47"/>
                  </a:cubicBezTo>
                  <a:cubicBezTo>
                    <a:pt x="72" y="46"/>
                    <a:pt x="72" y="45"/>
                    <a:pt x="72" y="44"/>
                  </a:cubicBezTo>
                  <a:cubicBezTo>
                    <a:pt x="72" y="43"/>
                    <a:pt x="72" y="42"/>
                    <a:pt x="71" y="40"/>
                  </a:cubicBezTo>
                  <a:cubicBezTo>
                    <a:pt x="70" y="39"/>
                    <a:pt x="69" y="37"/>
                    <a:pt x="66" y="37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5" y="37"/>
                    <a:pt x="64" y="37"/>
                  </a:cubicBezTo>
                  <a:cubicBezTo>
                    <a:pt x="63" y="38"/>
                    <a:pt x="62" y="39"/>
                    <a:pt x="62" y="40"/>
                  </a:cubicBezTo>
                  <a:cubicBezTo>
                    <a:pt x="61" y="41"/>
                    <a:pt x="61" y="42"/>
                    <a:pt x="61" y="43"/>
                  </a:cubicBezTo>
                  <a:cubicBezTo>
                    <a:pt x="60" y="46"/>
                    <a:pt x="60" y="50"/>
                    <a:pt x="60" y="54"/>
                  </a:cubicBezTo>
                  <a:cubicBezTo>
                    <a:pt x="60" y="58"/>
                    <a:pt x="60" y="63"/>
                    <a:pt x="61" y="67"/>
                  </a:cubicBezTo>
                  <a:cubicBezTo>
                    <a:pt x="61" y="67"/>
                    <a:pt x="61" y="68"/>
                    <a:pt x="62" y="69"/>
                  </a:cubicBezTo>
                  <a:cubicBezTo>
                    <a:pt x="61" y="70"/>
                    <a:pt x="61" y="71"/>
                    <a:pt x="60" y="72"/>
                  </a:cubicBezTo>
                  <a:cubicBezTo>
                    <a:pt x="59" y="72"/>
                    <a:pt x="58" y="73"/>
                    <a:pt x="57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5" y="65"/>
                    <a:pt x="54" y="56"/>
                    <a:pt x="51" y="48"/>
                  </a:cubicBezTo>
                  <a:cubicBezTo>
                    <a:pt x="50" y="45"/>
                    <a:pt x="49" y="42"/>
                    <a:pt x="46" y="40"/>
                  </a:cubicBezTo>
                  <a:cubicBezTo>
                    <a:pt x="45" y="39"/>
                    <a:pt x="43" y="39"/>
                    <a:pt x="42" y="39"/>
                  </a:cubicBezTo>
                  <a:cubicBezTo>
                    <a:pt x="40" y="39"/>
                    <a:pt x="38" y="39"/>
                    <a:pt x="37" y="40"/>
                  </a:cubicBezTo>
                  <a:cubicBezTo>
                    <a:pt x="34" y="42"/>
                    <a:pt x="33" y="45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51"/>
                    <a:pt x="34" y="53"/>
                    <a:pt x="35" y="55"/>
                  </a:cubicBezTo>
                  <a:cubicBezTo>
                    <a:pt x="39" y="62"/>
                    <a:pt x="43" y="68"/>
                    <a:pt x="49" y="73"/>
                  </a:cubicBezTo>
                  <a:cubicBezTo>
                    <a:pt x="50" y="74"/>
                    <a:pt x="52" y="76"/>
                    <a:pt x="54" y="76"/>
                  </a:cubicBezTo>
                  <a:cubicBezTo>
                    <a:pt x="56" y="88"/>
                    <a:pt x="57" y="99"/>
                    <a:pt x="57" y="110"/>
                  </a:cubicBezTo>
                  <a:cubicBezTo>
                    <a:pt x="52" y="111"/>
                    <a:pt x="47" y="112"/>
                    <a:pt x="43" y="114"/>
                  </a:cubicBezTo>
                  <a:cubicBezTo>
                    <a:pt x="42" y="114"/>
                    <a:pt x="42" y="114"/>
                    <a:pt x="42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41" y="114"/>
                    <a:pt x="41" y="114"/>
                    <a:pt x="41" y="114"/>
                  </a:cubicBezTo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46" y="0"/>
                    <a:pt x="34" y="7"/>
                    <a:pt x="26" y="16"/>
                  </a:cubicBezTo>
                  <a:cubicBezTo>
                    <a:pt x="19" y="26"/>
                    <a:pt x="14" y="38"/>
                    <a:pt x="14" y="51"/>
                  </a:cubicBezTo>
                  <a:cubicBezTo>
                    <a:pt x="14" y="59"/>
                    <a:pt x="16" y="67"/>
                    <a:pt x="20" y="75"/>
                  </a:cubicBezTo>
                  <a:cubicBezTo>
                    <a:pt x="22" y="79"/>
                    <a:pt x="25" y="83"/>
                    <a:pt x="27" y="87"/>
                  </a:cubicBezTo>
                  <a:cubicBezTo>
                    <a:pt x="30" y="91"/>
                    <a:pt x="32" y="95"/>
                    <a:pt x="32" y="99"/>
                  </a:cubicBezTo>
                  <a:cubicBezTo>
                    <a:pt x="33" y="100"/>
                    <a:pt x="32" y="102"/>
                    <a:pt x="33" y="104"/>
                  </a:cubicBezTo>
                  <a:cubicBezTo>
                    <a:pt x="33" y="109"/>
                    <a:pt x="35" y="112"/>
                    <a:pt x="38" y="115"/>
                  </a:cubicBezTo>
                  <a:cubicBezTo>
                    <a:pt x="39" y="117"/>
                    <a:pt x="39" y="118"/>
                    <a:pt x="39" y="120"/>
                  </a:cubicBezTo>
                  <a:cubicBezTo>
                    <a:pt x="39" y="121"/>
                    <a:pt x="39" y="121"/>
                    <a:pt x="39" y="122"/>
                  </a:cubicBezTo>
                  <a:cubicBezTo>
                    <a:pt x="39" y="123"/>
                    <a:pt x="39" y="124"/>
                    <a:pt x="39" y="125"/>
                  </a:cubicBezTo>
                  <a:cubicBezTo>
                    <a:pt x="39" y="126"/>
                    <a:pt x="39" y="127"/>
                    <a:pt x="39" y="128"/>
                  </a:cubicBezTo>
                  <a:cubicBezTo>
                    <a:pt x="39" y="129"/>
                    <a:pt x="39" y="129"/>
                    <a:pt x="40" y="130"/>
                  </a:cubicBezTo>
                  <a:cubicBezTo>
                    <a:pt x="40" y="130"/>
                    <a:pt x="40" y="131"/>
                    <a:pt x="40" y="131"/>
                  </a:cubicBezTo>
                  <a:cubicBezTo>
                    <a:pt x="40" y="132"/>
                    <a:pt x="39" y="134"/>
                    <a:pt x="39" y="135"/>
                  </a:cubicBezTo>
                  <a:cubicBezTo>
                    <a:pt x="39" y="136"/>
                    <a:pt x="39" y="136"/>
                    <a:pt x="39" y="136"/>
                  </a:cubicBezTo>
                  <a:cubicBezTo>
                    <a:pt x="39" y="136"/>
                    <a:pt x="39" y="136"/>
                    <a:pt x="39" y="135"/>
                  </a:cubicBezTo>
                  <a:cubicBezTo>
                    <a:pt x="38" y="133"/>
                    <a:pt x="36" y="132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4" y="131"/>
                    <a:pt x="34" y="131"/>
                    <a:pt x="34" y="131"/>
                  </a:cubicBezTo>
                  <a:cubicBezTo>
                    <a:pt x="33" y="130"/>
                    <a:pt x="33" y="130"/>
                    <a:pt x="32" y="130"/>
                  </a:cubicBezTo>
                  <a:cubicBezTo>
                    <a:pt x="32" y="130"/>
                    <a:pt x="32" y="130"/>
                    <a:pt x="32" y="130"/>
                  </a:cubicBezTo>
                  <a:cubicBezTo>
                    <a:pt x="30" y="130"/>
                    <a:pt x="28" y="131"/>
                    <a:pt x="26" y="132"/>
                  </a:cubicBezTo>
                  <a:cubicBezTo>
                    <a:pt x="24" y="134"/>
                    <a:pt x="23" y="135"/>
                    <a:pt x="22" y="137"/>
                  </a:cubicBezTo>
                  <a:cubicBezTo>
                    <a:pt x="14" y="151"/>
                    <a:pt x="11" y="162"/>
                    <a:pt x="4" y="175"/>
                  </a:cubicBezTo>
                  <a:cubicBezTo>
                    <a:pt x="3" y="176"/>
                    <a:pt x="3" y="177"/>
                    <a:pt x="2" y="178"/>
                  </a:cubicBezTo>
                  <a:cubicBezTo>
                    <a:pt x="2" y="180"/>
                    <a:pt x="1" y="181"/>
                    <a:pt x="1" y="182"/>
                  </a:cubicBezTo>
                  <a:cubicBezTo>
                    <a:pt x="0" y="183"/>
                    <a:pt x="0" y="184"/>
                    <a:pt x="0" y="185"/>
                  </a:cubicBezTo>
                  <a:cubicBezTo>
                    <a:pt x="0" y="187"/>
                    <a:pt x="1" y="189"/>
                    <a:pt x="1" y="191"/>
                  </a:cubicBezTo>
                  <a:cubicBezTo>
                    <a:pt x="3" y="195"/>
                    <a:pt x="5" y="200"/>
                    <a:pt x="7" y="204"/>
                  </a:cubicBezTo>
                  <a:cubicBezTo>
                    <a:pt x="9" y="208"/>
                    <a:pt x="10" y="211"/>
                    <a:pt x="12" y="215"/>
                  </a:cubicBezTo>
                  <a:cubicBezTo>
                    <a:pt x="12" y="217"/>
                    <a:pt x="13" y="220"/>
                    <a:pt x="14" y="222"/>
                  </a:cubicBezTo>
                  <a:cubicBezTo>
                    <a:pt x="15" y="225"/>
                    <a:pt x="16" y="228"/>
                    <a:pt x="16" y="230"/>
                  </a:cubicBezTo>
                  <a:cubicBezTo>
                    <a:pt x="17" y="234"/>
                    <a:pt x="17" y="238"/>
                    <a:pt x="20" y="241"/>
                  </a:cubicBezTo>
                  <a:cubicBezTo>
                    <a:pt x="21" y="243"/>
                    <a:pt x="23" y="247"/>
                    <a:pt x="27" y="253"/>
                  </a:cubicBezTo>
                  <a:cubicBezTo>
                    <a:pt x="30" y="259"/>
                    <a:pt x="35" y="266"/>
                    <a:pt x="40" y="273"/>
                  </a:cubicBezTo>
                  <a:cubicBezTo>
                    <a:pt x="40" y="276"/>
                    <a:pt x="40" y="279"/>
                    <a:pt x="40" y="282"/>
                  </a:cubicBezTo>
                  <a:cubicBezTo>
                    <a:pt x="37" y="282"/>
                    <a:pt x="35" y="283"/>
                    <a:pt x="34" y="285"/>
                  </a:cubicBezTo>
                  <a:cubicBezTo>
                    <a:pt x="32" y="286"/>
                    <a:pt x="32" y="288"/>
                    <a:pt x="32" y="289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0"/>
                    <a:pt x="32" y="290"/>
                  </a:cubicBezTo>
                  <a:cubicBezTo>
                    <a:pt x="32" y="290"/>
                    <a:pt x="32" y="291"/>
                    <a:pt x="32" y="291"/>
                  </a:cubicBezTo>
                  <a:cubicBezTo>
                    <a:pt x="32" y="293"/>
                    <a:pt x="32" y="295"/>
                    <a:pt x="32" y="297"/>
                  </a:cubicBezTo>
                  <a:cubicBezTo>
                    <a:pt x="31" y="298"/>
                    <a:pt x="29" y="298"/>
                    <a:pt x="28" y="299"/>
                  </a:cubicBezTo>
                  <a:cubicBezTo>
                    <a:pt x="27" y="300"/>
                    <a:pt x="26" y="302"/>
                    <a:pt x="26" y="303"/>
                  </a:cubicBezTo>
                  <a:cubicBezTo>
                    <a:pt x="26" y="304"/>
                    <a:pt x="26" y="305"/>
                    <a:pt x="26" y="305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5" y="316"/>
                    <a:pt x="24" y="327"/>
                    <a:pt x="24" y="337"/>
                  </a:cubicBezTo>
                  <a:cubicBezTo>
                    <a:pt x="24" y="338"/>
                    <a:pt x="25" y="339"/>
                    <a:pt x="26" y="339"/>
                  </a:cubicBezTo>
                  <a:cubicBezTo>
                    <a:pt x="26" y="339"/>
                    <a:pt x="26" y="339"/>
                    <a:pt x="26" y="339"/>
                  </a:cubicBezTo>
                  <a:cubicBezTo>
                    <a:pt x="27" y="339"/>
                    <a:pt x="28" y="338"/>
                    <a:pt x="28" y="337"/>
                  </a:cubicBezTo>
                  <a:cubicBezTo>
                    <a:pt x="28" y="328"/>
                    <a:pt x="29" y="318"/>
                    <a:pt x="29" y="308"/>
                  </a:cubicBezTo>
                  <a:cubicBezTo>
                    <a:pt x="30" y="309"/>
                    <a:pt x="31" y="309"/>
                    <a:pt x="32" y="309"/>
                  </a:cubicBezTo>
                  <a:cubicBezTo>
                    <a:pt x="32" y="310"/>
                    <a:pt x="32" y="310"/>
                    <a:pt x="32" y="310"/>
                  </a:cubicBezTo>
                  <a:cubicBezTo>
                    <a:pt x="32" y="311"/>
                    <a:pt x="33" y="311"/>
                    <a:pt x="34" y="311"/>
                  </a:cubicBezTo>
                  <a:cubicBezTo>
                    <a:pt x="34" y="311"/>
                    <a:pt x="34" y="311"/>
                    <a:pt x="34" y="311"/>
                  </a:cubicBezTo>
                  <a:cubicBezTo>
                    <a:pt x="34" y="311"/>
                    <a:pt x="35" y="311"/>
                    <a:pt x="35" y="311"/>
                  </a:cubicBezTo>
                  <a:cubicBezTo>
                    <a:pt x="43" y="313"/>
                    <a:pt x="51" y="314"/>
                    <a:pt x="60" y="314"/>
                  </a:cubicBezTo>
                  <a:cubicBezTo>
                    <a:pt x="64" y="314"/>
                    <a:pt x="69" y="314"/>
                    <a:pt x="74" y="313"/>
                  </a:cubicBezTo>
                  <a:cubicBezTo>
                    <a:pt x="75" y="313"/>
                    <a:pt x="76" y="313"/>
                    <a:pt x="77" y="313"/>
                  </a:cubicBezTo>
                  <a:cubicBezTo>
                    <a:pt x="77" y="314"/>
                    <a:pt x="76" y="315"/>
                    <a:pt x="75" y="316"/>
                  </a:cubicBezTo>
                  <a:cubicBezTo>
                    <a:pt x="76" y="317"/>
                    <a:pt x="76" y="317"/>
                    <a:pt x="76" y="317"/>
                  </a:cubicBezTo>
                  <a:cubicBezTo>
                    <a:pt x="77" y="316"/>
                    <a:pt x="79" y="314"/>
                    <a:pt x="80" y="313"/>
                  </a:cubicBezTo>
                  <a:cubicBezTo>
                    <a:pt x="81" y="313"/>
                    <a:pt x="83" y="313"/>
                    <a:pt x="84" y="312"/>
                  </a:cubicBezTo>
                  <a:cubicBezTo>
                    <a:pt x="82" y="314"/>
                    <a:pt x="81" y="316"/>
                    <a:pt x="79" y="319"/>
                  </a:cubicBezTo>
                  <a:cubicBezTo>
                    <a:pt x="80" y="320"/>
                    <a:pt x="80" y="320"/>
                    <a:pt x="80" y="320"/>
                  </a:cubicBezTo>
                  <a:cubicBezTo>
                    <a:pt x="82" y="317"/>
                    <a:pt x="85" y="314"/>
                    <a:pt x="87" y="312"/>
                  </a:cubicBezTo>
                  <a:cubicBezTo>
                    <a:pt x="90" y="311"/>
                    <a:pt x="92" y="311"/>
                    <a:pt x="95" y="310"/>
                  </a:cubicBezTo>
                  <a:cubicBezTo>
                    <a:pt x="90" y="315"/>
                    <a:pt x="85" y="321"/>
                    <a:pt x="81" y="327"/>
                  </a:cubicBezTo>
                  <a:cubicBezTo>
                    <a:pt x="82" y="328"/>
                    <a:pt x="82" y="328"/>
                    <a:pt x="82" y="328"/>
                  </a:cubicBezTo>
                  <a:cubicBezTo>
                    <a:pt x="88" y="321"/>
                    <a:pt x="93" y="315"/>
                    <a:pt x="99" y="308"/>
                  </a:cubicBezTo>
                  <a:cubicBezTo>
                    <a:pt x="99" y="308"/>
                    <a:pt x="100" y="308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1" y="307"/>
                    <a:pt x="101" y="307"/>
                  </a:cubicBezTo>
                  <a:cubicBezTo>
                    <a:pt x="101" y="307"/>
                    <a:pt x="102" y="307"/>
                    <a:pt x="102" y="306"/>
                  </a:cubicBezTo>
                  <a:cubicBezTo>
                    <a:pt x="103" y="306"/>
                    <a:pt x="103" y="306"/>
                    <a:pt x="103" y="306"/>
                  </a:cubicBezTo>
                  <a:cubicBezTo>
                    <a:pt x="103" y="307"/>
                    <a:pt x="103" y="307"/>
                    <a:pt x="103" y="308"/>
                  </a:cubicBezTo>
                  <a:cubicBezTo>
                    <a:pt x="102" y="308"/>
                    <a:pt x="102" y="308"/>
                    <a:pt x="102" y="308"/>
                  </a:cubicBezTo>
                  <a:cubicBezTo>
                    <a:pt x="96" y="315"/>
                    <a:pt x="90" y="322"/>
                    <a:pt x="84" y="329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84" y="330"/>
                    <a:pt x="84" y="330"/>
                    <a:pt x="84" y="330"/>
                  </a:cubicBezTo>
                  <a:cubicBezTo>
                    <a:pt x="84" y="332"/>
                    <a:pt x="84" y="332"/>
                    <a:pt x="84" y="332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6" y="331"/>
                    <a:pt x="86" y="331"/>
                    <a:pt x="86" y="331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92" y="324"/>
                    <a:pt x="97" y="317"/>
                    <a:pt x="103" y="310"/>
                  </a:cubicBezTo>
                  <a:cubicBezTo>
                    <a:pt x="103" y="318"/>
                    <a:pt x="103" y="326"/>
                    <a:pt x="103" y="334"/>
                  </a:cubicBezTo>
                  <a:cubicBezTo>
                    <a:pt x="103" y="335"/>
                    <a:pt x="103" y="337"/>
                    <a:pt x="103" y="339"/>
                  </a:cubicBezTo>
                  <a:cubicBezTo>
                    <a:pt x="102" y="338"/>
                    <a:pt x="102" y="338"/>
                    <a:pt x="102" y="338"/>
                  </a:cubicBezTo>
                  <a:cubicBezTo>
                    <a:pt x="99" y="340"/>
                    <a:pt x="97" y="343"/>
                    <a:pt x="96" y="347"/>
                  </a:cubicBezTo>
                  <a:cubicBezTo>
                    <a:pt x="98" y="347"/>
                    <a:pt x="98" y="347"/>
                    <a:pt x="98" y="347"/>
                  </a:cubicBezTo>
                  <a:cubicBezTo>
                    <a:pt x="99" y="344"/>
                    <a:pt x="101" y="342"/>
                    <a:pt x="103" y="339"/>
                  </a:cubicBezTo>
                  <a:cubicBezTo>
                    <a:pt x="103" y="340"/>
                    <a:pt x="103" y="341"/>
                    <a:pt x="103" y="341"/>
                  </a:cubicBezTo>
                  <a:cubicBezTo>
                    <a:pt x="103" y="342"/>
                    <a:pt x="104" y="343"/>
                    <a:pt x="105" y="343"/>
                  </a:cubicBezTo>
                  <a:cubicBezTo>
                    <a:pt x="105" y="343"/>
                    <a:pt x="105" y="343"/>
                    <a:pt x="105" y="343"/>
                  </a:cubicBezTo>
                  <a:cubicBezTo>
                    <a:pt x="106" y="343"/>
                    <a:pt x="106" y="342"/>
                    <a:pt x="106" y="341"/>
                  </a:cubicBezTo>
                  <a:cubicBezTo>
                    <a:pt x="106" y="339"/>
                    <a:pt x="106" y="336"/>
                    <a:pt x="106" y="334"/>
                  </a:cubicBezTo>
                  <a:cubicBezTo>
                    <a:pt x="106" y="326"/>
                    <a:pt x="106" y="318"/>
                    <a:pt x="106" y="310"/>
                  </a:cubicBezTo>
                  <a:cubicBezTo>
                    <a:pt x="106" y="307"/>
                    <a:pt x="106" y="305"/>
                    <a:pt x="106" y="302"/>
                  </a:cubicBezTo>
                  <a:cubicBezTo>
                    <a:pt x="107" y="302"/>
                    <a:pt x="107" y="301"/>
                    <a:pt x="107" y="300"/>
                  </a:cubicBezTo>
                  <a:cubicBezTo>
                    <a:pt x="107" y="299"/>
                    <a:pt x="107" y="299"/>
                    <a:pt x="106" y="298"/>
                  </a:cubicBezTo>
                  <a:cubicBezTo>
                    <a:pt x="106" y="298"/>
                    <a:pt x="106" y="297"/>
                    <a:pt x="105" y="296"/>
                  </a:cubicBezTo>
                  <a:cubicBezTo>
                    <a:pt x="105" y="296"/>
                    <a:pt x="104" y="296"/>
                    <a:pt x="103" y="295"/>
                  </a:cubicBezTo>
                  <a:cubicBezTo>
                    <a:pt x="103" y="294"/>
                    <a:pt x="104" y="292"/>
                    <a:pt x="104" y="290"/>
                  </a:cubicBezTo>
                  <a:cubicBezTo>
                    <a:pt x="104" y="289"/>
                    <a:pt x="104" y="289"/>
                    <a:pt x="104" y="289"/>
                  </a:cubicBezTo>
                  <a:cubicBezTo>
                    <a:pt x="104" y="287"/>
                    <a:pt x="103" y="285"/>
                    <a:pt x="102" y="284"/>
                  </a:cubicBezTo>
                  <a:cubicBezTo>
                    <a:pt x="100" y="282"/>
                    <a:pt x="98" y="280"/>
                    <a:pt x="95" y="280"/>
                  </a:cubicBezTo>
                  <a:cubicBezTo>
                    <a:pt x="96" y="277"/>
                    <a:pt x="96" y="275"/>
                    <a:pt x="96" y="272"/>
                  </a:cubicBezTo>
                  <a:cubicBezTo>
                    <a:pt x="96" y="272"/>
                    <a:pt x="96" y="272"/>
                    <a:pt x="96" y="272"/>
                  </a:cubicBezTo>
                  <a:cubicBezTo>
                    <a:pt x="97" y="268"/>
                    <a:pt x="99" y="265"/>
                    <a:pt x="101" y="261"/>
                  </a:cubicBezTo>
                  <a:cubicBezTo>
                    <a:pt x="104" y="256"/>
                    <a:pt x="106" y="251"/>
                    <a:pt x="106" y="244"/>
                  </a:cubicBezTo>
                  <a:cubicBezTo>
                    <a:pt x="106" y="241"/>
                    <a:pt x="106" y="238"/>
                    <a:pt x="105" y="235"/>
                  </a:cubicBezTo>
                  <a:cubicBezTo>
                    <a:pt x="102" y="219"/>
                    <a:pt x="97" y="211"/>
                    <a:pt x="92" y="196"/>
                  </a:cubicBezTo>
                  <a:cubicBezTo>
                    <a:pt x="90" y="187"/>
                    <a:pt x="88" y="178"/>
                    <a:pt x="88" y="169"/>
                  </a:cubicBezTo>
                  <a:cubicBezTo>
                    <a:pt x="88" y="166"/>
                    <a:pt x="88" y="164"/>
                    <a:pt x="88" y="162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88" y="160"/>
                    <a:pt x="87" y="158"/>
                    <a:pt x="85" y="156"/>
                  </a:cubicBezTo>
                  <a:cubicBezTo>
                    <a:pt x="84" y="155"/>
                    <a:pt x="81" y="154"/>
                    <a:pt x="79" y="154"/>
                  </a:cubicBezTo>
                  <a:cubicBezTo>
                    <a:pt x="79" y="154"/>
                    <a:pt x="79" y="154"/>
                    <a:pt x="79" y="154"/>
                  </a:cubicBezTo>
                  <a:cubicBezTo>
                    <a:pt x="78" y="154"/>
                    <a:pt x="77" y="154"/>
                    <a:pt x="77" y="154"/>
                  </a:cubicBezTo>
                  <a:cubicBezTo>
                    <a:pt x="78" y="153"/>
                    <a:pt x="79" y="152"/>
                    <a:pt x="80" y="151"/>
                  </a:cubicBezTo>
                  <a:cubicBezTo>
                    <a:pt x="80" y="150"/>
                    <a:pt x="81" y="149"/>
                    <a:pt x="82" y="148"/>
                  </a:cubicBezTo>
                  <a:cubicBezTo>
                    <a:pt x="82" y="147"/>
                    <a:pt x="83" y="145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4"/>
                    <a:pt x="83" y="144"/>
                    <a:pt x="83" y="144"/>
                  </a:cubicBezTo>
                  <a:cubicBezTo>
                    <a:pt x="83" y="143"/>
                    <a:pt x="84" y="143"/>
                    <a:pt x="84" y="142"/>
                  </a:cubicBezTo>
                  <a:cubicBezTo>
                    <a:pt x="84" y="141"/>
                    <a:pt x="83" y="141"/>
                    <a:pt x="83" y="140"/>
                  </a:cubicBezTo>
                  <a:cubicBezTo>
                    <a:pt x="84" y="140"/>
                    <a:pt x="85" y="139"/>
                    <a:pt x="84" y="138"/>
                  </a:cubicBezTo>
                  <a:cubicBezTo>
                    <a:pt x="84" y="137"/>
                    <a:pt x="84" y="137"/>
                    <a:pt x="83" y="137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84" y="135"/>
                    <a:pt x="84" y="135"/>
                    <a:pt x="84" y="135"/>
                  </a:cubicBezTo>
                  <a:cubicBezTo>
                    <a:pt x="84" y="134"/>
                    <a:pt x="83" y="134"/>
                    <a:pt x="83" y="133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3"/>
                    <a:pt x="82" y="133"/>
                    <a:pt x="82" y="133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2" y="132"/>
                    <a:pt x="82" y="132"/>
                    <a:pt x="82" y="132"/>
                  </a:cubicBezTo>
                  <a:cubicBezTo>
                    <a:pt x="83" y="132"/>
                    <a:pt x="84" y="131"/>
                    <a:pt x="84" y="130"/>
                  </a:cubicBezTo>
                  <a:cubicBezTo>
                    <a:pt x="84" y="129"/>
                    <a:pt x="84" y="129"/>
                    <a:pt x="84" y="129"/>
                  </a:cubicBezTo>
                  <a:cubicBezTo>
                    <a:pt x="84" y="128"/>
                    <a:pt x="83" y="127"/>
                    <a:pt x="83" y="127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3" y="125"/>
                    <a:pt x="83" y="125"/>
                  </a:cubicBezTo>
                  <a:cubicBezTo>
                    <a:pt x="83" y="124"/>
                    <a:pt x="83" y="124"/>
                    <a:pt x="83" y="123"/>
                  </a:cubicBezTo>
                  <a:cubicBezTo>
                    <a:pt x="83" y="123"/>
                    <a:pt x="83" y="123"/>
                    <a:pt x="83" y="123"/>
                  </a:cubicBezTo>
                  <a:cubicBezTo>
                    <a:pt x="83" y="121"/>
                    <a:pt x="83" y="119"/>
                    <a:pt x="83" y="118"/>
                  </a:cubicBezTo>
                  <a:cubicBezTo>
                    <a:pt x="83" y="117"/>
                    <a:pt x="83" y="117"/>
                    <a:pt x="83" y="117"/>
                  </a:cubicBezTo>
                  <a:cubicBezTo>
                    <a:pt x="86" y="114"/>
                    <a:pt x="88" y="111"/>
                    <a:pt x="89" y="107"/>
                  </a:cubicBezTo>
                  <a:cubicBezTo>
                    <a:pt x="90" y="104"/>
                    <a:pt x="90" y="100"/>
                    <a:pt x="91" y="98"/>
                  </a:cubicBezTo>
                  <a:cubicBezTo>
                    <a:pt x="93" y="92"/>
                    <a:pt x="94" y="88"/>
                    <a:pt x="99" y="80"/>
                  </a:cubicBezTo>
                  <a:cubicBezTo>
                    <a:pt x="105" y="73"/>
                    <a:pt x="109" y="60"/>
                    <a:pt x="109" y="47"/>
                  </a:cubicBezTo>
                  <a:cubicBezTo>
                    <a:pt x="109" y="36"/>
                    <a:pt x="106" y="25"/>
                    <a:pt x="99" y="16"/>
                  </a:cubicBezTo>
                  <a:cubicBezTo>
                    <a:pt x="91" y="7"/>
                    <a:pt x="80" y="1"/>
                    <a:pt x="62" y="0"/>
                  </a:cubicBezTo>
                  <a:cubicBezTo>
                    <a:pt x="62" y="0"/>
                    <a:pt x="61" y="0"/>
                    <a:pt x="6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861"/>
            <p:cNvSpPr/>
            <p:nvPr/>
          </p:nvSpPr>
          <p:spPr bwMode="auto">
            <a:xfrm>
              <a:off x="2519" y="754"/>
              <a:ext cx="14" cy="95"/>
            </a:xfrm>
            <a:custGeom>
              <a:avLst/>
              <a:gdLst>
                <a:gd name="T0" fmla="*/ 2 w 6"/>
                <a:gd name="T1" fmla="*/ 0 h 40"/>
                <a:gd name="T2" fmla="*/ 2 w 6"/>
                <a:gd name="T3" fmla="*/ 0 h 40"/>
                <a:gd name="T4" fmla="*/ 0 w 6"/>
                <a:gd name="T5" fmla="*/ 1 h 40"/>
                <a:gd name="T6" fmla="*/ 0 w 6"/>
                <a:gd name="T7" fmla="*/ 8 h 40"/>
                <a:gd name="T8" fmla="*/ 2 w 6"/>
                <a:gd name="T9" fmla="*/ 39 h 40"/>
                <a:gd name="T10" fmla="*/ 4 w 6"/>
                <a:gd name="T11" fmla="*/ 40 h 40"/>
                <a:gd name="T12" fmla="*/ 4 w 6"/>
                <a:gd name="T13" fmla="*/ 40 h 40"/>
                <a:gd name="T14" fmla="*/ 6 w 6"/>
                <a:gd name="T15" fmla="*/ 38 h 40"/>
                <a:gd name="T16" fmla="*/ 4 w 6"/>
                <a:gd name="T17" fmla="*/ 8 h 40"/>
                <a:gd name="T18" fmla="*/ 4 w 6"/>
                <a:gd name="T19" fmla="*/ 2 h 40"/>
                <a:gd name="T20" fmla="*/ 2 w 6"/>
                <a:gd name="T2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4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0" y="18"/>
                    <a:pt x="1" y="29"/>
                    <a:pt x="2" y="39"/>
                  </a:cubicBezTo>
                  <a:cubicBezTo>
                    <a:pt x="2" y="40"/>
                    <a:pt x="3" y="40"/>
                    <a:pt x="4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5" y="40"/>
                    <a:pt x="6" y="39"/>
                    <a:pt x="6" y="38"/>
                  </a:cubicBezTo>
                  <a:cubicBezTo>
                    <a:pt x="4" y="28"/>
                    <a:pt x="4" y="18"/>
                    <a:pt x="4" y="8"/>
                  </a:cubicBezTo>
                  <a:cubicBezTo>
                    <a:pt x="4" y="6"/>
                    <a:pt x="4" y="4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862"/>
            <p:cNvSpPr/>
            <p:nvPr/>
          </p:nvSpPr>
          <p:spPr bwMode="auto">
            <a:xfrm>
              <a:off x="2637" y="818"/>
              <a:ext cx="64" cy="48"/>
            </a:xfrm>
            <a:custGeom>
              <a:avLst/>
              <a:gdLst>
                <a:gd name="T0" fmla="*/ 25 w 27"/>
                <a:gd name="T1" fmla="*/ 0 h 20"/>
                <a:gd name="T2" fmla="*/ 24 w 27"/>
                <a:gd name="T3" fmla="*/ 1 h 20"/>
                <a:gd name="T4" fmla="*/ 1 w 27"/>
                <a:gd name="T5" fmla="*/ 17 h 20"/>
                <a:gd name="T6" fmla="*/ 0 w 27"/>
                <a:gd name="T7" fmla="*/ 20 h 20"/>
                <a:gd name="T8" fmla="*/ 2 w 27"/>
                <a:gd name="T9" fmla="*/ 20 h 20"/>
                <a:gd name="T10" fmla="*/ 3 w 27"/>
                <a:gd name="T11" fmla="*/ 20 h 20"/>
                <a:gd name="T12" fmla="*/ 26 w 27"/>
                <a:gd name="T13" fmla="*/ 3 h 20"/>
                <a:gd name="T14" fmla="*/ 26 w 27"/>
                <a:gd name="T15" fmla="*/ 1 h 20"/>
                <a:gd name="T16" fmla="*/ 25 w 27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20">
                  <a:moveTo>
                    <a:pt x="25" y="0"/>
                  </a:moveTo>
                  <a:cubicBezTo>
                    <a:pt x="24" y="0"/>
                    <a:pt x="24" y="0"/>
                    <a:pt x="24" y="1"/>
                  </a:cubicBezTo>
                  <a:cubicBezTo>
                    <a:pt x="16" y="6"/>
                    <a:pt x="8" y="12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0"/>
                    <a:pt x="1" y="20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11" y="14"/>
                    <a:pt x="18" y="9"/>
                    <a:pt x="26" y="3"/>
                  </a:cubicBezTo>
                  <a:cubicBezTo>
                    <a:pt x="27" y="3"/>
                    <a:pt x="27" y="2"/>
                    <a:pt x="26" y="1"/>
                  </a:cubicBezTo>
                  <a:cubicBezTo>
                    <a:pt x="26" y="0"/>
                    <a:pt x="25" y="0"/>
                    <a:pt x="2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863"/>
            <p:cNvSpPr/>
            <p:nvPr/>
          </p:nvSpPr>
          <p:spPr bwMode="auto">
            <a:xfrm>
              <a:off x="2678" y="944"/>
              <a:ext cx="66" cy="23"/>
            </a:xfrm>
            <a:custGeom>
              <a:avLst/>
              <a:gdLst>
                <a:gd name="T0" fmla="*/ 26 w 28"/>
                <a:gd name="T1" fmla="*/ 0 h 10"/>
                <a:gd name="T2" fmla="*/ 26 w 28"/>
                <a:gd name="T3" fmla="*/ 0 h 10"/>
                <a:gd name="T4" fmla="*/ 2 w 28"/>
                <a:gd name="T5" fmla="*/ 6 h 10"/>
                <a:gd name="T6" fmla="*/ 0 w 28"/>
                <a:gd name="T7" fmla="*/ 8 h 10"/>
                <a:gd name="T8" fmla="*/ 2 w 28"/>
                <a:gd name="T9" fmla="*/ 10 h 10"/>
                <a:gd name="T10" fmla="*/ 2 w 28"/>
                <a:gd name="T11" fmla="*/ 10 h 10"/>
                <a:gd name="T12" fmla="*/ 27 w 28"/>
                <a:gd name="T13" fmla="*/ 4 h 10"/>
                <a:gd name="T14" fmla="*/ 28 w 28"/>
                <a:gd name="T15" fmla="*/ 1 h 10"/>
                <a:gd name="T16" fmla="*/ 26 w 28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10">
                  <a:moveTo>
                    <a:pt x="26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8" y="4"/>
                    <a:pt x="10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0" y="10"/>
                    <a:pt x="19" y="8"/>
                    <a:pt x="27" y="4"/>
                  </a:cubicBezTo>
                  <a:cubicBezTo>
                    <a:pt x="28" y="3"/>
                    <a:pt x="28" y="2"/>
                    <a:pt x="28" y="1"/>
                  </a:cubicBezTo>
                  <a:cubicBezTo>
                    <a:pt x="28" y="1"/>
                    <a:pt x="27" y="0"/>
                    <a:pt x="26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864"/>
            <p:cNvSpPr/>
            <p:nvPr/>
          </p:nvSpPr>
          <p:spPr bwMode="auto">
            <a:xfrm>
              <a:off x="2668" y="1048"/>
              <a:ext cx="55" cy="47"/>
            </a:xfrm>
            <a:custGeom>
              <a:avLst/>
              <a:gdLst>
                <a:gd name="T0" fmla="*/ 2 w 23"/>
                <a:gd name="T1" fmla="*/ 0 h 20"/>
                <a:gd name="T2" fmla="*/ 1 w 23"/>
                <a:gd name="T3" fmla="*/ 1 h 20"/>
                <a:gd name="T4" fmla="*/ 1 w 23"/>
                <a:gd name="T5" fmla="*/ 3 h 20"/>
                <a:gd name="T6" fmla="*/ 20 w 23"/>
                <a:gd name="T7" fmla="*/ 19 h 20"/>
                <a:gd name="T8" fmla="*/ 21 w 23"/>
                <a:gd name="T9" fmla="*/ 20 h 20"/>
                <a:gd name="T10" fmla="*/ 22 w 23"/>
                <a:gd name="T11" fmla="*/ 19 h 20"/>
                <a:gd name="T12" fmla="*/ 22 w 23"/>
                <a:gd name="T13" fmla="*/ 17 h 20"/>
                <a:gd name="T14" fmla="*/ 3 w 23"/>
                <a:gd name="T15" fmla="*/ 1 h 20"/>
                <a:gd name="T16" fmla="*/ 2 w 23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0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" y="9"/>
                    <a:pt x="14" y="14"/>
                    <a:pt x="20" y="19"/>
                  </a:cubicBezTo>
                  <a:cubicBezTo>
                    <a:pt x="20" y="20"/>
                    <a:pt x="21" y="20"/>
                    <a:pt x="21" y="20"/>
                  </a:cubicBezTo>
                  <a:cubicBezTo>
                    <a:pt x="22" y="20"/>
                    <a:pt x="22" y="19"/>
                    <a:pt x="22" y="19"/>
                  </a:cubicBezTo>
                  <a:cubicBezTo>
                    <a:pt x="23" y="18"/>
                    <a:pt x="23" y="17"/>
                    <a:pt x="22" y="17"/>
                  </a:cubicBezTo>
                  <a:cubicBezTo>
                    <a:pt x="16" y="11"/>
                    <a:pt x="10" y="6"/>
                    <a:pt x="3" y="1"/>
                  </a:cubicBezTo>
                  <a:cubicBezTo>
                    <a:pt x="3" y="0"/>
                    <a:pt x="3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865"/>
            <p:cNvSpPr/>
            <p:nvPr/>
          </p:nvSpPr>
          <p:spPr bwMode="auto">
            <a:xfrm>
              <a:off x="2372" y="818"/>
              <a:ext cx="52" cy="50"/>
            </a:xfrm>
            <a:custGeom>
              <a:avLst/>
              <a:gdLst>
                <a:gd name="T0" fmla="*/ 2 w 22"/>
                <a:gd name="T1" fmla="*/ 0 h 21"/>
                <a:gd name="T2" fmla="*/ 1 w 22"/>
                <a:gd name="T3" fmla="*/ 1 h 21"/>
                <a:gd name="T4" fmla="*/ 1 w 22"/>
                <a:gd name="T5" fmla="*/ 3 h 21"/>
                <a:gd name="T6" fmla="*/ 18 w 22"/>
                <a:gd name="T7" fmla="*/ 21 h 21"/>
                <a:gd name="T8" fmla="*/ 20 w 22"/>
                <a:gd name="T9" fmla="*/ 21 h 21"/>
                <a:gd name="T10" fmla="*/ 21 w 22"/>
                <a:gd name="T11" fmla="*/ 21 h 21"/>
                <a:gd name="T12" fmla="*/ 21 w 22"/>
                <a:gd name="T13" fmla="*/ 19 h 21"/>
                <a:gd name="T14" fmla="*/ 3 w 22"/>
                <a:gd name="T15" fmla="*/ 0 h 21"/>
                <a:gd name="T16" fmla="*/ 2 w 22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" y="8"/>
                    <a:pt x="14" y="14"/>
                    <a:pt x="18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0"/>
                    <a:pt x="21" y="19"/>
                  </a:cubicBezTo>
                  <a:cubicBezTo>
                    <a:pt x="17" y="11"/>
                    <a:pt x="10" y="5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866"/>
            <p:cNvSpPr/>
            <p:nvPr/>
          </p:nvSpPr>
          <p:spPr bwMode="auto">
            <a:xfrm>
              <a:off x="2332" y="948"/>
              <a:ext cx="64" cy="22"/>
            </a:xfrm>
            <a:custGeom>
              <a:avLst/>
              <a:gdLst>
                <a:gd name="T0" fmla="*/ 2 w 27"/>
                <a:gd name="T1" fmla="*/ 0 h 9"/>
                <a:gd name="T2" fmla="*/ 1 w 27"/>
                <a:gd name="T3" fmla="*/ 1 h 9"/>
                <a:gd name="T4" fmla="*/ 2 w 27"/>
                <a:gd name="T5" fmla="*/ 3 h 9"/>
                <a:gd name="T6" fmla="*/ 24 w 27"/>
                <a:gd name="T7" fmla="*/ 9 h 9"/>
                <a:gd name="T8" fmla="*/ 25 w 27"/>
                <a:gd name="T9" fmla="*/ 9 h 9"/>
                <a:gd name="T10" fmla="*/ 27 w 27"/>
                <a:gd name="T11" fmla="*/ 8 h 9"/>
                <a:gd name="T12" fmla="*/ 26 w 27"/>
                <a:gd name="T13" fmla="*/ 5 h 9"/>
                <a:gd name="T14" fmla="*/ 3 w 27"/>
                <a:gd name="T15" fmla="*/ 0 h 9"/>
                <a:gd name="T16" fmla="*/ 2 w 27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9">
                  <a:moveTo>
                    <a:pt x="2" y="0"/>
                  </a:moveTo>
                  <a:cubicBezTo>
                    <a:pt x="1" y="0"/>
                    <a:pt x="1" y="0"/>
                    <a:pt x="1" y="1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10" y="4"/>
                    <a:pt x="17" y="6"/>
                    <a:pt x="24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6" y="8"/>
                    <a:pt x="27" y="8"/>
                  </a:cubicBezTo>
                  <a:cubicBezTo>
                    <a:pt x="27" y="7"/>
                    <a:pt x="27" y="6"/>
                    <a:pt x="26" y="5"/>
                  </a:cubicBezTo>
                  <a:cubicBezTo>
                    <a:pt x="18" y="3"/>
                    <a:pt x="10" y="1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867"/>
            <p:cNvSpPr/>
            <p:nvPr/>
          </p:nvSpPr>
          <p:spPr bwMode="auto">
            <a:xfrm>
              <a:off x="2351" y="1067"/>
              <a:ext cx="59" cy="49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0 h 21"/>
                <a:gd name="T4" fmla="*/ 12 w 25"/>
                <a:gd name="T5" fmla="*/ 9 h 21"/>
                <a:gd name="T6" fmla="*/ 1 w 25"/>
                <a:gd name="T7" fmla="*/ 18 h 21"/>
                <a:gd name="T8" fmla="*/ 1 w 25"/>
                <a:gd name="T9" fmla="*/ 21 h 21"/>
                <a:gd name="T10" fmla="*/ 2 w 25"/>
                <a:gd name="T11" fmla="*/ 21 h 21"/>
                <a:gd name="T12" fmla="*/ 4 w 25"/>
                <a:gd name="T13" fmla="*/ 21 h 21"/>
                <a:gd name="T14" fmla="*/ 14 w 25"/>
                <a:gd name="T15" fmla="*/ 12 h 21"/>
                <a:gd name="T16" fmla="*/ 24 w 25"/>
                <a:gd name="T17" fmla="*/ 3 h 21"/>
                <a:gd name="T18" fmla="*/ 24 w 25"/>
                <a:gd name="T19" fmla="*/ 0 h 21"/>
                <a:gd name="T20" fmla="*/ 23 w 25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8" y="4"/>
                    <a:pt x="15" y="7"/>
                    <a:pt x="12" y="9"/>
                  </a:cubicBezTo>
                  <a:cubicBezTo>
                    <a:pt x="8" y="11"/>
                    <a:pt x="5" y="14"/>
                    <a:pt x="1" y="18"/>
                  </a:cubicBezTo>
                  <a:cubicBezTo>
                    <a:pt x="0" y="19"/>
                    <a:pt x="1" y="20"/>
                    <a:pt x="1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1"/>
                    <a:pt x="4" y="21"/>
                  </a:cubicBezTo>
                  <a:cubicBezTo>
                    <a:pt x="8" y="16"/>
                    <a:pt x="11" y="14"/>
                    <a:pt x="14" y="12"/>
                  </a:cubicBezTo>
                  <a:cubicBezTo>
                    <a:pt x="17" y="10"/>
                    <a:pt x="20" y="7"/>
                    <a:pt x="24" y="3"/>
                  </a:cubicBezTo>
                  <a:cubicBezTo>
                    <a:pt x="25" y="2"/>
                    <a:pt x="25" y="1"/>
                    <a:pt x="24" y="0"/>
                  </a:cubicBezTo>
                  <a:cubicBezTo>
                    <a:pt x="24" y="0"/>
                    <a:pt x="23" y="0"/>
                    <a:pt x="2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Rectangle 868"/>
            <p:cNvSpPr>
              <a:spLocks noChangeArrowheads="1"/>
            </p:cNvSpPr>
            <p:nvPr/>
          </p:nvSpPr>
          <p:spPr bwMode="auto">
            <a:xfrm>
              <a:off x="2469" y="1183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869"/>
            <p:cNvSpPr/>
            <p:nvPr/>
          </p:nvSpPr>
          <p:spPr bwMode="auto">
            <a:xfrm>
              <a:off x="2469" y="118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870"/>
            <p:cNvSpPr/>
            <p:nvPr/>
          </p:nvSpPr>
          <p:spPr bwMode="auto">
            <a:xfrm>
              <a:off x="2585" y="1618"/>
              <a:ext cx="45" cy="59"/>
            </a:xfrm>
            <a:custGeom>
              <a:avLst/>
              <a:gdLst>
                <a:gd name="T0" fmla="*/ 18 w 19"/>
                <a:gd name="T1" fmla="*/ 0 h 25"/>
                <a:gd name="T2" fmla="*/ 0 w 19"/>
                <a:gd name="T3" fmla="*/ 24 h 25"/>
                <a:gd name="T4" fmla="*/ 2 w 19"/>
                <a:gd name="T5" fmla="*/ 25 h 25"/>
                <a:gd name="T6" fmla="*/ 19 w 19"/>
                <a:gd name="T7" fmla="*/ 1 h 25"/>
                <a:gd name="T8" fmla="*/ 18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0"/>
                  </a:moveTo>
                  <a:cubicBezTo>
                    <a:pt x="12" y="8"/>
                    <a:pt x="6" y="16"/>
                    <a:pt x="0" y="24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8" y="17"/>
                    <a:pt x="14" y="9"/>
                    <a:pt x="19" y="1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871"/>
            <p:cNvSpPr/>
            <p:nvPr/>
          </p:nvSpPr>
          <p:spPr bwMode="auto">
            <a:xfrm>
              <a:off x="2592" y="1639"/>
              <a:ext cx="38" cy="48"/>
            </a:xfrm>
            <a:custGeom>
              <a:avLst/>
              <a:gdLst>
                <a:gd name="T0" fmla="*/ 15 w 16"/>
                <a:gd name="T1" fmla="*/ 0 h 20"/>
                <a:gd name="T2" fmla="*/ 0 w 16"/>
                <a:gd name="T3" fmla="*/ 19 h 20"/>
                <a:gd name="T4" fmla="*/ 2 w 16"/>
                <a:gd name="T5" fmla="*/ 20 h 20"/>
                <a:gd name="T6" fmla="*/ 16 w 16"/>
                <a:gd name="T7" fmla="*/ 1 h 20"/>
                <a:gd name="T8" fmla="*/ 15 w 1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0">
                  <a:moveTo>
                    <a:pt x="15" y="0"/>
                  </a:moveTo>
                  <a:cubicBezTo>
                    <a:pt x="10" y="7"/>
                    <a:pt x="5" y="13"/>
                    <a:pt x="0" y="19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6" y="14"/>
                    <a:pt x="11" y="8"/>
                    <a:pt x="16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872"/>
            <p:cNvSpPr/>
            <p:nvPr/>
          </p:nvSpPr>
          <p:spPr bwMode="auto">
            <a:xfrm>
              <a:off x="2602" y="1658"/>
              <a:ext cx="28" cy="41"/>
            </a:xfrm>
            <a:custGeom>
              <a:avLst/>
              <a:gdLst>
                <a:gd name="T0" fmla="*/ 10 w 12"/>
                <a:gd name="T1" fmla="*/ 0 h 17"/>
                <a:gd name="T2" fmla="*/ 1 w 12"/>
                <a:gd name="T3" fmla="*/ 12 h 17"/>
                <a:gd name="T4" fmla="*/ 1 w 12"/>
                <a:gd name="T5" fmla="*/ 13 h 17"/>
                <a:gd name="T6" fmla="*/ 1 w 12"/>
                <a:gd name="T7" fmla="*/ 14 h 17"/>
                <a:gd name="T8" fmla="*/ 0 w 12"/>
                <a:gd name="T9" fmla="*/ 17 h 17"/>
                <a:gd name="T10" fmla="*/ 2 w 12"/>
                <a:gd name="T11" fmla="*/ 14 h 17"/>
                <a:gd name="T12" fmla="*/ 2 w 12"/>
                <a:gd name="T13" fmla="*/ 14 h 17"/>
                <a:gd name="T14" fmla="*/ 3 w 12"/>
                <a:gd name="T15" fmla="*/ 14 h 17"/>
                <a:gd name="T16" fmla="*/ 12 w 12"/>
                <a:gd name="T17" fmla="*/ 1 h 17"/>
                <a:gd name="T18" fmla="*/ 10 w 12"/>
                <a:gd name="T1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7">
                  <a:moveTo>
                    <a:pt x="10" y="0"/>
                  </a:moveTo>
                  <a:cubicBezTo>
                    <a:pt x="8" y="5"/>
                    <a:pt x="5" y="9"/>
                    <a:pt x="1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0"/>
                    <a:pt x="9" y="5"/>
                    <a:pt x="12" y="1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873"/>
            <p:cNvSpPr>
              <a:spLocks noEditPoints="1"/>
            </p:cNvSpPr>
            <p:nvPr/>
          </p:nvSpPr>
          <p:spPr bwMode="auto">
            <a:xfrm>
              <a:off x="2706" y="2020"/>
              <a:ext cx="367" cy="486"/>
            </a:xfrm>
            <a:custGeom>
              <a:avLst/>
              <a:gdLst>
                <a:gd name="T0" fmla="*/ 125 w 155"/>
                <a:gd name="T1" fmla="*/ 178 h 205"/>
                <a:gd name="T2" fmla="*/ 124 w 155"/>
                <a:gd name="T3" fmla="*/ 189 h 205"/>
                <a:gd name="T4" fmla="*/ 115 w 155"/>
                <a:gd name="T5" fmla="*/ 187 h 205"/>
                <a:gd name="T6" fmla="*/ 60 w 155"/>
                <a:gd name="T7" fmla="*/ 175 h 205"/>
                <a:gd name="T8" fmla="*/ 71 w 155"/>
                <a:gd name="T9" fmla="*/ 158 h 205"/>
                <a:gd name="T10" fmla="*/ 73 w 155"/>
                <a:gd name="T11" fmla="*/ 158 h 205"/>
                <a:gd name="T12" fmla="*/ 88 w 155"/>
                <a:gd name="T13" fmla="*/ 153 h 205"/>
                <a:gd name="T14" fmla="*/ 124 w 155"/>
                <a:gd name="T15" fmla="*/ 140 h 205"/>
                <a:gd name="T16" fmla="*/ 133 w 155"/>
                <a:gd name="T17" fmla="*/ 137 h 205"/>
                <a:gd name="T18" fmla="*/ 141 w 155"/>
                <a:gd name="T19" fmla="*/ 134 h 205"/>
                <a:gd name="T20" fmla="*/ 146 w 155"/>
                <a:gd name="T21" fmla="*/ 144 h 205"/>
                <a:gd name="T22" fmla="*/ 35 w 155"/>
                <a:gd name="T23" fmla="*/ 131 h 205"/>
                <a:gd name="T24" fmla="*/ 44 w 155"/>
                <a:gd name="T25" fmla="*/ 128 h 205"/>
                <a:gd name="T26" fmla="*/ 75 w 155"/>
                <a:gd name="T27" fmla="*/ 122 h 205"/>
                <a:gd name="T28" fmla="*/ 56 w 155"/>
                <a:gd name="T29" fmla="*/ 123 h 205"/>
                <a:gd name="T30" fmla="*/ 69 w 155"/>
                <a:gd name="T31" fmla="*/ 124 h 205"/>
                <a:gd name="T32" fmla="*/ 107 w 155"/>
                <a:gd name="T33" fmla="*/ 112 h 205"/>
                <a:gd name="T34" fmla="*/ 108 w 155"/>
                <a:gd name="T35" fmla="*/ 105 h 205"/>
                <a:gd name="T36" fmla="*/ 115 w 155"/>
                <a:gd name="T37" fmla="*/ 97 h 205"/>
                <a:gd name="T38" fmla="*/ 47 w 155"/>
                <a:gd name="T39" fmla="*/ 94 h 205"/>
                <a:gd name="T40" fmla="*/ 117 w 155"/>
                <a:gd name="T41" fmla="*/ 101 h 205"/>
                <a:gd name="T42" fmla="*/ 133 w 155"/>
                <a:gd name="T43" fmla="*/ 88 h 205"/>
                <a:gd name="T44" fmla="*/ 39 w 155"/>
                <a:gd name="T45" fmla="*/ 87 h 205"/>
                <a:gd name="T46" fmla="*/ 30 w 155"/>
                <a:gd name="T47" fmla="*/ 78 h 205"/>
                <a:gd name="T48" fmla="*/ 23 w 155"/>
                <a:gd name="T49" fmla="*/ 71 h 205"/>
                <a:gd name="T50" fmla="*/ 21 w 155"/>
                <a:gd name="T51" fmla="*/ 78 h 205"/>
                <a:gd name="T52" fmla="*/ 7 w 155"/>
                <a:gd name="T53" fmla="*/ 59 h 205"/>
                <a:gd name="T54" fmla="*/ 119 w 155"/>
                <a:gd name="T55" fmla="*/ 53 h 205"/>
                <a:gd name="T56" fmla="*/ 122 w 155"/>
                <a:gd name="T57" fmla="*/ 22 h 205"/>
                <a:gd name="T58" fmla="*/ 80 w 155"/>
                <a:gd name="T59" fmla="*/ 72 h 205"/>
                <a:gd name="T60" fmla="*/ 108 w 155"/>
                <a:gd name="T61" fmla="*/ 73 h 205"/>
                <a:gd name="T62" fmla="*/ 103 w 155"/>
                <a:gd name="T63" fmla="*/ 94 h 205"/>
                <a:gd name="T64" fmla="*/ 101 w 155"/>
                <a:gd name="T65" fmla="*/ 107 h 205"/>
                <a:gd name="T66" fmla="*/ 106 w 155"/>
                <a:gd name="T67" fmla="*/ 117 h 205"/>
                <a:gd name="T68" fmla="*/ 115 w 155"/>
                <a:gd name="T69" fmla="*/ 139 h 205"/>
                <a:gd name="T70" fmla="*/ 89 w 155"/>
                <a:gd name="T71" fmla="*/ 148 h 205"/>
                <a:gd name="T72" fmla="*/ 79 w 155"/>
                <a:gd name="T73" fmla="*/ 127 h 205"/>
                <a:gd name="T74" fmla="*/ 73 w 155"/>
                <a:gd name="T75" fmla="*/ 111 h 205"/>
                <a:gd name="T76" fmla="*/ 31 w 155"/>
                <a:gd name="T77" fmla="*/ 121 h 205"/>
                <a:gd name="T78" fmla="*/ 52 w 155"/>
                <a:gd name="T79" fmla="*/ 97 h 205"/>
                <a:gd name="T80" fmla="*/ 53 w 155"/>
                <a:gd name="T81" fmla="*/ 93 h 205"/>
                <a:gd name="T82" fmla="*/ 59 w 155"/>
                <a:gd name="T83" fmla="*/ 64 h 205"/>
                <a:gd name="T84" fmla="*/ 76 w 155"/>
                <a:gd name="T85" fmla="*/ 77 h 205"/>
                <a:gd name="T86" fmla="*/ 0 w 155"/>
                <a:gd name="T87" fmla="*/ 48 h 205"/>
                <a:gd name="T88" fmla="*/ 8 w 155"/>
                <a:gd name="T89" fmla="*/ 71 h 205"/>
                <a:gd name="T90" fmla="*/ 35 w 155"/>
                <a:gd name="T91" fmla="*/ 98 h 205"/>
                <a:gd name="T92" fmla="*/ 43 w 155"/>
                <a:gd name="T93" fmla="*/ 132 h 205"/>
                <a:gd name="T94" fmla="*/ 66 w 155"/>
                <a:gd name="T95" fmla="*/ 127 h 205"/>
                <a:gd name="T96" fmla="*/ 46 w 155"/>
                <a:gd name="T97" fmla="*/ 165 h 205"/>
                <a:gd name="T98" fmla="*/ 106 w 155"/>
                <a:gd name="T99" fmla="*/ 203 h 205"/>
                <a:gd name="T100" fmla="*/ 110 w 155"/>
                <a:gd name="T101" fmla="*/ 204 h 205"/>
                <a:gd name="T102" fmla="*/ 125 w 155"/>
                <a:gd name="T103" fmla="*/ 196 h 205"/>
                <a:gd name="T104" fmla="*/ 124 w 155"/>
                <a:gd name="T105" fmla="*/ 157 h 205"/>
                <a:gd name="T106" fmla="*/ 152 w 155"/>
                <a:gd name="T107" fmla="*/ 127 h 205"/>
                <a:gd name="T108" fmla="*/ 111 w 155"/>
                <a:gd name="T109" fmla="*/ 109 h 205"/>
                <a:gd name="T110" fmla="*/ 137 w 155"/>
                <a:gd name="T111" fmla="*/ 99 h 205"/>
                <a:gd name="T112" fmla="*/ 133 w 155"/>
                <a:gd name="T113" fmla="*/ 59 h 205"/>
                <a:gd name="T114" fmla="*/ 125 w 155"/>
                <a:gd name="T115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205">
                  <a:moveTo>
                    <a:pt x="108" y="199"/>
                  </a:moveTo>
                  <a:cubicBezTo>
                    <a:pt x="106" y="193"/>
                    <a:pt x="104" y="188"/>
                    <a:pt x="102" y="182"/>
                  </a:cubicBezTo>
                  <a:cubicBezTo>
                    <a:pt x="104" y="180"/>
                    <a:pt x="106" y="179"/>
                    <a:pt x="108" y="178"/>
                  </a:cubicBezTo>
                  <a:cubicBezTo>
                    <a:pt x="108" y="185"/>
                    <a:pt x="108" y="192"/>
                    <a:pt x="109" y="199"/>
                  </a:cubicBezTo>
                  <a:cubicBezTo>
                    <a:pt x="108" y="199"/>
                    <a:pt x="108" y="199"/>
                    <a:pt x="108" y="199"/>
                  </a:cubicBezTo>
                  <a:moveTo>
                    <a:pt x="126" y="191"/>
                  </a:moveTo>
                  <a:cubicBezTo>
                    <a:pt x="126" y="190"/>
                    <a:pt x="126" y="190"/>
                    <a:pt x="126" y="189"/>
                  </a:cubicBezTo>
                  <a:cubicBezTo>
                    <a:pt x="126" y="185"/>
                    <a:pt x="125" y="181"/>
                    <a:pt x="125" y="178"/>
                  </a:cubicBezTo>
                  <a:cubicBezTo>
                    <a:pt x="126" y="182"/>
                    <a:pt x="128" y="185"/>
                    <a:pt x="131" y="189"/>
                  </a:cubicBezTo>
                  <a:cubicBezTo>
                    <a:pt x="129" y="190"/>
                    <a:pt x="127" y="190"/>
                    <a:pt x="126" y="191"/>
                  </a:cubicBezTo>
                  <a:moveTo>
                    <a:pt x="111" y="198"/>
                  </a:moveTo>
                  <a:cubicBezTo>
                    <a:pt x="110" y="191"/>
                    <a:pt x="110" y="184"/>
                    <a:pt x="110" y="177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114" y="175"/>
                    <a:pt x="118" y="174"/>
                    <a:pt x="122" y="173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9"/>
                    <a:pt x="124" y="184"/>
                    <a:pt x="124" y="189"/>
                  </a:cubicBezTo>
                  <a:cubicBezTo>
                    <a:pt x="124" y="190"/>
                    <a:pt x="124" y="191"/>
                    <a:pt x="124" y="192"/>
                  </a:cubicBezTo>
                  <a:cubicBezTo>
                    <a:pt x="121" y="193"/>
                    <a:pt x="119" y="194"/>
                    <a:pt x="117" y="195"/>
                  </a:cubicBezTo>
                  <a:cubicBezTo>
                    <a:pt x="117" y="192"/>
                    <a:pt x="117" y="190"/>
                    <a:pt x="117" y="187"/>
                  </a:cubicBezTo>
                  <a:cubicBezTo>
                    <a:pt x="117" y="183"/>
                    <a:pt x="117" y="180"/>
                    <a:pt x="117" y="176"/>
                  </a:cubicBezTo>
                  <a:cubicBezTo>
                    <a:pt x="117" y="176"/>
                    <a:pt x="116" y="175"/>
                    <a:pt x="116" y="175"/>
                  </a:cubicBezTo>
                  <a:cubicBezTo>
                    <a:pt x="116" y="175"/>
                    <a:pt x="116" y="175"/>
                    <a:pt x="116" y="175"/>
                  </a:cubicBezTo>
                  <a:cubicBezTo>
                    <a:pt x="115" y="175"/>
                    <a:pt x="115" y="176"/>
                    <a:pt x="115" y="176"/>
                  </a:cubicBezTo>
                  <a:cubicBezTo>
                    <a:pt x="115" y="180"/>
                    <a:pt x="115" y="183"/>
                    <a:pt x="115" y="187"/>
                  </a:cubicBezTo>
                  <a:cubicBezTo>
                    <a:pt x="115" y="190"/>
                    <a:pt x="115" y="193"/>
                    <a:pt x="115" y="196"/>
                  </a:cubicBezTo>
                  <a:cubicBezTo>
                    <a:pt x="113" y="197"/>
                    <a:pt x="112" y="197"/>
                    <a:pt x="111" y="198"/>
                  </a:cubicBezTo>
                  <a:moveTo>
                    <a:pt x="58" y="174"/>
                  </a:moveTo>
                  <a:cubicBezTo>
                    <a:pt x="56" y="171"/>
                    <a:pt x="54" y="168"/>
                    <a:pt x="51" y="165"/>
                  </a:cubicBezTo>
                  <a:cubicBezTo>
                    <a:pt x="52" y="165"/>
                    <a:pt x="54" y="164"/>
                    <a:pt x="56" y="164"/>
                  </a:cubicBezTo>
                  <a:cubicBezTo>
                    <a:pt x="57" y="167"/>
                    <a:pt x="57" y="171"/>
                    <a:pt x="58" y="174"/>
                  </a:cubicBezTo>
                  <a:moveTo>
                    <a:pt x="59" y="175"/>
                  </a:moveTo>
                  <a:cubicBezTo>
                    <a:pt x="60" y="175"/>
                    <a:pt x="60" y="175"/>
                    <a:pt x="60" y="175"/>
                  </a:cubicBezTo>
                  <a:cubicBezTo>
                    <a:pt x="59" y="171"/>
                    <a:pt x="59" y="167"/>
                    <a:pt x="58" y="163"/>
                  </a:cubicBezTo>
                  <a:cubicBezTo>
                    <a:pt x="60" y="162"/>
                    <a:pt x="62" y="162"/>
                    <a:pt x="64" y="161"/>
                  </a:cubicBezTo>
                  <a:cubicBezTo>
                    <a:pt x="64" y="165"/>
                    <a:pt x="64" y="169"/>
                    <a:pt x="64" y="173"/>
                  </a:cubicBezTo>
                  <a:cubicBezTo>
                    <a:pt x="63" y="174"/>
                    <a:pt x="61" y="174"/>
                    <a:pt x="59" y="175"/>
                  </a:cubicBezTo>
                  <a:moveTo>
                    <a:pt x="66" y="172"/>
                  </a:moveTo>
                  <a:cubicBezTo>
                    <a:pt x="66" y="168"/>
                    <a:pt x="66" y="164"/>
                    <a:pt x="66" y="161"/>
                  </a:cubicBezTo>
                  <a:cubicBezTo>
                    <a:pt x="66" y="160"/>
                    <a:pt x="66" y="160"/>
                    <a:pt x="66" y="160"/>
                  </a:cubicBezTo>
                  <a:cubicBezTo>
                    <a:pt x="67" y="160"/>
                    <a:pt x="69" y="159"/>
                    <a:pt x="71" y="158"/>
                  </a:cubicBezTo>
                  <a:cubicBezTo>
                    <a:pt x="71" y="160"/>
                    <a:pt x="71" y="162"/>
                    <a:pt x="71" y="164"/>
                  </a:cubicBezTo>
                  <a:cubicBezTo>
                    <a:pt x="71" y="166"/>
                    <a:pt x="71" y="168"/>
                    <a:pt x="72" y="169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0" y="170"/>
                    <a:pt x="68" y="171"/>
                    <a:pt x="66" y="172"/>
                  </a:cubicBezTo>
                  <a:moveTo>
                    <a:pt x="74" y="169"/>
                  </a:moveTo>
                  <a:cubicBezTo>
                    <a:pt x="73" y="167"/>
                    <a:pt x="73" y="165"/>
                    <a:pt x="73" y="164"/>
                  </a:cubicBezTo>
                  <a:cubicBezTo>
                    <a:pt x="73" y="162"/>
                    <a:pt x="73" y="160"/>
                    <a:pt x="73" y="159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6" y="157"/>
                    <a:pt x="79" y="156"/>
                    <a:pt x="82" y="155"/>
                  </a:cubicBezTo>
                  <a:cubicBezTo>
                    <a:pt x="82" y="155"/>
                    <a:pt x="82" y="155"/>
                    <a:pt x="82" y="155"/>
                  </a:cubicBezTo>
                  <a:cubicBezTo>
                    <a:pt x="82" y="159"/>
                    <a:pt x="81" y="163"/>
                    <a:pt x="81" y="166"/>
                  </a:cubicBezTo>
                  <a:cubicBezTo>
                    <a:pt x="78" y="167"/>
                    <a:pt x="76" y="168"/>
                    <a:pt x="74" y="169"/>
                  </a:cubicBezTo>
                  <a:moveTo>
                    <a:pt x="83" y="166"/>
                  </a:moveTo>
                  <a:cubicBezTo>
                    <a:pt x="83" y="162"/>
                    <a:pt x="84" y="159"/>
                    <a:pt x="84" y="155"/>
                  </a:cubicBezTo>
                  <a:cubicBezTo>
                    <a:pt x="84" y="155"/>
                    <a:pt x="84" y="155"/>
                    <a:pt x="83" y="154"/>
                  </a:cubicBezTo>
                  <a:cubicBezTo>
                    <a:pt x="85" y="154"/>
                    <a:pt x="86" y="153"/>
                    <a:pt x="88" y="153"/>
                  </a:cubicBezTo>
                  <a:cubicBezTo>
                    <a:pt x="90" y="160"/>
                    <a:pt x="92" y="165"/>
                    <a:pt x="95" y="171"/>
                  </a:cubicBezTo>
                  <a:cubicBezTo>
                    <a:pt x="93" y="169"/>
                    <a:pt x="92" y="167"/>
                    <a:pt x="91" y="165"/>
                  </a:cubicBezTo>
                  <a:cubicBezTo>
                    <a:pt x="91" y="165"/>
                    <a:pt x="90" y="164"/>
                    <a:pt x="89" y="164"/>
                  </a:cubicBezTo>
                  <a:cubicBezTo>
                    <a:pt x="89" y="164"/>
                    <a:pt x="89" y="164"/>
                    <a:pt x="89" y="164"/>
                  </a:cubicBezTo>
                  <a:cubicBezTo>
                    <a:pt x="87" y="165"/>
                    <a:pt x="85" y="165"/>
                    <a:pt x="83" y="166"/>
                  </a:cubicBezTo>
                  <a:moveTo>
                    <a:pt x="123" y="154"/>
                  </a:moveTo>
                  <a:cubicBezTo>
                    <a:pt x="121" y="150"/>
                    <a:pt x="120" y="146"/>
                    <a:pt x="118" y="142"/>
                  </a:cubicBezTo>
                  <a:cubicBezTo>
                    <a:pt x="120" y="141"/>
                    <a:pt x="122" y="140"/>
                    <a:pt x="124" y="140"/>
                  </a:cubicBezTo>
                  <a:cubicBezTo>
                    <a:pt x="124" y="144"/>
                    <a:pt x="124" y="148"/>
                    <a:pt x="125" y="152"/>
                  </a:cubicBezTo>
                  <a:cubicBezTo>
                    <a:pt x="124" y="153"/>
                    <a:pt x="124" y="153"/>
                    <a:pt x="124" y="153"/>
                  </a:cubicBezTo>
                  <a:cubicBezTo>
                    <a:pt x="123" y="153"/>
                    <a:pt x="123" y="153"/>
                    <a:pt x="123" y="153"/>
                  </a:cubicBezTo>
                  <a:cubicBezTo>
                    <a:pt x="123" y="154"/>
                    <a:pt x="123" y="154"/>
                    <a:pt x="123" y="154"/>
                  </a:cubicBezTo>
                  <a:moveTo>
                    <a:pt x="127" y="152"/>
                  </a:moveTo>
                  <a:cubicBezTo>
                    <a:pt x="126" y="147"/>
                    <a:pt x="126" y="143"/>
                    <a:pt x="125" y="139"/>
                  </a:cubicBezTo>
                  <a:cubicBezTo>
                    <a:pt x="128" y="138"/>
                    <a:pt x="131" y="137"/>
                    <a:pt x="133" y="136"/>
                  </a:cubicBezTo>
                  <a:cubicBezTo>
                    <a:pt x="133" y="137"/>
                    <a:pt x="133" y="137"/>
                    <a:pt x="133" y="137"/>
                  </a:cubicBezTo>
                  <a:cubicBezTo>
                    <a:pt x="133" y="141"/>
                    <a:pt x="133" y="145"/>
                    <a:pt x="133" y="149"/>
                  </a:cubicBezTo>
                  <a:cubicBezTo>
                    <a:pt x="133" y="149"/>
                    <a:pt x="132" y="149"/>
                    <a:pt x="132" y="149"/>
                  </a:cubicBezTo>
                  <a:cubicBezTo>
                    <a:pt x="130" y="150"/>
                    <a:pt x="128" y="151"/>
                    <a:pt x="127" y="152"/>
                  </a:cubicBezTo>
                  <a:moveTo>
                    <a:pt x="135" y="148"/>
                  </a:moveTo>
                  <a:cubicBezTo>
                    <a:pt x="135" y="144"/>
                    <a:pt x="135" y="140"/>
                    <a:pt x="135" y="137"/>
                  </a:cubicBezTo>
                  <a:cubicBezTo>
                    <a:pt x="135" y="136"/>
                    <a:pt x="135" y="136"/>
                    <a:pt x="134" y="136"/>
                  </a:cubicBezTo>
                  <a:cubicBezTo>
                    <a:pt x="137" y="135"/>
                    <a:pt x="140" y="134"/>
                    <a:pt x="142" y="133"/>
                  </a:cubicBezTo>
                  <a:cubicBezTo>
                    <a:pt x="141" y="134"/>
                    <a:pt x="141" y="134"/>
                    <a:pt x="141" y="134"/>
                  </a:cubicBezTo>
                  <a:cubicBezTo>
                    <a:pt x="141" y="138"/>
                    <a:pt x="141" y="142"/>
                    <a:pt x="141" y="146"/>
                  </a:cubicBezTo>
                  <a:cubicBezTo>
                    <a:pt x="139" y="147"/>
                    <a:pt x="137" y="147"/>
                    <a:pt x="135" y="148"/>
                  </a:cubicBezTo>
                  <a:moveTo>
                    <a:pt x="143" y="145"/>
                  </a:moveTo>
                  <a:cubicBezTo>
                    <a:pt x="143" y="141"/>
                    <a:pt x="143" y="138"/>
                    <a:pt x="143" y="134"/>
                  </a:cubicBezTo>
                  <a:cubicBezTo>
                    <a:pt x="144" y="133"/>
                    <a:pt x="143" y="133"/>
                    <a:pt x="143" y="133"/>
                  </a:cubicBezTo>
                  <a:cubicBezTo>
                    <a:pt x="145" y="132"/>
                    <a:pt x="147" y="131"/>
                    <a:pt x="148" y="131"/>
                  </a:cubicBezTo>
                  <a:cubicBezTo>
                    <a:pt x="149" y="135"/>
                    <a:pt x="149" y="139"/>
                    <a:pt x="150" y="142"/>
                  </a:cubicBezTo>
                  <a:cubicBezTo>
                    <a:pt x="149" y="143"/>
                    <a:pt x="148" y="143"/>
                    <a:pt x="146" y="144"/>
                  </a:cubicBezTo>
                  <a:cubicBezTo>
                    <a:pt x="145" y="144"/>
                    <a:pt x="144" y="145"/>
                    <a:pt x="143" y="145"/>
                  </a:cubicBezTo>
                  <a:moveTo>
                    <a:pt x="35" y="131"/>
                  </a:moveTo>
                  <a:cubicBezTo>
                    <a:pt x="33" y="129"/>
                    <a:pt x="32" y="128"/>
                    <a:pt x="31" y="125"/>
                  </a:cubicBezTo>
                  <a:cubicBezTo>
                    <a:pt x="32" y="125"/>
                    <a:pt x="32" y="125"/>
                    <a:pt x="32" y="125"/>
                  </a:cubicBezTo>
                  <a:cubicBezTo>
                    <a:pt x="33" y="125"/>
                    <a:pt x="35" y="124"/>
                    <a:pt x="36" y="124"/>
                  </a:cubicBezTo>
                  <a:cubicBezTo>
                    <a:pt x="36" y="125"/>
                    <a:pt x="36" y="126"/>
                    <a:pt x="36" y="127"/>
                  </a:cubicBezTo>
                  <a:cubicBezTo>
                    <a:pt x="36" y="128"/>
                    <a:pt x="36" y="129"/>
                    <a:pt x="36" y="130"/>
                  </a:cubicBezTo>
                  <a:cubicBezTo>
                    <a:pt x="35" y="131"/>
                    <a:pt x="35" y="131"/>
                    <a:pt x="35" y="131"/>
                  </a:cubicBezTo>
                  <a:moveTo>
                    <a:pt x="38" y="130"/>
                  </a:moveTo>
                  <a:cubicBezTo>
                    <a:pt x="38" y="129"/>
                    <a:pt x="38" y="128"/>
                    <a:pt x="38" y="127"/>
                  </a:cubicBezTo>
                  <a:cubicBezTo>
                    <a:pt x="38" y="126"/>
                    <a:pt x="38" y="124"/>
                    <a:pt x="38" y="123"/>
                  </a:cubicBezTo>
                  <a:cubicBezTo>
                    <a:pt x="38" y="123"/>
                    <a:pt x="38" y="123"/>
                    <a:pt x="38" y="123"/>
                  </a:cubicBezTo>
                  <a:cubicBezTo>
                    <a:pt x="39" y="123"/>
                    <a:pt x="40" y="122"/>
                    <a:pt x="41" y="122"/>
                  </a:cubicBezTo>
                  <a:cubicBezTo>
                    <a:pt x="41" y="124"/>
                    <a:pt x="42" y="126"/>
                    <a:pt x="42" y="128"/>
                  </a:cubicBezTo>
                  <a:cubicBezTo>
                    <a:pt x="40" y="129"/>
                    <a:pt x="39" y="129"/>
                    <a:pt x="38" y="130"/>
                  </a:cubicBezTo>
                  <a:moveTo>
                    <a:pt x="44" y="128"/>
                  </a:moveTo>
                  <a:cubicBezTo>
                    <a:pt x="44" y="125"/>
                    <a:pt x="43" y="123"/>
                    <a:pt x="43" y="121"/>
                  </a:cubicBezTo>
                  <a:cubicBezTo>
                    <a:pt x="46" y="120"/>
                    <a:pt x="50" y="119"/>
                    <a:pt x="53" y="118"/>
                  </a:cubicBezTo>
                  <a:cubicBezTo>
                    <a:pt x="53" y="120"/>
                    <a:pt x="52" y="122"/>
                    <a:pt x="52" y="125"/>
                  </a:cubicBezTo>
                  <a:cubicBezTo>
                    <a:pt x="48" y="126"/>
                    <a:pt x="46" y="127"/>
                    <a:pt x="44" y="128"/>
                  </a:cubicBezTo>
                  <a:moveTo>
                    <a:pt x="70" y="126"/>
                  </a:moveTo>
                  <a:cubicBezTo>
                    <a:pt x="71" y="123"/>
                    <a:pt x="72" y="119"/>
                    <a:pt x="73" y="116"/>
                  </a:cubicBezTo>
                  <a:cubicBezTo>
                    <a:pt x="73" y="116"/>
                    <a:pt x="73" y="116"/>
                    <a:pt x="73" y="116"/>
                  </a:cubicBezTo>
                  <a:cubicBezTo>
                    <a:pt x="73" y="118"/>
                    <a:pt x="74" y="120"/>
                    <a:pt x="75" y="122"/>
                  </a:cubicBezTo>
                  <a:cubicBezTo>
                    <a:pt x="75" y="122"/>
                    <a:pt x="76" y="123"/>
                    <a:pt x="76" y="124"/>
                  </a:cubicBezTo>
                  <a:cubicBezTo>
                    <a:pt x="74" y="125"/>
                    <a:pt x="72" y="125"/>
                    <a:pt x="70" y="126"/>
                  </a:cubicBezTo>
                  <a:moveTo>
                    <a:pt x="54" y="124"/>
                  </a:moveTo>
                  <a:cubicBezTo>
                    <a:pt x="55" y="122"/>
                    <a:pt x="55" y="119"/>
                    <a:pt x="55" y="117"/>
                  </a:cubicBezTo>
                  <a:cubicBezTo>
                    <a:pt x="58" y="116"/>
                    <a:pt x="60" y="115"/>
                    <a:pt x="63" y="114"/>
                  </a:cubicBezTo>
                  <a:cubicBezTo>
                    <a:pt x="62" y="117"/>
                    <a:pt x="62" y="119"/>
                    <a:pt x="62" y="121"/>
                  </a:cubicBezTo>
                  <a:cubicBezTo>
                    <a:pt x="61" y="122"/>
                    <a:pt x="60" y="122"/>
                    <a:pt x="58" y="122"/>
                  </a:cubicBezTo>
                  <a:cubicBezTo>
                    <a:pt x="57" y="123"/>
                    <a:pt x="57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4" y="124"/>
                    <a:pt x="54" y="124"/>
                    <a:pt x="54" y="124"/>
                  </a:cubicBezTo>
                  <a:moveTo>
                    <a:pt x="64" y="121"/>
                  </a:moveTo>
                  <a:cubicBezTo>
                    <a:pt x="64" y="118"/>
                    <a:pt x="64" y="116"/>
                    <a:pt x="65" y="114"/>
                  </a:cubicBezTo>
                  <a:cubicBezTo>
                    <a:pt x="66" y="113"/>
                    <a:pt x="68" y="113"/>
                    <a:pt x="69" y="112"/>
                  </a:cubicBezTo>
                  <a:cubicBezTo>
                    <a:pt x="70" y="113"/>
                    <a:pt x="70" y="113"/>
                    <a:pt x="70" y="114"/>
                  </a:cubicBezTo>
                  <a:cubicBezTo>
                    <a:pt x="71" y="114"/>
                    <a:pt x="71" y="114"/>
                    <a:pt x="71" y="114"/>
                  </a:cubicBezTo>
                  <a:cubicBezTo>
                    <a:pt x="70" y="117"/>
                    <a:pt x="69" y="121"/>
                    <a:pt x="69" y="124"/>
                  </a:cubicBezTo>
                  <a:cubicBezTo>
                    <a:pt x="68" y="123"/>
                    <a:pt x="68" y="123"/>
                    <a:pt x="68" y="123"/>
                  </a:cubicBezTo>
                  <a:cubicBezTo>
                    <a:pt x="68" y="122"/>
                    <a:pt x="67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1"/>
                    <a:pt x="66" y="121"/>
                    <a:pt x="66" y="121"/>
                  </a:cubicBezTo>
                  <a:cubicBezTo>
                    <a:pt x="66" y="120"/>
                    <a:pt x="65" y="120"/>
                    <a:pt x="65" y="120"/>
                  </a:cubicBezTo>
                  <a:cubicBezTo>
                    <a:pt x="65" y="120"/>
                    <a:pt x="64" y="121"/>
                    <a:pt x="64" y="121"/>
                  </a:cubicBezTo>
                  <a:moveTo>
                    <a:pt x="107" y="112"/>
                  </a:moveTo>
                  <a:cubicBezTo>
                    <a:pt x="107" y="111"/>
                    <a:pt x="106" y="110"/>
                    <a:pt x="106" y="109"/>
                  </a:cubicBezTo>
                  <a:cubicBezTo>
                    <a:pt x="106" y="108"/>
                    <a:pt x="105" y="107"/>
                    <a:pt x="105" y="106"/>
                  </a:cubicBezTo>
                  <a:cubicBezTo>
                    <a:pt x="105" y="105"/>
                    <a:pt x="105" y="104"/>
                    <a:pt x="105" y="104"/>
                  </a:cubicBezTo>
                  <a:cubicBezTo>
                    <a:pt x="105" y="103"/>
                    <a:pt x="105" y="103"/>
                    <a:pt x="105" y="103"/>
                  </a:cubicBezTo>
                  <a:cubicBezTo>
                    <a:pt x="105" y="102"/>
                    <a:pt x="105" y="100"/>
                    <a:pt x="106" y="97"/>
                  </a:cubicBezTo>
                  <a:cubicBezTo>
                    <a:pt x="106" y="97"/>
                    <a:pt x="107" y="97"/>
                    <a:pt x="107" y="96"/>
                  </a:cubicBezTo>
                  <a:cubicBezTo>
                    <a:pt x="109" y="99"/>
                    <a:pt x="109" y="102"/>
                    <a:pt x="109" y="105"/>
                  </a:cubicBezTo>
                  <a:cubicBezTo>
                    <a:pt x="109" y="105"/>
                    <a:pt x="108" y="105"/>
                    <a:pt x="108" y="105"/>
                  </a:cubicBezTo>
                  <a:cubicBezTo>
                    <a:pt x="107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ubicBezTo>
                    <a:pt x="107" y="109"/>
                    <a:pt x="107" y="110"/>
                    <a:pt x="107" y="112"/>
                  </a:cubicBezTo>
                  <a:moveTo>
                    <a:pt x="111" y="104"/>
                  </a:moveTo>
                  <a:cubicBezTo>
                    <a:pt x="111" y="101"/>
                    <a:pt x="110" y="98"/>
                    <a:pt x="109" y="96"/>
                  </a:cubicBezTo>
                  <a:cubicBezTo>
                    <a:pt x="111" y="95"/>
                    <a:pt x="112" y="95"/>
                    <a:pt x="113" y="94"/>
                  </a:cubicBezTo>
                  <a:cubicBezTo>
                    <a:pt x="114" y="94"/>
                    <a:pt x="115" y="94"/>
                    <a:pt x="115" y="94"/>
                  </a:cubicBezTo>
                  <a:cubicBezTo>
                    <a:pt x="115" y="95"/>
                    <a:pt x="115" y="96"/>
                    <a:pt x="115" y="97"/>
                  </a:cubicBezTo>
                  <a:cubicBezTo>
                    <a:pt x="115" y="99"/>
                    <a:pt x="115" y="100"/>
                    <a:pt x="115" y="102"/>
                  </a:cubicBezTo>
                  <a:cubicBezTo>
                    <a:pt x="114" y="103"/>
                    <a:pt x="113" y="103"/>
                    <a:pt x="111" y="104"/>
                  </a:cubicBezTo>
                  <a:moveTo>
                    <a:pt x="53" y="94"/>
                  </a:move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moveTo>
                    <a:pt x="45" y="95"/>
                  </a:moveTo>
                  <a:cubicBezTo>
                    <a:pt x="45" y="94"/>
                    <a:pt x="45" y="93"/>
                    <a:pt x="45" y="92"/>
                  </a:cubicBezTo>
                  <a:cubicBezTo>
                    <a:pt x="46" y="93"/>
                    <a:pt x="47" y="94"/>
                    <a:pt x="47" y="94"/>
                  </a:cubicBezTo>
                  <a:cubicBezTo>
                    <a:pt x="47" y="95"/>
                    <a:pt x="46" y="95"/>
                    <a:pt x="45" y="95"/>
                  </a:cubicBezTo>
                  <a:moveTo>
                    <a:pt x="117" y="101"/>
                  </a:moveTo>
                  <a:cubicBezTo>
                    <a:pt x="117" y="100"/>
                    <a:pt x="117" y="99"/>
                    <a:pt x="117" y="97"/>
                  </a:cubicBezTo>
                  <a:cubicBezTo>
                    <a:pt x="117" y="96"/>
                    <a:pt x="117" y="94"/>
                    <a:pt x="117" y="93"/>
                  </a:cubicBezTo>
                  <a:cubicBezTo>
                    <a:pt x="119" y="92"/>
                    <a:pt x="122" y="92"/>
                    <a:pt x="124" y="91"/>
                  </a:cubicBezTo>
                  <a:cubicBezTo>
                    <a:pt x="124" y="92"/>
                    <a:pt x="124" y="92"/>
                    <a:pt x="124" y="92"/>
                  </a:cubicBezTo>
                  <a:cubicBezTo>
                    <a:pt x="124" y="94"/>
                    <a:pt x="124" y="97"/>
                    <a:pt x="123" y="99"/>
                  </a:cubicBezTo>
                  <a:cubicBezTo>
                    <a:pt x="121" y="100"/>
                    <a:pt x="119" y="101"/>
                    <a:pt x="117" y="101"/>
                  </a:cubicBezTo>
                  <a:moveTo>
                    <a:pt x="125" y="98"/>
                  </a:moveTo>
                  <a:cubicBezTo>
                    <a:pt x="126" y="96"/>
                    <a:pt x="126" y="94"/>
                    <a:pt x="126" y="92"/>
                  </a:cubicBezTo>
                  <a:cubicBezTo>
                    <a:pt x="126" y="91"/>
                    <a:pt x="126" y="91"/>
                    <a:pt x="126" y="90"/>
                  </a:cubicBezTo>
                  <a:cubicBezTo>
                    <a:pt x="128" y="90"/>
                    <a:pt x="129" y="89"/>
                    <a:pt x="131" y="89"/>
                  </a:cubicBezTo>
                  <a:cubicBezTo>
                    <a:pt x="131" y="91"/>
                    <a:pt x="130" y="94"/>
                    <a:pt x="130" y="97"/>
                  </a:cubicBezTo>
                  <a:cubicBezTo>
                    <a:pt x="129" y="97"/>
                    <a:pt x="127" y="98"/>
                    <a:pt x="125" y="98"/>
                  </a:cubicBezTo>
                  <a:moveTo>
                    <a:pt x="132" y="96"/>
                  </a:moveTo>
                  <a:cubicBezTo>
                    <a:pt x="133" y="93"/>
                    <a:pt x="133" y="91"/>
                    <a:pt x="133" y="88"/>
                  </a:cubicBezTo>
                  <a:cubicBezTo>
                    <a:pt x="134" y="88"/>
                    <a:pt x="135" y="88"/>
                    <a:pt x="135" y="87"/>
                  </a:cubicBezTo>
                  <a:cubicBezTo>
                    <a:pt x="136" y="89"/>
                    <a:pt x="136" y="91"/>
                    <a:pt x="136" y="93"/>
                  </a:cubicBezTo>
                  <a:cubicBezTo>
                    <a:pt x="136" y="94"/>
                    <a:pt x="136" y="95"/>
                    <a:pt x="136" y="95"/>
                  </a:cubicBezTo>
                  <a:cubicBezTo>
                    <a:pt x="136" y="95"/>
                    <a:pt x="136" y="95"/>
                    <a:pt x="136" y="95"/>
                  </a:cubicBezTo>
                  <a:cubicBezTo>
                    <a:pt x="134" y="95"/>
                    <a:pt x="133" y="96"/>
                    <a:pt x="132" y="96"/>
                  </a:cubicBezTo>
                  <a:moveTo>
                    <a:pt x="39" y="97"/>
                  </a:moveTo>
                  <a:cubicBezTo>
                    <a:pt x="39" y="96"/>
                    <a:pt x="39" y="96"/>
                    <a:pt x="39" y="96"/>
                  </a:cubicBezTo>
                  <a:cubicBezTo>
                    <a:pt x="39" y="93"/>
                    <a:pt x="39" y="90"/>
                    <a:pt x="39" y="87"/>
                  </a:cubicBezTo>
                  <a:cubicBezTo>
                    <a:pt x="41" y="88"/>
                    <a:pt x="42" y="90"/>
                    <a:pt x="44" y="91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43" y="93"/>
                    <a:pt x="43" y="94"/>
                    <a:pt x="43" y="96"/>
                  </a:cubicBezTo>
                  <a:cubicBezTo>
                    <a:pt x="42" y="96"/>
                    <a:pt x="41" y="96"/>
                    <a:pt x="40" y="97"/>
                  </a:cubicBezTo>
                  <a:cubicBezTo>
                    <a:pt x="39" y="97"/>
                    <a:pt x="39" y="97"/>
                    <a:pt x="39" y="97"/>
                  </a:cubicBezTo>
                  <a:moveTo>
                    <a:pt x="37" y="94"/>
                  </a:moveTo>
                  <a:cubicBezTo>
                    <a:pt x="35" y="92"/>
                    <a:pt x="33" y="90"/>
                    <a:pt x="31" y="88"/>
                  </a:cubicBezTo>
                  <a:cubicBezTo>
                    <a:pt x="31" y="85"/>
                    <a:pt x="30" y="81"/>
                    <a:pt x="30" y="78"/>
                  </a:cubicBezTo>
                  <a:cubicBezTo>
                    <a:pt x="33" y="81"/>
                    <a:pt x="35" y="83"/>
                    <a:pt x="37" y="85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37" y="89"/>
                    <a:pt x="37" y="91"/>
                    <a:pt x="37" y="94"/>
                  </a:cubicBezTo>
                  <a:moveTo>
                    <a:pt x="29" y="85"/>
                  </a:moveTo>
                  <a:cubicBezTo>
                    <a:pt x="27" y="84"/>
                    <a:pt x="25" y="82"/>
                    <a:pt x="24" y="81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77"/>
                    <a:pt x="23" y="74"/>
                    <a:pt x="23" y="71"/>
                  </a:cubicBezTo>
                  <a:cubicBezTo>
                    <a:pt x="25" y="73"/>
                    <a:pt x="26" y="75"/>
                    <a:pt x="28" y="76"/>
                  </a:cubicBezTo>
                  <a:cubicBezTo>
                    <a:pt x="28" y="77"/>
                    <a:pt x="28" y="77"/>
                    <a:pt x="28" y="77"/>
                  </a:cubicBezTo>
                  <a:cubicBezTo>
                    <a:pt x="28" y="80"/>
                    <a:pt x="28" y="83"/>
                    <a:pt x="29" y="85"/>
                  </a:cubicBezTo>
                  <a:moveTo>
                    <a:pt x="21" y="78"/>
                  </a:moveTo>
                  <a:cubicBezTo>
                    <a:pt x="19" y="76"/>
                    <a:pt x="17" y="74"/>
                    <a:pt x="16" y="73"/>
                  </a:cubicBezTo>
                  <a:cubicBezTo>
                    <a:pt x="16" y="70"/>
                    <a:pt x="15" y="66"/>
                    <a:pt x="15" y="63"/>
                  </a:cubicBezTo>
                  <a:cubicBezTo>
                    <a:pt x="17" y="65"/>
                    <a:pt x="19" y="67"/>
                    <a:pt x="21" y="69"/>
                  </a:cubicBezTo>
                  <a:cubicBezTo>
                    <a:pt x="21" y="72"/>
                    <a:pt x="21" y="75"/>
                    <a:pt x="21" y="78"/>
                  </a:cubicBezTo>
                  <a:moveTo>
                    <a:pt x="111" y="68"/>
                  </a:moveTo>
                  <a:cubicBezTo>
                    <a:pt x="112" y="65"/>
                    <a:pt x="113" y="62"/>
                    <a:pt x="113" y="59"/>
                  </a:cubicBezTo>
                  <a:cubicBezTo>
                    <a:pt x="114" y="61"/>
                    <a:pt x="114" y="64"/>
                    <a:pt x="115" y="66"/>
                  </a:cubicBezTo>
                  <a:cubicBezTo>
                    <a:pt x="113" y="67"/>
                    <a:pt x="112" y="67"/>
                    <a:pt x="111" y="68"/>
                  </a:cubicBezTo>
                  <a:moveTo>
                    <a:pt x="14" y="71"/>
                  </a:moveTo>
                  <a:cubicBezTo>
                    <a:pt x="13" y="71"/>
                    <a:pt x="13" y="70"/>
                    <a:pt x="12" y="70"/>
                  </a:cubicBezTo>
                  <a:cubicBezTo>
                    <a:pt x="12" y="69"/>
                    <a:pt x="11" y="69"/>
                    <a:pt x="11" y="68"/>
                  </a:cubicBezTo>
                  <a:cubicBezTo>
                    <a:pt x="9" y="63"/>
                    <a:pt x="7" y="61"/>
                    <a:pt x="7" y="59"/>
                  </a:cubicBezTo>
                  <a:cubicBezTo>
                    <a:pt x="6" y="57"/>
                    <a:pt x="6" y="56"/>
                    <a:pt x="5" y="53"/>
                  </a:cubicBezTo>
                  <a:cubicBezTo>
                    <a:pt x="7" y="56"/>
                    <a:pt x="10" y="58"/>
                    <a:pt x="12" y="61"/>
                  </a:cubicBezTo>
                  <a:cubicBezTo>
                    <a:pt x="13" y="64"/>
                    <a:pt x="13" y="68"/>
                    <a:pt x="14" y="71"/>
                  </a:cubicBezTo>
                  <a:moveTo>
                    <a:pt x="116" y="63"/>
                  </a:moveTo>
                  <a:cubicBezTo>
                    <a:pt x="116" y="60"/>
                    <a:pt x="115" y="57"/>
                    <a:pt x="114" y="55"/>
                  </a:cubicBezTo>
                  <a:cubicBezTo>
                    <a:pt x="115" y="51"/>
                    <a:pt x="116" y="47"/>
                    <a:pt x="117" y="43"/>
                  </a:cubicBezTo>
                  <a:cubicBezTo>
                    <a:pt x="117" y="46"/>
                    <a:pt x="118" y="49"/>
                    <a:pt x="11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8" y="56"/>
                    <a:pt x="117" y="60"/>
                    <a:pt x="116" y="63"/>
                  </a:cubicBezTo>
                  <a:moveTo>
                    <a:pt x="120" y="48"/>
                  </a:moveTo>
                  <a:cubicBezTo>
                    <a:pt x="119" y="45"/>
                    <a:pt x="119" y="41"/>
                    <a:pt x="118" y="37"/>
                  </a:cubicBezTo>
                  <a:cubicBezTo>
                    <a:pt x="119" y="33"/>
                    <a:pt x="120" y="30"/>
                    <a:pt x="121" y="26"/>
                  </a:cubicBezTo>
                  <a:cubicBezTo>
                    <a:pt x="122" y="30"/>
                    <a:pt x="122" y="34"/>
                    <a:pt x="122" y="37"/>
                  </a:cubicBezTo>
                  <a:cubicBezTo>
                    <a:pt x="121" y="41"/>
                    <a:pt x="120" y="45"/>
                    <a:pt x="120" y="48"/>
                  </a:cubicBezTo>
                  <a:moveTo>
                    <a:pt x="124" y="32"/>
                  </a:moveTo>
                  <a:cubicBezTo>
                    <a:pt x="123" y="28"/>
                    <a:pt x="123" y="25"/>
                    <a:pt x="122" y="22"/>
                  </a:cubicBezTo>
                  <a:cubicBezTo>
                    <a:pt x="122" y="19"/>
                    <a:pt x="123" y="17"/>
                    <a:pt x="123" y="14"/>
                  </a:cubicBezTo>
                  <a:cubicBezTo>
                    <a:pt x="124" y="17"/>
                    <a:pt x="124" y="21"/>
                    <a:pt x="124" y="24"/>
                  </a:cubicBezTo>
                  <a:cubicBezTo>
                    <a:pt x="124" y="25"/>
                    <a:pt x="124" y="25"/>
                    <a:pt x="124" y="26"/>
                  </a:cubicBezTo>
                  <a:cubicBezTo>
                    <a:pt x="124" y="28"/>
                    <a:pt x="124" y="30"/>
                    <a:pt x="124" y="32"/>
                  </a:cubicBezTo>
                  <a:moveTo>
                    <a:pt x="78" y="85"/>
                  </a:moveTo>
                  <a:cubicBezTo>
                    <a:pt x="79" y="85"/>
                    <a:pt x="79" y="85"/>
                    <a:pt x="79" y="85"/>
                  </a:cubicBezTo>
                  <a:cubicBezTo>
                    <a:pt x="80" y="85"/>
                    <a:pt x="80" y="84"/>
                    <a:pt x="80" y="83"/>
                  </a:cubicBezTo>
                  <a:cubicBezTo>
                    <a:pt x="80" y="79"/>
                    <a:pt x="80" y="76"/>
                    <a:pt x="80" y="72"/>
                  </a:cubicBezTo>
                  <a:cubicBezTo>
                    <a:pt x="80" y="55"/>
                    <a:pt x="82" y="38"/>
                    <a:pt x="84" y="20"/>
                  </a:cubicBezTo>
                  <a:cubicBezTo>
                    <a:pt x="97" y="15"/>
                    <a:pt x="109" y="10"/>
                    <a:pt x="121" y="5"/>
                  </a:cubicBezTo>
                  <a:cubicBezTo>
                    <a:pt x="116" y="27"/>
                    <a:pt x="112" y="48"/>
                    <a:pt x="107" y="70"/>
                  </a:cubicBezTo>
                  <a:cubicBezTo>
                    <a:pt x="106" y="70"/>
                    <a:pt x="106" y="71"/>
                    <a:pt x="106" y="71"/>
                  </a:cubicBezTo>
                  <a:cubicBezTo>
                    <a:pt x="107" y="72"/>
                    <a:pt x="107" y="72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8" y="73"/>
                  </a:cubicBezTo>
                  <a:cubicBezTo>
                    <a:pt x="108" y="73"/>
                    <a:pt x="108" y="73"/>
                    <a:pt x="109" y="73"/>
                  </a:cubicBezTo>
                  <a:cubicBezTo>
                    <a:pt x="109" y="73"/>
                    <a:pt x="109" y="73"/>
                    <a:pt x="110" y="72"/>
                  </a:cubicBezTo>
                  <a:cubicBezTo>
                    <a:pt x="117" y="70"/>
                    <a:pt x="124" y="67"/>
                    <a:pt x="131" y="64"/>
                  </a:cubicBezTo>
                  <a:cubicBezTo>
                    <a:pt x="133" y="70"/>
                    <a:pt x="134" y="76"/>
                    <a:pt x="135" y="82"/>
                  </a:cubicBezTo>
                  <a:cubicBezTo>
                    <a:pt x="135" y="82"/>
                    <a:pt x="134" y="83"/>
                    <a:pt x="134" y="83"/>
                  </a:cubicBezTo>
                  <a:cubicBezTo>
                    <a:pt x="127" y="86"/>
                    <a:pt x="119" y="88"/>
                    <a:pt x="112" y="90"/>
                  </a:cubicBezTo>
                  <a:cubicBezTo>
                    <a:pt x="109" y="91"/>
                    <a:pt x="106" y="92"/>
                    <a:pt x="103" y="94"/>
                  </a:cubicBezTo>
                  <a:cubicBezTo>
                    <a:pt x="103" y="94"/>
                    <a:pt x="103" y="94"/>
                    <a:pt x="103" y="94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5"/>
                    <a:pt x="102" y="95"/>
                    <a:pt x="102" y="95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8"/>
                    <a:pt x="101" y="100"/>
                    <a:pt x="101" y="103"/>
                  </a:cubicBezTo>
                  <a:cubicBezTo>
                    <a:pt x="101" y="104"/>
                    <a:pt x="101" y="104"/>
                    <a:pt x="101" y="105"/>
                  </a:cubicBezTo>
                  <a:cubicBezTo>
                    <a:pt x="101" y="105"/>
                    <a:pt x="101" y="106"/>
                    <a:pt x="101" y="107"/>
                  </a:cubicBezTo>
                  <a:cubicBezTo>
                    <a:pt x="102" y="109"/>
                    <a:pt x="102" y="110"/>
                    <a:pt x="103" y="112"/>
                  </a:cubicBezTo>
                  <a:cubicBezTo>
                    <a:pt x="103" y="113"/>
                    <a:pt x="103" y="114"/>
                    <a:pt x="103" y="115"/>
                  </a:cubicBezTo>
                  <a:cubicBezTo>
                    <a:pt x="103" y="115"/>
                    <a:pt x="103" y="116"/>
                    <a:pt x="104" y="116"/>
                  </a:cubicBezTo>
                  <a:cubicBezTo>
                    <a:pt x="104" y="117"/>
                    <a:pt x="105" y="117"/>
                    <a:pt x="105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06" y="117"/>
                    <a:pt x="106" y="117"/>
                    <a:pt x="106" y="117"/>
                  </a:cubicBezTo>
                  <a:cubicBezTo>
                    <a:pt x="119" y="112"/>
                    <a:pt x="127" y="110"/>
                    <a:pt x="133" y="108"/>
                  </a:cubicBezTo>
                  <a:cubicBezTo>
                    <a:pt x="136" y="107"/>
                    <a:pt x="138" y="106"/>
                    <a:pt x="139" y="105"/>
                  </a:cubicBezTo>
                  <a:cubicBezTo>
                    <a:pt x="140" y="105"/>
                    <a:pt x="140" y="105"/>
                    <a:pt x="141" y="105"/>
                  </a:cubicBezTo>
                  <a:cubicBezTo>
                    <a:pt x="142" y="108"/>
                    <a:pt x="144" y="113"/>
                    <a:pt x="145" y="118"/>
                  </a:cubicBezTo>
                  <a:cubicBezTo>
                    <a:pt x="146" y="121"/>
                    <a:pt x="147" y="124"/>
                    <a:pt x="148" y="126"/>
                  </a:cubicBezTo>
                  <a:cubicBezTo>
                    <a:pt x="147" y="127"/>
                    <a:pt x="144" y="128"/>
                    <a:pt x="141" y="129"/>
                  </a:cubicBezTo>
                  <a:cubicBezTo>
                    <a:pt x="136" y="131"/>
                    <a:pt x="127" y="134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4" y="139"/>
                    <a:pt x="114" y="139"/>
                    <a:pt x="114" y="139"/>
                  </a:cubicBezTo>
                  <a:cubicBezTo>
                    <a:pt x="113" y="139"/>
                    <a:pt x="112" y="141"/>
                    <a:pt x="113" y="142"/>
                  </a:cubicBezTo>
                  <a:cubicBezTo>
                    <a:pt x="113" y="142"/>
                    <a:pt x="114" y="143"/>
                    <a:pt x="114" y="143"/>
                  </a:cubicBezTo>
                  <a:cubicBezTo>
                    <a:pt x="118" y="153"/>
                    <a:pt x="121" y="159"/>
                    <a:pt x="124" y="169"/>
                  </a:cubicBezTo>
                  <a:cubicBezTo>
                    <a:pt x="116" y="169"/>
                    <a:pt x="108" y="172"/>
                    <a:pt x="101" y="178"/>
                  </a:cubicBezTo>
                  <a:cubicBezTo>
                    <a:pt x="97" y="167"/>
                    <a:pt x="95" y="161"/>
                    <a:pt x="91" y="150"/>
                  </a:cubicBezTo>
                  <a:cubicBezTo>
                    <a:pt x="90" y="149"/>
                    <a:pt x="90" y="148"/>
                    <a:pt x="89" y="148"/>
                  </a:cubicBezTo>
                  <a:cubicBezTo>
                    <a:pt x="89" y="148"/>
                    <a:pt x="88" y="148"/>
                    <a:pt x="88" y="148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88" y="149"/>
                    <a:pt x="88" y="149"/>
                    <a:pt x="88" y="149"/>
                  </a:cubicBezTo>
                  <a:cubicBezTo>
                    <a:pt x="66" y="156"/>
                    <a:pt x="54" y="160"/>
                    <a:pt x="49" y="162"/>
                  </a:cubicBezTo>
                  <a:cubicBezTo>
                    <a:pt x="48" y="154"/>
                    <a:pt x="46" y="147"/>
                    <a:pt x="43" y="140"/>
                  </a:cubicBezTo>
                  <a:cubicBezTo>
                    <a:pt x="44" y="140"/>
                    <a:pt x="44" y="139"/>
                    <a:pt x="44" y="139"/>
                  </a:cubicBezTo>
                  <a:cubicBezTo>
                    <a:pt x="49" y="138"/>
                    <a:pt x="60" y="134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81" y="126"/>
                    <a:pt x="81" y="125"/>
                    <a:pt x="81" y="124"/>
                  </a:cubicBezTo>
                  <a:cubicBezTo>
                    <a:pt x="81" y="124"/>
                    <a:pt x="80" y="124"/>
                    <a:pt x="80" y="123"/>
                  </a:cubicBezTo>
                  <a:cubicBezTo>
                    <a:pt x="80" y="122"/>
                    <a:pt x="79" y="120"/>
                    <a:pt x="78" y="118"/>
                  </a:cubicBezTo>
                  <a:cubicBezTo>
                    <a:pt x="77" y="117"/>
                    <a:pt x="77" y="116"/>
                    <a:pt x="76" y="115"/>
                  </a:cubicBezTo>
                  <a:cubicBezTo>
                    <a:pt x="76" y="114"/>
                    <a:pt x="75" y="113"/>
                    <a:pt x="75" y="112"/>
                  </a:cubicBezTo>
                  <a:cubicBezTo>
                    <a:pt x="74" y="112"/>
                    <a:pt x="74" y="111"/>
                    <a:pt x="73" y="111"/>
                  </a:cubicBezTo>
                  <a:cubicBezTo>
                    <a:pt x="73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1" y="108"/>
                    <a:pt x="70" y="108"/>
                  </a:cubicBezTo>
                  <a:cubicBezTo>
                    <a:pt x="70" y="108"/>
                    <a:pt x="70" y="108"/>
                    <a:pt x="70" y="108"/>
                  </a:cubicBezTo>
                  <a:cubicBezTo>
                    <a:pt x="70" y="108"/>
                    <a:pt x="69" y="108"/>
                    <a:pt x="69" y="108"/>
                  </a:cubicBezTo>
                  <a:cubicBezTo>
                    <a:pt x="68" y="108"/>
                    <a:pt x="68" y="108"/>
                    <a:pt x="67" y="108"/>
                  </a:cubicBezTo>
                  <a:cubicBezTo>
                    <a:pt x="67" y="109"/>
                    <a:pt x="67" y="109"/>
                    <a:pt x="67" y="109"/>
                  </a:cubicBezTo>
                  <a:cubicBezTo>
                    <a:pt x="53" y="113"/>
                    <a:pt x="43" y="116"/>
                    <a:pt x="31" y="121"/>
                  </a:cubicBezTo>
                  <a:cubicBezTo>
                    <a:pt x="30" y="116"/>
                    <a:pt x="28" y="110"/>
                    <a:pt x="28" y="104"/>
                  </a:cubicBezTo>
                  <a:cubicBezTo>
                    <a:pt x="31" y="103"/>
                    <a:pt x="35" y="102"/>
                    <a:pt x="37" y="101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8" y="102"/>
                    <a:pt x="38" y="102"/>
                  </a:cubicBezTo>
                  <a:cubicBezTo>
                    <a:pt x="38" y="102"/>
                    <a:pt x="39" y="102"/>
                    <a:pt x="3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40" y="101"/>
                    <a:pt x="40" y="101"/>
                    <a:pt x="41" y="101"/>
                  </a:cubicBezTo>
                  <a:cubicBezTo>
                    <a:pt x="45" y="100"/>
                    <a:pt x="48" y="99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7"/>
                    <a:pt x="52" y="97"/>
                    <a:pt x="52" y="97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6"/>
                    <a:pt x="53" y="95"/>
                    <a:pt x="53" y="95"/>
                  </a:cubicBezTo>
                  <a:cubicBezTo>
                    <a:pt x="53" y="94"/>
                    <a:pt x="53" y="94"/>
                    <a:pt x="53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37" y="80"/>
                    <a:pt x="19" y="62"/>
                    <a:pt x="5" y="47"/>
                  </a:cubicBezTo>
                  <a:cubicBezTo>
                    <a:pt x="6" y="46"/>
                    <a:pt x="9" y="45"/>
                    <a:pt x="11" y="44"/>
                  </a:cubicBezTo>
                  <a:cubicBezTo>
                    <a:pt x="16" y="42"/>
                    <a:pt x="22" y="41"/>
                    <a:pt x="26" y="40"/>
                  </a:cubicBezTo>
                  <a:cubicBezTo>
                    <a:pt x="29" y="39"/>
                    <a:pt x="31" y="39"/>
                    <a:pt x="32" y="38"/>
                  </a:cubicBezTo>
                  <a:cubicBezTo>
                    <a:pt x="32" y="38"/>
                    <a:pt x="33" y="38"/>
                    <a:pt x="33" y="38"/>
                  </a:cubicBezTo>
                  <a:cubicBezTo>
                    <a:pt x="34" y="39"/>
                    <a:pt x="36" y="41"/>
                    <a:pt x="38" y="43"/>
                  </a:cubicBezTo>
                  <a:cubicBezTo>
                    <a:pt x="43" y="48"/>
                    <a:pt x="51" y="56"/>
                    <a:pt x="59" y="64"/>
                  </a:cubicBezTo>
                  <a:cubicBezTo>
                    <a:pt x="66" y="72"/>
                    <a:pt x="73" y="80"/>
                    <a:pt x="77" y="84"/>
                  </a:cubicBezTo>
                  <a:cubicBezTo>
                    <a:pt x="77" y="85"/>
                    <a:pt x="78" y="85"/>
                    <a:pt x="78" y="85"/>
                  </a:cubicBezTo>
                  <a:moveTo>
                    <a:pt x="124" y="0"/>
                  </a:moveTo>
                  <a:cubicBezTo>
                    <a:pt x="124" y="0"/>
                    <a:pt x="124" y="0"/>
                    <a:pt x="123" y="0"/>
                  </a:cubicBezTo>
                  <a:cubicBezTo>
                    <a:pt x="109" y="6"/>
                    <a:pt x="96" y="11"/>
                    <a:pt x="82" y="17"/>
                  </a:cubicBezTo>
                  <a:cubicBezTo>
                    <a:pt x="81" y="17"/>
                    <a:pt x="81" y="18"/>
                    <a:pt x="81" y="19"/>
                  </a:cubicBezTo>
                  <a:cubicBezTo>
                    <a:pt x="78" y="36"/>
                    <a:pt x="76" y="54"/>
                    <a:pt x="76" y="72"/>
                  </a:cubicBezTo>
                  <a:cubicBezTo>
                    <a:pt x="76" y="74"/>
                    <a:pt x="76" y="76"/>
                    <a:pt x="76" y="77"/>
                  </a:cubicBezTo>
                  <a:cubicBezTo>
                    <a:pt x="71" y="71"/>
                    <a:pt x="62" y="62"/>
                    <a:pt x="54" y="54"/>
                  </a:cubicBezTo>
                  <a:cubicBezTo>
                    <a:pt x="44" y="43"/>
                    <a:pt x="35" y="34"/>
                    <a:pt x="35" y="34"/>
                  </a:cubicBezTo>
                  <a:cubicBezTo>
                    <a:pt x="35" y="34"/>
                    <a:pt x="34" y="34"/>
                    <a:pt x="34" y="34"/>
                  </a:cubicBezTo>
                  <a:cubicBezTo>
                    <a:pt x="34" y="34"/>
                    <a:pt x="34" y="34"/>
                    <a:pt x="34" y="34"/>
                  </a:cubicBezTo>
                  <a:cubicBezTo>
                    <a:pt x="33" y="34"/>
                    <a:pt x="27" y="35"/>
                    <a:pt x="20" y="37"/>
                  </a:cubicBezTo>
                  <a:cubicBezTo>
                    <a:pt x="17" y="38"/>
                    <a:pt x="13" y="39"/>
                    <a:pt x="9" y="40"/>
                  </a:cubicBezTo>
                  <a:cubicBezTo>
                    <a:pt x="6" y="42"/>
                    <a:pt x="3" y="44"/>
                    <a:pt x="1" y="46"/>
                  </a:cubicBezTo>
                  <a:cubicBezTo>
                    <a:pt x="0" y="46"/>
                    <a:pt x="0" y="47"/>
                    <a:pt x="0" y="48"/>
                  </a:cubicBezTo>
                  <a:cubicBezTo>
                    <a:pt x="0" y="48"/>
                    <a:pt x="0" y="49"/>
                    <a:pt x="0" y="49"/>
                  </a:cubicBezTo>
                  <a:cubicBezTo>
                    <a:pt x="1" y="55"/>
                    <a:pt x="2" y="57"/>
                    <a:pt x="3" y="60"/>
                  </a:cubicBezTo>
                  <a:cubicBezTo>
                    <a:pt x="3" y="61"/>
                    <a:pt x="4" y="63"/>
                    <a:pt x="5" y="6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5" y="66"/>
                    <a:pt x="5" y="67"/>
                  </a:cubicBezTo>
                  <a:cubicBezTo>
                    <a:pt x="5" y="68"/>
                    <a:pt x="6" y="69"/>
                    <a:pt x="7" y="7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8" y="72"/>
                    <a:pt x="9" y="72"/>
                    <a:pt x="9" y="73"/>
                  </a:cubicBezTo>
                  <a:cubicBezTo>
                    <a:pt x="14" y="77"/>
                    <a:pt x="21" y="83"/>
                    <a:pt x="29" y="92"/>
                  </a:cubicBezTo>
                  <a:cubicBezTo>
                    <a:pt x="29" y="92"/>
                    <a:pt x="29" y="93"/>
                    <a:pt x="29" y="93"/>
                  </a:cubicBezTo>
                  <a:cubicBezTo>
                    <a:pt x="29" y="94"/>
                    <a:pt x="30" y="94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1" y="94"/>
                    <a:pt x="31" y="94"/>
                    <a:pt x="31" y="94"/>
                  </a:cubicBezTo>
                  <a:cubicBezTo>
                    <a:pt x="32" y="95"/>
                    <a:pt x="34" y="96"/>
                    <a:pt x="35" y="98"/>
                  </a:cubicBezTo>
                  <a:cubicBezTo>
                    <a:pt x="32" y="99"/>
                    <a:pt x="29" y="100"/>
                    <a:pt x="25" y="101"/>
                  </a:cubicBezTo>
                  <a:cubicBezTo>
                    <a:pt x="24" y="102"/>
                    <a:pt x="23" y="102"/>
                    <a:pt x="23" y="103"/>
                  </a:cubicBezTo>
                  <a:cubicBezTo>
                    <a:pt x="24" y="110"/>
                    <a:pt x="26" y="117"/>
                    <a:pt x="28" y="123"/>
                  </a:cubicBezTo>
                  <a:cubicBezTo>
                    <a:pt x="27" y="124"/>
                    <a:pt x="27" y="124"/>
                    <a:pt x="27" y="125"/>
                  </a:cubicBezTo>
                  <a:cubicBezTo>
                    <a:pt x="28" y="129"/>
                    <a:pt x="30" y="132"/>
                    <a:pt x="33" y="135"/>
                  </a:cubicBezTo>
                  <a:cubicBezTo>
                    <a:pt x="33" y="135"/>
                    <a:pt x="34" y="135"/>
                    <a:pt x="34" y="135"/>
                  </a:cubicBezTo>
                  <a:cubicBezTo>
                    <a:pt x="34" y="135"/>
                    <a:pt x="35" y="135"/>
                    <a:pt x="35" y="135"/>
                  </a:cubicBezTo>
                  <a:cubicBezTo>
                    <a:pt x="38" y="134"/>
                    <a:pt x="41" y="133"/>
                    <a:pt x="43" y="132"/>
                  </a:cubicBezTo>
                  <a:cubicBezTo>
                    <a:pt x="46" y="131"/>
                    <a:pt x="49" y="130"/>
                    <a:pt x="56" y="128"/>
                  </a:cubicBezTo>
                  <a:cubicBezTo>
                    <a:pt x="56" y="128"/>
                    <a:pt x="57" y="127"/>
                    <a:pt x="58" y="127"/>
                  </a:cubicBezTo>
                  <a:cubicBezTo>
                    <a:pt x="59" y="127"/>
                    <a:pt x="61" y="126"/>
                    <a:pt x="62" y="125"/>
                  </a:cubicBezTo>
                  <a:cubicBezTo>
                    <a:pt x="63" y="125"/>
                    <a:pt x="64" y="125"/>
                    <a:pt x="64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25"/>
                    <a:pt x="65" y="126"/>
                    <a:pt x="65" y="126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59" y="130"/>
                    <a:pt x="54" y="132"/>
                    <a:pt x="50" y="133"/>
                  </a:cubicBezTo>
                  <a:cubicBezTo>
                    <a:pt x="47" y="134"/>
                    <a:pt x="45" y="135"/>
                    <a:pt x="43" y="135"/>
                  </a:cubicBezTo>
                  <a:cubicBezTo>
                    <a:pt x="42" y="136"/>
                    <a:pt x="40" y="136"/>
                    <a:pt x="40" y="136"/>
                  </a:cubicBezTo>
                  <a:cubicBezTo>
                    <a:pt x="40" y="136"/>
                    <a:pt x="39" y="137"/>
                    <a:pt x="39" y="137"/>
                  </a:cubicBezTo>
                  <a:cubicBezTo>
                    <a:pt x="39" y="138"/>
                    <a:pt x="39" y="138"/>
                    <a:pt x="39" y="139"/>
                  </a:cubicBezTo>
                  <a:cubicBezTo>
                    <a:pt x="41" y="146"/>
                    <a:pt x="44" y="155"/>
                    <a:pt x="46" y="162"/>
                  </a:cubicBezTo>
                  <a:cubicBezTo>
                    <a:pt x="45" y="162"/>
                    <a:pt x="45" y="162"/>
                    <a:pt x="45" y="162"/>
                  </a:cubicBezTo>
                  <a:cubicBezTo>
                    <a:pt x="45" y="163"/>
                    <a:pt x="45" y="164"/>
                    <a:pt x="46" y="165"/>
                  </a:cubicBezTo>
                  <a:cubicBezTo>
                    <a:pt x="50" y="169"/>
                    <a:pt x="53" y="174"/>
                    <a:pt x="56" y="179"/>
                  </a:cubicBezTo>
                  <a:cubicBezTo>
                    <a:pt x="56" y="180"/>
                    <a:pt x="57" y="180"/>
                    <a:pt x="58" y="180"/>
                  </a:cubicBezTo>
                  <a:cubicBezTo>
                    <a:pt x="58" y="180"/>
                    <a:pt x="58" y="180"/>
                    <a:pt x="58" y="180"/>
                  </a:cubicBezTo>
                  <a:cubicBezTo>
                    <a:pt x="69" y="175"/>
                    <a:pt x="77" y="171"/>
                    <a:pt x="88" y="169"/>
                  </a:cubicBezTo>
                  <a:cubicBezTo>
                    <a:pt x="91" y="173"/>
                    <a:pt x="94" y="178"/>
                    <a:pt x="96" y="184"/>
                  </a:cubicBezTo>
                  <a:cubicBezTo>
                    <a:pt x="99" y="191"/>
                    <a:pt x="102" y="198"/>
                    <a:pt x="104" y="202"/>
                  </a:cubicBezTo>
                  <a:cubicBezTo>
                    <a:pt x="104" y="203"/>
                    <a:pt x="105" y="203"/>
                    <a:pt x="106" y="203"/>
                  </a:cubicBezTo>
                  <a:cubicBezTo>
                    <a:pt x="106" y="203"/>
                    <a:pt x="106" y="203"/>
                    <a:pt x="106" y="203"/>
                  </a:cubicBezTo>
                  <a:cubicBezTo>
                    <a:pt x="107" y="204"/>
                    <a:pt x="107" y="204"/>
                    <a:pt x="107" y="204"/>
                  </a:cubicBezTo>
                  <a:cubicBezTo>
                    <a:pt x="108" y="204"/>
                    <a:pt x="108" y="204"/>
                    <a:pt x="108" y="203"/>
                  </a:cubicBezTo>
                  <a:cubicBezTo>
                    <a:pt x="109" y="203"/>
                    <a:pt x="109" y="203"/>
                    <a:pt x="109" y="203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09" y="204"/>
                    <a:pt x="109" y="204"/>
                    <a:pt x="109" y="204"/>
                  </a:cubicBezTo>
                  <a:cubicBezTo>
                    <a:pt x="110" y="205"/>
                    <a:pt x="110" y="205"/>
                    <a:pt x="110" y="205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0" y="204"/>
                    <a:pt x="110" y="204"/>
                    <a:pt x="110" y="204"/>
                  </a:cubicBezTo>
                  <a:cubicBezTo>
                    <a:pt x="111" y="204"/>
                    <a:pt x="111" y="204"/>
                    <a:pt x="111" y="204"/>
                  </a:cubicBezTo>
                  <a:cubicBezTo>
                    <a:pt x="111" y="203"/>
                    <a:pt x="111" y="203"/>
                    <a:pt x="111" y="202"/>
                  </a:cubicBezTo>
                  <a:cubicBezTo>
                    <a:pt x="115" y="200"/>
                    <a:pt x="119" y="198"/>
                    <a:pt x="124" y="196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4" y="197"/>
                    <a:pt x="124" y="197"/>
                    <a:pt x="124" y="197"/>
                  </a:cubicBezTo>
                  <a:cubicBezTo>
                    <a:pt x="125" y="197"/>
                    <a:pt x="125" y="197"/>
                    <a:pt x="125" y="196"/>
                  </a:cubicBezTo>
                  <a:cubicBezTo>
                    <a:pt x="126" y="195"/>
                    <a:pt x="126" y="195"/>
                    <a:pt x="126" y="195"/>
                  </a:cubicBezTo>
                  <a:cubicBezTo>
                    <a:pt x="129" y="194"/>
                    <a:pt x="132" y="193"/>
                    <a:pt x="134" y="192"/>
                  </a:cubicBezTo>
                  <a:cubicBezTo>
                    <a:pt x="135" y="191"/>
                    <a:pt x="135" y="191"/>
                    <a:pt x="136" y="190"/>
                  </a:cubicBezTo>
                  <a:cubicBezTo>
                    <a:pt x="136" y="190"/>
                    <a:pt x="136" y="189"/>
                    <a:pt x="135" y="189"/>
                  </a:cubicBezTo>
                  <a:cubicBezTo>
                    <a:pt x="132" y="184"/>
                    <a:pt x="129" y="179"/>
                    <a:pt x="128" y="173"/>
                  </a:cubicBezTo>
                  <a:cubicBezTo>
                    <a:pt x="128" y="173"/>
                    <a:pt x="129" y="173"/>
                    <a:pt x="129" y="172"/>
                  </a:cubicBezTo>
                  <a:cubicBezTo>
                    <a:pt x="129" y="172"/>
                    <a:pt x="129" y="171"/>
                    <a:pt x="129" y="170"/>
                  </a:cubicBezTo>
                  <a:cubicBezTo>
                    <a:pt x="127" y="165"/>
                    <a:pt x="126" y="161"/>
                    <a:pt x="124" y="157"/>
                  </a:cubicBezTo>
                  <a:cubicBezTo>
                    <a:pt x="125" y="157"/>
                    <a:pt x="125" y="157"/>
                    <a:pt x="125" y="157"/>
                  </a:cubicBezTo>
                  <a:cubicBezTo>
                    <a:pt x="125" y="157"/>
                    <a:pt x="125" y="156"/>
                    <a:pt x="126" y="156"/>
                  </a:cubicBezTo>
                  <a:cubicBezTo>
                    <a:pt x="129" y="155"/>
                    <a:pt x="135" y="152"/>
                    <a:pt x="141" y="150"/>
                  </a:cubicBezTo>
                  <a:cubicBezTo>
                    <a:pt x="143" y="149"/>
                    <a:pt x="146" y="148"/>
                    <a:pt x="148" y="147"/>
                  </a:cubicBezTo>
                  <a:cubicBezTo>
                    <a:pt x="151" y="147"/>
                    <a:pt x="152" y="146"/>
                    <a:pt x="153" y="146"/>
                  </a:cubicBezTo>
                  <a:cubicBezTo>
                    <a:pt x="154" y="146"/>
                    <a:pt x="155" y="145"/>
                    <a:pt x="155" y="143"/>
                  </a:cubicBezTo>
                  <a:cubicBezTo>
                    <a:pt x="154" y="139"/>
                    <a:pt x="153" y="134"/>
                    <a:pt x="152" y="129"/>
                  </a:cubicBezTo>
                  <a:cubicBezTo>
                    <a:pt x="152" y="129"/>
                    <a:pt x="153" y="128"/>
                    <a:pt x="152" y="127"/>
                  </a:cubicBezTo>
                  <a:cubicBezTo>
                    <a:pt x="152" y="127"/>
                    <a:pt x="151" y="122"/>
                    <a:pt x="149" y="117"/>
                  </a:cubicBezTo>
                  <a:cubicBezTo>
                    <a:pt x="147" y="111"/>
                    <a:pt x="145" y="105"/>
                    <a:pt x="144" y="101"/>
                  </a:cubicBezTo>
                  <a:cubicBezTo>
                    <a:pt x="143" y="101"/>
                    <a:pt x="143" y="100"/>
                    <a:pt x="142" y="100"/>
                  </a:cubicBezTo>
                  <a:cubicBezTo>
                    <a:pt x="142" y="100"/>
                    <a:pt x="142" y="100"/>
                    <a:pt x="142" y="100"/>
                  </a:cubicBezTo>
                  <a:cubicBezTo>
                    <a:pt x="141" y="100"/>
                    <a:pt x="141" y="100"/>
                    <a:pt x="141" y="100"/>
                  </a:cubicBezTo>
                  <a:cubicBezTo>
                    <a:pt x="140" y="101"/>
                    <a:pt x="140" y="101"/>
                    <a:pt x="138" y="102"/>
                  </a:cubicBezTo>
                  <a:cubicBezTo>
                    <a:pt x="134" y="103"/>
                    <a:pt x="126" y="106"/>
                    <a:pt x="111" y="111"/>
                  </a:cubicBezTo>
                  <a:cubicBezTo>
                    <a:pt x="111" y="110"/>
                    <a:pt x="111" y="110"/>
                    <a:pt x="111" y="109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1" y="108"/>
                    <a:pt x="111" y="108"/>
                    <a:pt x="111" y="108"/>
                  </a:cubicBezTo>
                  <a:cubicBezTo>
                    <a:pt x="116" y="106"/>
                    <a:pt x="123" y="103"/>
                    <a:pt x="130" y="101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2"/>
                    <a:pt x="132" y="102"/>
                    <a:pt x="132" y="101"/>
                  </a:cubicBezTo>
                  <a:cubicBezTo>
                    <a:pt x="132" y="101"/>
                    <a:pt x="132" y="101"/>
                    <a:pt x="132" y="101"/>
                  </a:cubicBezTo>
                  <a:cubicBezTo>
                    <a:pt x="134" y="100"/>
                    <a:pt x="135" y="99"/>
                    <a:pt x="137" y="99"/>
                  </a:cubicBezTo>
                  <a:cubicBezTo>
                    <a:pt x="138" y="98"/>
                    <a:pt x="138" y="98"/>
                    <a:pt x="139" y="97"/>
                  </a:cubicBezTo>
                  <a:cubicBezTo>
                    <a:pt x="140" y="96"/>
                    <a:pt x="140" y="95"/>
                    <a:pt x="140" y="93"/>
                  </a:cubicBezTo>
                  <a:cubicBezTo>
                    <a:pt x="140" y="91"/>
                    <a:pt x="140" y="89"/>
                    <a:pt x="139" y="87"/>
                  </a:cubicBezTo>
                  <a:cubicBezTo>
                    <a:pt x="139" y="87"/>
                    <a:pt x="139" y="86"/>
                    <a:pt x="139" y="86"/>
                  </a:cubicBezTo>
                  <a:cubicBezTo>
                    <a:pt x="139" y="85"/>
                    <a:pt x="140" y="85"/>
                    <a:pt x="139" y="84"/>
                  </a:cubicBezTo>
                  <a:cubicBezTo>
                    <a:pt x="138" y="76"/>
                    <a:pt x="137" y="69"/>
                    <a:pt x="135" y="61"/>
                  </a:cubicBezTo>
                  <a:cubicBezTo>
                    <a:pt x="135" y="60"/>
                    <a:pt x="134" y="60"/>
                    <a:pt x="134" y="60"/>
                  </a:cubicBezTo>
                  <a:cubicBezTo>
                    <a:pt x="133" y="59"/>
                    <a:pt x="133" y="59"/>
                    <a:pt x="133" y="59"/>
                  </a:cubicBezTo>
                  <a:cubicBezTo>
                    <a:pt x="133" y="59"/>
                    <a:pt x="132" y="59"/>
                    <a:pt x="132" y="59"/>
                  </a:cubicBezTo>
                  <a:cubicBezTo>
                    <a:pt x="128" y="61"/>
                    <a:pt x="124" y="63"/>
                    <a:pt x="120" y="65"/>
                  </a:cubicBezTo>
                  <a:cubicBezTo>
                    <a:pt x="121" y="61"/>
                    <a:pt x="122" y="57"/>
                    <a:pt x="123" y="53"/>
                  </a:cubicBezTo>
                  <a:cubicBezTo>
                    <a:pt x="124" y="48"/>
                    <a:pt x="125" y="43"/>
                    <a:pt x="127" y="36"/>
                  </a:cubicBezTo>
                  <a:cubicBezTo>
                    <a:pt x="128" y="33"/>
                    <a:pt x="128" y="29"/>
                    <a:pt x="128" y="26"/>
                  </a:cubicBezTo>
                  <a:cubicBezTo>
                    <a:pt x="128" y="25"/>
                    <a:pt x="128" y="25"/>
                    <a:pt x="128" y="24"/>
                  </a:cubicBezTo>
                  <a:cubicBezTo>
                    <a:pt x="128" y="17"/>
                    <a:pt x="127" y="9"/>
                    <a:pt x="126" y="2"/>
                  </a:cubicBezTo>
                  <a:cubicBezTo>
                    <a:pt x="126" y="1"/>
                    <a:pt x="126" y="1"/>
                    <a:pt x="125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25" y="0"/>
                    <a:pt x="124" y="0"/>
                    <a:pt x="12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Rectangle 874"/>
            <p:cNvSpPr>
              <a:spLocks noChangeArrowheads="1"/>
            </p:cNvSpPr>
            <p:nvPr/>
          </p:nvSpPr>
          <p:spPr bwMode="auto">
            <a:xfrm>
              <a:off x="2862" y="2307"/>
              <a:ext cx="1" cy="1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875"/>
            <p:cNvSpPr/>
            <p:nvPr/>
          </p:nvSpPr>
          <p:spPr bwMode="auto">
            <a:xfrm>
              <a:off x="2862" y="23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876"/>
            <p:cNvSpPr>
              <a:spLocks noEditPoints="1"/>
            </p:cNvSpPr>
            <p:nvPr/>
          </p:nvSpPr>
          <p:spPr bwMode="auto">
            <a:xfrm>
              <a:off x="4389" y="981"/>
              <a:ext cx="299" cy="417"/>
            </a:xfrm>
            <a:custGeom>
              <a:avLst/>
              <a:gdLst>
                <a:gd name="T0" fmla="*/ 96 w 126"/>
                <a:gd name="T1" fmla="*/ 172 h 176"/>
                <a:gd name="T2" fmla="*/ 94 w 126"/>
                <a:gd name="T3" fmla="*/ 160 h 176"/>
                <a:gd name="T4" fmla="*/ 80 w 126"/>
                <a:gd name="T5" fmla="*/ 170 h 176"/>
                <a:gd name="T6" fmla="*/ 70 w 126"/>
                <a:gd name="T7" fmla="*/ 155 h 176"/>
                <a:gd name="T8" fmla="*/ 121 w 126"/>
                <a:gd name="T9" fmla="*/ 158 h 176"/>
                <a:gd name="T10" fmla="*/ 63 w 126"/>
                <a:gd name="T11" fmla="*/ 164 h 176"/>
                <a:gd name="T12" fmla="*/ 50 w 126"/>
                <a:gd name="T13" fmla="*/ 157 h 176"/>
                <a:gd name="T14" fmla="*/ 49 w 126"/>
                <a:gd name="T15" fmla="*/ 154 h 176"/>
                <a:gd name="T16" fmla="*/ 45 w 126"/>
                <a:gd name="T17" fmla="*/ 141 h 176"/>
                <a:gd name="T18" fmla="*/ 37 w 126"/>
                <a:gd name="T19" fmla="*/ 143 h 176"/>
                <a:gd name="T20" fmla="*/ 30 w 126"/>
                <a:gd name="T21" fmla="*/ 119 h 176"/>
                <a:gd name="T22" fmla="*/ 28 w 126"/>
                <a:gd name="T23" fmla="*/ 118 h 176"/>
                <a:gd name="T24" fmla="*/ 9 w 126"/>
                <a:gd name="T25" fmla="*/ 119 h 176"/>
                <a:gd name="T26" fmla="*/ 20 w 126"/>
                <a:gd name="T27" fmla="*/ 106 h 176"/>
                <a:gd name="T28" fmla="*/ 74 w 126"/>
                <a:gd name="T29" fmla="*/ 104 h 176"/>
                <a:gd name="T30" fmla="*/ 65 w 126"/>
                <a:gd name="T31" fmla="*/ 104 h 176"/>
                <a:gd name="T32" fmla="*/ 75 w 126"/>
                <a:gd name="T33" fmla="*/ 115 h 176"/>
                <a:gd name="T34" fmla="*/ 87 w 126"/>
                <a:gd name="T35" fmla="*/ 114 h 176"/>
                <a:gd name="T36" fmla="*/ 89 w 126"/>
                <a:gd name="T37" fmla="*/ 115 h 176"/>
                <a:gd name="T38" fmla="*/ 5 w 126"/>
                <a:gd name="T39" fmla="*/ 101 h 176"/>
                <a:gd name="T40" fmla="*/ 6 w 126"/>
                <a:gd name="T41" fmla="*/ 81 h 176"/>
                <a:gd name="T42" fmla="*/ 81 w 126"/>
                <a:gd name="T43" fmla="*/ 76 h 176"/>
                <a:gd name="T44" fmla="*/ 67 w 126"/>
                <a:gd name="T45" fmla="*/ 83 h 176"/>
                <a:gd name="T46" fmla="*/ 91 w 126"/>
                <a:gd name="T47" fmla="*/ 76 h 176"/>
                <a:gd name="T48" fmla="*/ 59 w 126"/>
                <a:gd name="T49" fmla="*/ 81 h 176"/>
                <a:gd name="T50" fmla="*/ 64 w 126"/>
                <a:gd name="T51" fmla="*/ 83 h 176"/>
                <a:gd name="T52" fmla="*/ 102 w 126"/>
                <a:gd name="T53" fmla="*/ 75 h 176"/>
                <a:gd name="T54" fmla="*/ 99 w 126"/>
                <a:gd name="T55" fmla="*/ 76 h 176"/>
                <a:gd name="T56" fmla="*/ 22 w 126"/>
                <a:gd name="T57" fmla="*/ 75 h 176"/>
                <a:gd name="T58" fmla="*/ 4 w 126"/>
                <a:gd name="T59" fmla="*/ 76 h 176"/>
                <a:gd name="T60" fmla="*/ 67 w 126"/>
                <a:gd name="T61" fmla="*/ 44 h 176"/>
                <a:gd name="T62" fmla="*/ 112 w 126"/>
                <a:gd name="T63" fmla="*/ 46 h 176"/>
                <a:gd name="T64" fmla="*/ 116 w 126"/>
                <a:gd name="T65" fmla="*/ 37 h 176"/>
                <a:gd name="T66" fmla="*/ 105 w 126"/>
                <a:gd name="T67" fmla="*/ 42 h 176"/>
                <a:gd name="T68" fmla="*/ 85 w 126"/>
                <a:gd name="T69" fmla="*/ 33 h 176"/>
                <a:gd name="T70" fmla="*/ 103 w 126"/>
                <a:gd name="T71" fmla="*/ 33 h 176"/>
                <a:gd name="T72" fmla="*/ 88 w 126"/>
                <a:gd name="T73" fmla="*/ 39 h 176"/>
                <a:gd name="T74" fmla="*/ 120 w 126"/>
                <a:gd name="T75" fmla="*/ 24 h 176"/>
                <a:gd name="T76" fmla="*/ 75 w 126"/>
                <a:gd name="T77" fmla="*/ 56 h 176"/>
                <a:gd name="T78" fmla="*/ 51 w 126"/>
                <a:gd name="T79" fmla="*/ 72 h 176"/>
                <a:gd name="T80" fmla="*/ 50 w 126"/>
                <a:gd name="T81" fmla="*/ 85 h 176"/>
                <a:gd name="T82" fmla="*/ 78 w 126"/>
                <a:gd name="T83" fmla="*/ 100 h 176"/>
                <a:gd name="T84" fmla="*/ 62 w 126"/>
                <a:gd name="T85" fmla="*/ 118 h 176"/>
                <a:gd name="T86" fmla="*/ 97 w 126"/>
                <a:gd name="T87" fmla="*/ 156 h 176"/>
                <a:gd name="T88" fmla="*/ 10 w 126"/>
                <a:gd name="T89" fmla="*/ 101 h 176"/>
                <a:gd name="T90" fmla="*/ 25 w 126"/>
                <a:gd name="T91" fmla="*/ 84 h 176"/>
                <a:gd name="T92" fmla="*/ 23 w 126"/>
                <a:gd name="T93" fmla="*/ 71 h 176"/>
                <a:gd name="T94" fmla="*/ 66 w 126"/>
                <a:gd name="T95" fmla="*/ 6 h 176"/>
                <a:gd name="T96" fmla="*/ 6 w 126"/>
                <a:gd name="T97" fmla="*/ 54 h 176"/>
                <a:gd name="T98" fmla="*/ 0 w 126"/>
                <a:gd name="T99" fmla="*/ 85 h 176"/>
                <a:gd name="T100" fmla="*/ 8 w 126"/>
                <a:gd name="T101" fmla="*/ 86 h 176"/>
                <a:gd name="T102" fmla="*/ 1 w 126"/>
                <a:gd name="T103" fmla="*/ 122 h 176"/>
                <a:gd name="T104" fmla="*/ 6 w 126"/>
                <a:gd name="T105" fmla="*/ 123 h 176"/>
                <a:gd name="T106" fmla="*/ 102 w 126"/>
                <a:gd name="T107" fmla="*/ 176 h 176"/>
                <a:gd name="T108" fmla="*/ 124 w 126"/>
                <a:gd name="T109" fmla="*/ 173 h 176"/>
                <a:gd name="T110" fmla="*/ 125 w 126"/>
                <a:gd name="T111" fmla="*/ 123 h 176"/>
                <a:gd name="T112" fmla="*/ 71 w 126"/>
                <a:gd name="T113" fmla="*/ 124 h 176"/>
                <a:gd name="T114" fmla="*/ 104 w 126"/>
                <a:gd name="T115" fmla="*/ 82 h 176"/>
                <a:gd name="T116" fmla="*/ 105 w 126"/>
                <a:gd name="T117" fmla="*/ 54 h 176"/>
                <a:gd name="T118" fmla="*/ 112 w 126"/>
                <a:gd name="T119" fmla="*/ 51 h 176"/>
                <a:gd name="T120" fmla="*/ 93 w 126"/>
                <a:gd name="T12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6" h="176">
                  <a:moveTo>
                    <a:pt x="116" y="171"/>
                  </a:moveTo>
                  <a:cubicBezTo>
                    <a:pt x="117" y="168"/>
                    <a:pt x="119" y="164"/>
                    <a:pt x="120" y="161"/>
                  </a:cubicBezTo>
                  <a:cubicBezTo>
                    <a:pt x="120" y="163"/>
                    <a:pt x="120" y="166"/>
                    <a:pt x="120" y="168"/>
                  </a:cubicBezTo>
                  <a:cubicBezTo>
                    <a:pt x="120" y="169"/>
                    <a:pt x="120" y="170"/>
                    <a:pt x="120" y="171"/>
                  </a:cubicBezTo>
                  <a:cubicBezTo>
                    <a:pt x="119" y="171"/>
                    <a:pt x="117" y="171"/>
                    <a:pt x="116" y="171"/>
                  </a:cubicBezTo>
                  <a:moveTo>
                    <a:pt x="97" y="160"/>
                  </a:moveTo>
                  <a:cubicBezTo>
                    <a:pt x="99" y="160"/>
                    <a:pt x="101" y="160"/>
                    <a:pt x="102" y="160"/>
                  </a:cubicBezTo>
                  <a:cubicBezTo>
                    <a:pt x="100" y="163"/>
                    <a:pt x="97" y="167"/>
                    <a:pt x="96" y="172"/>
                  </a:cubicBezTo>
                  <a:cubicBezTo>
                    <a:pt x="94" y="172"/>
                    <a:pt x="92" y="171"/>
                    <a:pt x="90" y="171"/>
                  </a:cubicBezTo>
                  <a:cubicBezTo>
                    <a:pt x="91" y="167"/>
                    <a:pt x="93" y="163"/>
                    <a:pt x="96" y="160"/>
                  </a:cubicBezTo>
                  <a:cubicBezTo>
                    <a:pt x="97" y="160"/>
                    <a:pt x="97" y="160"/>
                    <a:pt x="97" y="160"/>
                  </a:cubicBezTo>
                  <a:moveTo>
                    <a:pt x="88" y="171"/>
                  </a:moveTo>
                  <a:cubicBezTo>
                    <a:pt x="86" y="171"/>
                    <a:pt x="84" y="170"/>
                    <a:pt x="82" y="170"/>
                  </a:cubicBezTo>
                  <a:cubicBezTo>
                    <a:pt x="83" y="166"/>
                    <a:pt x="85" y="163"/>
                    <a:pt x="87" y="160"/>
                  </a:cubicBezTo>
                  <a:cubicBezTo>
                    <a:pt x="87" y="159"/>
                    <a:pt x="87" y="159"/>
                    <a:pt x="87" y="159"/>
                  </a:cubicBezTo>
                  <a:cubicBezTo>
                    <a:pt x="89" y="159"/>
                    <a:pt x="91" y="160"/>
                    <a:pt x="94" y="160"/>
                  </a:cubicBezTo>
                  <a:cubicBezTo>
                    <a:pt x="91" y="163"/>
                    <a:pt x="89" y="167"/>
                    <a:pt x="88" y="171"/>
                  </a:cubicBezTo>
                  <a:moveTo>
                    <a:pt x="102" y="172"/>
                  </a:moveTo>
                  <a:cubicBezTo>
                    <a:pt x="100" y="172"/>
                    <a:pt x="99" y="172"/>
                    <a:pt x="98" y="172"/>
                  </a:cubicBezTo>
                  <a:cubicBezTo>
                    <a:pt x="100" y="167"/>
                    <a:pt x="102" y="163"/>
                    <a:pt x="105" y="159"/>
                  </a:cubicBezTo>
                  <a:cubicBezTo>
                    <a:pt x="107" y="159"/>
                    <a:pt x="110" y="159"/>
                    <a:pt x="113" y="158"/>
                  </a:cubicBezTo>
                  <a:cubicBezTo>
                    <a:pt x="110" y="162"/>
                    <a:pt x="107" y="167"/>
                    <a:pt x="105" y="172"/>
                  </a:cubicBezTo>
                  <a:cubicBezTo>
                    <a:pt x="104" y="172"/>
                    <a:pt x="103" y="172"/>
                    <a:pt x="102" y="172"/>
                  </a:cubicBezTo>
                  <a:moveTo>
                    <a:pt x="80" y="170"/>
                  </a:moveTo>
                  <a:cubicBezTo>
                    <a:pt x="78" y="169"/>
                    <a:pt x="75" y="169"/>
                    <a:pt x="73" y="168"/>
                  </a:cubicBezTo>
                  <a:cubicBezTo>
                    <a:pt x="73" y="168"/>
                    <a:pt x="73" y="168"/>
                    <a:pt x="73" y="168"/>
                  </a:cubicBezTo>
                  <a:cubicBezTo>
                    <a:pt x="75" y="164"/>
                    <a:pt x="77" y="161"/>
                    <a:pt x="79" y="158"/>
                  </a:cubicBezTo>
                  <a:cubicBezTo>
                    <a:pt x="81" y="158"/>
                    <a:pt x="83" y="159"/>
                    <a:pt x="85" y="159"/>
                  </a:cubicBezTo>
                  <a:cubicBezTo>
                    <a:pt x="83" y="162"/>
                    <a:pt x="81" y="166"/>
                    <a:pt x="80" y="170"/>
                  </a:cubicBezTo>
                  <a:moveTo>
                    <a:pt x="71" y="167"/>
                  </a:moveTo>
                  <a:cubicBezTo>
                    <a:pt x="69" y="167"/>
                    <a:pt x="67" y="166"/>
                    <a:pt x="65" y="165"/>
                  </a:cubicBezTo>
                  <a:cubicBezTo>
                    <a:pt x="66" y="162"/>
                    <a:pt x="68" y="159"/>
                    <a:pt x="70" y="155"/>
                  </a:cubicBezTo>
                  <a:cubicBezTo>
                    <a:pt x="72" y="156"/>
                    <a:pt x="74" y="157"/>
                    <a:pt x="77" y="157"/>
                  </a:cubicBezTo>
                  <a:cubicBezTo>
                    <a:pt x="75" y="161"/>
                    <a:pt x="73" y="164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cubicBezTo>
                    <a:pt x="71" y="167"/>
                    <a:pt x="71" y="167"/>
                    <a:pt x="71" y="167"/>
                  </a:cubicBezTo>
                  <a:moveTo>
                    <a:pt x="107" y="172"/>
                  </a:moveTo>
                  <a:cubicBezTo>
                    <a:pt x="110" y="167"/>
                    <a:pt x="112" y="162"/>
                    <a:pt x="115" y="157"/>
                  </a:cubicBezTo>
                  <a:cubicBezTo>
                    <a:pt x="117" y="157"/>
                    <a:pt x="119" y="156"/>
                    <a:pt x="121" y="155"/>
                  </a:cubicBezTo>
                  <a:cubicBezTo>
                    <a:pt x="121" y="156"/>
                    <a:pt x="121" y="157"/>
                    <a:pt x="121" y="158"/>
                  </a:cubicBezTo>
                  <a:cubicBezTo>
                    <a:pt x="120" y="158"/>
                    <a:pt x="120" y="158"/>
                    <a:pt x="120" y="158"/>
                  </a:cubicBezTo>
                  <a:cubicBezTo>
                    <a:pt x="117" y="162"/>
                    <a:pt x="115" y="167"/>
                    <a:pt x="113" y="171"/>
                  </a:cubicBezTo>
                  <a:cubicBezTo>
                    <a:pt x="111" y="171"/>
                    <a:pt x="109" y="172"/>
                    <a:pt x="107" y="172"/>
                  </a:cubicBezTo>
                  <a:moveTo>
                    <a:pt x="63" y="164"/>
                  </a:moveTo>
                  <a:cubicBezTo>
                    <a:pt x="61" y="163"/>
                    <a:pt x="60" y="163"/>
                    <a:pt x="58" y="162"/>
                  </a:cubicBezTo>
                  <a:cubicBezTo>
                    <a:pt x="60" y="159"/>
                    <a:pt x="62" y="156"/>
                    <a:pt x="64" y="153"/>
                  </a:cubicBezTo>
                  <a:cubicBezTo>
                    <a:pt x="65" y="154"/>
                    <a:pt x="67" y="154"/>
                    <a:pt x="68" y="155"/>
                  </a:cubicBezTo>
                  <a:cubicBezTo>
                    <a:pt x="66" y="158"/>
                    <a:pt x="65" y="161"/>
                    <a:pt x="63" y="164"/>
                  </a:cubicBezTo>
                  <a:cubicBezTo>
                    <a:pt x="63" y="164"/>
                    <a:pt x="63" y="164"/>
                    <a:pt x="63" y="164"/>
                  </a:cubicBezTo>
                  <a:moveTo>
                    <a:pt x="57" y="161"/>
                  </a:moveTo>
                  <a:cubicBezTo>
                    <a:pt x="55" y="160"/>
                    <a:pt x="53" y="159"/>
                    <a:pt x="52" y="158"/>
                  </a:cubicBezTo>
                  <a:cubicBezTo>
                    <a:pt x="53" y="155"/>
                    <a:pt x="55" y="153"/>
                    <a:pt x="57" y="150"/>
                  </a:cubicBezTo>
                  <a:cubicBezTo>
                    <a:pt x="57" y="150"/>
                    <a:pt x="57" y="150"/>
                    <a:pt x="57" y="150"/>
                  </a:cubicBezTo>
                  <a:cubicBezTo>
                    <a:pt x="59" y="151"/>
                    <a:pt x="60" y="152"/>
                    <a:pt x="62" y="152"/>
                  </a:cubicBezTo>
                  <a:cubicBezTo>
                    <a:pt x="60" y="155"/>
                    <a:pt x="58" y="158"/>
                    <a:pt x="57" y="161"/>
                  </a:cubicBezTo>
                  <a:moveTo>
                    <a:pt x="50" y="157"/>
                  </a:moveTo>
                  <a:cubicBezTo>
                    <a:pt x="48" y="155"/>
                    <a:pt x="45" y="153"/>
                    <a:pt x="43" y="151"/>
                  </a:cubicBezTo>
                  <a:cubicBezTo>
                    <a:pt x="43" y="150"/>
                    <a:pt x="43" y="150"/>
                    <a:pt x="43" y="150"/>
                  </a:cubicBezTo>
                  <a:cubicBezTo>
                    <a:pt x="44" y="147"/>
                    <a:pt x="45" y="145"/>
                    <a:pt x="47" y="142"/>
                  </a:cubicBezTo>
                  <a:cubicBezTo>
                    <a:pt x="48" y="144"/>
                    <a:pt x="49" y="145"/>
                    <a:pt x="51" y="146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0" y="148"/>
                    <a:pt x="48" y="151"/>
                    <a:pt x="48" y="153"/>
                  </a:cubicBezTo>
                  <a:cubicBezTo>
                    <a:pt x="47" y="154"/>
                    <a:pt x="48" y="154"/>
                    <a:pt x="48" y="154"/>
                  </a:cubicBezTo>
                  <a:cubicBezTo>
                    <a:pt x="48" y="154"/>
                    <a:pt x="48" y="154"/>
                    <a:pt x="49" y="154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1"/>
                    <a:pt x="52" y="149"/>
                    <a:pt x="53" y="148"/>
                  </a:cubicBezTo>
                  <a:cubicBezTo>
                    <a:pt x="54" y="148"/>
                    <a:pt x="55" y="149"/>
                    <a:pt x="56" y="149"/>
                  </a:cubicBezTo>
                  <a:cubicBezTo>
                    <a:pt x="54" y="151"/>
                    <a:pt x="52" y="154"/>
                    <a:pt x="50" y="157"/>
                  </a:cubicBezTo>
                  <a:moveTo>
                    <a:pt x="41" y="149"/>
                  </a:moveTo>
                  <a:cubicBezTo>
                    <a:pt x="40" y="147"/>
                    <a:pt x="39" y="146"/>
                    <a:pt x="38" y="145"/>
                  </a:cubicBezTo>
                  <a:cubicBezTo>
                    <a:pt x="39" y="142"/>
                    <a:pt x="41" y="140"/>
                    <a:pt x="42" y="137"/>
                  </a:cubicBezTo>
                  <a:cubicBezTo>
                    <a:pt x="43" y="139"/>
                    <a:pt x="44" y="140"/>
                    <a:pt x="45" y="141"/>
                  </a:cubicBezTo>
                  <a:cubicBezTo>
                    <a:pt x="44" y="143"/>
                    <a:pt x="42" y="146"/>
                    <a:pt x="41" y="149"/>
                  </a:cubicBezTo>
                  <a:moveTo>
                    <a:pt x="37" y="143"/>
                  </a:moveTo>
                  <a:cubicBezTo>
                    <a:pt x="35" y="142"/>
                    <a:pt x="34" y="140"/>
                    <a:pt x="34" y="139"/>
                  </a:cubicBezTo>
                  <a:cubicBezTo>
                    <a:pt x="34" y="139"/>
                    <a:pt x="34" y="138"/>
                    <a:pt x="34" y="138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5" y="136"/>
                    <a:pt x="36" y="134"/>
                    <a:pt x="37" y="132"/>
                  </a:cubicBezTo>
                  <a:cubicBezTo>
                    <a:pt x="38" y="133"/>
                    <a:pt x="39" y="134"/>
                    <a:pt x="40" y="136"/>
                  </a:cubicBezTo>
                  <a:cubicBezTo>
                    <a:pt x="39" y="138"/>
                    <a:pt x="38" y="141"/>
                    <a:pt x="37" y="143"/>
                  </a:cubicBezTo>
                  <a:moveTo>
                    <a:pt x="32" y="137"/>
                  </a:moveTo>
                  <a:cubicBezTo>
                    <a:pt x="31" y="135"/>
                    <a:pt x="30" y="133"/>
                    <a:pt x="29" y="131"/>
                  </a:cubicBezTo>
                  <a:cubicBezTo>
                    <a:pt x="30" y="129"/>
                    <a:pt x="31" y="126"/>
                    <a:pt x="32" y="124"/>
                  </a:cubicBezTo>
                  <a:cubicBezTo>
                    <a:pt x="33" y="126"/>
                    <a:pt x="34" y="128"/>
                    <a:pt x="36" y="130"/>
                  </a:cubicBezTo>
                  <a:cubicBezTo>
                    <a:pt x="35" y="132"/>
                    <a:pt x="33" y="134"/>
                    <a:pt x="32" y="137"/>
                  </a:cubicBezTo>
                  <a:moveTo>
                    <a:pt x="28" y="129"/>
                  </a:moveTo>
                  <a:cubicBezTo>
                    <a:pt x="27" y="128"/>
                    <a:pt x="27" y="127"/>
                    <a:pt x="27" y="126"/>
                  </a:cubicBezTo>
                  <a:cubicBezTo>
                    <a:pt x="27" y="123"/>
                    <a:pt x="28" y="121"/>
                    <a:pt x="30" y="119"/>
                  </a:cubicBezTo>
                  <a:cubicBezTo>
                    <a:pt x="30" y="120"/>
                    <a:pt x="31" y="121"/>
                    <a:pt x="31" y="12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0" y="125"/>
                    <a:pt x="29" y="127"/>
                    <a:pt x="28" y="129"/>
                  </a:cubicBezTo>
                  <a:moveTo>
                    <a:pt x="26" y="123"/>
                  </a:moveTo>
                  <a:cubicBezTo>
                    <a:pt x="25" y="122"/>
                    <a:pt x="25" y="121"/>
                    <a:pt x="25" y="120"/>
                  </a:cubicBezTo>
                  <a:cubicBezTo>
                    <a:pt x="25" y="115"/>
                    <a:pt x="25" y="112"/>
                    <a:pt x="25" y="109"/>
                  </a:cubicBezTo>
                  <a:cubicBezTo>
                    <a:pt x="26" y="112"/>
                    <a:pt x="27" y="115"/>
                    <a:pt x="29" y="117"/>
                  </a:cubicBezTo>
                  <a:cubicBezTo>
                    <a:pt x="28" y="118"/>
                    <a:pt x="28" y="118"/>
                    <a:pt x="28" y="118"/>
                  </a:cubicBezTo>
                  <a:cubicBezTo>
                    <a:pt x="27" y="119"/>
                    <a:pt x="26" y="121"/>
                    <a:pt x="26" y="123"/>
                  </a:cubicBezTo>
                  <a:moveTo>
                    <a:pt x="6" y="119"/>
                  </a:moveTo>
                  <a:cubicBezTo>
                    <a:pt x="9" y="105"/>
                    <a:pt x="9" y="105"/>
                    <a:pt x="9" y="105"/>
                  </a:cubicBezTo>
                  <a:cubicBezTo>
                    <a:pt x="9" y="105"/>
                    <a:pt x="10" y="105"/>
                    <a:pt x="10" y="105"/>
                  </a:cubicBezTo>
                  <a:cubicBezTo>
                    <a:pt x="11" y="105"/>
                    <a:pt x="12" y="105"/>
                    <a:pt x="12" y="105"/>
                  </a:cubicBezTo>
                  <a:cubicBezTo>
                    <a:pt x="10" y="110"/>
                    <a:pt x="8" y="114"/>
                    <a:pt x="7" y="119"/>
                  </a:cubicBezTo>
                  <a:cubicBezTo>
                    <a:pt x="6" y="119"/>
                    <a:pt x="6" y="119"/>
                    <a:pt x="6" y="119"/>
                  </a:cubicBezTo>
                  <a:moveTo>
                    <a:pt x="9" y="119"/>
                  </a:moveTo>
                  <a:cubicBezTo>
                    <a:pt x="10" y="114"/>
                    <a:pt x="12" y="110"/>
                    <a:pt x="14" y="106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6" y="105"/>
                    <a:pt x="17" y="105"/>
                    <a:pt x="18" y="105"/>
                  </a:cubicBezTo>
                  <a:cubicBezTo>
                    <a:pt x="18" y="105"/>
                    <a:pt x="18" y="105"/>
                    <a:pt x="18" y="105"/>
                  </a:cubicBezTo>
                  <a:cubicBezTo>
                    <a:pt x="16" y="110"/>
                    <a:pt x="14" y="114"/>
                    <a:pt x="12" y="119"/>
                  </a:cubicBezTo>
                  <a:cubicBezTo>
                    <a:pt x="9" y="119"/>
                    <a:pt x="9" y="119"/>
                    <a:pt x="9" y="119"/>
                  </a:cubicBezTo>
                  <a:moveTo>
                    <a:pt x="15" y="119"/>
                  </a:moveTo>
                  <a:cubicBezTo>
                    <a:pt x="16" y="114"/>
                    <a:pt x="18" y="110"/>
                    <a:pt x="20" y="106"/>
                  </a:cubicBezTo>
                  <a:cubicBezTo>
                    <a:pt x="20" y="105"/>
                    <a:pt x="20" y="105"/>
                    <a:pt x="19" y="105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1" y="104"/>
                    <a:pt x="21" y="104"/>
                    <a:pt x="22" y="104"/>
                  </a:cubicBezTo>
                  <a:cubicBezTo>
                    <a:pt x="22" y="110"/>
                    <a:pt x="21" y="113"/>
                    <a:pt x="21" y="118"/>
                  </a:cubicBezTo>
                  <a:cubicBezTo>
                    <a:pt x="15" y="119"/>
                    <a:pt x="15" y="119"/>
                    <a:pt x="15" y="119"/>
                  </a:cubicBezTo>
                  <a:moveTo>
                    <a:pt x="68" y="115"/>
                  </a:moveTo>
                  <a:cubicBezTo>
                    <a:pt x="68" y="115"/>
                    <a:pt x="68" y="115"/>
                    <a:pt x="68" y="115"/>
                  </a:cubicBezTo>
                  <a:cubicBezTo>
                    <a:pt x="69" y="111"/>
                    <a:pt x="71" y="107"/>
                    <a:pt x="74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5" y="104"/>
                    <a:pt x="77" y="104"/>
                    <a:pt x="78" y="104"/>
                  </a:cubicBezTo>
                  <a:cubicBezTo>
                    <a:pt x="79" y="104"/>
                    <a:pt x="79" y="104"/>
                    <a:pt x="79" y="104"/>
                  </a:cubicBezTo>
                  <a:cubicBezTo>
                    <a:pt x="76" y="108"/>
                    <a:pt x="74" y="111"/>
                    <a:pt x="73" y="115"/>
                  </a:cubicBezTo>
                  <a:cubicBezTo>
                    <a:pt x="68" y="115"/>
                    <a:pt x="68" y="115"/>
                    <a:pt x="68" y="115"/>
                  </a:cubicBezTo>
                  <a:moveTo>
                    <a:pt x="64" y="115"/>
                  </a:moveTo>
                  <a:cubicBezTo>
                    <a:pt x="63" y="113"/>
                    <a:pt x="62" y="112"/>
                    <a:pt x="61" y="111"/>
                  </a:cubicBezTo>
                  <a:cubicBezTo>
                    <a:pt x="62" y="109"/>
                    <a:pt x="64" y="106"/>
                    <a:pt x="65" y="104"/>
                  </a:cubicBezTo>
                  <a:cubicBezTo>
                    <a:pt x="67" y="104"/>
                    <a:pt x="69" y="104"/>
                    <a:pt x="72" y="104"/>
                  </a:cubicBezTo>
                  <a:cubicBezTo>
                    <a:pt x="69" y="107"/>
                    <a:pt x="67" y="111"/>
                    <a:pt x="66" y="115"/>
                  </a:cubicBezTo>
                  <a:cubicBezTo>
                    <a:pt x="64" y="115"/>
                    <a:pt x="64" y="115"/>
                    <a:pt x="64" y="115"/>
                  </a:cubicBezTo>
                  <a:moveTo>
                    <a:pt x="75" y="115"/>
                  </a:moveTo>
                  <a:cubicBezTo>
                    <a:pt x="77" y="111"/>
                    <a:pt x="79" y="108"/>
                    <a:pt x="81" y="104"/>
                  </a:cubicBezTo>
                  <a:cubicBezTo>
                    <a:pt x="83" y="104"/>
                    <a:pt x="85" y="104"/>
                    <a:pt x="87" y="104"/>
                  </a:cubicBezTo>
                  <a:cubicBezTo>
                    <a:pt x="84" y="107"/>
                    <a:pt x="82" y="111"/>
                    <a:pt x="80" y="115"/>
                  </a:cubicBezTo>
                  <a:cubicBezTo>
                    <a:pt x="75" y="115"/>
                    <a:pt x="75" y="115"/>
                    <a:pt x="75" y="115"/>
                  </a:cubicBezTo>
                  <a:moveTo>
                    <a:pt x="60" y="109"/>
                  </a:moveTo>
                  <a:cubicBezTo>
                    <a:pt x="60" y="107"/>
                    <a:pt x="59" y="106"/>
                    <a:pt x="58" y="104"/>
                  </a:cubicBezTo>
                  <a:cubicBezTo>
                    <a:pt x="60" y="104"/>
                    <a:pt x="61" y="104"/>
                    <a:pt x="63" y="104"/>
                  </a:cubicBezTo>
                  <a:cubicBezTo>
                    <a:pt x="62" y="106"/>
                    <a:pt x="61" y="107"/>
                    <a:pt x="60" y="109"/>
                  </a:cubicBezTo>
                  <a:moveTo>
                    <a:pt x="83" y="115"/>
                  </a:moveTo>
                  <a:cubicBezTo>
                    <a:pt x="84" y="111"/>
                    <a:pt x="87" y="107"/>
                    <a:pt x="90" y="104"/>
                  </a:cubicBezTo>
                  <a:cubicBezTo>
                    <a:pt x="91" y="104"/>
                    <a:pt x="92" y="104"/>
                    <a:pt x="94" y="104"/>
                  </a:cubicBezTo>
                  <a:cubicBezTo>
                    <a:pt x="91" y="107"/>
                    <a:pt x="89" y="111"/>
                    <a:pt x="87" y="114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7" y="115"/>
                    <a:pt x="87" y="115"/>
                    <a:pt x="87" y="115"/>
                  </a:cubicBezTo>
                  <a:cubicBezTo>
                    <a:pt x="83" y="115"/>
                    <a:pt x="83" y="115"/>
                    <a:pt x="83" y="115"/>
                  </a:cubicBezTo>
                  <a:moveTo>
                    <a:pt x="89" y="115"/>
                  </a:moveTo>
                  <a:cubicBezTo>
                    <a:pt x="91" y="111"/>
                    <a:pt x="93" y="107"/>
                    <a:pt x="96" y="104"/>
                  </a:cubicBezTo>
                  <a:cubicBezTo>
                    <a:pt x="98" y="104"/>
                    <a:pt x="99" y="104"/>
                    <a:pt x="101" y="104"/>
                  </a:cubicBezTo>
                  <a:cubicBezTo>
                    <a:pt x="99" y="107"/>
                    <a:pt x="96" y="111"/>
                    <a:pt x="94" y="115"/>
                  </a:cubicBezTo>
                  <a:cubicBezTo>
                    <a:pt x="89" y="115"/>
                    <a:pt x="89" y="115"/>
                    <a:pt x="89" y="115"/>
                  </a:cubicBezTo>
                  <a:moveTo>
                    <a:pt x="96" y="115"/>
                  </a:moveTo>
                  <a:cubicBezTo>
                    <a:pt x="98" y="111"/>
                    <a:pt x="101" y="108"/>
                    <a:pt x="103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96" y="115"/>
                    <a:pt x="96" y="115"/>
                    <a:pt x="96" y="115"/>
                  </a:cubicBezTo>
                  <a:moveTo>
                    <a:pt x="5" y="104"/>
                  </a:move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1"/>
                    <a:pt x="5" y="101"/>
                  </a:cubicBezTo>
                  <a:cubicBezTo>
                    <a:pt x="5" y="101"/>
                    <a:pt x="5" y="102"/>
                    <a:pt x="5" y="103"/>
                  </a:cubicBezTo>
                  <a:cubicBezTo>
                    <a:pt x="5" y="104"/>
                    <a:pt x="5" y="104"/>
                    <a:pt x="5" y="104"/>
                  </a:cubicBezTo>
                  <a:moveTo>
                    <a:pt x="6" y="81"/>
                  </a:moveTo>
                  <a:cubicBezTo>
                    <a:pt x="9" y="77"/>
                    <a:pt x="9" y="77"/>
                    <a:pt x="9" y="77"/>
                  </a:cubicBezTo>
                  <a:cubicBezTo>
                    <a:pt x="9" y="77"/>
                    <a:pt x="10" y="77"/>
                    <a:pt x="11" y="77"/>
                  </a:cubicBezTo>
                  <a:cubicBezTo>
                    <a:pt x="10" y="78"/>
                    <a:pt x="9" y="79"/>
                    <a:pt x="8" y="81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6" y="81"/>
                    <a:pt x="6" y="81"/>
                    <a:pt x="6" y="81"/>
                  </a:cubicBezTo>
                  <a:moveTo>
                    <a:pt x="10" y="81"/>
                  </a:moveTo>
                  <a:cubicBezTo>
                    <a:pt x="11" y="80"/>
                    <a:pt x="13" y="78"/>
                    <a:pt x="14" y="76"/>
                  </a:cubicBezTo>
                  <a:cubicBezTo>
                    <a:pt x="15" y="76"/>
                    <a:pt x="16" y="76"/>
                    <a:pt x="17" y="76"/>
                  </a:cubicBezTo>
                  <a:cubicBezTo>
                    <a:pt x="16" y="78"/>
                    <a:pt x="15" y="79"/>
                    <a:pt x="14" y="81"/>
                  </a:cubicBezTo>
                  <a:cubicBezTo>
                    <a:pt x="10" y="81"/>
                    <a:pt x="10" y="81"/>
                    <a:pt x="10" y="81"/>
                  </a:cubicBezTo>
                  <a:moveTo>
                    <a:pt x="73" y="83"/>
                  </a:moveTo>
                  <a:cubicBezTo>
                    <a:pt x="74" y="80"/>
                    <a:pt x="76" y="78"/>
                    <a:pt x="77" y="76"/>
                  </a:cubicBezTo>
                  <a:cubicBezTo>
                    <a:pt x="79" y="76"/>
                    <a:pt x="80" y="76"/>
                    <a:pt x="81" y="76"/>
                  </a:cubicBezTo>
                  <a:cubicBezTo>
                    <a:pt x="81" y="76"/>
                    <a:pt x="82" y="76"/>
                    <a:pt x="83" y="76"/>
                  </a:cubicBezTo>
                  <a:cubicBezTo>
                    <a:pt x="81" y="78"/>
                    <a:pt x="80" y="80"/>
                    <a:pt x="78" y="82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7" y="83"/>
                    <a:pt x="75" y="83"/>
                    <a:pt x="74" y="83"/>
                  </a:cubicBezTo>
                  <a:cubicBezTo>
                    <a:pt x="73" y="83"/>
                    <a:pt x="73" y="83"/>
                    <a:pt x="73" y="83"/>
                  </a:cubicBezTo>
                  <a:moveTo>
                    <a:pt x="71" y="83"/>
                  </a:moveTo>
                  <a:cubicBezTo>
                    <a:pt x="69" y="83"/>
                    <a:pt x="68" y="83"/>
                    <a:pt x="67" y="83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0"/>
                    <a:pt x="70" y="78"/>
                    <a:pt x="72" y="76"/>
                  </a:cubicBezTo>
                  <a:cubicBezTo>
                    <a:pt x="72" y="76"/>
                    <a:pt x="72" y="76"/>
                    <a:pt x="72" y="76"/>
                  </a:cubicBezTo>
                  <a:cubicBezTo>
                    <a:pt x="73" y="76"/>
                    <a:pt x="74" y="76"/>
                    <a:pt x="75" y="76"/>
                  </a:cubicBezTo>
                  <a:cubicBezTo>
                    <a:pt x="74" y="78"/>
                    <a:pt x="72" y="80"/>
                    <a:pt x="71" y="82"/>
                  </a:cubicBezTo>
                  <a:cubicBezTo>
                    <a:pt x="71" y="83"/>
                    <a:pt x="71" y="83"/>
                    <a:pt x="71" y="83"/>
                  </a:cubicBezTo>
                  <a:moveTo>
                    <a:pt x="80" y="83"/>
                  </a:moveTo>
                  <a:cubicBezTo>
                    <a:pt x="82" y="80"/>
                    <a:pt x="83" y="78"/>
                    <a:pt x="85" y="76"/>
                  </a:cubicBezTo>
                  <a:cubicBezTo>
                    <a:pt x="87" y="76"/>
                    <a:pt x="89" y="76"/>
                    <a:pt x="91" y="76"/>
                  </a:cubicBezTo>
                  <a:cubicBezTo>
                    <a:pt x="89" y="78"/>
                    <a:pt x="87" y="80"/>
                    <a:pt x="85" y="8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3" y="83"/>
                    <a:pt x="82" y="83"/>
                    <a:pt x="80" y="83"/>
                  </a:cubicBezTo>
                  <a:moveTo>
                    <a:pt x="54" y="83"/>
                  </a:moveTo>
                  <a:cubicBezTo>
                    <a:pt x="54" y="82"/>
                    <a:pt x="54" y="82"/>
                    <a:pt x="54" y="81"/>
                  </a:cubicBezTo>
                  <a:cubicBezTo>
                    <a:pt x="55" y="79"/>
                    <a:pt x="57" y="77"/>
                    <a:pt x="58" y="76"/>
                  </a:cubicBezTo>
                  <a:cubicBezTo>
                    <a:pt x="59" y="76"/>
                    <a:pt x="61" y="76"/>
                    <a:pt x="62" y="76"/>
                  </a:cubicBezTo>
                  <a:cubicBezTo>
                    <a:pt x="61" y="77"/>
                    <a:pt x="59" y="79"/>
                    <a:pt x="59" y="81"/>
                  </a:cubicBezTo>
                  <a:cubicBezTo>
                    <a:pt x="58" y="82"/>
                    <a:pt x="59" y="82"/>
                    <a:pt x="59" y="83"/>
                  </a:cubicBezTo>
                  <a:cubicBezTo>
                    <a:pt x="59" y="83"/>
                    <a:pt x="59" y="83"/>
                    <a:pt x="59" y="83"/>
                  </a:cubicBezTo>
                  <a:cubicBezTo>
                    <a:pt x="60" y="83"/>
                    <a:pt x="60" y="82"/>
                    <a:pt x="60" y="82"/>
                  </a:cubicBezTo>
                  <a:cubicBezTo>
                    <a:pt x="61" y="80"/>
                    <a:pt x="63" y="78"/>
                    <a:pt x="64" y="76"/>
                  </a:cubicBezTo>
                  <a:cubicBezTo>
                    <a:pt x="66" y="76"/>
                    <a:pt x="68" y="76"/>
                    <a:pt x="70" y="76"/>
                  </a:cubicBezTo>
                  <a:cubicBezTo>
                    <a:pt x="68" y="77"/>
                    <a:pt x="66" y="80"/>
                    <a:pt x="65" y="82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65" y="83"/>
                    <a:pt x="65" y="83"/>
                    <a:pt x="64" y="83"/>
                  </a:cubicBezTo>
                  <a:cubicBezTo>
                    <a:pt x="60" y="83"/>
                    <a:pt x="57" y="83"/>
                    <a:pt x="54" y="83"/>
                  </a:cubicBezTo>
                  <a:moveTo>
                    <a:pt x="54" y="78"/>
                  </a:moveTo>
                  <a:cubicBezTo>
                    <a:pt x="54" y="77"/>
                    <a:pt x="54" y="76"/>
                    <a:pt x="54" y="76"/>
                  </a:cubicBezTo>
                  <a:cubicBezTo>
                    <a:pt x="54" y="76"/>
                    <a:pt x="55" y="76"/>
                    <a:pt x="56" y="76"/>
                  </a:cubicBezTo>
                  <a:cubicBezTo>
                    <a:pt x="55" y="76"/>
                    <a:pt x="54" y="77"/>
                    <a:pt x="54" y="78"/>
                  </a:cubicBezTo>
                  <a:moveTo>
                    <a:pt x="87" y="83"/>
                  </a:moveTo>
                  <a:cubicBezTo>
                    <a:pt x="89" y="80"/>
                    <a:pt x="92" y="78"/>
                    <a:pt x="94" y="76"/>
                  </a:cubicBezTo>
                  <a:cubicBezTo>
                    <a:pt x="97" y="76"/>
                    <a:pt x="99" y="76"/>
                    <a:pt x="102" y="7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99" y="82"/>
                    <a:pt x="99" y="82"/>
                    <a:pt x="99" y="82"/>
                  </a:cubicBezTo>
                  <a:cubicBezTo>
                    <a:pt x="98" y="82"/>
                    <a:pt x="96" y="83"/>
                    <a:pt x="95" y="83"/>
                  </a:cubicBezTo>
                  <a:cubicBezTo>
                    <a:pt x="96" y="81"/>
                    <a:pt x="97" y="79"/>
                    <a:pt x="98" y="78"/>
                  </a:cubicBezTo>
                  <a:cubicBezTo>
                    <a:pt x="99" y="77"/>
                    <a:pt x="99" y="77"/>
                    <a:pt x="99" y="77"/>
                  </a:cubicBezTo>
                  <a:cubicBezTo>
                    <a:pt x="100" y="77"/>
                    <a:pt x="100" y="77"/>
                    <a:pt x="100" y="76"/>
                  </a:cubicBezTo>
                  <a:cubicBezTo>
                    <a:pt x="100" y="76"/>
                    <a:pt x="100" y="76"/>
                    <a:pt x="99" y="76"/>
                  </a:cubicBezTo>
                  <a:cubicBezTo>
                    <a:pt x="99" y="76"/>
                    <a:pt x="99" y="76"/>
                    <a:pt x="99" y="76"/>
                  </a:cubicBezTo>
                  <a:cubicBezTo>
                    <a:pt x="99" y="76"/>
                    <a:pt x="98" y="76"/>
                    <a:pt x="98" y="76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95" y="78"/>
                    <a:pt x="94" y="80"/>
                    <a:pt x="92" y="83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0" y="83"/>
                    <a:pt x="88" y="83"/>
                    <a:pt x="87" y="83"/>
                  </a:cubicBezTo>
                  <a:moveTo>
                    <a:pt x="16" y="81"/>
                  </a:moveTo>
                  <a:cubicBezTo>
                    <a:pt x="17" y="79"/>
                    <a:pt x="18" y="77"/>
                    <a:pt x="19" y="75"/>
                  </a:cubicBezTo>
                  <a:cubicBezTo>
                    <a:pt x="20" y="75"/>
                    <a:pt x="21" y="75"/>
                    <a:pt x="22" y="75"/>
                  </a:cubicBezTo>
                  <a:cubicBezTo>
                    <a:pt x="22" y="77"/>
                    <a:pt x="22" y="79"/>
                    <a:pt x="21" y="81"/>
                  </a:cubicBezTo>
                  <a:cubicBezTo>
                    <a:pt x="16" y="81"/>
                    <a:pt x="16" y="81"/>
                    <a:pt x="16" y="81"/>
                  </a:cubicBezTo>
                  <a:moveTo>
                    <a:pt x="4" y="76"/>
                  </a:moveTo>
                  <a:cubicBezTo>
                    <a:pt x="4" y="68"/>
                    <a:pt x="4" y="68"/>
                    <a:pt x="4" y="68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7"/>
                    <a:pt x="5" y="68"/>
                    <a:pt x="5" y="69"/>
                  </a:cubicBezTo>
                  <a:cubicBezTo>
                    <a:pt x="5" y="71"/>
                    <a:pt x="5" y="73"/>
                    <a:pt x="5" y="74"/>
                  </a:cubicBezTo>
                  <a:cubicBezTo>
                    <a:pt x="4" y="76"/>
                    <a:pt x="4" y="76"/>
                    <a:pt x="4" y="76"/>
                  </a:cubicBezTo>
                  <a:moveTo>
                    <a:pt x="61" y="52"/>
                  </a:moveTo>
                  <a:cubicBezTo>
                    <a:pt x="60" y="52"/>
                    <a:pt x="60" y="52"/>
                    <a:pt x="60" y="52"/>
                  </a:cubicBezTo>
                  <a:cubicBezTo>
                    <a:pt x="61" y="50"/>
                    <a:pt x="62" y="49"/>
                    <a:pt x="62" y="48"/>
                  </a:cubicBezTo>
                  <a:cubicBezTo>
                    <a:pt x="62" y="49"/>
                    <a:pt x="62" y="50"/>
                    <a:pt x="61" y="51"/>
                  </a:cubicBezTo>
                  <a:cubicBezTo>
                    <a:pt x="61" y="52"/>
                    <a:pt x="61" y="52"/>
                    <a:pt x="61" y="52"/>
                  </a:cubicBezTo>
                  <a:moveTo>
                    <a:pt x="65" y="52"/>
                  </a:moveTo>
                  <a:cubicBezTo>
                    <a:pt x="64" y="52"/>
                    <a:pt x="64" y="52"/>
                    <a:pt x="63" y="52"/>
                  </a:cubicBezTo>
                  <a:cubicBezTo>
                    <a:pt x="64" y="49"/>
                    <a:pt x="65" y="47"/>
                    <a:pt x="67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2"/>
                    <a:pt x="69" y="41"/>
                    <a:pt x="71" y="40"/>
                  </a:cubicBezTo>
                  <a:cubicBezTo>
                    <a:pt x="70" y="43"/>
                    <a:pt x="69" y="46"/>
                    <a:pt x="67" y="48"/>
                  </a:cubicBezTo>
                  <a:cubicBezTo>
                    <a:pt x="67" y="48"/>
                    <a:pt x="67" y="48"/>
                    <a:pt x="67" y="48"/>
                  </a:cubicBezTo>
                  <a:cubicBezTo>
                    <a:pt x="67" y="49"/>
                    <a:pt x="66" y="50"/>
                    <a:pt x="65" y="51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65" y="52"/>
                    <a:pt x="65" y="52"/>
                    <a:pt x="65" y="52"/>
                  </a:cubicBezTo>
                  <a:moveTo>
                    <a:pt x="112" y="46"/>
                  </a:moveTo>
                  <a:cubicBezTo>
                    <a:pt x="112" y="46"/>
                    <a:pt x="111" y="46"/>
                    <a:pt x="111" y="45"/>
                  </a:cubicBezTo>
                  <a:cubicBezTo>
                    <a:pt x="113" y="43"/>
                    <a:pt x="115" y="41"/>
                    <a:pt x="118" y="38"/>
                  </a:cubicBezTo>
                  <a:cubicBezTo>
                    <a:pt x="118" y="39"/>
                    <a:pt x="119" y="39"/>
                    <a:pt x="119" y="40"/>
                  </a:cubicBezTo>
                  <a:cubicBezTo>
                    <a:pt x="117" y="42"/>
                    <a:pt x="114" y="44"/>
                    <a:pt x="112" y="46"/>
                  </a:cubicBezTo>
                  <a:moveTo>
                    <a:pt x="109" y="44"/>
                  </a:moveTo>
                  <a:cubicBezTo>
                    <a:pt x="108" y="44"/>
                    <a:pt x="107" y="43"/>
                    <a:pt x="106" y="43"/>
                  </a:cubicBezTo>
                  <a:cubicBezTo>
                    <a:pt x="109" y="40"/>
                    <a:pt x="110" y="38"/>
                    <a:pt x="112" y="35"/>
                  </a:cubicBezTo>
                  <a:cubicBezTo>
                    <a:pt x="113" y="36"/>
                    <a:pt x="115" y="37"/>
                    <a:pt x="116" y="37"/>
                  </a:cubicBezTo>
                  <a:cubicBezTo>
                    <a:pt x="114" y="40"/>
                    <a:pt x="112" y="42"/>
                    <a:pt x="109" y="44"/>
                  </a:cubicBezTo>
                  <a:moveTo>
                    <a:pt x="71" y="45"/>
                  </a:moveTo>
                  <a:cubicBezTo>
                    <a:pt x="72" y="43"/>
                    <a:pt x="73" y="41"/>
                    <a:pt x="73" y="38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75" y="37"/>
                    <a:pt x="77" y="36"/>
                    <a:pt x="79" y="35"/>
                  </a:cubicBezTo>
                  <a:cubicBezTo>
                    <a:pt x="77" y="38"/>
                    <a:pt x="76" y="40"/>
                    <a:pt x="75" y="43"/>
                  </a:cubicBezTo>
                  <a:cubicBezTo>
                    <a:pt x="74" y="43"/>
                    <a:pt x="72" y="44"/>
                    <a:pt x="71" y="45"/>
                  </a:cubicBezTo>
                  <a:moveTo>
                    <a:pt x="105" y="42"/>
                  </a:moveTo>
                  <a:cubicBezTo>
                    <a:pt x="103" y="41"/>
                    <a:pt x="102" y="41"/>
                    <a:pt x="100" y="40"/>
                  </a:cubicBezTo>
                  <a:cubicBezTo>
                    <a:pt x="102" y="38"/>
                    <a:pt x="104" y="35"/>
                    <a:pt x="105" y="33"/>
                  </a:cubicBezTo>
                  <a:cubicBezTo>
                    <a:pt x="107" y="33"/>
                    <a:pt x="109" y="34"/>
                    <a:pt x="110" y="35"/>
                  </a:cubicBezTo>
                  <a:cubicBezTo>
                    <a:pt x="109" y="37"/>
                    <a:pt x="107" y="40"/>
                    <a:pt x="105" y="42"/>
                  </a:cubicBezTo>
                  <a:moveTo>
                    <a:pt x="78" y="41"/>
                  </a:moveTo>
                  <a:cubicBezTo>
                    <a:pt x="79" y="39"/>
                    <a:pt x="80" y="37"/>
                    <a:pt x="81" y="35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3" y="34"/>
                    <a:pt x="84" y="33"/>
                    <a:pt x="85" y="33"/>
                  </a:cubicBezTo>
                  <a:cubicBezTo>
                    <a:pt x="86" y="33"/>
                    <a:pt x="87" y="33"/>
                    <a:pt x="87" y="33"/>
                  </a:cubicBezTo>
                  <a:cubicBezTo>
                    <a:pt x="86" y="35"/>
                    <a:pt x="85" y="37"/>
                    <a:pt x="83" y="40"/>
                  </a:cubicBezTo>
                  <a:cubicBezTo>
                    <a:pt x="81" y="40"/>
                    <a:pt x="79" y="41"/>
                    <a:pt x="78" y="41"/>
                  </a:cubicBezTo>
                  <a:moveTo>
                    <a:pt x="98" y="40"/>
                  </a:moveTo>
                  <a:cubicBezTo>
                    <a:pt x="97" y="39"/>
                    <a:pt x="95" y="39"/>
                    <a:pt x="94" y="39"/>
                  </a:cubicBezTo>
                  <a:cubicBezTo>
                    <a:pt x="95" y="37"/>
                    <a:pt x="97" y="35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00" y="32"/>
                    <a:pt x="102" y="32"/>
                    <a:pt x="103" y="33"/>
                  </a:cubicBezTo>
                  <a:cubicBezTo>
                    <a:pt x="102" y="35"/>
                    <a:pt x="100" y="38"/>
                    <a:pt x="98" y="40"/>
                  </a:cubicBezTo>
                  <a:moveTo>
                    <a:pt x="86" y="39"/>
                  </a:moveTo>
                  <a:cubicBezTo>
                    <a:pt x="87" y="37"/>
                    <a:pt x="89" y="35"/>
                    <a:pt x="90" y="32"/>
                  </a:cubicBezTo>
                  <a:cubicBezTo>
                    <a:pt x="92" y="32"/>
                    <a:pt x="94" y="32"/>
                    <a:pt x="96" y="32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7"/>
                    <a:pt x="91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90" y="39"/>
                    <a:pt x="89" y="39"/>
                    <a:pt x="88" y="39"/>
                  </a:cubicBezTo>
                  <a:cubicBezTo>
                    <a:pt x="87" y="39"/>
                    <a:pt x="86" y="39"/>
                    <a:pt x="86" y="39"/>
                  </a:cubicBezTo>
                  <a:moveTo>
                    <a:pt x="27" y="56"/>
                  </a:moveTo>
                  <a:cubicBezTo>
                    <a:pt x="28" y="56"/>
                    <a:pt x="28" y="55"/>
                    <a:pt x="29" y="54"/>
                  </a:cubicBezTo>
                  <a:cubicBezTo>
                    <a:pt x="33" y="40"/>
                    <a:pt x="43" y="21"/>
                    <a:pt x="68" y="9"/>
                  </a:cubicBezTo>
                  <a:cubicBezTo>
                    <a:pt x="76" y="5"/>
                    <a:pt x="84" y="4"/>
                    <a:pt x="93" y="4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103" y="4"/>
                    <a:pt x="112" y="6"/>
                    <a:pt x="121" y="10"/>
                  </a:cubicBezTo>
                  <a:cubicBezTo>
                    <a:pt x="120" y="15"/>
                    <a:pt x="120" y="19"/>
                    <a:pt x="120" y="24"/>
                  </a:cubicBezTo>
                  <a:cubicBezTo>
                    <a:pt x="120" y="28"/>
                    <a:pt x="120" y="32"/>
                    <a:pt x="120" y="35"/>
                  </a:cubicBezTo>
                  <a:cubicBezTo>
                    <a:pt x="113" y="30"/>
                    <a:pt x="104" y="28"/>
                    <a:pt x="96" y="28"/>
                  </a:cubicBezTo>
                  <a:cubicBezTo>
                    <a:pt x="92" y="28"/>
                    <a:pt x="88" y="28"/>
                    <a:pt x="84" y="29"/>
                  </a:cubicBezTo>
                  <a:cubicBezTo>
                    <a:pt x="72" y="32"/>
                    <a:pt x="61" y="41"/>
                    <a:pt x="55" y="53"/>
                  </a:cubicBezTo>
                  <a:cubicBezTo>
                    <a:pt x="55" y="54"/>
                    <a:pt x="55" y="55"/>
                    <a:pt x="56" y="5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3" y="56"/>
                    <a:pt x="69" y="56"/>
                    <a:pt x="75" y="56"/>
                  </a:cubicBezTo>
                  <a:cubicBezTo>
                    <a:pt x="83" y="57"/>
                    <a:pt x="89" y="57"/>
                    <a:pt x="102" y="57"/>
                  </a:cubicBezTo>
                  <a:cubicBezTo>
                    <a:pt x="103" y="61"/>
                    <a:pt x="103" y="67"/>
                    <a:pt x="103" y="72"/>
                  </a:cubicBezTo>
                  <a:cubicBezTo>
                    <a:pt x="95" y="72"/>
                    <a:pt x="88" y="72"/>
                    <a:pt x="81" y="72"/>
                  </a:cubicBezTo>
                  <a:cubicBezTo>
                    <a:pt x="71" y="72"/>
                    <a:pt x="62" y="72"/>
                    <a:pt x="52" y="72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5"/>
                    <a:pt x="50" y="77"/>
                    <a:pt x="50" y="79"/>
                  </a:cubicBezTo>
                  <a:cubicBezTo>
                    <a:pt x="50" y="81"/>
                    <a:pt x="50" y="83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6"/>
                    <a:pt x="51" y="87"/>
                    <a:pt x="52" y="87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55" y="87"/>
                    <a:pt x="59" y="87"/>
                    <a:pt x="64" y="87"/>
                  </a:cubicBezTo>
                  <a:cubicBezTo>
                    <a:pt x="67" y="87"/>
                    <a:pt x="70" y="87"/>
                    <a:pt x="74" y="87"/>
                  </a:cubicBezTo>
                  <a:cubicBezTo>
                    <a:pt x="80" y="87"/>
                    <a:pt x="87" y="87"/>
                    <a:pt x="92" y="87"/>
                  </a:cubicBezTo>
                  <a:cubicBezTo>
                    <a:pt x="97" y="86"/>
                    <a:pt x="100" y="86"/>
                    <a:pt x="103" y="86"/>
                  </a:cubicBezTo>
                  <a:cubicBezTo>
                    <a:pt x="104" y="90"/>
                    <a:pt x="104" y="95"/>
                    <a:pt x="105" y="100"/>
                  </a:cubicBezTo>
                  <a:cubicBezTo>
                    <a:pt x="94" y="100"/>
                    <a:pt x="86" y="100"/>
                    <a:pt x="78" y="100"/>
                  </a:cubicBezTo>
                  <a:cubicBezTo>
                    <a:pt x="72" y="100"/>
                    <a:pt x="65" y="100"/>
                    <a:pt x="57" y="100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1"/>
                    <a:pt x="54" y="101"/>
                    <a:pt x="54" y="102"/>
                  </a:cubicBezTo>
                  <a:cubicBezTo>
                    <a:pt x="54" y="102"/>
                    <a:pt x="54" y="103"/>
                    <a:pt x="54" y="103"/>
                  </a:cubicBezTo>
                  <a:cubicBezTo>
                    <a:pt x="55" y="108"/>
                    <a:pt x="57" y="112"/>
                    <a:pt x="60" y="116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8"/>
                    <a:pt x="61" y="118"/>
                    <a:pt x="62" y="118"/>
                  </a:cubicBezTo>
                  <a:cubicBezTo>
                    <a:pt x="64" y="121"/>
                    <a:pt x="66" y="124"/>
                    <a:pt x="69" y="127"/>
                  </a:cubicBezTo>
                  <a:cubicBezTo>
                    <a:pt x="75" y="133"/>
                    <a:pt x="8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100" y="136"/>
                    <a:pt x="106" y="135"/>
                    <a:pt x="111" y="134"/>
                  </a:cubicBezTo>
                  <a:cubicBezTo>
                    <a:pt x="115" y="132"/>
                    <a:pt x="118" y="130"/>
                    <a:pt x="121" y="127"/>
                  </a:cubicBezTo>
                  <a:cubicBezTo>
                    <a:pt x="121" y="135"/>
                    <a:pt x="121" y="143"/>
                    <a:pt x="122" y="151"/>
                  </a:cubicBezTo>
                  <a:cubicBezTo>
                    <a:pt x="115" y="154"/>
                    <a:pt x="106" y="156"/>
                    <a:pt x="97" y="156"/>
                  </a:cubicBezTo>
                  <a:cubicBezTo>
                    <a:pt x="97" y="156"/>
                    <a:pt x="97" y="156"/>
                    <a:pt x="97" y="156"/>
                  </a:cubicBezTo>
                  <a:cubicBezTo>
                    <a:pt x="80" y="156"/>
                    <a:pt x="62" y="150"/>
                    <a:pt x="53" y="143"/>
                  </a:cubicBezTo>
                  <a:cubicBezTo>
                    <a:pt x="40" y="133"/>
                    <a:pt x="31" y="118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1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5" y="100"/>
                    <a:pt x="25" y="100"/>
                    <a:pt x="25" y="100"/>
                  </a:cubicBezTo>
                  <a:cubicBezTo>
                    <a:pt x="22" y="100"/>
                    <a:pt x="16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10" y="101"/>
                  </a:cubicBezTo>
                  <a:cubicBezTo>
                    <a:pt x="10" y="101"/>
                    <a:pt x="10" y="101"/>
                    <a:pt x="9" y="101"/>
                  </a:cubicBezTo>
                  <a:cubicBezTo>
                    <a:pt x="9" y="100"/>
                    <a:pt x="9" y="99"/>
                    <a:pt x="9" y="98"/>
                  </a:cubicBezTo>
                  <a:cubicBezTo>
                    <a:pt x="9" y="95"/>
                    <a:pt x="9" y="93"/>
                    <a:pt x="10" y="90"/>
                  </a:cubicBezTo>
                  <a:cubicBezTo>
                    <a:pt x="14" y="89"/>
                    <a:pt x="18" y="89"/>
                    <a:pt x="23" y="88"/>
                  </a:cubicBezTo>
                  <a:cubicBezTo>
                    <a:pt x="23" y="88"/>
                    <a:pt x="23" y="88"/>
                    <a:pt x="23" y="88"/>
                  </a:cubicBezTo>
                  <a:cubicBezTo>
                    <a:pt x="24" y="88"/>
                    <a:pt x="25" y="88"/>
                    <a:pt x="25" y="86"/>
                  </a:cubicBezTo>
                  <a:cubicBezTo>
                    <a:pt x="25" y="86"/>
                    <a:pt x="25" y="85"/>
                    <a:pt x="25" y="84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3"/>
                    <a:pt x="25" y="83"/>
                    <a:pt x="25" y="83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5" y="79"/>
                    <a:pt x="25" y="76"/>
                    <a:pt x="26" y="73"/>
                  </a:cubicBezTo>
                  <a:cubicBezTo>
                    <a:pt x="26" y="72"/>
                    <a:pt x="25" y="71"/>
                    <a:pt x="24" y="71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18" y="71"/>
                    <a:pt x="13" y="72"/>
                    <a:pt x="9" y="73"/>
                  </a:cubicBezTo>
                  <a:cubicBezTo>
                    <a:pt x="9" y="72"/>
                    <a:pt x="9" y="70"/>
                    <a:pt x="9" y="69"/>
                  </a:cubicBezTo>
                  <a:cubicBezTo>
                    <a:pt x="9" y="65"/>
                    <a:pt x="9" y="60"/>
                    <a:pt x="10" y="57"/>
                  </a:cubicBezTo>
                  <a:cubicBezTo>
                    <a:pt x="16" y="56"/>
                    <a:pt x="21" y="56"/>
                    <a:pt x="26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6"/>
                    <a:pt x="27" y="56"/>
                    <a:pt x="27" y="56"/>
                  </a:cubicBezTo>
                  <a:moveTo>
                    <a:pt x="93" y="0"/>
                  </a:moveTo>
                  <a:cubicBezTo>
                    <a:pt x="84" y="0"/>
                    <a:pt x="75" y="2"/>
                    <a:pt x="66" y="6"/>
                  </a:cubicBezTo>
                  <a:cubicBezTo>
                    <a:pt x="41" y="18"/>
                    <a:pt x="30" y="37"/>
                    <a:pt x="25" y="52"/>
                  </a:cubicBezTo>
                  <a:cubicBezTo>
                    <a:pt x="20" y="52"/>
                    <a:pt x="14" y="53"/>
                    <a:pt x="8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6" y="54"/>
                    <a:pt x="6" y="54"/>
                    <a:pt x="6" y="54"/>
                  </a:cubicBezTo>
                  <a:cubicBezTo>
                    <a:pt x="1" y="67"/>
                    <a:pt x="1" y="67"/>
                    <a:pt x="1" y="67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" y="85"/>
                    <a:pt x="2" y="85"/>
                    <a:pt x="2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7" y="85"/>
                    <a:pt x="12" y="86"/>
                    <a:pt x="8" y="86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6" y="87"/>
                    <a:pt x="6" y="87"/>
                    <a:pt x="6" y="87"/>
                  </a:cubicBezTo>
                  <a:cubicBezTo>
                    <a:pt x="2" y="100"/>
                    <a:pt x="2" y="100"/>
                    <a:pt x="2" y="10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1" y="121"/>
                    <a:pt x="1" y="121"/>
                    <a:pt x="1" y="121"/>
                  </a:cubicBezTo>
                  <a:cubicBezTo>
                    <a:pt x="1" y="122"/>
                    <a:pt x="1" y="122"/>
                    <a:pt x="1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2" y="123"/>
                    <a:pt x="2" y="123"/>
                  </a:cubicBezTo>
                  <a:cubicBezTo>
                    <a:pt x="2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3" y="123"/>
                    <a:pt x="3" y="123"/>
                    <a:pt x="3" y="123"/>
                  </a:cubicBezTo>
                  <a:cubicBezTo>
                    <a:pt x="6" y="123"/>
                    <a:pt x="6" y="123"/>
                    <a:pt x="6" y="123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6" y="124"/>
                    <a:pt x="6" y="124"/>
                    <a:pt x="6" y="124"/>
                  </a:cubicBezTo>
                  <a:cubicBezTo>
                    <a:pt x="7" y="124"/>
                    <a:pt x="7" y="124"/>
                    <a:pt x="7" y="123"/>
                  </a:cubicBezTo>
                  <a:cubicBezTo>
                    <a:pt x="8" y="123"/>
                    <a:pt x="8" y="123"/>
                    <a:pt x="8" y="123"/>
                  </a:cubicBezTo>
                  <a:cubicBezTo>
                    <a:pt x="21" y="122"/>
                    <a:pt x="21" y="122"/>
                    <a:pt x="21" y="122"/>
                  </a:cubicBezTo>
                  <a:cubicBezTo>
                    <a:pt x="24" y="129"/>
                    <a:pt x="29" y="142"/>
                    <a:pt x="40" y="153"/>
                  </a:cubicBezTo>
                  <a:cubicBezTo>
                    <a:pt x="53" y="165"/>
                    <a:pt x="72" y="176"/>
                    <a:pt x="102" y="176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8" y="176"/>
                    <a:pt x="115" y="175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2" y="174"/>
                    <a:pt x="122" y="174"/>
                    <a:pt x="122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3" y="174"/>
                    <a:pt x="123" y="174"/>
                    <a:pt x="123" y="174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3"/>
                    <a:pt x="124" y="173"/>
                    <a:pt x="124" y="173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2"/>
                    <a:pt x="124" y="172"/>
                    <a:pt x="124" y="172"/>
                  </a:cubicBezTo>
                  <a:cubicBezTo>
                    <a:pt x="124" y="171"/>
                    <a:pt x="124" y="169"/>
                    <a:pt x="124" y="168"/>
                  </a:cubicBezTo>
                  <a:cubicBezTo>
                    <a:pt x="124" y="163"/>
                    <a:pt x="125" y="158"/>
                    <a:pt x="125" y="153"/>
                  </a:cubicBezTo>
                  <a:cubicBezTo>
                    <a:pt x="125" y="153"/>
                    <a:pt x="126" y="152"/>
                    <a:pt x="126" y="152"/>
                  </a:cubicBezTo>
                  <a:cubicBezTo>
                    <a:pt x="125" y="142"/>
                    <a:pt x="125" y="133"/>
                    <a:pt x="125" y="123"/>
                  </a:cubicBezTo>
                  <a:cubicBezTo>
                    <a:pt x="125" y="122"/>
                    <a:pt x="125" y="122"/>
                    <a:pt x="125" y="122"/>
                  </a:cubicBezTo>
                  <a:cubicBezTo>
                    <a:pt x="125" y="121"/>
                    <a:pt x="124" y="121"/>
                    <a:pt x="124" y="120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2" y="120"/>
                    <a:pt x="122" y="121"/>
                    <a:pt x="121" y="121"/>
                  </a:cubicBezTo>
                  <a:cubicBezTo>
                    <a:pt x="119" y="125"/>
                    <a:pt x="115" y="128"/>
                    <a:pt x="110" y="130"/>
                  </a:cubicBezTo>
                  <a:cubicBezTo>
                    <a:pt x="105" y="132"/>
                    <a:pt x="100" y="132"/>
                    <a:pt x="94" y="132"/>
                  </a:cubicBezTo>
                  <a:cubicBezTo>
                    <a:pt x="94" y="132"/>
                    <a:pt x="94" y="132"/>
                    <a:pt x="94" y="132"/>
                  </a:cubicBezTo>
                  <a:cubicBezTo>
                    <a:pt x="85" y="132"/>
                    <a:pt x="77" y="129"/>
                    <a:pt x="71" y="124"/>
                  </a:cubicBezTo>
                  <a:cubicBezTo>
                    <a:pt x="69" y="122"/>
                    <a:pt x="68" y="120"/>
                    <a:pt x="66" y="118"/>
                  </a:cubicBezTo>
                  <a:cubicBezTo>
                    <a:pt x="102" y="118"/>
                    <a:pt x="102" y="118"/>
                    <a:pt x="102" y="118"/>
                  </a:cubicBezTo>
                  <a:cubicBezTo>
                    <a:pt x="103" y="118"/>
                    <a:pt x="104" y="118"/>
                    <a:pt x="104" y="117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102"/>
                    <a:pt x="108" y="102"/>
                    <a:pt x="108" y="102"/>
                  </a:cubicBezTo>
                  <a:cubicBezTo>
                    <a:pt x="108" y="95"/>
                    <a:pt x="108" y="89"/>
                    <a:pt x="106" y="83"/>
                  </a:cubicBezTo>
                  <a:cubicBezTo>
                    <a:pt x="106" y="83"/>
                    <a:pt x="105" y="82"/>
                    <a:pt x="104" y="82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103" y="82"/>
                    <a:pt x="103" y="82"/>
                    <a:pt x="103" y="82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4"/>
                    <a:pt x="107" y="74"/>
                    <a:pt x="107" y="74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73"/>
                    <a:pt x="107" y="73"/>
                    <a:pt x="107" y="73"/>
                  </a:cubicBezTo>
                  <a:cubicBezTo>
                    <a:pt x="107" y="68"/>
                    <a:pt x="107" y="60"/>
                    <a:pt x="105" y="54"/>
                  </a:cubicBezTo>
                  <a:cubicBezTo>
                    <a:pt x="105" y="53"/>
                    <a:pt x="104" y="53"/>
                    <a:pt x="103" y="53"/>
                  </a:cubicBezTo>
                  <a:cubicBezTo>
                    <a:pt x="90" y="53"/>
                    <a:pt x="83" y="53"/>
                    <a:pt x="76" y="52"/>
                  </a:cubicBezTo>
                  <a:cubicBezTo>
                    <a:pt x="73" y="52"/>
                    <a:pt x="71" y="52"/>
                    <a:pt x="69" y="52"/>
                  </a:cubicBezTo>
                  <a:cubicBezTo>
                    <a:pt x="74" y="47"/>
                    <a:pt x="81" y="43"/>
                    <a:pt x="88" y="43"/>
                  </a:cubicBezTo>
                  <a:cubicBezTo>
                    <a:pt x="89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8" y="43"/>
                    <a:pt x="106" y="45"/>
                    <a:pt x="111" y="50"/>
                  </a:cubicBezTo>
                  <a:cubicBezTo>
                    <a:pt x="111" y="51"/>
                    <a:pt x="112" y="51"/>
                    <a:pt x="112" y="51"/>
                  </a:cubicBezTo>
                  <a:cubicBezTo>
                    <a:pt x="112" y="51"/>
                    <a:pt x="113" y="51"/>
                    <a:pt x="113" y="50"/>
                  </a:cubicBezTo>
                  <a:cubicBezTo>
                    <a:pt x="117" y="47"/>
                    <a:pt x="120" y="45"/>
                    <a:pt x="123" y="42"/>
                  </a:cubicBezTo>
                  <a:cubicBezTo>
                    <a:pt x="123" y="41"/>
                    <a:pt x="123" y="41"/>
                    <a:pt x="123" y="41"/>
                  </a:cubicBezTo>
                  <a:cubicBezTo>
                    <a:pt x="124" y="41"/>
                    <a:pt x="124" y="40"/>
                    <a:pt x="124" y="39"/>
                  </a:cubicBezTo>
                  <a:cubicBezTo>
                    <a:pt x="124" y="34"/>
                    <a:pt x="124" y="29"/>
                    <a:pt x="124" y="24"/>
                  </a:cubicBezTo>
                  <a:cubicBezTo>
                    <a:pt x="124" y="19"/>
                    <a:pt x="124" y="14"/>
                    <a:pt x="125" y="9"/>
                  </a:cubicBezTo>
                  <a:cubicBezTo>
                    <a:pt x="125" y="8"/>
                    <a:pt x="124" y="8"/>
                    <a:pt x="124" y="7"/>
                  </a:cubicBezTo>
                  <a:cubicBezTo>
                    <a:pt x="114" y="2"/>
                    <a:pt x="104" y="0"/>
                    <a:pt x="9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877"/>
            <p:cNvSpPr>
              <a:spLocks noEditPoints="1"/>
            </p:cNvSpPr>
            <p:nvPr/>
          </p:nvSpPr>
          <p:spPr bwMode="auto">
            <a:xfrm>
              <a:off x="3565" y="707"/>
              <a:ext cx="609" cy="253"/>
            </a:xfrm>
            <a:custGeom>
              <a:avLst/>
              <a:gdLst>
                <a:gd name="T0" fmla="*/ 16 w 257"/>
                <a:gd name="T1" fmla="*/ 100 h 107"/>
                <a:gd name="T2" fmla="*/ 181 w 257"/>
                <a:gd name="T3" fmla="*/ 95 h 107"/>
                <a:gd name="T4" fmla="*/ 9 w 257"/>
                <a:gd name="T5" fmla="*/ 94 h 107"/>
                <a:gd name="T6" fmla="*/ 19 w 257"/>
                <a:gd name="T7" fmla="*/ 95 h 107"/>
                <a:gd name="T8" fmla="*/ 4 w 257"/>
                <a:gd name="T9" fmla="*/ 90 h 107"/>
                <a:gd name="T10" fmla="*/ 8 w 257"/>
                <a:gd name="T11" fmla="*/ 93 h 107"/>
                <a:gd name="T12" fmla="*/ 169 w 257"/>
                <a:gd name="T13" fmla="*/ 87 h 107"/>
                <a:gd name="T14" fmla="*/ 6 w 257"/>
                <a:gd name="T15" fmla="*/ 86 h 107"/>
                <a:gd name="T16" fmla="*/ 181 w 257"/>
                <a:gd name="T17" fmla="*/ 86 h 107"/>
                <a:gd name="T18" fmla="*/ 177 w 257"/>
                <a:gd name="T19" fmla="*/ 81 h 107"/>
                <a:gd name="T20" fmla="*/ 241 w 257"/>
                <a:gd name="T21" fmla="*/ 76 h 107"/>
                <a:gd name="T22" fmla="*/ 168 w 257"/>
                <a:gd name="T23" fmla="*/ 76 h 107"/>
                <a:gd name="T24" fmla="*/ 180 w 257"/>
                <a:gd name="T25" fmla="*/ 79 h 107"/>
                <a:gd name="T26" fmla="*/ 179 w 257"/>
                <a:gd name="T27" fmla="*/ 66 h 107"/>
                <a:gd name="T28" fmla="*/ 156 w 257"/>
                <a:gd name="T29" fmla="*/ 67 h 107"/>
                <a:gd name="T30" fmla="*/ 59 w 257"/>
                <a:gd name="T31" fmla="*/ 65 h 107"/>
                <a:gd name="T32" fmla="*/ 25 w 257"/>
                <a:gd name="T33" fmla="*/ 94 h 107"/>
                <a:gd name="T34" fmla="*/ 25 w 257"/>
                <a:gd name="T35" fmla="*/ 93 h 107"/>
                <a:gd name="T36" fmla="*/ 166 w 257"/>
                <a:gd name="T37" fmla="*/ 60 h 107"/>
                <a:gd name="T38" fmla="*/ 153 w 257"/>
                <a:gd name="T39" fmla="*/ 66 h 107"/>
                <a:gd name="T40" fmla="*/ 164 w 257"/>
                <a:gd name="T41" fmla="*/ 58 h 107"/>
                <a:gd name="T42" fmla="*/ 142 w 257"/>
                <a:gd name="T43" fmla="*/ 61 h 107"/>
                <a:gd name="T44" fmla="*/ 141 w 257"/>
                <a:gd name="T45" fmla="*/ 61 h 107"/>
                <a:gd name="T46" fmla="*/ 67 w 257"/>
                <a:gd name="T47" fmla="*/ 67 h 107"/>
                <a:gd name="T48" fmla="*/ 116 w 257"/>
                <a:gd name="T49" fmla="*/ 57 h 107"/>
                <a:gd name="T50" fmla="*/ 76 w 257"/>
                <a:gd name="T51" fmla="*/ 63 h 107"/>
                <a:gd name="T52" fmla="*/ 88 w 257"/>
                <a:gd name="T53" fmla="*/ 60 h 107"/>
                <a:gd name="T54" fmla="*/ 87 w 257"/>
                <a:gd name="T55" fmla="*/ 60 h 107"/>
                <a:gd name="T56" fmla="*/ 118 w 257"/>
                <a:gd name="T57" fmla="*/ 50 h 107"/>
                <a:gd name="T58" fmla="*/ 179 w 257"/>
                <a:gd name="T59" fmla="*/ 25 h 107"/>
                <a:gd name="T60" fmla="*/ 179 w 257"/>
                <a:gd name="T61" fmla="*/ 25 h 107"/>
                <a:gd name="T62" fmla="*/ 172 w 257"/>
                <a:gd name="T63" fmla="*/ 13 h 107"/>
                <a:gd name="T64" fmla="*/ 181 w 257"/>
                <a:gd name="T65" fmla="*/ 29 h 107"/>
                <a:gd name="T66" fmla="*/ 185 w 257"/>
                <a:gd name="T67" fmla="*/ 94 h 107"/>
                <a:gd name="T68" fmla="*/ 182 w 257"/>
                <a:gd name="T69" fmla="*/ 63 h 107"/>
                <a:gd name="T70" fmla="*/ 58 w 257"/>
                <a:gd name="T71" fmla="*/ 61 h 107"/>
                <a:gd name="T72" fmla="*/ 11 w 257"/>
                <a:gd name="T73" fmla="*/ 81 h 107"/>
                <a:gd name="T74" fmla="*/ 129 w 257"/>
                <a:gd name="T75" fmla="*/ 18 h 107"/>
                <a:gd name="T76" fmla="*/ 180 w 257"/>
                <a:gd name="T77" fmla="*/ 29 h 107"/>
                <a:gd name="T78" fmla="*/ 181 w 257"/>
                <a:gd name="T79" fmla="*/ 5 h 107"/>
                <a:gd name="T80" fmla="*/ 168 w 257"/>
                <a:gd name="T81" fmla="*/ 9 h 107"/>
                <a:gd name="T82" fmla="*/ 52 w 257"/>
                <a:gd name="T83" fmla="*/ 37 h 107"/>
                <a:gd name="T84" fmla="*/ 0 w 257"/>
                <a:gd name="T85" fmla="*/ 89 h 107"/>
                <a:gd name="T86" fmla="*/ 17 w 257"/>
                <a:gd name="T87" fmla="*/ 104 h 107"/>
                <a:gd name="T88" fmla="*/ 111 w 257"/>
                <a:gd name="T89" fmla="*/ 61 h 107"/>
                <a:gd name="T90" fmla="*/ 166 w 257"/>
                <a:gd name="T91" fmla="*/ 105 h 107"/>
                <a:gd name="T92" fmla="*/ 167 w 257"/>
                <a:gd name="T93" fmla="*/ 106 h 107"/>
                <a:gd name="T94" fmla="*/ 168 w 257"/>
                <a:gd name="T95" fmla="*/ 107 h 107"/>
                <a:gd name="T96" fmla="*/ 169 w 257"/>
                <a:gd name="T97" fmla="*/ 107 h 107"/>
                <a:gd name="T98" fmla="*/ 235 w 257"/>
                <a:gd name="T99" fmla="*/ 84 h 107"/>
                <a:gd name="T100" fmla="*/ 257 w 257"/>
                <a:gd name="T101" fmla="*/ 69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7" h="107">
                  <a:moveTo>
                    <a:pt x="16" y="100"/>
                  </a:moveTo>
                  <a:cubicBezTo>
                    <a:pt x="16" y="100"/>
                    <a:pt x="15" y="99"/>
                    <a:pt x="14" y="98"/>
                  </a:cubicBezTo>
                  <a:cubicBezTo>
                    <a:pt x="15" y="98"/>
                    <a:pt x="17" y="98"/>
                    <a:pt x="18" y="97"/>
                  </a:cubicBezTo>
                  <a:cubicBezTo>
                    <a:pt x="17" y="98"/>
                    <a:pt x="17" y="99"/>
                    <a:pt x="16" y="100"/>
                  </a:cubicBezTo>
                  <a:moveTo>
                    <a:pt x="170" y="102"/>
                  </a:moveTo>
                  <a:cubicBezTo>
                    <a:pt x="170" y="100"/>
                    <a:pt x="169" y="97"/>
                    <a:pt x="169" y="95"/>
                  </a:cubicBezTo>
                  <a:cubicBezTo>
                    <a:pt x="173" y="95"/>
                    <a:pt x="177" y="95"/>
                    <a:pt x="181" y="95"/>
                  </a:cubicBezTo>
                  <a:cubicBezTo>
                    <a:pt x="181" y="95"/>
                    <a:pt x="181" y="95"/>
                    <a:pt x="181" y="95"/>
                  </a:cubicBezTo>
                  <a:cubicBezTo>
                    <a:pt x="178" y="97"/>
                    <a:pt x="173" y="100"/>
                    <a:pt x="170" y="102"/>
                  </a:cubicBezTo>
                  <a:moveTo>
                    <a:pt x="13" y="97"/>
                  </a:moveTo>
                  <a:cubicBezTo>
                    <a:pt x="12" y="96"/>
                    <a:pt x="11" y="95"/>
                    <a:pt x="10" y="95"/>
                  </a:cubicBezTo>
                  <a:cubicBezTo>
                    <a:pt x="9" y="94"/>
                    <a:pt x="9" y="94"/>
                    <a:pt x="9" y="94"/>
                  </a:cubicBezTo>
                  <a:cubicBezTo>
                    <a:pt x="12" y="94"/>
                    <a:pt x="14" y="93"/>
                    <a:pt x="16" y="91"/>
                  </a:cubicBezTo>
                  <a:cubicBezTo>
                    <a:pt x="17" y="92"/>
                    <a:pt x="18" y="92"/>
                    <a:pt x="19" y="93"/>
                  </a:cubicBezTo>
                  <a:cubicBezTo>
                    <a:pt x="19" y="93"/>
                    <a:pt x="20" y="93"/>
                    <a:pt x="20" y="94"/>
                  </a:cubicBezTo>
                  <a:cubicBezTo>
                    <a:pt x="20" y="94"/>
                    <a:pt x="20" y="95"/>
                    <a:pt x="19" y="95"/>
                  </a:cubicBezTo>
                  <a:cubicBezTo>
                    <a:pt x="17" y="96"/>
                    <a:pt x="15" y="96"/>
                    <a:pt x="13" y="97"/>
                  </a:cubicBezTo>
                  <a:cubicBezTo>
                    <a:pt x="13" y="97"/>
                    <a:pt x="13" y="97"/>
                    <a:pt x="13" y="97"/>
                  </a:cubicBezTo>
                  <a:moveTo>
                    <a:pt x="8" y="93"/>
                  </a:moveTo>
                  <a:cubicBezTo>
                    <a:pt x="6" y="92"/>
                    <a:pt x="5" y="91"/>
                    <a:pt x="4" y="90"/>
                  </a:cubicBezTo>
                  <a:cubicBezTo>
                    <a:pt x="7" y="89"/>
                    <a:pt x="9" y="88"/>
                    <a:pt x="12" y="87"/>
                  </a:cubicBezTo>
                  <a:cubicBezTo>
                    <a:pt x="12" y="88"/>
                    <a:pt x="13" y="89"/>
                    <a:pt x="14" y="90"/>
                  </a:cubicBezTo>
                  <a:cubicBezTo>
                    <a:pt x="15" y="90"/>
                    <a:pt x="15" y="90"/>
                    <a:pt x="15" y="90"/>
                  </a:cubicBezTo>
                  <a:cubicBezTo>
                    <a:pt x="13" y="91"/>
                    <a:pt x="10" y="92"/>
                    <a:pt x="8" y="93"/>
                  </a:cubicBezTo>
                  <a:cubicBezTo>
                    <a:pt x="8" y="93"/>
                    <a:pt x="8" y="93"/>
                    <a:pt x="8" y="93"/>
                  </a:cubicBezTo>
                  <a:moveTo>
                    <a:pt x="181" y="93"/>
                  </a:moveTo>
                  <a:cubicBezTo>
                    <a:pt x="177" y="93"/>
                    <a:pt x="173" y="93"/>
                    <a:pt x="169" y="93"/>
                  </a:cubicBezTo>
                  <a:cubicBezTo>
                    <a:pt x="169" y="91"/>
                    <a:pt x="169" y="89"/>
                    <a:pt x="169" y="87"/>
                  </a:cubicBezTo>
                  <a:cubicBezTo>
                    <a:pt x="173" y="87"/>
                    <a:pt x="177" y="87"/>
                    <a:pt x="181" y="88"/>
                  </a:cubicBezTo>
                  <a:cubicBezTo>
                    <a:pt x="181" y="89"/>
                    <a:pt x="181" y="91"/>
                    <a:pt x="181" y="93"/>
                  </a:cubicBezTo>
                  <a:moveTo>
                    <a:pt x="5" y="88"/>
                  </a:moveTo>
                  <a:cubicBezTo>
                    <a:pt x="5" y="87"/>
                    <a:pt x="5" y="87"/>
                    <a:pt x="6" y="86"/>
                  </a:cubicBezTo>
                  <a:cubicBezTo>
                    <a:pt x="6" y="85"/>
                    <a:pt x="7" y="84"/>
                    <a:pt x="8" y="83"/>
                  </a:cubicBezTo>
                  <a:cubicBezTo>
                    <a:pt x="8" y="84"/>
                    <a:pt x="9" y="85"/>
                    <a:pt x="10" y="86"/>
                  </a:cubicBezTo>
                  <a:cubicBezTo>
                    <a:pt x="8" y="87"/>
                    <a:pt x="6" y="87"/>
                    <a:pt x="5" y="88"/>
                  </a:cubicBezTo>
                  <a:moveTo>
                    <a:pt x="181" y="86"/>
                  </a:moveTo>
                  <a:cubicBezTo>
                    <a:pt x="177" y="85"/>
                    <a:pt x="173" y="85"/>
                    <a:pt x="170" y="85"/>
                  </a:cubicBezTo>
                  <a:cubicBezTo>
                    <a:pt x="169" y="85"/>
                    <a:pt x="169" y="85"/>
                    <a:pt x="169" y="85"/>
                  </a:cubicBezTo>
                  <a:cubicBezTo>
                    <a:pt x="169" y="84"/>
                    <a:pt x="168" y="83"/>
                    <a:pt x="168" y="82"/>
                  </a:cubicBezTo>
                  <a:cubicBezTo>
                    <a:pt x="171" y="81"/>
                    <a:pt x="174" y="81"/>
                    <a:pt x="177" y="81"/>
                  </a:cubicBezTo>
                  <a:cubicBezTo>
                    <a:pt x="178" y="81"/>
                    <a:pt x="179" y="81"/>
                    <a:pt x="180" y="81"/>
                  </a:cubicBezTo>
                  <a:cubicBezTo>
                    <a:pt x="181" y="82"/>
                    <a:pt x="181" y="84"/>
                    <a:pt x="181" y="86"/>
                  </a:cubicBezTo>
                  <a:moveTo>
                    <a:pt x="214" y="86"/>
                  </a:moveTo>
                  <a:cubicBezTo>
                    <a:pt x="223" y="82"/>
                    <a:pt x="233" y="79"/>
                    <a:pt x="241" y="76"/>
                  </a:cubicBezTo>
                  <a:cubicBezTo>
                    <a:pt x="239" y="78"/>
                    <a:pt x="236" y="79"/>
                    <a:pt x="234" y="81"/>
                  </a:cubicBezTo>
                  <a:cubicBezTo>
                    <a:pt x="227" y="82"/>
                    <a:pt x="220" y="84"/>
                    <a:pt x="214" y="86"/>
                  </a:cubicBezTo>
                  <a:moveTo>
                    <a:pt x="168" y="80"/>
                  </a:moveTo>
                  <a:cubicBezTo>
                    <a:pt x="168" y="79"/>
                    <a:pt x="168" y="78"/>
                    <a:pt x="168" y="76"/>
                  </a:cubicBezTo>
                  <a:cubicBezTo>
                    <a:pt x="168" y="76"/>
                    <a:pt x="168" y="75"/>
                    <a:pt x="168" y="75"/>
                  </a:cubicBezTo>
                  <a:cubicBezTo>
                    <a:pt x="172" y="75"/>
                    <a:pt x="176" y="74"/>
                    <a:pt x="180" y="74"/>
                  </a:cubicBezTo>
                  <a:cubicBezTo>
                    <a:pt x="180" y="75"/>
                    <a:pt x="180" y="76"/>
                    <a:pt x="180" y="77"/>
                  </a:cubicBezTo>
                  <a:cubicBezTo>
                    <a:pt x="180" y="78"/>
                    <a:pt x="180" y="79"/>
                    <a:pt x="180" y="79"/>
                  </a:cubicBezTo>
                  <a:cubicBezTo>
                    <a:pt x="179" y="79"/>
                    <a:pt x="178" y="79"/>
                    <a:pt x="177" y="79"/>
                  </a:cubicBezTo>
                  <a:cubicBezTo>
                    <a:pt x="174" y="79"/>
                    <a:pt x="171" y="79"/>
                    <a:pt x="168" y="80"/>
                  </a:cubicBezTo>
                  <a:moveTo>
                    <a:pt x="168" y="73"/>
                  </a:moveTo>
                  <a:cubicBezTo>
                    <a:pt x="172" y="71"/>
                    <a:pt x="176" y="68"/>
                    <a:pt x="179" y="66"/>
                  </a:cubicBezTo>
                  <a:cubicBezTo>
                    <a:pt x="179" y="68"/>
                    <a:pt x="180" y="70"/>
                    <a:pt x="180" y="72"/>
                  </a:cubicBezTo>
                  <a:cubicBezTo>
                    <a:pt x="176" y="72"/>
                    <a:pt x="172" y="73"/>
                    <a:pt x="168" y="73"/>
                  </a:cubicBezTo>
                  <a:moveTo>
                    <a:pt x="165" y="71"/>
                  </a:moveTo>
                  <a:cubicBezTo>
                    <a:pt x="162" y="69"/>
                    <a:pt x="159" y="68"/>
                    <a:pt x="156" y="67"/>
                  </a:cubicBezTo>
                  <a:cubicBezTo>
                    <a:pt x="162" y="66"/>
                    <a:pt x="168" y="65"/>
                    <a:pt x="174" y="65"/>
                  </a:cubicBezTo>
                  <a:cubicBezTo>
                    <a:pt x="171" y="67"/>
                    <a:pt x="168" y="69"/>
                    <a:pt x="165" y="71"/>
                  </a:cubicBezTo>
                  <a:moveTo>
                    <a:pt x="25" y="93"/>
                  </a:moveTo>
                  <a:cubicBezTo>
                    <a:pt x="32" y="84"/>
                    <a:pt x="43" y="73"/>
                    <a:pt x="59" y="65"/>
                  </a:cubicBezTo>
                  <a:cubicBezTo>
                    <a:pt x="60" y="64"/>
                    <a:pt x="61" y="64"/>
                    <a:pt x="62" y="63"/>
                  </a:cubicBezTo>
                  <a:cubicBezTo>
                    <a:pt x="54" y="70"/>
                    <a:pt x="45" y="77"/>
                    <a:pt x="39" y="84"/>
                  </a:cubicBezTo>
                  <a:cubicBezTo>
                    <a:pt x="34" y="87"/>
                    <a:pt x="29" y="91"/>
                    <a:pt x="24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moveTo>
                    <a:pt x="153" y="66"/>
                  </a:moveTo>
                  <a:cubicBezTo>
                    <a:pt x="151" y="65"/>
                    <a:pt x="148" y="64"/>
                    <a:pt x="145" y="63"/>
                  </a:cubicBezTo>
                  <a:cubicBezTo>
                    <a:pt x="149" y="63"/>
                    <a:pt x="152" y="62"/>
                    <a:pt x="155" y="62"/>
                  </a:cubicBezTo>
                  <a:cubicBezTo>
                    <a:pt x="158" y="61"/>
                    <a:pt x="162" y="60"/>
                    <a:pt x="166" y="60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70" y="61"/>
                    <a:pt x="173" y="62"/>
                    <a:pt x="176" y="63"/>
                  </a:cubicBezTo>
                  <a:cubicBezTo>
                    <a:pt x="168" y="63"/>
                    <a:pt x="161" y="64"/>
                    <a:pt x="154" y="65"/>
                  </a:cubicBezTo>
                  <a:cubicBezTo>
                    <a:pt x="153" y="66"/>
                    <a:pt x="153" y="66"/>
                    <a:pt x="153" y="66"/>
                  </a:cubicBezTo>
                  <a:moveTo>
                    <a:pt x="141" y="61"/>
                  </a:moveTo>
                  <a:cubicBezTo>
                    <a:pt x="138" y="61"/>
                    <a:pt x="135" y="60"/>
                    <a:pt x="132" y="59"/>
                  </a:cubicBezTo>
                  <a:cubicBezTo>
                    <a:pt x="139" y="58"/>
                    <a:pt x="145" y="56"/>
                    <a:pt x="152" y="54"/>
                  </a:cubicBezTo>
                  <a:cubicBezTo>
                    <a:pt x="156" y="55"/>
                    <a:pt x="160" y="57"/>
                    <a:pt x="164" y="58"/>
                  </a:cubicBezTo>
                  <a:cubicBezTo>
                    <a:pt x="161" y="59"/>
                    <a:pt x="157" y="59"/>
                    <a:pt x="154" y="60"/>
                  </a:cubicBezTo>
                  <a:cubicBezTo>
                    <a:pt x="151" y="60"/>
                    <a:pt x="147" y="61"/>
                    <a:pt x="144" y="61"/>
                  </a:cubicBezTo>
                  <a:cubicBezTo>
                    <a:pt x="143" y="61"/>
                    <a:pt x="143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2" y="61"/>
                  </a:cubicBezTo>
                  <a:cubicBezTo>
                    <a:pt x="142" y="61"/>
                    <a:pt x="142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cubicBezTo>
                    <a:pt x="141" y="61"/>
                    <a:pt x="141" y="61"/>
                    <a:pt x="141" y="61"/>
                  </a:cubicBezTo>
                  <a:moveTo>
                    <a:pt x="50" y="76"/>
                  </a:moveTo>
                  <a:cubicBezTo>
                    <a:pt x="56" y="70"/>
                    <a:pt x="64" y="64"/>
                    <a:pt x="70" y="60"/>
                  </a:cubicBezTo>
                  <a:cubicBezTo>
                    <a:pt x="76" y="57"/>
                    <a:pt x="82" y="55"/>
                    <a:pt x="89" y="53"/>
                  </a:cubicBezTo>
                  <a:cubicBezTo>
                    <a:pt x="82" y="58"/>
                    <a:pt x="74" y="63"/>
                    <a:pt x="67" y="67"/>
                  </a:cubicBezTo>
                  <a:cubicBezTo>
                    <a:pt x="67" y="67"/>
                    <a:pt x="67" y="67"/>
                    <a:pt x="67" y="67"/>
                  </a:cubicBezTo>
                  <a:cubicBezTo>
                    <a:pt x="61" y="70"/>
                    <a:pt x="55" y="73"/>
                    <a:pt x="50" y="76"/>
                  </a:cubicBezTo>
                  <a:moveTo>
                    <a:pt x="128" y="59"/>
                  </a:moveTo>
                  <a:cubicBezTo>
                    <a:pt x="124" y="58"/>
                    <a:pt x="120" y="58"/>
                    <a:pt x="116" y="57"/>
                  </a:cubicBezTo>
                  <a:cubicBezTo>
                    <a:pt x="122" y="55"/>
                    <a:pt x="127" y="53"/>
                    <a:pt x="133" y="51"/>
                  </a:cubicBezTo>
                  <a:cubicBezTo>
                    <a:pt x="138" y="51"/>
                    <a:pt x="143" y="52"/>
                    <a:pt x="148" y="53"/>
                  </a:cubicBezTo>
                  <a:cubicBezTo>
                    <a:pt x="141" y="55"/>
                    <a:pt x="135" y="57"/>
                    <a:pt x="128" y="59"/>
                  </a:cubicBezTo>
                  <a:moveTo>
                    <a:pt x="76" y="63"/>
                  </a:moveTo>
                  <a:cubicBezTo>
                    <a:pt x="83" y="60"/>
                    <a:pt x="89" y="55"/>
                    <a:pt x="95" y="52"/>
                  </a:cubicBezTo>
                  <a:cubicBezTo>
                    <a:pt x="100" y="51"/>
                    <a:pt x="105" y="50"/>
                    <a:pt x="111" y="50"/>
                  </a:cubicBezTo>
                  <a:cubicBezTo>
                    <a:pt x="103" y="53"/>
                    <a:pt x="96" y="56"/>
                    <a:pt x="89" y="59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7" y="60"/>
                    <a:pt x="87" y="60"/>
                    <a:pt x="87" y="60"/>
                  </a:cubicBezTo>
                  <a:cubicBezTo>
                    <a:pt x="83" y="61"/>
                    <a:pt x="80" y="62"/>
                    <a:pt x="76" y="63"/>
                  </a:cubicBezTo>
                  <a:moveTo>
                    <a:pt x="95" y="59"/>
                  </a:moveTo>
                  <a:cubicBezTo>
                    <a:pt x="102" y="56"/>
                    <a:pt x="109" y="53"/>
                    <a:pt x="116" y="50"/>
                  </a:cubicBezTo>
                  <a:cubicBezTo>
                    <a:pt x="117" y="50"/>
                    <a:pt x="117" y="50"/>
                    <a:pt x="118" y="50"/>
                  </a:cubicBezTo>
                  <a:cubicBezTo>
                    <a:pt x="122" y="50"/>
                    <a:pt x="125" y="50"/>
                    <a:pt x="129" y="50"/>
                  </a:cubicBezTo>
                  <a:cubicBezTo>
                    <a:pt x="123" y="53"/>
                    <a:pt x="117" y="55"/>
                    <a:pt x="111" y="57"/>
                  </a:cubicBezTo>
                  <a:cubicBezTo>
                    <a:pt x="106" y="57"/>
                    <a:pt x="100" y="58"/>
                    <a:pt x="95" y="59"/>
                  </a:cubicBezTo>
                  <a:moveTo>
                    <a:pt x="179" y="25"/>
                  </a:moveTo>
                  <a:cubicBezTo>
                    <a:pt x="176" y="24"/>
                    <a:pt x="173" y="22"/>
                    <a:pt x="170" y="21"/>
                  </a:cubicBezTo>
                  <a:cubicBezTo>
                    <a:pt x="170" y="20"/>
                    <a:pt x="170" y="19"/>
                    <a:pt x="170" y="18"/>
                  </a:cubicBezTo>
                  <a:cubicBezTo>
                    <a:pt x="173" y="19"/>
                    <a:pt x="176" y="20"/>
                    <a:pt x="180" y="20"/>
                  </a:cubicBezTo>
                  <a:cubicBezTo>
                    <a:pt x="179" y="22"/>
                    <a:pt x="179" y="23"/>
                    <a:pt x="179" y="25"/>
                  </a:cubicBezTo>
                  <a:moveTo>
                    <a:pt x="180" y="18"/>
                  </a:moveTo>
                  <a:cubicBezTo>
                    <a:pt x="177" y="18"/>
                    <a:pt x="174" y="18"/>
                    <a:pt x="171" y="17"/>
                  </a:cubicBezTo>
                  <a:cubicBezTo>
                    <a:pt x="171" y="15"/>
                    <a:pt x="171" y="14"/>
                    <a:pt x="171" y="13"/>
                  </a:cubicBezTo>
                  <a:cubicBezTo>
                    <a:pt x="172" y="13"/>
                    <a:pt x="172" y="13"/>
                    <a:pt x="172" y="13"/>
                  </a:cubicBezTo>
                  <a:cubicBezTo>
                    <a:pt x="175" y="13"/>
                    <a:pt x="178" y="13"/>
                    <a:pt x="180" y="14"/>
                  </a:cubicBezTo>
                  <a:cubicBezTo>
                    <a:pt x="180" y="15"/>
                    <a:pt x="180" y="17"/>
                    <a:pt x="180" y="18"/>
                  </a:cubicBezTo>
                  <a:moveTo>
                    <a:pt x="181" y="29"/>
                  </a:moveTo>
                  <a:cubicBezTo>
                    <a:pt x="181" y="29"/>
                    <a:pt x="181" y="29"/>
                    <a:pt x="181" y="29"/>
                  </a:cubicBezTo>
                  <a:cubicBezTo>
                    <a:pt x="182" y="29"/>
                    <a:pt x="182" y="28"/>
                    <a:pt x="182" y="28"/>
                  </a:cubicBezTo>
                  <a:cubicBezTo>
                    <a:pt x="183" y="19"/>
                    <a:pt x="184" y="14"/>
                    <a:pt x="185" y="6"/>
                  </a:cubicBezTo>
                  <a:cubicBezTo>
                    <a:pt x="208" y="24"/>
                    <a:pt x="232" y="52"/>
                    <a:pt x="252" y="69"/>
                  </a:cubicBezTo>
                  <a:cubicBezTo>
                    <a:pt x="234" y="74"/>
                    <a:pt x="207" y="83"/>
                    <a:pt x="185" y="94"/>
                  </a:cubicBezTo>
                  <a:cubicBezTo>
                    <a:pt x="184" y="86"/>
                    <a:pt x="184" y="79"/>
                    <a:pt x="184" y="74"/>
                  </a:cubicBezTo>
                  <a:cubicBezTo>
                    <a:pt x="183" y="71"/>
                    <a:pt x="183" y="68"/>
                    <a:pt x="183" y="66"/>
                  </a:cubicBezTo>
                  <a:cubicBezTo>
                    <a:pt x="183" y="65"/>
                    <a:pt x="183" y="64"/>
                    <a:pt x="182" y="64"/>
                  </a:cubicBezTo>
                  <a:cubicBezTo>
                    <a:pt x="182" y="63"/>
                    <a:pt x="182" y="63"/>
                    <a:pt x="182" y="63"/>
                  </a:cubicBezTo>
                  <a:cubicBezTo>
                    <a:pt x="182" y="62"/>
                    <a:pt x="181" y="62"/>
                    <a:pt x="181" y="62"/>
                  </a:cubicBezTo>
                  <a:cubicBezTo>
                    <a:pt x="159" y="50"/>
                    <a:pt x="137" y="46"/>
                    <a:pt x="118" y="46"/>
                  </a:cubicBezTo>
                  <a:cubicBezTo>
                    <a:pt x="118" y="46"/>
                    <a:pt x="118" y="46"/>
                    <a:pt x="118" y="46"/>
                  </a:cubicBezTo>
                  <a:cubicBezTo>
                    <a:pt x="95" y="46"/>
                    <a:pt x="74" y="53"/>
                    <a:pt x="58" y="61"/>
                  </a:cubicBezTo>
                  <a:cubicBezTo>
                    <a:pt x="42" y="70"/>
                    <a:pt x="29" y="81"/>
                    <a:pt x="23" y="9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0" y="90"/>
                    <a:pt x="17" y="87"/>
                    <a:pt x="14" y="85"/>
                  </a:cubicBezTo>
                  <a:cubicBezTo>
                    <a:pt x="13" y="84"/>
                    <a:pt x="11" y="82"/>
                    <a:pt x="11" y="81"/>
                  </a:cubicBezTo>
                  <a:cubicBezTo>
                    <a:pt x="10" y="81"/>
                    <a:pt x="10" y="80"/>
                    <a:pt x="10" y="80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7" y="68"/>
                    <a:pt x="33" y="52"/>
                    <a:pt x="53" y="40"/>
                  </a:cubicBezTo>
                  <a:cubicBezTo>
                    <a:pt x="74" y="27"/>
                    <a:pt x="101" y="18"/>
                    <a:pt x="129" y="18"/>
                  </a:cubicBezTo>
                  <a:cubicBezTo>
                    <a:pt x="141" y="18"/>
                    <a:pt x="154" y="20"/>
                    <a:pt x="167" y="24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2" y="26"/>
                    <a:pt x="176" y="27"/>
                    <a:pt x="180" y="29"/>
                  </a:cubicBezTo>
                  <a:cubicBezTo>
                    <a:pt x="180" y="29"/>
                    <a:pt x="180" y="29"/>
                    <a:pt x="181" y="29"/>
                  </a:cubicBezTo>
                  <a:moveTo>
                    <a:pt x="181" y="12"/>
                  </a:moveTo>
                  <a:cubicBezTo>
                    <a:pt x="178" y="11"/>
                    <a:pt x="175" y="11"/>
                    <a:pt x="172" y="11"/>
                  </a:cubicBezTo>
                  <a:cubicBezTo>
                    <a:pt x="175" y="9"/>
                    <a:pt x="178" y="7"/>
                    <a:pt x="181" y="5"/>
                  </a:cubicBezTo>
                  <a:cubicBezTo>
                    <a:pt x="181" y="8"/>
                    <a:pt x="181" y="10"/>
                    <a:pt x="181" y="12"/>
                  </a:cubicBezTo>
                  <a:moveTo>
                    <a:pt x="184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78" y="3"/>
                    <a:pt x="173" y="6"/>
                    <a:pt x="168" y="9"/>
                  </a:cubicBezTo>
                  <a:cubicBezTo>
                    <a:pt x="168" y="9"/>
                    <a:pt x="168" y="10"/>
                    <a:pt x="167" y="10"/>
                  </a:cubicBezTo>
                  <a:cubicBezTo>
                    <a:pt x="167" y="14"/>
                    <a:pt x="167" y="17"/>
                    <a:pt x="167" y="20"/>
                  </a:cubicBezTo>
                  <a:cubicBezTo>
                    <a:pt x="154" y="16"/>
                    <a:pt x="141" y="14"/>
                    <a:pt x="129" y="14"/>
                  </a:cubicBezTo>
                  <a:cubicBezTo>
                    <a:pt x="100" y="14"/>
                    <a:pt x="73" y="24"/>
                    <a:pt x="52" y="37"/>
                  </a:cubicBezTo>
                  <a:cubicBezTo>
                    <a:pt x="30" y="49"/>
                    <a:pt x="14" y="65"/>
                    <a:pt x="6" y="78"/>
                  </a:cubicBezTo>
                  <a:cubicBezTo>
                    <a:pt x="6" y="78"/>
                    <a:pt x="6" y="78"/>
                    <a:pt x="6" y="78"/>
                  </a:cubicBezTo>
                  <a:cubicBezTo>
                    <a:pt x="5" y="81"/>
                    <a:pt x="3" y="83"/>
                    <a:pt x="3" y="84"/>
                  </a:cubicBezTo>
                  <a:cubicBezTo>
                    <a:pt x="2" y="86"/>
                    <a:pt x="1" y="87"/>
                    <a:pt x="0" y="89"/>
                  </a:cubicBezTo>
                  <a:cubicBezTo>
                    <a:pt x="0" y="90"/>
                    <a:pt x="0" y="90"/>
                    <a:pt x="1" y="91"/>
                  </a:cubicBezTo>
                  <a:cubicBezTo>
                    <a:pt x="2" y="92"/>
                    <a:pt x="4" y="95"/>
                    <a:pt x="7" y="97"/>
                  </a:cubicBezTo>
                  <a:cubicBezTo>
                    <a:pt x="10" y="100"/>
                    <a:pt x="13" y="103"/>
                    <a:pt x="16" y="104"/>
                  </a:cubicBezTo>
                  <a:cubicBezTo>
                    <a:pt x="16" y="104"/>
                    <a:pt x="16" y="104"/>
                    <a:pt x="17" y="104"/>
                  </a:cubicBezTo>
                  <a:cubicBezTo>
                    <a:pt x="17" y="104"/>
                    <a:pt x="18" y="104"/>
                    <a:pt x="18" y="104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41" y="86"/>
                    <a:pt x="71" y="61"/>
                    <a:pt x="111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27" y="61"/>
                    <a:pt x="144" y="65"/>
                    <a:pt x="164" y="74"/>
                  </a:cubicBezTo>
                  <a:cubicBezTo>
                    <a:pt x="164" y="74"/>
                    <a:pt x="164" y="75"/>
                    <a:pt x="164" y="75"/>
                  </a:cubicBezTo>
                  <a:cubicBezTo>
                    <a:pt x="165" y="81"/>
                    <a:pt x="166" y="97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6"/>
                    <a:pt x="166" y="106"/>
                    <a:pt x="166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8" y="107"/>
                    <a:pt x="168" y="107"/>
                    <a:pt x="168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7"/>
                    <a:pt x="169" y="107"/>
                    <a:pt x="169" y="107"/>
                  </a:cubicBezTo>
                  <a:cubicBezTo>
                    <a:pt x="169" y="106"/>
                    <a:pt x="170" y="106"/>
                    <a:pt x="170" y="106"/>
                  </a:cubicBezTo>
                  <a:cubicBezTo>
                    <a:pt x="191" y="96"/>
                    <a:pt x="214" y="88"/>
                    <a:pt x="235" y="85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41" y="80"/>
                    <a:pt x="248" y="76"/>
                    <a:pt x="254" y="73"/>
                  </a:cubicBezTo>
                  <a:cubicBezTo>
                    <a:pt x="254" y="72"/>
                    <a:pt x="255" y="72"/>
                    <a:pt x="256" y="72"/>
                  </a:cubicBezTo>
                  <a:cubicBezTo>
                    <a:pt x="256" y="72"/>
                    <a:pt x="257" y="71"/>
                    <a:pt x="257" y="71"/>
                  </a:cubicBezTo>
                  <a:cubicBezTo>
                    <a:pt x="257" y="70"/>
                    <a:pt x="257" y="69"/>
                    <a:pt x="257" y="69"/>
                  </a:cubicBezTo>
                  <a:cubicBezTo>
                    <a:pt x="237" y="51"/>
                    <a:pt x="211" y="21"/>
                    <a:pt x="186" y="2"/>
                  </a:cubicBezTo>
                  <a:cubicBezTo>
                    <a:pt x="185" y="1"/>
                    <a:pt x="185" y="1"/>
                    <a:pt x="185" y="1"/>
                  </a:cubicBezTo>
                  <a:cubicBezTo>
                    <a:pt x="185" y="0"/>
                    <a:pt x="184" y="0"/>
                    <a:pt x="184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878"/>
            <p:cNvSpPr>
              <a:spLocks noEditPoints="1"/>
            </p:cNvSpPr>
            <p:nvPr/>
          </p:nvSpPr>
          <p:spPr bwMode="auto">
            <a:xfrm>
              <a:off x="2372" y="3078"/>
              <a:ext cx="545" cy="564"/>
            </a:xfrm>
            <a:custGeom>
              <a:avLst/>
              <a:gdLst>
                <a:gd name="T0" fmla="*/ 216 w 230"/>
                <a:gd name="T1" fmla="*/ 232 h 238"/>
                <a:gd name="T2" fmla="*/ 216 w 230"/>
                <a:gd name="T3" fmla="*/ 232 h 238"/>
                <a:gd name="T4" fmla="*/ 217 w 230"/>
                <a:gd name="T5" fmla="*/ 220 h 238"/>
                <a:gd name="T6" fmla="*/ 225 w 230"/>
                <a:gd name="T7" fmla="*/ 222 h 238"/>
                <a:gd name="T8" fmla="*/ 218 w 230"/>
                <a:gd name="T9" fmla="*/ 212 h 238"/>
                <a:gd name="T10" fmla="*/ 226 w 230"/>
                <a:gd name="T11" fmla="*/ 214 h 238"/>
                <a:gd name="T12" fmla="*/ 226 w 230"/>
                <a:gd name="T13" fmla="*/ 214 h 238"/>
                <a:gd name="T14" fmla="*/ 214 w 230"/>
                <a:gd name="T15" fmla="*/ 207 h 238"/>
                <a:gd name="T16" fmla="*/ 212 w 230"/>
                <a:gd name="T17" fmla="*/ 207 h 238"/>
                <a:gd name="T18" fmla="*/ 146 w 230"/>
                <a:gd name="T19" fmla="*/ 190 h 238"/>
                <a:gd name="T20" fmla="*/ 155 w 230"/>
                <a:gd name="T21" fmla="*/ 187 h 238"/>
                <a:gd name="T22" fmla="*/ 104 w 230"/>
                <a:gd name="T23" fmla="*/ 158 h 238"/>
                <a:gd name="T24" fmla="*/ 133 w 230"/>
                <a:gd name="T25" fmla="*/ 173 h 238"/>
                <a:gd name="T26" fmla="*/ 100 w 230"/>
                <a:gd name="T27" fmla="*/ 153 h 238"/>
                <a:gd name="T28" fmla="*/ 19 w 230"/>
                <a:gd name="T29" fmla="*/ 128 h 238"/>
                <a:gd name="T30" fmla="*/ 108 w 230"/>
                <a:gd name="T31" fmla="*/ 147 h 238"/>
                <a:gd name="T32" fmla="*/ 108 w 230"/>
                <a:gd name="T33" fmla="*/ 147 h 238"/>
                <a:gd name="T34" fmla="*/ 27 w 230"/>
                <a:gd name="T35" fmla="*/ 126 h 238"/>
                <a:gd name="T36" fmla="*/ 28 w 230"/>
                <a:gd name="T37" fmla="*/ 111 h 238"/>
                <a:gd name="T38" fmla="*/ 77 w 230"/>
                <a:gd name="T39" fmla="*/ 115 h 238"/>
                <a:gd name="T40" fmla="*/ 92 w 230"/>
                <a:gd name="T41" fmla="*/ 119 h 238"/>
                <a:gd name="T42" fmla="*/ 97 w 230"/>
                <a:gd name="T43" fmla="*/ 130 h 238"/>
                <a:gd name="T44" fmla="*/ 86 w 230"/>
                <a:gd name="T45" fmla="*/ 101 h 238"/>
                <a:gd name="T46" fmla="*/ 71 w 230"/>
                <a:gd name="T47" fmla="*/ 96 h 238"/>
                <a:gd name="T48" fmla="*/ 90 w 230"/>
                <a:gd name="T49" fmla="*/ 114 h 238"/>
                <a:gd name="T50" fmla="*/ 83 w 230"/>
                <a:gd name="T51" fmla="*/ 84 h 238"/>
                <a:gd name="T52" fmla="*/ 80 w 230"/>
                <a:gd name="T53" fmla="*/ 68 h 238"/>
                <a:gd name="T54" fmla="*/ 91 w 230"/>
                <a:gd name="T55" fmla="*/ 77 h 238"/>
                <a:gd name="T56" fmla="*/ 93 w 230"/>
                <a:gd name="T57" fmla="*/ 74 h 238"/>
                <a:gd name="T58" fmla="*/ 87 w 230"/>
                <a:gd name="T59" fmla="*/ 61 h 238"/>
                <a:gd name="T60" fmla="*/ 103 w 230"/>
                <a:gd name="T61" fmla="*/ 67 h 238"/>
                <a:gd name="T62" fmla="*/ 103 w 230"/>
                <a:gd name="T63" fmla="*/ 67 h 238"/>
                <a:gd name="T64" fmla="*/ 60 w 230"/>
                <a:gd name="T65" fmla="*/ 31 h 238"/>
                <a:gd name="T66" fmla="*/ 90 w 230"/>
                <a:gd name="T67" fmla="*/ 52 h 238"/>
                <a:gd name="T68" fmla="*/ 62 w 230"/>
                <a:gd name="T69" fmla="*/ 79 h 238"/>
                <a:gd name="T70" fmla="*/ 209 w 230"/>
                <a:gd name="T71" fmla="*/ 212 h 238"/>
                <a:gd name="T72" fmla="*/ 212 w 230"/>
                <a:gd name="T73" fmla="*/ 230 h 238"/>
                <a:gd name="T74" fmla="*/ 199 w 230"/>
                <a:gd name="T75" fmla="*/ 233 h 238"/>
                <a:gd name="T76" fmla="*/ 32 w 230"/>
                <a:gd name="T77" fmla="*/ 107 h 238"/>
                <a:gd name="T78" fmla="*/ 5 w 230"/>
                <a:gd name="T79" fmla="*/ 120 h 238"/>
                <a:gd name="T80" fmla="*/ 0 w 230"/>
                <a:gd name="T81" fmla="*/ 118 h 238"/>
                <a:gd name="T82" fmla="*/ 21 w 230"/>
                <a:gd name="T83" fmla="*/ 134 h 238"/>
                <a:gd name="T84" fmla="*/ 103 w 230"/>
                <a:gd name="T85" fmla="*/ 208 h 238"/>
                <a:gd name="T86" fmla="*/ 221 w 230"/>
                <a:gd name="T87" fmla="*/ 236 h 238"/>
                <a:gd name="T88" fmla="*/ 230 w 230"/>
                <a:gd name="T89" fmla="*/ 213 h 238"/>
                <a:gd name="T90" fmla="*/ 227 w 230"/>
                <a:gd name="T91" fmla="*/ 206 h 238"/>
                <a:gd name="T92" fmla="*/ 101 w 230"/>
                <a:gd name="T93" fmla="*/ 75 h 238"/>
                <a:gd name="T94" fmla="*/ 116 w 230"/>
                <a:gd name="T95" fmla="*/ 61 h 238"/>
                <a:gd name="T96" fmla="*/ 116 w 230"/>
                <a:gd name="T97" fmla="*/ 60 h 238"/>
                <a:gd name="T98" fmla="*/ 115 w 230"/>
                <a:gd name="T99" fmla="*/ 58 h 238"/>
                <a:gd name="T100" fmla="*/ 113 w 230"/>
                <a:gd name="T101" fmla="*/ 57 h 238"/>
                <a:gd name="T102" fmla="*/ 15 w 230"/>
                <a:gd name="T103" fmla="*/ 1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0" h="238">
                  <a:moveTo>
                    <a:pt x="211" y="233"/>
                  </a:moveTo>
                  <a:cubicBezTo>
                    <a:pt x="211" y="233"/>
                    <a:pt x="211" y="233"/>
                    <a:pt x="211" y="233"/>
                  </a:cubicBezTo>
                  <a:cubicBezTo>
                    <a:pt x="211" y="233"/>
                    <a:pt x="211" y="233"/>
                    <a:pt x="211" y="233"/>
                  </a:cubicBezTo>
                  <a:moveTo>
                    <a:pt x="216" y="232"/>
                  </a:moveTo>
                  <a:cubicBezTo>
                    <a:pt x="216" y="231"/>
                    <a:pt x="217" y="229"/>
                    <a:pt x="217" y="227"/>
                  </a:cubicBezTo>
                  <a:cubicBezTo>
                    <a:pt x="219" y="229"/>
                    <a:pt x="221" y="230"/>
                    <a:pt x="223" y="231"/>
                  </a:cubicBezTo>
                  <a:cubicBezTo>
                    <a:pt x="222" y="231"/>
                    <a:pt x="221" y="232"/>
                    <a:pt x="220" y="232"/>
                  </a:cubicBezTo>
                  <a:cubicBezTo>
                    <a:pt x="219" y="232"/>
                    <a:pt x="218" y="232"/>
                    <a:pt x="216" y="232"/>
                  </a:cubicBezTo>
                  <a:moveTo>
                    <a:pt x="225" y="230"/>
                  </a:moveTo>
                  <a:cubicBezTo>
                    <a:pt x="222" y="228"/>
                    <a:pt x="220" y="227"/>
                    <a:pt x="217" y="225"/>
                  </a:cubicBezTo>
                  <a:cubicBezTo>
                    <a:pt x="217" y="223"/>
                    <a:pt x="217" y="222"/>
                    <a:pt x="217" y="221"/>
                  </a:cubicBezTo>
                  <a:cubicBezTo>
                    <a:pt x="217" y="220"/>
                    <a:pt x="217" y="220"/>
                    <a:pt x="217" y="220"/>
                  </a:cubicBezTo>
                  <a:cubicBezTo>
                    <a:pt x="220" y="221"/>
                    <a:pt x="223" y="222"/>
                    <a:pt x="225" y="224"/>
                  </a:cubicBezTo>
                  <a:cubicBezTo>
                    <a:pt x="225" y="225"/>
                    <a:pt x="225" y="225"/>
                    <a:pt x="225" y="225"/>
                  </a:cubicBezTo>
                  <a:cubicBezTo>
                    <a:pt x="225" y="227"/>
                    <a:pt x="225" y="228"/>
                    <a:pt x="225" y="230"/>
                  </a:cubicBezTo>
                  <a:moveTo>
                    <a:pt x="225" y="222"/>
                  </a:moveTo>
                  <a:cubicBezTo>
                    <a:pt x="223" y="220"/>
                    <a:pt x="220" y="218"/>
                    <a:pt x="217" y="217"/>
                  </a:cubicBezTo>
                  <a:cubicBezTo>
                    <a:pt x="217" y="216"/>
                    <a:pt x="217" y="214"/>
                    <a:pt x="217" y="212"/>
                  </a:cubicBezTo>
                  <a:cubicBezTo>
                    <a:pt x="216" y="212"/>
                    <a:pt x="216" y="212"/>
                    <a:pt x="216" y="212"/>
                  </a:cubicBezTo>
                  <a:cubicBezTo>
                    <a:pt x="217" y="212"/>
                    <a:pt x="218" y="212"/>
                    <a:pt x="218" y="212"/>
                  </a:cubicBezTo>
                  <a:cubicBezTo>
                    <a:pt x="220" y="213"/>
                    <a:pt x="223" y="215"/>
                    <a:pt x="225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8"/>
                    <a:pt x="225" y="220"/>
                    <a:pt x="225" y="222"/>
                  </a:cubicBezTo>
                  <a:moveTo>
                    <a:pt x="226" y="214"/>
                  </a:moveTo>
                  <a:cubicBezTo>
                    <a:pt x="224" y="213"/>
                    <a:pt x="223" y="212"/>
                    <a:pt x="222" y="211"/>
                  </a:cubicBezTo>
                  <a:cubicBezTo>
                    <a:pt x="223" y="211"/>
                    <a:pt x="224" y="211"/>
                    <a:pt x="226" y="211"/>
                  </a:cubicBezTo>
                  <a:cubicBezTo>
                    <a:pt x="226" y="211"/>
                    <a:pt x="226" y="212"/>
                    <a:pt x="226" y="213"/>
                  </a:cubicBezTo>
                  <a:cubicBezTo>
                    <a:pt x="226" y="214"/>
                    <a:pt x="226" y="214"/>
                    <a:pt x="226" y="214"/>
                  </a:cubicBezTo>
                  <a:moveTo>
                    <a:pt x="209" y="207"/>
                  </a:moveTo>
                  <a:cubicBezTo>
                    <a:pt x="194" y="207"/>
                    <a:pt x="175" y="204"/>
                    <a:pt x="155" y="194"/>
                  </a:cubicBezTo>
                  <a:cubicBezTo>
                    <a:pt x="167" y="197"/>
                    <a:pt x="181" y="200"/>
                    <a:pt x="192" y="202"/>
                  </a:cubicBezTo>
                  <a:cubicBezTo>
                    <a:pt x="200" y="204"/>
                    <a:pt x="207" y="206"/>
                    <a:pt x="214" y="207"/>
                  </a:cubicBezTo>
                  <a:cubicBezTo>
                    <a:pt x="213" y="207"/>
                    <a:pt x="213" y="207"/>
                    <a:pt x="213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2" y="207"/>
                    <a:pt x="212" y="207"/>
                    <a:pt x="212" y="207"/>
                  </a:cubicBezTo>
                  <a:cubicBezTo>
                    <a:pt x="211" y="207"/>
                    <a:pt x="210" y="207"/>
                    <a:pt x="209" y="207"/>
                  </a:cubicBezTo>
                  <a:cubicBezTo>
                    <a:pt x="209" y="207"/>
                    <a:pt x="209" y="207"/>
                    <a:pt x="209" y="207"/>
                  </a:cubicBezTo>
                  <a:moveTo>
                    <a:pt x="177" y="197"/>
                  </a:moveTo>
                  <a:cubicBezTo>
                    <a:pt x="166" y="195"/>
                    <a:pt x="154" y="192"/>
                    <a:pt x="146" y="190"/>
                  </a:cubicBezTo>
                  <a:cubicBezTo>
                    <a:pt x="140" y="187"/>
                    <a:pt x="135" y="184"/>
                    <a:pt x="130" y="180"/>
                  </a:cubicBezTo>
                  <a:cubicBezTo>
                    <a:pt x="128" y="179"/>
                    <a:pt x="126" y="178"/>
                    <a:pt x="124" y="176"/>
                  </a:cubicBezTo>
                  <a:cubicBezTo>
                    <a:pt x="134" y="180"/>
                    <a:pt x="145" y="183"/>
                    <a:pt x="154" y="187"/>
                  </a:cubicBezTo>
                  <a:cubicBezTo>
                    <a:pt x="155" y="187"/>
                    <a:pt x="155" y="187"/>
                    <a:pt x="155" y="187"/>
                  </a:cubicBezTo>
                  <a:cubicBezTo>
                    <a:pt x="162" y="191"/>
                    <a:pt x="170" y="194"/>
                    <a:pt x="177" y="197"/>
                  </a:cubicBezTo>
                  <a:moveTo>
                    <a:pt x="144" y="181"/>
                  </a:moveTo>
                  <a:cubicBezTo>
                    <a:pt x="135" y="178"/>
                    <a:pt x="126" y="175"/>
                    <a:pt x="119" y="172"/>
                  </a:cubicBezTo>
                  <a:cubicBezTo>
                    <a:pt x="114" y="167"/>
                    <a:pt x="109" y="163"/>
                    <a:pt x="104" y="158"/>
                  </a:cubicBezTo>
                  <a:cubicBezTo>
                    <a:pt x="113" y="162"/>
                    <a:pt x="122" y="167"/>
                    <a:pt x="131" y="172"/>
                  </a:cubicBezTo>
                  <a:cubicBezTo>
                    <a:pt x="132" y="172"/>
                    <a:pt x="132" y="172"/>
                    <a:pt x="132" y="172"/>
                  </a:cubicBezTo>
                  <a:cubicBezTo>
                    <a:pt x="132" y="173"/>
                    <a:pt x="132" y="173"/>
                    <a:pt x="132" y="173"/>
                  </a:cubicBezTo>
                  <a:cubicBezTo>
                    <a:pt x="132" y="173"/>
                    <a:pt x="133" y="173"/>
                    <a:pt x="133" y="173"/>
                  </a:cubicBezTo>
                  <a:cubicBezTo>
                    <a:pt x="133" y="173"/>
                    <a:pt x="133" y="173"/>
                    <a:pt x="133" y="173"/>
                  </a:cubicBezTo>
                  <a:cubicBezTo>
                    <a:pt x="137" y="176"/>
                    <a:pt x="140" y="178"/>
                    <a:pt x="144" y="181"/>
                  </a:cubicBezTo>
                  <a:moveTo>
                    <a:pt x="125" y="166"/>
                  </a:moveTo>
                  <a:cubicBezTo>
                    <a:pt x="117" y="162"/>
                    <a:pt x="108" y="157"/>
                    <a:pt x="100" y="153"/>
                  </a:cubicBezTo>
                  <a:cubicBezTo>
                    <a:pt x="97" y="149"/>
                    <a:pt x="94" y="144"/>
                    <a:pt x="91" y="140"/>
                  </a:cubicBezTo>
                  <a:cubicBezTo>
                    <a:pt x="98" y="143"/>
                    <a:pt x="105" y="148"/>
                    <a:pt x="111" y="152"/>
                  </a:cubicBezTo>
                  <a:cubicBezTo>
                    <a:pt x="116" y="157"/>
                    <a:pt x="120" y="162"/>
                    <a:pt x="125" y="166"/>
                  </a:cubicBezTo>
                  <a:moveTo>
                    <a:pt x="19" y="128"/>
                  </a:moveTo>
                  <a:cubicBezTo>
                    <a:pt x="15" y="127"/>
                    <a:pt x="11" y="125"/>
                    <a:pt x="7" y="124"/>
                  </a:cubicBezTo>
                  <a:cubicBezTo>
                    <a:pt x="10" y="122"/>
                    <a:pt x="12" y="121"/>
                    <a:pt x="14" y="119"/>
                  </a:cubicBezTo>
                  <a:cubicBezTo>
                    <a:pt x="16" y="122"/>
                    <a:pt x="17" y="125"/>
                    <a:pt x="19" y="128"/>
                  </a:cubicBezTo>
                  <a:moveTo>
                    <a:pt x="108" y="147"/>
                  </a:moveTo>
                  <a:cubicBezTo>
                    <a:pt x="101" y="143"/>
                    <a:pt x="95" y="139"/>
                    <a:pt x="88" y="136"/>
                  </a:cubicBezTo>
                  <a:cubicBezTo>
                    <a:pt x="85" y="131"/>
                    <a:pt x="82" y="125"/>
                    <a:pt x="79" y="119"/>
                  </a:cubicBezTo>
                  <a:cubicBezTo>
                    <a:pt x="86" y="124"/>
                    <a:pt x="93" y="129"/>
                    <a:pt x="100" y="134"/>
                  </a:cubicBezTo>
                  <a:cubicBezTo>
                    <a:pt x="102" y="139"/>
                    <a:pt x="105" y="143"/>
                    <a:pt x="108" y="147"/>
                  </a:cubicBezTo>
                  <a:moveTo>
                    <a:pt x="22" y="128"/>
                  </a:moveTo>
                  <a:cubicBezTo>
                    <a:pt x="20" y="125"/>
                    <a:pt x="18" y="122"/>
                    <a:pt x="16" y="118"/>
                  </a:cubicBezTo>
                  <a:cubicBezTo>
                    <a:pt x="18" y="117"/>
                    <a:pt x="20" y="116"/>
                    <a:pt x="21" y="115"/>
                  </a:cubicBezTo>
                  <a:cubicBezTo>
                    <a:pt x="23" y="118"/>
                    <a:pt x="25" y="122"/>
                    <a:pt x="27" y="126"/>
                  </a:cubicBezTo>
                  <a:cubicBezTo>
                    <a:pt x="25" y="127"/>
                    <a:pt x="24" y="127"/>
                    <a:pt x="22" y="128"/>
                  </a:cubicBezTo>
                  <a:moveTo>
                    <a:pt x="28" y="124"/>
                  </a:moveTo>
                  <a:cubicBezTo>
                    <a:pt x="27" y="121"/>
                    <a:pt x="25" y="117"/>
                    <a:pt x="23" y="114"/>
                  </a:cubicBezTo>
                  <a:cubicBezTo>
                    <a:pt x="25" y="113"/>
                    <a:pt x="26" y="112"/>
                    <a:pt x="28" y="111"/>
                  </a:cubicBezTo>
                  <a:cubicBezTo>
                    <a:pt x="29" y="115"/>
                    <a:pt x="30" y="118"/>
                    <a:pt x="31" y="122"/>
                  </a:cubicBezTo>
                  <a:cubicBezTo>
                    <a:pt x="30" y="123"/>
                    <a:pt x="29" y="123"/>
                    <a:pt x="28" y="124"/>
                  </a:cubicBezTo>
                  <a:moveTo>
                    <a:pt x="97" y="130"/>
                  </a:moveTo>
                  <a:cubicBezTo>
                    <a:pt x="91" y="125"/>
                    <a:pt x="84" y="120"/>
                    <a:pt x="77" y="115"/>
                  </a:cubicBezTo>
                  <a:cubicBezTo>
                    <a:pt x="75" y="110"/>
                    <a:pt x="74" y="105"/>
                    <a:pt x="72" y="100"/>
                  </a:cubicBezTo>
                  <a:cubicBezTo>
                    <a:pt x="75" y="103"/>
                    <a:pt x="78" y="106"/>
                    <a:pt x="81" y="108"/>
                  </a:cubicBezTo>
                  <a:cubicBezTo>
                    <a:pt x="84" y="111"/>
                    <a:pt x="87" y="114"/>
                    <a:pt x="90" y="117"/>
                  </a:cubicBezTo>
                  <a:cubicBezTo>
                    <a:pt x="90" y="118"/>
                    <a:pt x="91" y="118"/>
                    <a:pt x="92" y="119"/>
                  </a:cubicBezTo>
                  <a:cubicBezTo>
                    <a:pt x="92" y="119"/>
                    <a:pt x="92" y="119"/>
                    <a:pt x="92" y="119"/>
                  </a:cubicBezTo>
                  <a:cubicBezTo>
                    <a:pt x="91" y="119"/>
                    <a:pt x="92" y="120"/>
                    <a:pt x="92" y="120"/>
                  </a:cubicBezTo>
                  <a:cubicBezTo>
                    <a:pt x="93" y="120"/>
                    <a:pt x="93" y="120"/>
                    <a:pt x="93" y="120"/>
                  </a:cubicBezTo>
                  <a:cubicBezTo>
                    <a:pt x="94" y="124"/>
                    <a:pt x="96" y="127"/>
                    <a:pt x="97" y="130"/>
                  </a:cubicBezTo>
                  <a:moveTo>
                    <a:pt x="86" y="101"/>
                  </a:moveTo>
                  <a:cubicBezTo>
                    <a:pt x="81" y="96"/>
                    <a:pt x="76" y="91"/>
                    <a:pt x="71" y="85"/>
                  </a:cubicBezTo>
                  <a:cubicBezTo>
                    <a:pt x="75" y="86"/>
                    <a:pt x="79" y="88"/>
                    <a:pt x="83" y="89"/>
                  </a:cubicBezTo>
                  <a:cubicBezTo>
                    <a:pt x="84" y="93"/>
                    <a:pt x="85" y="97"/>
                    <a:pt x="86" y="101"/>
                  </a:cubicBezTo>
                  <a:moveTo>
                    <a:pt x="90" y="114"/>
                  </a:moveTo>
                  <a:cubicBezTo>
                    <a:pt x="88" y="112"/>
                    <a:pt x="85" y="109"/>
                    <a:pt x="82" y="107"/>
                  </a:cubicBezTo>
                  <a:cubicBezTo>
                    <a:pt x="79" y="103"/>
                    <a:pt x="75" y="100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0" y="93"/>
                    <a:pt x="69" y="89"/>
                    <a:pt x="68" y="85"/>
                  </a:cubicBezTo>
                  <a:cubicBezTo>
                    <a:pt x="73" y="92"/>
                    <a:pt x="79" y="98"/>
                    <a:pt x="86" y="104"/>
                  </a:cubicBezTo>
                  <a:cubicBezTo>
                    <a:pt x="87" y="105"/>
                    <a:pt x="87" y="105"/>
                    <a:pt x="87" y="105"/>
                  </a:cubicBezTo>
                  <a:cubicBezTo>
                    <a:pt x="88" y="108"/>
                    <a:pt x="89" y="111"/>
                    <a:pt x="90" y="114"/>
                  </a:cubicBezTo>
                  <a:moveTo>
                    <a:pt x="83" y="84"/>
                  </a:moveTo>
                  <a:cubicBezTo>
                    <a:pt x="78" y="83"/>
                    <a:pt x="73" y="81"/>
                    <a:pt x="68" y="79"/>
                  </a:cubicBezTo>
                  <a:cubicBezTo>
                    <a:pt x="69" y="78"/>
                    <a:pt x="71" y="76"/>
                    <a:pt x="73" y="74"/>
                  </a:cubicBezTo>
                  <a:cubicBezTo>
                    <a:pt x="76" y="77"/>
                    <a:pt x="80" y="81"/>
                    <a:pt x="83" y="84"/>
                  </a:cubicBezTo>
                  <a:moveTo>
                    <a:pt x="85" y="83"/>
                  </a:moveTo>
                  <a:cubicBezTo>
                    <a:pt x="82" y="80"/>
                    <a:pt x="78" y="76"/>
                    <a:pt x="75" y="72"/>
                  </a:cubicBezTo>
                  <a:cubicBezTo>
                    <a:pt x="76" y="72"/>
                    <a:pt x="77" y="71"/>
                    <a:pt x="78" y="70"/>
                  </a:cubicBezTo>
                  <a:cubicBezTo>
                    <a:pt x="78" y="69"/>
                    <a:pt x="79" y="69"/>
                    <a:pt x="80" y="68"/>
                  </a:cubicBezTo>
                  <a:cubicBezTo>
                    <a:pt x="82" y="72"/>
                    <a:pt x="86" y="76"/>
                    <a:pt x="90" y="79"/>
                  </a:cubicBezTo>
                  <a:cubicBezTo>
                    <a:pt x="89" y="80"/>
                    <a:pt x="88" y="81"/>
                    <a:pt x="87" y="82"/>
                  </a:cubicBezTo>
                  <a:cubicBezTo>
                    <a:pt x="86" y="83"/>
                    <a:pt x="86" y="83"/>
                    <a:pt x="85" y="83"/>
                  </a:cubicBezTo>
                  <a:moveTo>
                    <a:pt x="91" y="77"/>
                  </a:moveTo>
                  <a:cubicBezTo>
                    <a:pt x="87" y="74"/>
                    <a:pt x="84" y="71"/>
                    <a:pt x="81" y="67"/>
                  </a:cubicBezTo>
                  <a:cubicBezTo>
                    <a:pt x="83" y="65"/>
                    <a:pt x="84" y="64"/>
                    <a:pt x="86" y="63"/>
                  </a:cubicBezTo>
                  <a:cubicBezTo>
                    <a:pt x="88" y="66"/>
                    <a:pt x="91" y="70"/>
                    <a:pt x="93" y="74"/>
                  </a:cubicBezTo>
                  <a:cubicBezTo>
                    <a:pt x="93" y="74"/>
                    <a:pt x="93" y="74"/>
                    <a:pt x="93" y="74"/>
                  </a:cubicBezTo>
                  <a:cubicBezTo>
                    <a:pt x="93" y="74"/>
                    <a:pt x="93" y="75"/>
                    <a:pt x="94" y="75"/>
                  </a:cubicBezTo>
                  <a:cubicBezTo>
                    <a:pt x="93" y="76"/>
                    <a:pt x="92" y="77"/>
                    <a:pt x="91" y="77"/>
                  </a:cubicBezTo>
                  <a:moveTo>
                    <a:pt x="96" y="73"/>
                  </a:moveTo>
                  <a:cubicBezTo>
                    <a:pt x="93" y="69"/>
                    <a:pt x="90" y="65"/>
                    <a:pt x="87" y="61"/>
                  </a:cubicBezTo>
                  <a:cubicBezTo>
                    <a:pt x="89" y="60"/>
                    <a:pt x="91" y="58"/>
                    <a:pt x="93" y="56"/>
                  </a:cubicBezTo>
                  <a:cubicBezTo>
                    <a:pt x="96" y="60"/>
                    <a:pt x="98" y="64"/>
                    <a:pt x="101" y="68"/>
                  </a:cubicBezTo>
                  <a:cubicBezTo>
                    <a:pt x="100" y="70"/>
                    <a:pt x="98" y="72"/>
                    <a:pt x="96" y="73"/>
                  </a:cubicBezTo>
                  <a:moveTo>
                    <a:pt x="103" y="67"/>
                  </a:moveTo>
                  <a:cubicBezTo>
                    <a:pt x="100" y="63"/>
                    <a:pt x="97" y="59"/>
                    <a:pt x="94" y="55"/>
                  </a:cubicBezTo>
                  <a:cubicBezTo>
                    <a:pt x="94" y="55"/>
                    <a:pt x="94" y="55"/>
                    <a:pt x="94" y="55"/>
                  </a:cubicBezTo>
                  <a:cubicBezTo>
                    <a:pt x="99" y="56"/>
                    <a:pt x="105" y="59"/>
                    <a:pt x="110" y="61"/>
                  </a:cubicBezTo>
                  <a:cubicBezTo>
                    <a:pt x="108" y="63"/>
                    <a:pt x="105" y="65"/>
                    <a:pt x="103" y="67"/>
                  </a:cubicBezTo>
                  <a:moveTo>
                    <a:pt x="60" y="31"/>
                  </a:moveTo>
                  <a:cubicBezTo>
                    <a:pt x="49" y="25"/>
                    <a:pt x="39" y="18"/>
                    <a:pt x="30" y="12"/>
                  </a:cubicBezTo>
                  <a:cubicBezTo>
                    <a:pt x="34" y="13"/>
                    <a:pt x="37" y="14"/>
                    <a:pt x="41" y="15"/>
                  </a:cubicBezTo>
                  <a:cubicBezTo>
                    <a:pt x="47" y="21"/>
                    <a:pt x="53" y="26"/>
                    <a:pt x="60" y="31"/>
                  </a:cubicBezTo>
                  <a:moveTo>
                    <a:pt x="5" y="120"/>
                  </a:moveTo>
                  <a:cubicBezTo>
                    <a:pt x="5" y="119"/>
                    <a:pt x="5" y="119"/>
                    <a:pt x="5" y="118"/>
                  </a:cubicBezTo>
                  <a:cubicBezTo>
                    <a:pt x="5" y="82"/>
                    <a:pt x="13" y="39"/>
                    <a:pt x="15" y="7"/>
                  </a:cubicBezTo>
                  <a:cubicBezTo>
                    <a:pt x="34" y="20"/>
                    <a:pt x="62" y="40"/>
                    <a:pt x="90" y="52"/>
                  </a:cubicBezTo>
                  <a:cubicBezTo>
                    <a:pt x="83" y="59"/>
                    <a:pt x="77" y="64"/>
                    <a:pt x="72" y="69"/>
                  </a:cubicBezTo>
                  <a:cubicBezTo>
                    <a:pt x="69" y="71"/>
                    <a:pt x="67" y="74"/>
                    <a:pt x="65" y="75"/>
                  </a:cubicBezTo>
                  <a:cubicBezTo>
                    <a:pt x="64" y="76"/>
                    <a:pt x="64" y="77"/>
                    <a:pt x="63" y="78"/>
                  </a:cubicBezTo>
                  <a:cubicBezTo>
                    <a:pt x="63" y="78"/>
                    <a:pt x="63" y="79"/>
                    <a:pt x="62" y="79"/>
                  </a:cubicBezTo>
                  <a:cubicBezTo>
                    <a:pt x="62" y="79"/>
                    <a:pt x="62" y="80"/>
                    <a:pt x="62" y="81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73" y="131"/>
                    <a:pt x="99" y="164"/>
                    <a:pt x="128" y="184"/>
                  </a:cubicBezTo>
                  <a:cubicBezTo>
                    <a:pt x="156" y="204"/>
                    <a:pt x="188" y="212"/>
                    <a:pt x="209" y="212"/>
                  </a:cubicBezTo>
                  <a:cubicBezTo>
                    <a:pt x="210" y="212"/>
                    <a:pt x="211" y="212"/>
                    <a:pt x="212" y="212"/>
                  </a:cubicBezTo>
                  <a:cubicBezTo>
                    <a:pt x="212" y="212"/>
                    <a:pt x="212" y="212"/>
                    <a:pt x="212" y="212"/>
                  </a:cubicBezTo>
                  <a:cubicBezTo>
                    <a:pt x="212" y="214"/>
                    <a:pt x="213" y="217"/>
                    <a:pt x="213" y="221"/>
                  </a:cubicBezTo>
                  <a:cubicBezTo>
                    <a:pt x="213" y="224"/>
                    <a:pt x="212" y="227"/>
                    <a:pt x="212" y="230"/>
                  </a:cubicBezTo>
                  <a:cubicBezTo>
                    <a:pt x="212" y="231"/>
                    <a:pt x="211" y="232"/>
                    <a:pt x="211" y="232"/>
                  </a:cubicBezTo>
                  <a:cubicBezTo>
                    <a:pt x="211" y="233"/>
                    <a:pt x="211" y="233"/>
                    <a:pt x="211" y="233"/>
                  </a:cubicBezTo>
                  <a:cubicBezTo>
                    <a:pt x="208" y="233"/>
                    <a:pt x="204" y="233"/>
                    <a:pt x="200" y="233"/>
                  </a:cubicBezTo>
                  <a:cubicBezTo>
                    <a:pt x="200" y="233"/>
                    <a:pt x="200" y="233"/>
                    <a:pt x="199" y="233"/>
                  </a:cubicBezTo>
                  <a:cubicBezTo>
                    <a:pt x="174" y="233"/>
                    <a:pt x="138" y="225"/>
                    <a:pt x="105" y="204"/>
                  </a:cubicBezTo>
                  <a:cubicBezTo>
                    <a:pt x="76" y="187"/>
                    <a:pt x="50" y="160"/>
                    <a:pt x="36" y="123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4" y="117"/>
                    <a:pt x="33" y="112"/>
                    <a:pt x="32" y="107"/>
                  </a:cubicBezTo>
                  <a:cubicBezTo>
                    <a:pt x="31" y="106"/>
                    <a:pt x="31" y="106"/>
                    <a:pt x="30" y="106"/>
                  </a:cubicBezTo>
                  <a:cubicBezTo>
                    <a:pt x="30" y="105"/>
                    <a:pt x="30" y="105"/>
                    <a:pt x="29" y="105"/>
                  </a:cubicBezTo>
                  <a:cubicBezTo>
                    <a:pt x="29" y="105"/>
                    <a:pt x="29" y="105"/>
                    <a:pt x="28" y="106"/>
                  </a:cubicBezTo>
                  <a:cubicBezTo>
                    <a:pt x="19" y="111"/>
                    <a:pt x="13" y="115"/>
                    <a:pt x="5" y="120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2" y="0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9" y="34"/>
                    <a:pt x="0" y="80"/>
                    <a:pt x="0" y="118"/>
                  </a:cubicBezTo>
                  <a:cubicBezTo>
                    <a:pt x="0" y="120"/>
                    <a:pt x="0" y="121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4"/>
                    <a:pt x="0" y="126"/>
                    <a:pt x="1" y="126"/>
                  </a:cubicBezTo>
                  <a:cubicBezTo>
                    <a:pt x="8" y="129"/>
                    <a:pt x="14" y="131"/>
                    <a:pt x="21" y="134"/>
                  </a:cubicBezTo>
                  <a:cubicBezTo>
                    <a:pt x="21" y="134"/>
                    <a:pt x="22" y="134"/>
                    <a:pt x="22" y="134"/>
                  </a:cubicBezTo>
                  <a:cubicBezTo>
                    <a:pt x="22" y="134"/>
                    <a:pt x="23" y="134"/>
                    <a:pt x="23" y="133"/>
                  </a:cubicBezTo>
                  <a:cubicBezTo>
                    <a:pt x="27" y="131"/>
                    <a:pt x="30" y="129"/>
                    <a:pt x="33" y="126"/>
                  </a:cubicBezTo>
                  <a:cubicBezTo>
                    <a:pt x="47" y="164"/>
                    <a:pt x="74" y="190"/>
                    <a:pt x="103" y="208"/>
                  </a:cubicBezTo>
                  <a:cubicBezTo>
                    <a:pt x="136" y="229"/>
                    <a:pt x="173" y="238"/>
                    <a:pt x="200" y="238"/>
                  </a:cubicBezTo>
                  <a:cubicBezTo>
                    <a:pt x="204" y="238"/>
                    <a:pt x="208" y="238"/>
                    <a:pt x="212" y="237"/>
                  </a:cubicBezTo>
                  <a:cubicBezTo>
                    <a:pt x="212" y="237"/>
                    <a:pt x="212" y="237"/>
                    <a:pt x="212" y="237"/>
                  </a:cubicBezTo>
                  <a:cubicBezTo>
                    <a:pt x="216" y="237"/>
                    <a:pt x="219" y="236"/>
                    <a:pt x="221" y="236"/>
                  </a:cubicBezTo>
                  <a:cubicBezTo>
                    <a:pt x="223" y="236"/>
                    <a:pt x="225" y="235"/>
                    <a:pt x="227" y="235"/>
                  </a:cubicBezTo>
                  <a:cubicBezTo>
                    <a:pt x="228" y="234"/>
                    <a:pt x="229" y="234"/>
                    <a:pt x="229" y="233"/>
                  </a:cubicBezTo>
                  <a:cubicBezTo>
                    <a:pt x="229" y="231"/>
                    <a:pt x="229" y="228"/>
                    <a:pt x="230" y="225"/>
                  </a:cubicBezTo>
                  <a:cubicBezTo>
                    <a:pt x="230" y="221"/>
                    <a:pt x="230" y="217"/>
                    <a:pt x="230" y="213"/>
                  </a:cubicBezTo>
                  <a:cubicBezTo>
                    <a:pt x="230" y="211"/>
                    <a:pt x="230" y="209"/>
                    <a:pt x="230" y="208"/>
                  </a:cubicBezTo>
                  <a:cubicBezTo>
                    <a:pt x="230" y="207"/>
                    <a:pt x="229" y="206"/>
                    <a:pt x="228" y="206"/>
                  </a:cubicBezTo>
                  <a:cubicBezTo>
                    <a:pt x="228" y="206"/>
                    <a:pt x="228" y="206"/>
                    <a:pt x="227" y="206"/>
                  </a:cubicBezTo>
                  <a:cubicBezTo>
                    <a:pt x="227" y="206"/>
                    <a:pt x="227" y="206"/>
                    <a:pt x="227" y="206"/>
                  </a:cubicBezTo>
                  <a:cubicBezTo>
                    <a:pt x="203" y="200"/>
                    <a:pt x="173" y="194"/>
                    <a:pt x="147" y="177"/>
                  </a:cubicBezTo>
                  <a:cubicBezTo>
                    <a:pt x="121" y="161"/>
                    <a:pt x="98" y="134"/>
                    <a:pt x="87" y="88"/>
                  </a:cubicBezTo>
                  <a:cubicBezTo>
                    <a:pt x="87" y="88"/>
                    <a:pt x="88" y="87"/>
                    <a:pt x="88" y="87"/>
                  </a:cubicBezTo>
                  <a:cubicBezTo>
                    <a:pt x="90" y="85"/>
                    <a:pt x="95" y="80"/>
                    <a:pt x="101" y="75"/>
                  </a:cubicBezTo>
                  <a:cubicBezTo>
                    <a:pt x="106" y="70"/>
                    <a:pt x="112" y="65"/>
                    <a:pt x="115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60"/>
                    <a:pt x="116" y="60"/>
                    <a:pt x="116" y="60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6" y="59"/>
                    <a:pt x="116" y="59"/>
                    <a:pt x="116" y="59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4" y="58"/>
                    <a:pt x="114" y="58"/>
                    <a:pt x="113" y="57"/>
                  </a:cubicBezTo>
                  <a:cubicBezTo>
                    <a:pt x="87" y="45"/>
                    <a:pt x="62" y="29"/>
                    <a:pt x="43" y="11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4" y="8"/>
                    <a:pt x="25" y="5"/>
                    <a:pt x="17" y="2"/>
                  </a:cubicBezTo>
                  <a:cubicBezTo>
                    <a:pt x="16" y="2"/>
                    <a:pt x="15" y="1"/>
                    <a:pt x="15" y="1"/>
                  </a:cubicBezTo>
                  <a:cubicBezTo>
                    <a:pt x="14" y="0"/>
                    <a:pt x="14" y="0"/>
                    <a:pt x="13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879"/>
            <p:cNvSpPr>
              <a:spLocks noEditPoints="1"/>
            </p:cNvSpPr>
            <p:nvPr/>
          </p:nvSpPr>
          <p:spPr bwMode="auto">
            <a:xfrm>
              <a:off x="4044" y="1022"/>
              <a:ext cx="236" cy="239"/>
            </a:xfrm>
            <a:custGeom>
              <a:avLst/>
              <a:gdLst>
                <a:gd name="T0" fmla="*/ 37 w 100"/>
                <a:gd name="T1" fmla="*/ 97 h 101"/>
                <a:gd name="T2" fmla="*/ 7 w 100"/>
                <a:gd name="T3" fmla="*/ 88 h 101"/>
                <a:gd name="T4" fmla="*/ 4 w 100"/>
                <a:gd name="T5" fmla="*/ 67 h 101"/>
                <a:gd name="T6" fmla="*/ 6 w 100"/>
                <a:gd name="T7" fmla="*/ 33 h 101"/>
                <a:gd name="T8" fmla="*/ 13 w 100"/>
                <a:gd name="T9" fmla="*/ 20 h 101"/>
                <a:gd name="T10" fmla="*/ 45 w 100"/>
                <a:gd name="T11" fmla="*/ 16 h 101"/>
                <a:gd name="T12" fmla="*/ 75 w 100"/>
                <a:gd name="T13" fmla="*/ 19 h 101"/>
                <a:gd name="T14" fmla="*/ 40 w 100"/>
                <a:gd name="T15" fmla="*/ 48 h 101"/>
                <a:gd name="T16" fmla="*/ 31 w 100"/>
                <a:gd name="T17" fmla="*/ 31 h 101"/>
                <a:gd name="T18" fmla="*/ 20 w 100"/>
                <a:gd name="T19" fmla="*/ 43 h 101"/>
                <a:gd name="T20" fmla="*/ 20 w 100"/>
                <a:gd name="T21" fmla="*/ 46 h 101"/>
                <a:gd name="T22" fmla="*/ 45 w 100"/>
                <a:gd name="T23" fmla="*/ 83 h 101"/>
                <a:gd name="T24" fmla="*/ 87 w 100"/>
                <a:gd name="T25" fmla="*/ 27 h 101"/>
                <a:gd name="T26" fmla="*/ 89 w 100"/>
                <a:gd name="T27" fmla="*/ 48 h 101"/>
                <a:gd name="T28" fmla="*/ 85 w 100"/>
                <a:gd name="T29" fmla="*/ 83 h 101"/>
                <a:gd name="T30" fmla="*/ 66 w 100"/>
                <a:gd name="T31" fmla="*/ 96 h 101"/>
                <a:gd name="T32" fmla="*/ 46 w 100"/>
                <a:gd name="T33" fmla="*/ 66 h 101"/>
                <a:gd name="T34" fmla="*/ 88 w 100"/>
                <a:gd name="T35" fmla="*/ 7 h 101"/>
                <a:gd name="T36" fmla="*/ 94 w 100"/>
                <a:gd name="T37" fmla="*/ 15 h 101"/>
                <a:gd name="T38" fmla="*/ 24 w 100"/>
                <a:gd name="T39" fmla="*/ 45 h 101"/>
                <a:gd name="T40" fmla="*/ 37 w 100"/>
                <a:gd name="T41" fmla="*/ 49 h 101"/>
                <a:gd name="T42" fmla="*/ 46 w 100"/>
                <a:gd name="T43" fmla="*/ 66 h 101"/>
                <a:gd name="T44" fmla="*/ 87 w 100"/>
                <a:gd name="T45" fmla="*/ 3 h 101"/>
                <a:gd name="T46" fmla="*/ 56 w 100"/>
                <a:gd name="T47" fmla="*/ 12 h 101"/>
                <a:gd name="T48" fmla="*/ 22 w 100"/>
                <a:gd name="T49" fmla="*/ 14 h 101"/>
                <a:gd name="T50" fmla="*/ 4 w 100"/>
                <a:gd name="T51" fmla="*/ 23 h 101"/>
                <a:gd name="T52" fmla="*/ 0 w 100"/>
                <a:gd name="T53" fmla="*/ 67 h 101"/>
                <a:gd name="T54" fmla="*/ 4 w 100"/>
                <a:gd name="T55" fmla="*/ 90 h 101"/>
                <a:gd name="T56" fmla="*/ 37 w 100"/>
                <a:gd name="T57" fmla="*/ 101 h 101"/>
                <a:gd name="T58" fmla="*/ 67 w 100"/>
                <a:gd name="T59" fmla="*/ 100 h 101"/>
                <a:gd name="T60" fmla="*/ 88 w 100"/>
                <a:gd name="T61" fmla="*/ 85 h 101"/>
                <a:gd name="T62" fmla="*/ 93 w 100"/>
                <a:gd name="T63" fmla="*/ 48 h 101"/>
                <a:gd name="T64" fmla="*/ 93 w 100"/>
                <a:gd name="T65" fmla="*/ 32 h 101"/>
                <a:gd name="T66" fmla="*/ 90 w 100"/>
                <a:gd name="T67" fmla="*/ 25 h 101"/>
                <a:gd name="T68" fmla="*/ 100 w 100"/>
                <a:gd name="T69" fmla="*/ 14 h 101"/>
                <a:gd name="T70" fmla="*/ 93 w 100"/>
                <a:gd name="T71" fmla="*/ 9 h 101"/>
                <a:gd name="T72" fmla="*/ 89 w 100"/>
                <a:gd name="T73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01">
                  <a:moveTo>
                    <a:pt x="50" y="97"/>
                  </a:moveTo>
                  <a:cubicBezTo>
                    <a:pt x="46" y="97"/>
                    <a:pt x="41" y="97"/>
                    <a:pt x="37" y="97"/>
                  </a:cubicBezTo>
                  <a:cubicBezTo>
                    <a:pt x="32" y="97"/>
                    <a:pt x="25" y="97"/>
                    <a:pt x="20" y="95"/>
                  </a:cubicBezTo>
                  <a:cubicBezTo>
                    <a:pt x="15" y="94"/>
                    <a:pt x="10" y="92"/>
                    <a:pt x="7" y="88"/>
                  </a:cubicBezTo>
                  <a:cubicBezTo>
                    <a:pt x="4" y="84"/>
                    <a:pt x="3" y="79"/>
                    <a:pt x="3" y="73"/>
                  </a:cubicBezTo>
                  <a:cubicBezTo>
                    <a:pt x="3" y="71"/>
                    <a:pt x="4" y="69"/>
                    <a:pt x="4" y="67"/>
                  </a:cubicBezTo>
                  <a:cubicBezTo>
                    <a:pt x="4" y="62"/>
                    <a:pt x="4" y="53"/>
                    <a:pt x="5" y="45"/>
                  </a:cubicBezTo>
                  <a:cubicBezTo>
                    <a:pt x="5" y="40"/>
                    <a:pt x="5" y="36"/>
                    <a:pt x="6" y="33"/>
                  </a:cubicBezTo>
                  <a:cubicBezTo>
                    <a:pt x="6" y="29"/>
                    <a:pt x="7" y="27"/>
                    <a:pt x="8" y="25"/>
                  </a:cubicBezTo>
                  <a:cubicBezTo>
                    <a:pt x="9" y="23"/>
                    <a:pt x="10" y="22"/>
                    <a:pt x="13" y="20"/>
                  </a:cubicBezTo>
                  <a:cubicBezTo>
                    <a:pt x="17" y="19"/>
                    <a:pt x="22" y="17"/>
                    <a:pt x="28" y="17"/>
                  </a:cubicBezTo>
                  <a:cubicBezTo>
                    <a:pt x="33" y="16"/>
                    <a:pt x="39" y="16"/>
                    <a:pt x="45" y="16"/>
                  </a:cubicBezTo>
                  <a:cubicBezTo>
                    <a:pt x="50" y="16"/>
                    <a:pt x="54" y="16"/>
                    <a:pt x="56" y="16"/>
                  </a:cubicBezTo>
                  <a:cubicBezTo>
                    <a:pt x="66" y="16"/>
                    <a:pt x="70" y="17"/>
                    <a:pt x="75" y="19"/>
                  </a:cubicBezTo>
                  <a:cubicBezTo>
                    <a:pt x="66" y="30"/>
                    <a:pt x="57" y="43"/>
                    <a:pt x="46" y="60"/>
                  </a:cubicBezTo>
                  <a:cubicBezTo>
                    <a:pt x="44" y="56"/>
                    <a:pt x="42" y="52"/>
                    <a:pt x="40" y="48"/>
                  </a:cubicBezTo>
                  <a:cubicBezTo>
                    <a:pt x="37" y="42"/>
                    <a:pt x="35" y="36"/>
                    <a:pt x="33" y="33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27" y="37"/>
                    <a:pt x="24" y="40"/>
                    <a:pt x="20" y="43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5" y="52"/>
                    <a:pt x="39" y="69"/>
                    <a:pt x="44" y="80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59" y="62"/>
                    <a:pt x="73" y="44"/>
                    <a:pt x="87" y="27"/>
                  </a:cubicBezTo>
                  <a:cubicBezTo>
                    <a:pt x="88" y="28"/>
                    <a:pt x="89" y="29"/>
                    <a:pt x="89" y="32"/>
                  </a:cubicBezTo>
                  <a:cubicBezTo>
                    <a:pt x="89" y="38"/>
                    <a:pt x="89" y="43"/>
                    <a:pt x="89" y="48"/>
                  </a:cubicBezTo>
                  <a:cubicBezTo>
                    <a:pt x="89" y="56"/>
                    <a:pt x="89" y="64"/>
                    <a:pt x="88" y="74"/>
                  </a:cubicBezTo>
                  <a:cubicBezTo>
                    <a:pt x="87" y="78"/>
                    <a:pt x="86" y="81"/>
                    <a:pt x="85" y="83"/>
                  </a:cubicBezTo>
                  <a:cubicBezTo>
                    <a:pt x="84" y="85"/>
                    <a:pt x="82" y="88"/>
                    <a:pt x="79" y="90"/>
                  </a:cubicBezTo>
                  <a:cubicBezTo>
                    <a:pt x="76" y="93"/>
                    <a:pt x="71" y="95"/>
                    <a:pt x="66" y="96"/>
                  </a:cubicBezTo>
                  <a:cubicBezTo>
                    <a:pt x="61" y="97"/>
                    <a:pt x="56" y="97"/>
                    <a:pt x="50" y="97"/>
                  </a:cubicBezTo>
                  <a:moveTo>
                    <a:pt x="46" y="66"/>
                  </a:moveTo>
                  <a:cubicBezTo>
                    <a:pt x="48" y="64"/>
                    <a:pt x="48" y="64"/>
                    <a:pt x="48" y="64"/>
                  </a:cubicBezTo>
                  <a:cubicBezTo>
                    <a:pt x="64" y="40"/>
                    <a:pt x="74" y="24"/>
                    <a:pt x="88" y="7"/>
                  </a:cubicBezTo>
                  <a:cubicBezTo>
                    <a:pt x="89" y="9"/>
                    <a:pt x="89" y="10"/>
                    <a:pt x="90" y="11"/>
                  </a:cubicBezTo>
                  <a:cubicBezTo>
                    <a:pt x="91" y="12"/>
                    <a:pt x="93" y="13"/>
                    <a:pt x="94" y="15"/>
                  </a:cubicBezTo>
                  <a:cubicBezTo>
                    <a:pt x="76" y="34"/>
                    <a:pt x="60" y="54"/>
                    <a:pt x="46" y="76"/>
                  </a:cubicBezTo>
                  <a:cubicBezTo>
                    <a:pt x="40" y="65"/>
                    <a:pt x="29" y="51"/>
                    <a:pt x="24" y="45"/>
                  </a:cubicBezTo>
                  <a:cubicBezTo>
                    <a:pt x="26" y="42"/>
                    <a:pt x="29" y="40"/>
                    <a:pt x="31" y="37"/>
                  </a:cubicBezTo>
                  <a:cubicBezTo>
                    <a:pt x="33" y="40"/>
                    <a:pt x="35" y="45"/>
                    <a:pt x="37" y="49"/>
                  </a:cubicBezTo>
                  <a:cubicBezTo>
                    <a:pt x="40" y="55"/>
                    <a:pt x="42" y="60"/>
                    <a:pt x="45" y="64"/>
                  </a:cubicBezTo>
                  <a:cubicBezTo>
                    <a:pt x="46" y="66"/>
                    <a:pt x="46" y="66"/>
                    <a:pt x="46" y="66"/>
                  </a:cubicBezTo>
                  <a:moveTo>
                    <a:pt x="89" y="0"/>
                  </a:moveTo>
                  <a:cubicBezTo>
                    <a:pt x="87" y="3"/>
                    <a:pt x="87" y="3"/>
                    <a:pt x="87" y="3"/>
                  </a:cubicBezTo>
                  <a:cubicBezTo>
                    <a:pt x="83" y="7"/>
                    <a:pt x="80" y="11"/>
                    <a:pt x="77" y="16"/>
                  </a:cubicBezTo>
                  <a:cubicBezTo>
                    <a:pt x="72" y="14"/>
                    <a:pt x="67" y="13"/>
                    <a:pt x="56" y="12"/>
                  </a:cubicBezTo>
                  <a:cubicBezTo>
                    <a:pt x="54" y="12"/>
                    <a:pt x="50" y="12"/>
                    <a:pt x="45" y="12"/>
                  </a:cubicBezTo>
                  <a:cubicBezTo>
                    <a:pt x="38" y="12"/>
                    <a:pt x="29" y="12"/>
                    <a:pt x="22" y="14"/>
                  </a:cubicBezTo>
                  <a:cubicBezTo>
                    <a:pt x="18" y="15"/>
                    <a:pt x="14" y="16"/>
                    <a:pt x="11" y="17"/>
                  </a:cubicBezTo>
                  <a:cubicBezTo>
                    <a:pt x="8" y="19"/>
                    <a:pt x="6" y="21"/>
                    <a:pt x="4" y="23"/>
                  </a:cubicBezTo>
                  <a:cubicBezTo>
                    <a:pt x="3" y="26"/>
                    <a:pt x="3" y="29"/>
                    <a:pt x="2" y="32"/>
                  </a:cubicBezTo>
                  <a:cubicBezTo>
                    <a:pt x="1" y="43"/>
                    <a:pt x="1" y="60"/>
                    <a:pt x="0" y="67"/>
                  </a:cubicBezTo>
                  <a:cubicBezTo>
                    <a:pt x="0" y="69"/>
                    <a:pt x="0" y="71"/>
                    <a:pt x="0" y="73"/>
                  </a:cubicBezTo>
                  <a:cubicBezTo>
                    <a:pt x="0" y="79"/>
                    <a:pt x="1" y="85"/>
                    <a:pt x="4" y="90"/>
                  </a:cubicBezTo>
                  <a:cubicBezTo>
                    <a:pt x="8" y="95"/>
                    <a:pt x="13" y="97"/>
                    <a:pt x="19" y="99"/>
                  </a:cubicBezTo>
                  <a:cubicBezTo>
                    <a:pt x="25" y="100"/>
                    <a:pt x="31" y="101"/>
                    <a:pt x="37" y="101"/>
                  </a:cubicBezTo>
                  <a:cubicBezTo>
                    <a:pt x="41" y="101"/>
                    <a:pt x="46" y="101"/>
                    <a:pt x="50" y="101"/>
                  </a:cubicBezTo>
                  <a:cubicBezTo>
                    <a:pt x="56" y="101"/>
                    <a:pt x="62" y="101"/>
                    <a:pt x="67" y="100"/>
                  </a:cubicBezTo>
                  <a:cubicBezTo>
                    <a:pt x="72" y="99"/>
                    <a:pt x="77" y="97"/>
                    <a:pt x="81" y="93"/>
                  </a:cubicBezTo>
                  <a:cubicBezTo>
                    <a:pt x="85" y="90"/>
                    <a:pt x="87" y="88"/>
                    <a:pt x="88" y="85"/>
                  </a:cubicBezTo>
                  <a:cubicBezTo>
                    <a:pt x="90" y="82"/>
                    <a:pt x="90" y="79"/>
                    <a:pt x="91" y="75"/>
                  </a:cubicBezTo>
                  <a:cubicBezTo>
                    <a:pt x="93" y="65"/>
                    <a:pt x="93" y="56"/>
                    <a:pt x="93" y="48"/>
                  </a:cubicBezTo>
                  <a:cubicBezTo>
                    <a:pt x="93" y="43"/>
                    <a:pt x="93" y="38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2" y="28"/>
                    <a:pt x="91" y="26"/>
                    <a:pt x="90" y="25"/>
                  </a:cubicBezTo>
                  <a:cubicBezTo>
                    <a:pt x="93" y="22"/>
                    <a:pt x="95" y="19"/>
                    <a:pt x="98" y="16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98" y="13"/>
                    <a:pt x="98" y="13"/>
                    <a:pt x="98" y="13"/>
                  </a:cubicBezTo>
                  <a:cubicBezTo>
                    <a:pt x="96" y="11"/>
                    <a:pt x="94" y="10"/>
                    <a:pt x="93" y="9"/>
                  </a:cubicBezTo>
                  <a:cubicBezTo>
                    <a:pt x="92" y="7"/>
                    <a:pt x="91" y="6"/>
                    <a:pt x="90" y="3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2" name="Freeform 880"/>
            <p:cNvSpPr/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881"/>
            <p:cNvSpPr/>
            <p:nvPr/>
          </p:nvSpPr>
          <p:spPr bwMode="auto">
            <a:xfrm>
              <a:off x="2879" y="160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882"/>
            <p:cNvSpPr/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883"/>
            <p:cNvSpPr/>
            <p:nvPr/>
          </p:nvSpPr>
          <p:spPr bwMode="auto">
            <a:xfrm>
              <a:off x="2749" y="176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884"/>
            <p:cNvSpPr>
              <a:spLocks noEditPoints="1"/>
            </p:cNvSpPr>
            <p:nvPr/>
          </p:nvSpPr>
          <p:spPr bwMode="auto">
            <a:xfrm>
              <a:off x="2803" y="724"/>
              <a:ext cx="277" cy="433"/>
            </a:xfrm>
            <a:custGeom>
              <a:avLst/>
              <a:gdLst>
                <a:gd name="T0" fmla="*/ 78 w 117"/>
                <a:gd name="T1" fmla="*/ 178 h 183"/>
                <a:gd name="T2" fmla="*/ 91 w 117"/>
                <a:gd name="T3" fmla="*/ 179 h 183"/>
                <a:gd name="T4" fmla="*/ 86 w 117"/>
                <a:gd name="T5" fmla="*/ 178 h 183"/>
                <a:gd name="T6" fmla="*/ 94 w 117"/>
                <a:gd name="T7" fmla="*/ 179 h 183"/>
                <a:gd name="T8" fmla="*/ 64 w 117"/>
                <a:gd name="T9" fmla="*/ 174 h 183"/>
                <a:gd name="T10" fmla="*/ 100 w 117"/>
                <a:gd name="T11" fmla="*/ 178 h 183"/>
                <a:gd name="T12" fmla="*/ 106 w 117"/>
                <a:gd name="T13" fmla="*/ 175 h 183"/>
                <a:gd name="T14" fmla="*/ 57 w 117"/>
                <a:gd name="T15" fmla="*/ 172 h 183"/>
                <a:gd name="T16" fmla="*/ 11 w 117"/>
                <a:gd name="T17" fmla="*/ 167 h 183"/>
                <a:gd name="T18" fmla="*/ 47 w 117"/>
                <a:gd name="T19" fmla="*/ 169 h 183"/>
                <a:gd name="T20" fmla="*/ 18 w 117"/>
                <a:gd name="T21" fmla="*/ 164 h 183"/>
                <a:gd name="T22" fmla="*/ 41 w 117"/>
                <a:gd name="T23" fmla="*/ 157 h 183"/>
                <a:gd name="T24" fmla="*/ 32 w 117"/>
                <a:gd name="T25" fmla="*/ 157 h 183"/>
                <a:gd name="T26" fmla="*/ 35 w 117"/>
                <a:gd name="T27" fmla="*/ 157 h 183"/>
                <a:gd name="T28" fmla="*/ 12 w 117"/>
                <a:gd name="T29" fmla="*/ 151 h 183"/>
                <a:gd name="T30" fmla="*/ 5 w 117"/>
                <a:gd name="T31" fmla="*/ 154 h 183"/>
                <a:gd name="T32" fmla="*/ 6 w 117"/>
                <a:gd name="T33" fmla="*/ 142 h 183"/>
                <a:gd name="T34" fmla="*/ 86 w 117"/>
                <a:gd name="T35" fmla="*/ 103 h 183"/>
                <a:gd name="T36" fmla="*/ 73 w 117"/>
                <a:gd name="T37" fmla="*/ 112 h 183"/>
                <a:gd name="T38" fmla="*/ 66 w 117"/>
                <a:gd name="T39" fmla="*/ 102 h 183"/>
                <a:gd name="T40" fmla="*/ 12 w 117"/>
                <a:gd name="T41" fmla="*/ 103 h 183"/>
                <a:gd name="T42" fmla="*/ 10 w 117"/>
                <a:gd name="T43" fmla="*/ 111 h 183"/>
                <a:gd name="T44" fmla="*/ 19 w 117"/>
                <a:gd name="T45" fmla="*/ 102 h 183"/>
                <a:gd name="T46" fmla="*/ 30 w 117"/>
                <a:gd name="T47" fmla="*/ 101 h 183"/>
                <a:gd name="T48" fmla="*/ 102 w 117"/>
                <a:gd name="T49" fmla="*/ 56 h 183"/>
                <a:gd name="T50" fmla="*/ 84 w 117"/>
                <a:gd name="T51" fmla="*/ 53 h 183"/>
                <a:gd name="T52" fmla="*/ 80 w 117"/>
                <a:gd name="T53" fmla="*/ 63 h 183"/>
                <a:gd name="T54" fmla="*/ 89 w 117"/>
                <a:gd name="T55" fmla="*/ 60 h 183"/>
                <a:gd name="T56" fmla="*/ 76 w 117"/>
                <a:gd name="T57" fmla="*/ 52 h 183"/>
                <a:gd name="T58" fmla="*/ 103 w 117"/>
                <a:gd name="T59" fmla="*/ 52 h 183"/>
                <a:gd name="T60" fmla="*/ 97 w 117"/>
                <a:gd name="T61" fmla="*/ 49 h 183"/>
                <a:gd name="T62" fmla="*/ 72 w 117"/>
                <a:gd name="T63" fmla="*/ 48 h 183"/>
                <a:gd name="T64" fmla="*/ 53 w 117"/>
                <a:gd name="T65" fmla="*/ 46 h 183"/>
                <a:gd name="T66" fmla="*/ 73 w 117"/>
                <a:gd name="T67" fmla="*/ 37 h 183"/>
                <a:gd name="T68" fmla="*/ 54 w 117"/>
                <a:gd name="T69" fmla="*/ 50 h 183"/>
                <a:gd name="T70" fmla="*/ 66 w 117"/>
                <a:gd name="T71" fmla="*/ 36 h 183"/>
                <a:gd name="T72" fmla="*/ 65 w 117"/>
                <a:gd name="T73" fmla="*/ 46 h 183"/>
                <a:gd name="T74" fmla="*/ 30 w 117"/>
                <a:gd name="T75" fmla="*/ 79 h 183"/>
                <a:gd name="T76" fmla="*/ 62 w 117"/>
                <a:gd name="T77" fmla="*/ 4 h 183"/>
                <a:gd name="T78" fmla="*/ 75 w 117"/>
                <a:gd name="T79" fmla="*/ 33 h 183"/>
                <a:gd name="T80" fmla="*/ 49 w 117"/>
                <a:gd name="T81" fmla="*/ 54 h 183"/>
                <a:gd name="T82" fmla="*/ 57 w 117"/>
                <a:gd name="T83" fmla="*/ 81 h 183"/>
                <a:gd name="T84" fmla="*/ 58 w 117"/>
                <a:gd name="T85" fmla="*/ 98 h 183"/>
                <a:gd name="T86" fmla="*/ 54 w 117"/>
                <a:gd name="T87" fmla="*/ 114 h 183"/>
                <a:gd name="T88" fmla="*/ 83 w 117"/>
                <a:gd name="T89" fmla="*/ 142 h 183"/>
                <a:gd name="T90" fmla="*/ 34 w 117"/>
                <a:gd name="T91" fmla="*/ 153 h 183"/>
                <a:gd name="T92" fmla="*/ 25 w 117"/>
                <a:gd name="T93" fmla="*/ 120 h 183"/>
                <a:gd name="T94" fmla="*/ 33 w 117"/>
                <a:gd name="T95" fmla="*/ 98 h 183"/>
                <a:gd name="T96" fmla="*/ 32 w 117"/>
                <a:gd name="T97" fmla="*/ 97 h 183"/>
                <a:gd name="T98" fmla="*/ 22 w 117"/>
                <a:gd name="T99" fmla="*/ 32 h 183"/>
                <a:gd name="T100" fmla="*/ 7 w 117"/>
                <a:gd name="T101" fmla="*/ 115 h 183"/>
                <a:gd name="T102" fmla="*/ 10 w 117"/>
                <a:gd name="T103" fmla="*/ 117 h 183"/>
                <a:gd name="T104" fmla="*/ 4 w 117"/>
                <a:gd name="T105" fmla="*/ 132 h 183"/>
                <a:gd name="T106" fmla="*/ 8 w 117"/>
                <a:gd name="T107" fmla="*/ 170 h 183"/>
                <a:gd name="T108" fmla="*/ 36 w 117"/>
                <a:gd name="T109" fmla="*/ 173 h 183"/>
                <a:gd name="T110" fmla="*/ 111 w 117"/>
                <a:gd name="T111" fmla="*/ 180 h 183"/>
                <a:gd name="T112" fmla="*/ 111 w 117"/>
                <a:gd name="T113" fmla="*/ 136 h 183"/>
                <a:gd name="T114" fmla="*/ 50 w 117"/>
                <a:gd name="T115" fmla="*/ 130 h 183"/>
                <a:gd name="T116" fmla="*/ 87 w 117"/>
                <a:gd name="T117" fmla="*/ 116 h 183"/>
                <a:gd name="T118" fmla="*/ 90 w 117"/>
                <a:gd name="T119" fmla="*/ 95 h 183"/>
                <a:gd name="T120" fmla="*/ 55 w 117"/>
                <a:gd name="T121" fmla="*/ 64 h 183"/>
                <a:gd name="T122" fmla="*/ 73 w 117"/>
                <a:gd name="T123" fmla="*/ 60 h 183"/>
                <a:gd name="T124" fmla="*/ 104 w 117"/>
                <a:gd name="T125" fmla="*/ 59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" h="183">
                  <a:moveTo>
                    <a:pt x="78" y="178"/>
                  </a:moveTo>
                  <a:cubicBezTo>
                    <a:pt x="77" y="178"/>
                    <a:pt x="75" y="177"/>
                    <a:pt x="74" y="177"/>
                  </a:cubicBezTo>
                  <a:cubicBezTo>
                    <a:pt x="75" y="173"/>
                    <a:pt x="77" y="170"/>
                    <a:pt x="79" y="166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79" y="165"/>
                    <a:pt x="79" y="165"/>
                    <a:pt x="79" y="165"/>
                  </a:cubicBezTo>
                  <a:cubicBezTo>
                    <a:pt x="81" y="165"/>
                    <a:pt x="82" y="166"/>
                    <a:pt x="84" y="166"/>
                  </a:cubicBezTo>
                  <a:cubicBezTo>
                    <a:pt x="82" y="170"/>
                    <a:pt x="80" y="174"/>
                    <a:pt x="78" y="178"/>
                  </a:cubicBezTo>
                  <a:moveTo>
                    <a:pt x="86" y="178"/>
                  </a:moveTo>
                  <a:cubicBezTo>
                    <a:pt x="87" y="178"/>
                    <a:pt x="87" y="178"/>
                    <a:pt x="87" y="178"/>
                  </a:cubicBezTo>
                  <a:cubicBezTo>
                    <a:pt x="89" y="174"/>
                    <a:pt x="92" y="170"/>
                    <a:pt x="94" y="166"/>
                  </a:cubicBezTo>
                  <a:cubicBezTo>
                    <a:pt x="94" y="165"/>
                    <a:pt x="94" y="165"/>
                    <a:pt x="94" y="165"/>
                  </a:cubicBezTo>
                  <a:cubicBezTo>
                    <a:pt x="96" y="165"/>
                    <a:pt x="97" y="165"/>
                    <a:pt x="98" y="165"/>
                  </a:cubicBezTo>
                  <a:cubicBezTo>
                    <a:pt x="96" y="169"/>
                    <a:pt x="94" y="174"/>
                    <a:pt x="91" y="179"/>
                  </a:cubicBezTo>
                  <a:cubicBezTo>
                    <a:pt x="91" y="179"/>
                    <a:pt x="91" y="179"/>
                    <a:pt x="91" y="179"/>
                  </a:cubicBezTo>
                  <a:cubicBezTo>
                    <a:pt x="87" y="179"/>
                    <a:pt x="84" y="179"/>
                    <a:pt x="80" y="178"/>
                  </a:cubicBezTo>
                  <a:cubicBezTo>
                    <a:pt x="82" y="174"/>
                    <a:pt x="84" y="170"/>
                    <a:pt x="86" y="166"/>
                  </a:cubicBezTo>
                  <a:cubicBezTo>
                    <a:pt x="86" y="166"/>
                    <a:pt x="87" y="166"/>
                    <a:pt x="87" y="166"/>
                  </a:cubicBezTo>
                  <a:cubicBezTo>
                    <a:pt x="89" y="166"/>
                    <a:pt x="90" y="166"/>
                    <a:pt x="92" y="166"/>
                  </a:cubicBezTo>
                  <a:cubicBezTo>
                    <a:pt x="90" y="169"/>
                    <a:pt x="88" y="173"/>
                    <a:pt x="86" y="177"/>
                  </a:cubicBezTo>
                  <a:cubicBezTo>
                    <a:pt x="85" y="178"/>
                    <a:pt x="86" y="178"/>
                    <a:pt x="86" y="178"/>
                  </a:cubicBezTo>
                  <a:cubicBezTo>
                    <a:pt x="86" y="178"/>
                    <a:pt x="86" y="178"/>
                    <a:pt x="86" y="178"/>
                  </a:cubicBezTo>
                  <a:moveTo>
                    <a:pt x="72" y="176"/>
                  </a:moveTo>
                  <a:cubicBezTo>
                    <a:pt x="70" y="176"/>
                    <a:pt x="68" y="175"/>
                    <a:pt x="65" y="175"/>
                  </a:cubicBezTo>
                  <a:cubicBezTo>
                    <a:pt x="68" y="171"/>
                    <a:pt x="70" y="168"/>
                    <a:pt x="73" y="164"/>
                  </a:cubicBezTo>
                  <a:cubicBezTo>
                    <a:pt x="73" y="164"/>
                    <a:pt x="73" y="164"/>
                    <a:pt x="73" y="164"/>
                  </a:cubicBezTo>
                  <a:cubicBezTo>
                    <a:pt x="74" y="164"/>
                    <a:pt x="76" y="165"/>
                    <a:pt x="77" y="165"/>
                  </a:cubicBezTo>
                  <a:cubicBezTo>
                    <a:pt x="75" y="169"/>
                    <a:pt x="74" y="173"/>
                    <a:pt x="72" y="176"/>
                  </a:cubicBezTo>
                  <a:moveTo>
                    <a:pt x="94" y="179"/>
                  </a:moveTo>
                  <a:cubicBezTo>
                    <a:pt x="96" y="174"/>
                    <a:pt x="98" y="169"/>
                    <a:pt x="101" y="164"/>
                  </a:cubicBezTo>
                  <a:cubicBezTo>
                    <a:pt x="102" y="164"/>
                    <a:pt x="104" y="164"/>
                    <a:pt x="105" y="163"/>
                  </a:cubicBezTo>
                  <a:cubicBezTo>
                    <a:pt x="103" y="168"/>
                    <a:pt x="101" y="172"/>
                    <a:pt x="99" y="177"/>
                  </a:cubicBezTo>
                  <a:cubicBezTo>
                    <a:pt x="98" y="178"/>
                    <a:pt x="99" y="178"/>
                    <a:pt x="99" y="178"/>
                  </a:cubicBezTo>
                  <a:cubicBezTo>
                    <a:pt x="100" y="178"/>
                    <a:pt x="100" y="178"/>
                    <a:pt x="100" y="178"/>
                  </a:cubicBezTo>
                  <a:cubicBezTo>
                    <a:pt x="98" y="179"/>
                    <a:pt x="96" y="179"/>
                    <a:pt x="94" y="179"/>
                  </a:cubicBezTo>
                  <a:moveTo>
                    <a:pt x="64" y="174"/>
                  </a:moveTo>
                  <a:cubicBezTo>
                    <a:pt x="62" y="173"/>
                    <a:pt x="61" y="173"/>
                    <a:pt x="59" y="172"/>
                  </a:cubicBezTo>
                  <a:cubicBezTo>
                    <a:pt x="61" y="169"/>
                    <a:pt x="63" y="165"/>
                    <a:pt x="65" y="162"/>
                  </a:cubicBezTo>
                  <a:cubicBezTo>
                    <a:pt x="66" y="162"/>
                    <a:pt x="66" y="163"/>
                    <a:pt x="67" y="163"/>
                  </a:cubicBezTo>
                  <a:cubicBezTo>
                    <a:pt x="68" y="163"/>
                    <a:pt x="69" y="163"/>
                    <a:pt x="71" y="164"/>
                  </a:cubicBezTo>
                  <a:cubicBezTo>
                    <a:pt x="68" y="167"/>
                    <a:pt x="66" y="170"/>
                    <a:pt x="64" y="174"/>
                  </a:cubicBezTo>
                  <a:moveTo>
                    <a:pt x="100" y="178"/>
                  </a:moveTo>
                  <a:cubicBezTo>
                    <a:pt x="100" y="178"/>
                    <a:pt x="100" y="178"/>
                    <a:pt x="100" y="178"/>
                  </a:cubicBezTo>
                  <a:cubicBezTo>
                    <a:pt x="103" y="173"/>
                    <a:pt x="105" y="167"/>
                    <a:pt x="108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10" y="162"/>
                    <a:pt x="111" y="161"/>
                    <a:pt x="113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2" y="161"/>
                    <a:pt x="112" y="161"/>
                    <a:pt x="112" y="161"/>
                  </a:cubicBezTo>
                  <a:cubicBezTo>
                    <a:pt x="110" y="166"/>
                    <a:pt x="108" y="171"/>
                    <a:pt x="106" y="175"/>
                  </a:cubicBezTo>
                  <a:cubicBezTo>
                    <a:pt x="105" y="176"/>
                    <a:pt x="106" y="176"/>
                    <a:pt x="106" y="177"/>
                  </a:cubicBezTo>
                  <a:cubicBezTo>
                    <a:pt x="106" y="177"/>
                    <a:pt x="106" y="177"/>
                    <a:pt x="107" y="177"/>
                  </a:cubicBezTo>
                  <a:cubicBezTo>
                    <a:pt x="107" y="177"/>
                    <a:pt x="107" y="176"/>
                    <a:pt x="107" y="176"/>
                  </a:cubicBezTo>
                  <a:cubicBezTo>
                    <a:pt x="109" y="174"/>
                    <a:pt x="110" y="171"/>
                    <a:pt x="111" y="169"/>
                  </a:cubicBezTo>
                  <a:cubicBezTo>
                    <a:pt x="110" y="171"/>
                    <a:pt x="110" y="173"/>
                    <a:pt x="109" y="176"/>
                  </a:cubicBezTo>
                  <a:cubicBezTo>
                    <a:pt x="106" y="177"/>
                    <a:pt x="103" y="178"/>
                    <a:pt x="100" y="178"/>
                  </a:cubicBezTo>
                  <a:moveTo>
                    <a:pt x="57" y="172"/>
                  </a:moveTo>
                  <a:cubicBezTo>
                    <a:pt x="55" y="171"/>
                    <a:pt x="52" y="170"/>
                    <a:pt x="50" y="170"/>
                  </a:cubicBezTo>
                  <a:cubicBezTo>
                    <a:pt x="51" y="166"/>
                    <a:pt x="53" y="163"/>
                    <a:pt x="55" y="160"/>
                  </a:cubicBezTo>
                  <a:cubicBezTo>
                    <a:pt x="55" y="160"/>
                    <a:pt x="55" y="160"/>
                    <a:pt x="55" y="160"/>
                  </a:cubicBezTo>
                  <a:cubicBezTo>
                    <a:pt x="58" y="160"/>
                    <a:pt x="60" y="161"/>
                    <a:pt x="63" y="162"/>
                  </a:cubicBezTo>
                  <a:cubicBezTo>
                    <a:pt x="61" y="165"/>
                    <a:pt x="59" y="168"/>
                    <a:pt x="57" y="172"/>
                  </a:cubicBezTo>
                  <a:moveTo>
                    <a:pt x="13" y="172"/>
                  </a:moveTo>
                  <a:cubicBezTo>
                    <a:pt x="13" y="170"/>
                    <a:pt x="12" y="169"/>
                    <a:pt x="11" y="167"/>
                  </a:cubicBezTo>
                  <a:cubicBezTo>
                    <a:pt x="11" y="167"/>
                    <a:pt x="10" y="167"/>
                    <a:pt x="10" y="166"/>
                  </a:cubicBezTo>
                  <a:cubicBezTo>
                    <a:pt x="11" y="163"/>
                    <a:pt x="13" y="161"/>
                    <a:pt x="14" y="160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14" y="164"/>
                    <a:pt x="14" y="167"/>
                    <a:pt x="13" y="172"/>
                  </a:cubicBezTo>
                  <a:moveTo>
                    <a:pt x="48" y="169"/>
                  </a:moveTo>
                  <a:cubicBezTo>
                    <a:pt x="47" y="169"/>
                    <a:pt x="47" y="169"/>
                    <a:pt x="47" y="169"/>
                  </a:cubicBezTo>
                  <a:cubicBezTo>
                    <a:pt x="47" y="169"/>
                    <a:pt x="47" y="169"/>
                    <a:pt x="47" y="169"/>
                  </a:cubicBezTo>
                  <a:cubicBezTo>
                    <a:pt x="46" y="169"/>
                    <a:pt x="45" y="169"/>
                    <a:pt x="44" y="169"/>
                  </a:cubicBezTo>
                  <a:cubicBezTo>
                    <a:pt x="45" y="165"/>
                    <a:pt x="47" y="162"/>
                    <a:pt x="50" y="159"/>
                  </a:cubicBezTo>
                  <a:cubicBezTo>
                    <a:pt x="50" y="158"/>
                    <a:pt x="50" y="158"/>
                    <a:pt x="50" y="158"/>
                  </a:cubicBezTo>
                  <a:cubicBezTo>
                    <a:pt x="51" y="159"/>
                    <a:pt x="52" y="159"/>
                    <a:pt x="53" y="159"/>
                  </a:cubicBezTo>
                  <a:cubicBezTo>
                    <a:pt x="51" y="162"/>
                    <a:pt x="50" y="166"/>
                    <a:pt x="48" y="169"/>
                  </a:cubicBezTo>
                  <a:moveTo>
                    <a:pt x="17" y="174"/>
                  </a:moveTo>
                  <a:cubicBezTo>
                    <a:pt x="18" y="170"/>
                    <a:pt x="18" y="167"/>
                    <a:pt x="18" y="164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21" y="162"/>
                    <a:pt x="21" y="160"/>
                    <a:pt x="23" y="159"/>
                  </a:cubicBezTo>
                  <a:cubicBezTo>
                    <a:pt x="24" y="159"/>
                    <a:pt x="25" y="158"/>
                    <a:pt x="25" y="158"/>
                  </a:cubicBezTo>
                  <a:cubicBezTo>
                    <a:pt x="23" y="163"/>
                    <a:pt x="20" y="168"/>
                    <a:pt x="17" y="174"/>
                  </a:cubicBezTo>
                  <a:moveTo>
                    <a:pt x="35" y="169"/>
                  </a:moveTo>
                  <a:cubicBezTo>
                    <a:pt x="36" y="169"/>
                    <a:pt x="36" y="169"/>
                    <a:pt x="36" y="169"/>
                  </a:cubicBezTo>
                  <a:cubicBezTo>
                    <a:pt x="37" y="165"/>
                    <a:pt x="39" y="161"/>
                    <a:pt x="41" y="157"/>
                  </a:cubicBezTo>
                  <a:cubicBezTo>
                    <a:pt x="43" y="157"/>
                    <a:pt x="45" y="158"/>
                    <a:pt x="48" y="158"/>
                  </a:cubicBezTo>
                  <a:cubicBezTo>
                    <a:pt x="45" y="161"/>
                    <a:pt x="43" y="165"/>
                    <a:pt x="42" y="169"/>
                  </a:cubicBezTo>
                  <a:cubicBezTo>
                    <a:pt x="40" y="169"/>
                    <a:pt x="37" y="169"/>
                    <a:pt x="35" y="169"/>
                  </a:cubicBezTo>
                  <a:cubicBezTo>
                    <a:pt x="35" y="169"/>
                    <a:pt x="35" y="169"/>
                    <a:pt x="35" y="169"/>
                  </a:cubicBezTo>
                  <a:moveTo>
                    <a:pt x="20" y="173"/>
                  </a:moveTo>
                  <a:cubicBezTo>
                    <a:pt x="22" y="168"/>
                    <a:pt x="25" y="163"/>
                    <a:pt x="28" y="157"/>
                  </a:cubicBezTo>
                  <a:cubicBezTo>
                    <a:pt x="29" y="157"/>
                    <a:pt x="31" y="157"/>
                    <a:pt x="32" y="157"/>
                  </a:cubicBezTo>
                  <a:cubicBezTo>
                    <a:pt x="30" y="161"/>
                    <a:pt x="28" y="166"/>
                    <a:pt x="26" y="170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6" y="171"/>
                    <a:pt x="26" y="171"/>
                    <a:pt x="26" y="171"/>
                  </a:cubicBezTo>
                  <a:cubicBezTo>
                    <a:pt x="25" y="171"/>
                    <a:pt x="25" y="171"/>
                    <a:pt x="24" y="171"/>
                  </a:cubicBezTo>
                  <a:cubicBezTo>
                    <a:pt x="22" y="172"/>
                    <a:pt x="21" y="172"/>
                    <a:pt x="20" y="173"/>
                  </a:cubicBezTo>
                  <a:moveTo>
                    <a:pt x="28" y="170"/>
                  </a:moveTo>
                  <a:cubicBezTo>
                    <a:pt x="30" y="166"/>
                    <a:pt x="32" y="161"/>
                    <a:pt x="35" y="157"/>
                  </a:cubicBezTo>
                  <a:cubicBezTo>
                    <a:pt x="36" y="157"/>
                    <a:pt x="37" y="157"/>
                    <a:pt x="39" y="157"/>
                  </a:cubicBezTo>
                  <a:cubicBezTo>
                    <a:pt x="37" y="161"/>
                    <a:pt x="36" y="164"/>
                    <a:pt x="34" y="168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2" y="170"/>
                    <a:pt x="30" y="170"/>
                    <a:pt x="28" y="170"/>
                  </a:cubicBezTo>
                  <a:moveTo>
                    <a:pt x="9" y="164"/>
                  </a:moveTo>
                  <a:cubicBezTo>
                    <a:pt x="8" y="163"/>
                    <a:pt x="7" y="162"/>
                    <a:pt x="7" y="160"/>
                  </a:cubicBezTo>
                  <a:cubicBezTo>
                    <a:pt x="8" y="157"/>
                    <a:pt x="10" y="154"/>
                    <a:pt x="12" y="151"/>
                  </a:cubicBezTo>
                  <a:cubicBezTo>
                    <a:pt x="13" y="153"/>
                    <a:pt x="14" y="154"/>
                    <a:pt x="14" y="156"/>
                  </a:cubicBezTo>
                  <a:cubicBezTo>
                    <a:pt x="13" y="157"/>
                    <a:pt x="11" y="160"/>
                    <a:pt x="9" y="164"/>
                  </a:cubicBezTo>
                  <a:moveTo>
                    <a:pt x="6" y="158"/>
                  </a:moveTo>
                  <a:cubicBezTo>
                    <a:pt x="6" y="158"/>
                    <a:pt x="6" y="158"/>
                    <a:pt x="6" y="158"/>
                  </a:cubicBezTo>
                  <a:cubicBezTo>
                    <a:pt x="5" y="157"/>
                    <a:pt x="5" y="156"/>
                    <a:pt x="5" y="155"/>
                  </a:cubicBezTo>
                  <a:cubicBezTo>
                    <a:pt x="5" y="155"/>
                    <a:pt x="5" y="155"/>
                    <a:pt x="5" y="155"/>
                  </a:cubicBezTo>
                  <a:cubicBezTo>
                    <a:pt x="5" y="154"/>
                    <a:pt x="5" y="154"/>
                    <a:pt x="5" y="154"/>
                  </a:cubicBezTo>
                  <a:cubicBezTo>
                    <a:pt x="6" y="152"/>
                    <a:pt x="8" y="149"/>
                    <a:pt x="9" y="147"/>
                  </a:cubicBezTo>
                  <a:cubicBezTo>
                    <a:pt x="10" y="148"/>
                    <a:pt x="10" y="149"/>
                    <a:pt x="11" y="149"/>
                  </a:cubicBezTo>
                  <a:cubicBezTo>
                    <a:pt x="9" y="152"/>
                    <a:pt x="7" y="155"/>
                    <a:pt x="6" y="158"/>
                  </a:cubicBezTo>
                  <a:moveTo>
                    <a:pt x="4" y="152"/>
                  </a:moveTo>
                  <a:cubicBezTo>
                    <a:pt x="4" y="152"/>
                    <a:pt x="4" y="152"/>
                    <a:pt x="4" y="152"/>
                  </a:cubicBezTo>
                  <a:cubicBezTo>
                    <a:pt x="4" y="150"/>
                    <a:pt x="4" y="148"/>
                    <a:pt x="5" y="146"/>
                  </a:cubicBezTo>
                  <a:cubicBezTo>
                    <a:pt x="5" y="144"/>
                    <a:pt x="5" y="143"/>
                    <a:pt x="6" y="142"/>
                  </a:cubicBezTo>
                  <a:cubicBezTo>
                    <a:pt x="6" y="143"/>
                    <a:pt x="7" y="144"/>
                    <a:pt x="8" y="145"/>
                  </a:cubicBezTo>
                  <a:cubicBezTo>
                    <a:pt x="7" y="147"/>
                    <a:pt x="5" y="150"/>
                    <a:pt x="4" y="152"/>
                  </a:cubicBezTo>
                  <a:moveTo>
                    <a:pt x="85" y="112"/>
                  </a:moveTo>
                  <a:cubicBezTo>
                    <a:pt x="84" y="112"/>
                    <a:pt x="83" y="112"/>
                    <a:pt x="81" y="112"/>
                  </a:cubicBezTo>
                  <a:cubicBezTo>
                    <a:pt x="83" y="109"/>
                    <a:pt x="84" y="106"/>
                    <a:pt x="86" y="104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86" y="106"/>
                    <a:pt x="85" y="109"/>
                    <a:pt x="85" y="112"/>
                  </a:cubicBezTo>
                  <a:moveTo>
                    <a:pt x="79" y="112"/>
                  </a:moveTo>
                  <a:cubicBezTo>
                    <a:pt x="78" y="112"/>
                    <a:pt x="77" y="112"/>
                    <a:pt x="75" y="112"/>
                  </a:cubicBezTo>
                  <a:cubicBezTo>
                    <a:pt x="77" y="109"/>
                    <a:pt x="79" y="106"/>
                    <a:pt x="81" y="103"/>
                  </a:cubicBezTo>
                  <a:cubicBezTo>
                    <a:pt x="82" y="103"/>
                    <a:pt x="83" y="103"/>
                    <a:pt x="84" y="103"/>
                  </a:cubicBezTo>
                  <a:cubicBezTo>
                    <a:pt x="82" y="106"/>
                    <a:pt x="81" y="109"/>
                    <a:pt x="79" y="112"/>
                  </a:cubicBezTo>
                  <a:moveTo>
                    <a:pt x="73" y="112"/>
                  </a:moveTo>
                  <a:cubicBezTo>
                    <a:pt x="71" y="112"/>
                    <a:pt x="69" y="112"/>
                    <a:pt x="67" y="112"/>
                  </a:cubicBezTo>
                  <a:cubicBezTo>
                    <a:pt x="69" y="109"/>
                    <a:pt x="71" y="106"/>
                    <a:pt x="73" y="102"/>
                  </a:cubicBezTo>
                  <a:cubicBezTo>
                    <a:pt x="75" y="102"/>
                    <a:pt x="77" y="103"/>
                    <a:pt x="79" y="103"/>
                  </a:cubicBezTo>
                  <a:cubicBezTo>
                    <a:pt x="77" y="106"/>
                    <a:pt x="75" y="109"/>
                    <a:pt x="73" y="112"/>
                  </a:cubicBezTo>
                  <a:moveTo>
                    <a:pt x="65" y="112"/>
                  </a:moveTo>
                  <a:cubicBezTo>
                    <a:pt x="63" y="112"/>
                    <a:pt x="62" y="112"/>
                    <a:pt x="60" y="112"/>
                  </a:cubicBezTo>
                  <a:cubicBezTo>
                    <a:pt x="62" y="109"/>
                    <a:pt x="64" y="105"/>
                    <a:pt x="66" y="102"/>
                  </a:cubicBezTo>
                  <a:cubicBezTo>
                    <a:pt x="67" y="102"/>
                    <a:pt x="69" y="102"/>
                    <a:pt x="71" y="102"/>
                  </a:cubicBezTo>
                  <a:cubicBezTo>
                    <a:pt x="69" y="106"/>
                    <a:pt x="67" y="109"/>
                    <a:pt x="65" y="112"/>
                  </a:cubicBezTo>
                  <a:moveTo>
                    <a:pt x="10" y="107"/>
                  </a:moveTo>
                  <a:cubicBezTo>
                    <a:pt x="10" y="105"/>
                    <a:pt x="10" y="104"/>
                    <a:pt x="10" y="102"/>
                  </a:cubicBezTo>
                  <a:cubicBezTo>
                    <a:pt x="11" y="102"/>
                    <a:pt x="11" y="102"/>
                    <a:pt x="12" y="102"/>
                  </a:cubicBezTo>
                  <a:cubicBezTo>
                    <a:pt x="12" y="102"/>
                    <a:pt x="12" y="102"/>
                    <a:pt x="12" y="102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1" y="104"/>
                    <a:pt x="11" y="105"/>
                    <a:pt x="10" y="107"/>
                  </a:cubicBezTo>
                  <a:moveTo>
                    <a:pt x="59" y="109"/>
                  </a:moveTo>
                  <a:cubicBezTo>
                    <a:pt x="60" y="106"/>
                    <a:pt x="60" y="104"/>
                    <a:pt x="60" y="102"/>
                  </a:cubicBezTo>
                  <a:cubicBezTo>
                    <a:pt x="61" y="102"/>
                    <a:pt x="62" y="102"/>
                    <a:pt x="63" y="102"/>
                  </a:cubicBezTo>
                  <a:cubicBezTo>
                    <a:pt x="62" y="104"/>
                    <a:pt x="61" y="106"/>
                    <a:pt x="59" y="109"/>
                  </a:cubicBezTo>
                  <a:moveTo>
                    <a:pt x="10" y="113"/>
                  </a:moveTo>
                  <a:cubicBezTo>
                    <a:pt x="10" y="112"/>
                    <a:pt x="10" y="112"/>
                    <a:pt x="10" y="111"/>
                  </a:cubicBezTo>
                  <a:cubicBezTo>
                    <a:pt x="12" y="108"/>
                    <a:pt x="13" y="105"/>
                    <a:pt x="14" y="102"/>
                  </a:cubicBezTo>
                  <a:cubicBezTo>
                    <a:pt x="15" y="102"/>
                    <a:pt x="16" y="102"/>
                    <a:pt x="17" y="102"/>
                  </a:cubicBezTo>
                  <a:cubicBezTo>
                    <a:pt x="16" y="105"/>
                    <a:pt x="14" y="108"/>
                    <a:pt x="13" y="112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2" y="112"/>
                    <a:pt x="11" y="113"/>
                    <a:pt x="10" y="113"/>
                  </a:cubicBezTo>
                  <a:moveTo>
                    <a:pt x="15" y="112"/>
                  </a:moveTo>
                  <a:cubicBezTo>
                    <a:pt x="16" y="109"/>
                    <a:pt x="18" y="105"/>
                    <a:pt x="19" y="102"/>
                  </a:cubicBezTo>
                  <a:cubicBezTo>
                    <a:pt x="21" y="101"/>
                    <a:pt x="23" y="101"/>
                    <a:pt x="24" y="101"/>
                  </a:cubicBezTo>
                  <a:cubicBezTo>
                    <a:pt x="23" y="105"/>
                    <a:pt x="21" y="108"/>
                    <a:pt x="19" y="112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8" y="112"/>
                    <a:pt x="16" y="112"/>
                    <a:pt x="15" y="112"/>
                  </a:cubicBezTo>
                  <a:moveTo>
                    <a:pt x="21" y="112"/>
                  </a:moveTo>
                  <a:cubicBezTo>
                    <a:pt x="23" y="109"/>
                    <a:pt x="25" y="105"/>
                    <a:pt x="27" y="101"/>
                  </a:cubicBezTo>
                  <a:cubicBezTo>
                    <a:pt x="28" y="101"/>
                    <a:pt x="29" y="101"/>
                    <a:pt x="30" y="101"/>
                  </a:cubicBezTo>
                  <a:cubicBezTo>
                    <a:pt x="29" y="105"/>
                    <a:pt x="27" y="108"/>
                    <a:pt x="25" y="112"/>
                  </a:cubicBezTo>
                  <a:cubicBezTo>
                    <a:pt x="24" y="112"/>
                    <a:pt x="22" y="112"/>
                    <a:pt x="21" y="112"/>
                  </a:cubicBezTo>
                  <a:moveTo>
                    <a:pt x="27" y="75"/>
                  </a:moveTo>
                  <a:cubicBezTo>
                    <a:pt x="26" y="72"/>
                    <a:pt x="25" y="68"/>
                    <a:pt x="25" y="64"/>
                  </a:cubicBezTo>
                  <a:cubicBezTo>
                    <a:pt x="26" y="68"/>
                    <a:pt x="27" y="72"/>
                    <a:pt x="27" y="75"/>
                  </a:cubicBezTo>
                  <a:cubicBezTo>
                    <a:pt x="27" y="75"/>
                    <a:pt x="27" y="75"/>
                    <a:pt x="27" y="75"/>
                  </a:cubicBezTo>
                  <a:moveTo>
                    <a:pt x="102" y="56"/>
                  </a:moveTo>
                  <a:cubicBezTo>
                    <a:pt x="103" y="55"/>
                    <a:pt x="103" y="55"/>
                    <a:pt x="103" y="55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102" y="56"/>
                    <a:pt x="102" y="56"/>
                    <a:pt x="102" y="56"/>
                  </a:cubicBezTo>
                  <a:moveTo>
                    <a:pt x="80" y="60"/>
                  </a:moveTo>
                  <a:cubicBezTo>
                    <a:pt x="80" y="58"/>
                    <a:pt x="80" y="57"/>
                    <a:pt x="80" y="55"/>
                  </a:cubicBezTo>
                  <a:cubicBezTo>
                    <a:pt x="80" y="55"/>
                    <a:pt x="80" y="54"/>
                    <a:pt x="80" y="54"/>
                  </a:cubicBezTo>
                  <a:cubicBezTo>
                    <a:pt x="81" y="53"/>
                    <a:pt x="82" y="53"/>
                    <a:pt x="84" y="53"/>
                  </a:cubicBezTo>
                  <a:cubicBezTo>
                    <a:pt x="82" y="55"/>
                    <a:pt x="81" y="58"/>
                    <a:pt x="80" y="60"/>
                  </a:cubicBezTo>
                  <a:moveTo>
                    <a:pt x="80" y="63"/>
                  </a:moveTo>
                  <a:cubicBezTo>
                    <a:pt x="82" y="60"/>
                    <a:pt x="84" y="56"/>
                    <a:pt x="86" y="52"/>
                  </a:cubicBezTo>
                  <a:cubicBezTo>
                    <a:pt x="88" y="52"/>
                    <a:pt x="89" y="51"/>
                    <a:pt x="91" y="51"/>
                  </a:cubicBezTo>
                  <a:cubicBezTo>
                    <a:pt x="88" y="54"/>
                    <a:pt x="86" y="58"/>
                    <a:pt x="84" y="61"/>
                  </a:cubicBezTo>
                  <a:cubicBezTo>
                    <a:pt x="84" y="62"/>
                    <a:pt x="84" y="62"/>
                    <a:pt x="84" y="62"/>
                  </a:cubicBezTo>
                  <a:cubicBezTo>
                    <a:pt x="83" y="62"/>
                    <a:pt x="81" y="63"/>
                    <a:pt x="80" y="63"/>
                  </a:cubicBezTo>
                  <a:moveTo>
                    <a:pt x="87" y="61"/>
                  </a:moveTo>
                  <a:cubicBezTo>
                    <a:pt x="89" y="57"/>
                    <a:pt x="91" y="54"/>
                    <a:pt x="93" y="51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4" y="50"/>
                    <a:pt x="95" y="50"/>
                    <a:pt x="96" y="49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3" y="53"/>
                    <a:pt x="91" y="56"/>
                    <a:pt x="89" y="60"/>
                  </a:cubicBezTo>
                  <a:cubicBezTo>
                    <a:pt x="88" y="60"/>
                    <a:pt x="87" y="60"/>
                    <a:pt x="87" y="61"/>
                  </a:cubicBezTo>
                  <a:moveTo>
                    <a:pt x="76" y="55"/>
                  </a:moveTo>
                  <a:cubicBezTo>
                    <a:pt x="76" y="54"/>
                    <a:pt x="75" y="53"/>
                    <a:pt x="75" y="52"/>
                  </a:cubicBezTo>
                  <a:cubicBezTo>
                    <a:pt x="74" y="52"/>
                    <a:pt x="74" y="52"/>
                    <a:pt x="74" y="52"/>
                  </a:cubicBezTo>
                  <a:cubicBezTo>
                    <a:pt x="75" y="51"/>
                    <a:pt x="76" y="50"/>
                    <a:pt x="77" y="48"/>
                  </a:cubicBezTo>
                  <a:cubicBezTo>
                    <a:pt x="77" y="49"/>
                    <a:pt x="76" y="50"/>
                    <a:pt x="76" y="50"/>
                  </a:cubicBezTo>
                  <a:cubicBezTo>
                    <a:pt x="76" y="51"/>
                    <a:pt x="76" y="51"/>
                    <a:pt x="76" y="52"/>
                  </a:cubicBezTo>
                  <a:cubicBezTo>
                    <a:pt x="76" y="53"/>
                    <a:pt x="76" y="54"/>
                    <a:pt x="76" y="55"/>
                  </a:cubicBezTo>
                  <a:cubicBezTo>
                    <a:pt x="76" y="55"/>
                    <a:pt x="76" y="55"/>
                    <a:pt x="76" y="55"/>
                  </a:cubicBezTo>
                  <a:moveTo>
                    <a:pt x="98" y="57"/>
                  </a:moveTo>
                  <a:cubicBezTo>
                    <a:pt x="100" y="54"/>
                    <a:pt x="102" y="52"/>
                    <a:pt x="104" y="49"/>
                  </a:cubicBezTo>
                  <a:cubicBezTo>
                    <a:pt x="104" y="48"/>
                    <a:pt x="104" y="48"/>
                    <a:pt x="104" y="48"/>
                  </a:cubicBezTo>
                  <a:cubicBezTo>
                    <a:pt x="104" y="50"/>
                    <a:pt x="104" y="51"/>
                    <a:pt x="104" y="52"/>
                  </a:cubicBezTo>
                  <a:cubicBezTo>
                    <a:pt x="104" y="52"/>
                    <a:pt x="103" y="52"/>
                    <a:pt x="103" y="52"/>
                  </a:cubicBezTo>
                  <a:cubicBezTo>
                    <a:pt x="103" y="52"/>
                    <a:pt x="103" y="52"/>
                    <a:pt x="103" y="52"/>
                  </a:cubicBezTo>
                  <a:cubicBezTo>
                    <a:pt x="101" y="54"/>
                    <a:pt x="100" y="55"/>
                    <a:pt x="99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7"/>
                    <a:pt x="98" y="57"/>
                    <a:pt x="98" y="57"/>
                  </a:cubicBezTo>
                  <a:moveTo>
                    <a:pt x="92" y="59"/>
                  </a:moveTo>
                  <a:cubicBezTo>
                    <a:pt x="93" y="56"/>
                    <a:pt x="95" y="53"/>
                    <a:pt x="97" y="51"/>
                  </a:cubicBezTo>
                  <a:cubicBezTo>
                    <a:pt x="97" y="50"/>
                    <a:pt x="97" y="50"/>
                    <a:pt x="97" y="49"/>
                  </a:cubicBezTo>
                  <a:cubicBezTo>
                    <a:pt x="96" y="49"/>
                    <a:pt x="96" y="49"/>
                    <a:pt x="96" y="49"/>
                  </a:cubicBezTo>
                  <a:cubicBezTo>
                    <a:pt x="98" y="49"/>
                    <a:pt x="100" y="48"/>
                    <a:pt x="103" y="47"/>
                  </a:cubicBezTo>
                  <a:cubicBezTo>
                    <a:pt x="102" y="48"/>
                    <a:pt x="102" y="48"/>
                    <a:pt x="102" y="48"/>
                  </a:cubicBezTo>
                  <a:cubicBezTo>
                    <a:pt x="100" y="51"/>
                    <a:pt x="97" y="55"/>
                    <a:pt x="95" y="58"/>
                  </a:cubicBezTo>
                  <a:cubicBezTo>
                    <a:pt x="94" y="58"/>
                    <a:pt x="93" y="59"/>
                    <a:pt x="92" y="59"/>
                  </a:cubicBezTo>
                  <a:moveTo>
                    <a:pt x="73" y="50"/>
                  </a:moveTo>
                  <a:cubicBezTo>
                    <a:pt x="73" y="50"/>
                    <a:pt x="72" y="49"/>
                    <a:pt x="72" y="48"/>
                  </a:cubicBezTo>
                  <a:cubicBezTo>
                    <a:pt x="73" y="46"/>
                    <a:pt x="75" y="43"/>
                    <a:pt x="76" y="41"/>
                  </a:cubicBezTo>
                  <a:cubicBezTo>
                    <a:pt x="76" y="42"/>
                    <a:pt x="77" y="43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5" y="47"/>
                    <a:pt x="74" y="48"/>
                    <a:pt x="73" y="50"/>
                  </a:cubicBezTo>
                  <a:moveTo>
                    <a:pt x="52" y="50"/>
                  </a:moveTo>
                  <a:cubicBezTo>
                    <a:pt x="52" y="49"/>
                    <a:pt x="52" y="49"/>
                    <a:pt x="52" y="48"/>
                  </a:cubicBezTo>
                  <a:cubicBezTo>
                    <a:pt x="52" y="47"/>
                    <a:pt x="52" y="47"/>
                    <a:pt x="53" y="46"/>
                  </a:cubicBezTo>
                  <a:cubicBezTo>
                    <a:pt x="53" y="43"/>
                    <a:pt x="54" y="41"/>
                    <a:pt x="56" y="40"/>
                  </a:cubicBezTo>
                  <a:cubicBezTo>
                    <a:pt x="55" y="43"/>
                    <a:pt x="54" y="46"/>
                    <a:pt x="53" y="50"/>
                  </a:cubicBezTo>
                  <a:cubicBezTo>
                    <a:pt x="52" y="50"/>
                    <a:pt x="52" y="50"/>
                    <a:pt x="52" y="50"/>
                  </a:cubicBezTo>
                  <a:moveTo>
                    <a:pt x="70" y="47"/>
                  </a:moveTo>
                  <a:cubicBezTo>
                    <a:pt x="69" y="47"/>
                    <a:pt x="69" y="47"/>
                    <a:pt x="68" y="47"/>
                  </a:cubicBezTo>
                  <a:cubicBezTo>
                    <a:pt x="68" y="47"/>
                    <a:pt x="67" y="46"/>
                    <a:pt x="67" y="46"/>
                  </a:cubicBezTo>
                  <a:cubicBezTo>
                    <a:pt x="69" y="43"/>
                    <a:pt x="71" y="40"/>
                    <a:pt x="73" y="37"/>
                  </a:cubicBezTo>
                  <a:cubicBezTo>
                    <a:pt x="73" y="37"/>
                    <a:pt x="73" y="37"/>
                    <a:pt x="73" y="37"/>
                  </a:cubicBezTo>
                  <a:cubicBezTo>
                    <a:pt x="74" y="37"/>
                    <a:pt x="75" y="38"/>
                    <a:pt x="75" y="39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3" y="42"/>
                    <a:pt x="71" y="45"/>
                    <a:pt x="70" y="47"/>
                  </a:cubicBezTo>
                  <a:moveTo>
                    <a:pt x="53" y="54"/>
                  </a:moveTo>
                  <a:cubicBezTo>
                    <a:pt x="53" y="54"/>
                    <a:pt x="53" y="54"/>
                    <a:pt x="53" y="54"/>
                  </a:cubicBezTo>
                  <a:cubicBezTo>
                    <a:pt x="53" y="53"/>
                    <a:pt x="54" y="52"/>
                    <a:pt x="54" y="50"/>
                  </a:cubicBezTo>
                  <a:cubicBezTo>
                    <a:pt x="56" y="47"/>
                    <a:pt x="58" y="43"/>
                    <a:pt x="58" y="3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60" y="37"/>
                    <a:pt x="62" y="36"/>
                    <a:pt x="64" y="36"/>
                  </a:cubicBezTo>
                  <a:cubicBezTo>
                    <a:pt x="61" y="40"/>
                    <a:pt x="58" y="45"/>
                    <a:pt x="57" y="50"/>
                  </a:cubicBezTo>
                  <a:cubicBezTo>
                    <a:pt x="55" y="51"/>
                    <a:pt x="54" y="52"/>
                    <a:pt x="53" y="54"/>
                  </a:cubicBezTo>
                  <a:moveTo>
                    <a:pt x="59" y="48"/>
                  </a:moveTo>
                  <a:cubicBezTo>
                    <a:pt x="61" y="44"/>
                    <a:pt x="63" y="40"/>
                    <a:pt x="66" y="3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67" y="35"/>
                    <a:pt x="67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9" y="35"/>
                    <a:pt x="70" y="35"/>
                    <a:pt x="71" y="36"/>
                  </a:cubicBezTo>
                  <a:cubicBezTo>
                    <a:pt x="69" y="39"/>
                    <a:pt x="67" y="43"/>
                    <a:pt x="65" y="46"/>
                  </a:cubicBezTo>
                  <a:cubicBezTo>
                    <a:pt x="64" y="46"/>
                    <a:pt x="63" y="46"/>
                    <a:pt x="63" y="47"/>
                  </a:cubicBezTo>
                  <a:cubicBezTo>
                    <a:pt x="62" y="47"/>
                    <a:pt x="60" y="47"/>
                    <a:pt x="59" y="48"/>
                  </a:cubicBezTo>
                  <a:moveTo>
                    <a:pt x="10" y="98"/>
                  </a:moveTo>
                  <a:cubicBezTo>
                    <a:pt x="10" y="92"/>
                    <a:pt x="10" y="85"/>
                    <a:pt x="10" y="79"/>
                  </a:cubicBezTo>
                  <a:cubicBezTo>
                    <a:pt x="17" y="79"/>
                    <a:pt x="23" y="79"/>
                    <a:pt x="29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1" y="78"/>
                    <a:pt x="32" y="77"/>
                    <a:pt x="32" y="76"/>
                  </a:cubicBezTo>
                  <a:cubicBezTo>
                    <a:pt x="29" y="66"/>
                    <a:pt x="26" y="50"/>
                    <a:pt x="26" y="38"/>
                  </a:cubicBezTo>
                  <a:cubicBezTo>
                    <a:pt x="26" y="35"/>
                    <a:pt x="26" y="33"/>
                    <a:pt x="26" y="31"/>
                  </a:cubicBezTo>
                  <a:cubicBezTo>
                    <a:pt x="27" y="26"/>
                    <a:pt x="29" y="21"/>
                    <a:pt x="33" y="17"/>
                  </a:cubicBezTo>
                  <a:cubicBezTo>
                    <a:pt x="36" y="13"/>
                    <a:pt x="41" y="9"/>
                    <a:pt x="45" y="7"/>
                  </a:cubicBezTo>
                  <a:cubicBezTo>
                    <a:pt x="48" y="6"/>
                    <a:pt x="55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71" y="4"/>
                    <a:pt x="81" y="6"/>
                    <a:pt x="89" y="12"/>
                  </a:cubicBezTo>
                  <a:cubicBezTo>
                    <a:pt x="97" y="18"/>
                    <a:pt x="103" y="27"/>
                    <a:pt x="104" y="43"/>
                  </a:cubicBezTo>
                  <a:cubicBezTo>
                    <a:pt x="94" y="46"/>
                    <a:pt x="90" y="47"/>
                    <a:pt x="80" y="50"/>
                  </a:cubicBezTo>
                  <a:cubicBezTo>
                    <a:pt x="81" y="48"/>
                    <a:pt x="81" y="47"/>
                    <a:pt x="81" y="45"/>
                  </a:cubicBezTo>
                  <a:cubicBezTo>
                    <a:pt x="81" y="43"/>
                    <a:pt x="80" y="41"/>
                    <a:pt x="80" y="39"/>
                  </a:cubicBezTo>
                  <a:cubicBezTo>
                    <a:pt x="79" y="37"/>
                    <a:pt x="77" y="35"/>
                    <a:pt x="75" y="33"/>
                  </a:cubicBezTo>
                  <a:cubicBezTo>
                    <a:pt x="73" y="32"/>
                    <a:pt x="70" y="31"/>
                    <a:pt x="68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7" y="31"/>
                    <a:pt x="67" y="31"/>
                    <a:pt x="67" y="31"/>
                  </a:cubicBezTo>
                  <a:cubicBezTo>
                    <a:pt x="63" y="31"/>
                    <a:pt x="59" y="33"/>
                    <a:pt x="56" y="35"/>
                  </a:cubicBezTo>
                  <a:cubicBezTo>
                    <a:pt x="52" y="37"/>
                    <a:pt x="50" y="41"/>
                    <a:pt x="49" y="45"/>
                  </a:cubicBezTo>
                  <a:cubicBezTo>
                    <a:pt x="48" y="46"/>
                    <a:pt x="48" y="47"/>
                    <a:pt x="48" y="48"/>
                  </a:cubicBezTo>
                  <a:cubicBezTo>
                    <a:pt x="48" y="50"/>
                    <a:pt x="49" y="52"/>
                    <a:pt x="49" y="54"/>
                  </a:cubicBezTo>
                  <a:cubicBezTo>
                    <a:pt x="49" y="55"/>
                    <a:pt x="49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7"/>
                    <a:pt x="49" y="57"/>
                    <a:pt x="50" y="58"/>
                  </a:cubicBezTo>
                  <a:cubicBezTo>
                    <a:pt x="50" y="60"/>
                    <a:pt x="51" y="63"/>
                    <a:pt x="51" y="67"/>
                  </a:cubicBezTo>
                  <a:cubicBezTo>
                    <a:pt x="52" y="72"/>
                    <a:pt x="53" y="76"/>
                    <a:pt x="55" y="79"/>
                  </a:cubicBezTo>
                  <a:cubicBezTo>
                    <a:pt x="55" y="80"/>
                    <a:pt x="55" y="80"/>
                    <a:pt x="56" y="80"/>
                  </a:cubicBezTo>
                  <a:cubicBezTo>
                    <a:pt x="56" y="81"/>
                    <a:pt x="57" y="81"/>
                    <a:pt x="57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68" y="81"/>
                    <a:pt x="78" y="81"/>
                    <a:pt x="88" y="81"/>
                  </a:cubicBezTo>
                  <a:cubicBezTo>
                    <a:pt x="87" y="86"/>
                    <a:pt x="86" y="90"/>
                    <a:pt x="86" y="95"/>
                  </a:cubicBezTo>
                  <a:cubicBezTo>
                    <a:pt x="86" y="96"/>
                    <a:pt x="87" y="98"/>
                    <a:pt x="87" y="99"/>
                  </a:cubicBezTo>
                  <a:cubicBezTo>
                    <a:pt x="87" y="99"/>
                    <a:pt x="87" y="99"/>
                    <a:pt x="87" y="99"/>
                  </a:cubicBezTo>
                  <a:cubicBezTo>
                    <a:pt x="78" y="98"/>
                    <a:pt x="66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6" y="99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0"/>
                    <a:pt x="56" y="100"/>
                    <a:pt x="56" y="100"/>
                  </a:cubicBezTo>
                  <a:cubicBezTo>
                    <a:pt x="56" y="105"/>
                    <a:pt x="56" y="109"/>
                    <a:pt x="54" y="113"/>
                  </a:cubicBezTo>
                  <a:cubicBezTo>
                    <a:pt x="54" y="113"/>
                    <a:pt x="54" y="113"/>
                    <a:pt x="54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2" y="120"/>
                    <a:pt x="49" y="125"/>
                    <a:pt x="46" y="129"/>
                  </a:cubicBezTo>
                  <a:cubicBezTo>
                    <a:pt x="46" y="129"/>
                    <a:pt x="46" y="129"/>
                    <a:pt x="46" y="129"/>
                  </a:cubicBezTo>
                  <a:cubicBezTo>
                    <a:pt x="45" y="129"/>
                    <a:pt x="45" y="130"/>
                    <a:pt x="45" y="130"/>
                  </a:cubicBezTo>
                  <a:cubicBezTo>
                    <a:pt x="45" y="131"/>
                    <a:pt x="45" y="131"/>
                    <a:pt x="46" y="132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47" y="133"/>
                    <a:pt x="48" y="134"/>
                    <a:pt x="50" y="135"/>
                  </a:cubicBezTo>
                  <a:cubicBezTo>
                    <a:pt x="56" y="137"/>
                    <a:pt x="67" y="142"/>
                    <a:pt x="83" y="142"/>
                  </a:cubicBezTo>
                  <a:cubicBezTo>
                    <a:pt x="90" y="142"/>
                    <a:pt x="98" y="141"/>
                    <a:pt x="107" y="138"/>
                  </a:cubicBezTo>
                  <a:cubicBezTo>
                    <a:pt x="108" y="142"/>
                    <a:pt x="108" y="145"/>
                    <a:pt x="109" y="147"/>
                  </a:cubicBezTo>
                  <a:cubicBezTo>
                    <a:pt x="110" y="150"/>
                    <a:pt x="111" y="153"/>
                    <a:pt x="112" y="156"/>
                  </a:cubicBezTo>
                  <a:cubicBezTo>
                    <a:pt x="107" y="159"/>
                    <a:pt x="98" y="162"/>
                    <a:pt x="87" y="162"/>
                  </a:cubicBezTo>
                  <a:cubicBezTo>
                    <a:pt x="81" y="162"/>
                    <a:pt x="75" y="161"/>
                    <a:pt x="68" y="159"/>
                  </a:cubicBezTo>
                  <a:cubicBezTo>
                    <a:pt x="52" y="154"/>
                    <a:pt x="42" y="153"/>
                    <a:pt x="34" y="153"/>
                  </a:cubicBezTo>
                  <a:cubicBezTo>
                    <a:pt x="34" y="153"/>
                    <a:pt x="34" y="153"/>
                    <a:pt x="34" y="153"/>
                  </a:cubicBezTo>
                  <a:cubicBezTo>
                    <a:pt x="28" y="153"/>
                    <a:pt x="24" y="154"/>
                    <a:pt x="21" y="156"/>
                  </a:cubicBezTo>
                  <a:cubicBezTo>
                    <a:pt x="20" y="156"/>
                    <a:pt x="20" y="157"/>
                    <a:pt x="19" y="158"/>
                  </a:cubicBezTo>
                  <a:cubicBezTo>
                    <a:pt x="18" y="154"/>
                    <a:pt x="16" y="151"/>
                    <a:pt x="14" y="148"/>
                  </a:cubicBezTo>
                  <a:cubicBezTo>
                    <a:pt x="12" y="144"/>
                    <a:pt x="9" y="141"/>
                    <a:pt x="7" y="136"/>
                  </a:cubicBezTo>
                  <a:cubicBezTo>
                    <a:pt x="7" y="136"/>
                    <a:pt x="7" y="135"/>
                    <a:pt x="7" y="135"/>
                  </a:cubicBezTo>
                  <a:cubicBezTo>
                    <a:pt x="7" y="135"/>
                    <a:pt x="7" y="135"/>
                    <a:pt x="8" y="134"/>
                  </a:cubicBezTo>
                  <a:cubicBezTo>
                    <a:pt x="14" y="131"/>
                    <a:pt x="20" y="126"/>
                    <a:pt x="25" y="120"/>
                  </a:cubicBezTo>
                  <a:cubicBezTo>
                    <a:pt x="26" y="118"/>
                    <a:pt x="27" y="117"/>
                    <a:pt x="28" y="115"/>
                  </a:cubicBezTo>
                  <a:cubicBezTo>
                    <a:pt x="31" y="110"/>
                    <a:pt x="33" y="105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9"/>
                    <a:pt x="34" y="99"/>
                    <a:pt x="34" y="9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24" y="97"/>
                    <a:pt x="20" y="98"/>
                    <a:pt x="10" y="98"/>
                  </a:cubicBezTo>
                  <a:moveTo>
                    <a:pt x="62" y="0"/>
                  </a:moveTo>
                  <a:cubicBezTo>
                    <a:pt x="54" y="0"/>
                    <a:pt x="47" y="2"/>
                    <a:pt x="44" y="4"/>
                  </a:cubicBezTo>
                  <a:cubicBezTo>
                    <a:pt x="38" y="6"/>
                    <a:pt x="33" y="10"/>
                    <a:pt x="30" y="15"/>
                  </a:cubicBezTo>
                  <a:cubicBezTo>
                    <a:pt x="26" y="19"/>
                    <a:pt x="23" y="25"/>
                    <a:pt x="22" y="30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0" y="37"/>
                    <a:pt x="20" y="43"/>
                    <a:pt x="20" y="49"/>
                  </a:cubicBezTo>
                  <a:cubicBezTo>
                    <a:pt x="20" y="58"/>
                    <a:pt x="21" y="68"/>
                    <a:pt x="23" y="75"/>
                  </a:cubicBezTo>
                  <a:cubicBezTo>
                    <a:pt x="18" y="75"/>
                    <a:pt x="13" y="75"/>
                    <a:pt x="8" y="75"/>
                  </a:cubicBezTo>
                  <a:cubicBezTo>
                    <a:pt x="7" y="75"/>
                    <a:pt x="7" y="76"/>
                    <a:pt x="7" y="77"/>
                  </a:cubicBezTo>
                  <a:cubicBezTo>
                    <a:pt x="6" y="84"/>
                    <a:pt x="6" y="91"/>
                    <a:pt x="6" y="99"/>
                  </a:cubicBezTo>
                  <a:cubicBezTo>
                    <a:pt x="6" y="99"/>
                    <a:pt x="6" y="99"/>
                    <a:pt x="6" y="99"/>
                  </a:cubicBezTo>
                  <a:cubicBezTo>
                    <a:pt x="6" y="105"/>
                    <a:pt x="7" y="109"/>
                    <a:pt x="7" y="115"/>
                  </a:cubicBezTo>
                  <a:cubicBezTo>
                    <a:pt x="7" y="116"/>
                    <a:pt x="7" y="117"/>
                    <a:pt x="9" y="117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9" y="117"/>
                    <a:pt x="9" y="117"/>
                    <a:pt x="9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0" y="117"/>
                    <a:pt x="10" y="117"/>
                    <a:pt x="10" y="117"/>
                  </a:cubicBezTo>
                  <a:cubicBezTo>
                    <a:pt x="14" y="116"/>
                    <a:pt x="18" y="116"/>
                    <a:pt x="22" y="116"/>
                  </a:cubicBezTo>
                  <a:cubicBezTo>
                    <a:pt x="22" y="117"/>
                    <a:pt x="22" y="117"/>
                    <a:pt x="22" y="117"/>
                  </a:cubicBezTo>
                  <a:cubicBezTo>
                    <a:pt x="17" y="123"/>
                    <a:pt x="11" y="128"/>
                    <a:pt x="6" y="131"/>
                  </a:cubicBezTo>
                  <a:cubicBezTo>
                    <a:pt x="5" y="131"/>
                    <a:pt x="5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3" y="132"/>
                    <a:pt x="2" y="133"/>
                    <a:pt x="2" y="134"/>
                  </a:cubicBezTo>
                  <a:cubicBezTo>
                    <a:pt x="2" y="135"/>
                    <a:pt x="2" y="136"/>
                    <a:pt x="2" y="137"/>
                  </a:cubicBezTo>
                  <a:cubicBezTo>
                    <a:pt x="2" y="140"/>
                    <a:pt x="2" y="142"/>
                    <a:pt x="1" y="146"/>
                  </a:cubicBezTo>
                  <a:cubicBezTo>
                    <a:pt x="1" y="147"/>
                    <a:pt x="0" y="149"/>
                    <a:pt x="0" y="152"/>
                  </a:cubicBezTo>
                  <a:cubicBezTo>
                    <a:pt x="0" y="152"/>
                    <a:pt x="0" y="153"/>
                    <a:pt x="0" y="153"/>
                  </a:cubicBezTo>
                  <a:cubicBezTo>
                    <a:pt x="0" y="155"/>
                    <a:pt x="1" y="157"/>
                    <a:pt x="2" y="159"/>
                  </a:cubicBezTo>
                  <a:cubicBezTo>
                    <a:pt x="4" y="164"/>
                    <a:pt x="6" y="167"/>
                    <a:pt x="8" y="170"/>
                  </a:cubicBezTo>
                  <a:cubicBezTo>
                    <a:pt x="9" y="172"/>
                    <a:pt x="11" y="175"/>
                    <a:pt x="13" y="179"/>
                  </a:cubicBezTo>
                  <a:cubicBezTo>
                    <a:pt x="13" y="180"/>
                    <a:pt x="14" y="180"/>
                    <a:pt x="14" y="180"/>
                  </a:cubicBezTo>
                  <a:cubicBezTo>
                    <a:pt x="14" y="181"/>
                    <a:pt x="14" y="181"/>
                    <a:pt x="14" y="181"/>
                  </a:cubicBezTo>
                  <a:cubicBezTo>
                    <a:pt x="15" y="181"/>
                    <a:pt x="15" y="181"/>
                    <a:pt x="15" y="181"/>
                  </a:cubicBezTo>
                  <a:cubicBezTo>
                    <a:pt x="16" y="181"/>
                    <a:pt x="17" y="181"/>
                    <a:pt x="17" y="180"/>
                  </a:cubicBezTo>
                  <a:cubicBezTo>
                    <a:pt x="19" y="178"/>
                    <a:pt x="22" y="176"/>
                    <a:pt x="25" y="175"/>
                  </a:cubicBezTo>
                  <a:cubicBezTo>
                    <a:pt x="28" y="174"/>
                    <a:pt x="32" y="174"/>
                    <a:pt x="36" y="173"/>
                  </a:cubicBezTo>
                  <a:cubicBezTo>
                    <a:pt x="38" y="173"/>
                    <a:pt x="41" y="173"/>
                    <a:pt x="43" y="173"/>
                  </a:cubicBezTo>
                  <a:cubicBezTo>
                    <a:pt x="43" y="173"/>
                    <a:pt x="43" y="173"/>
                    <a:pt x="43" y="173"/>
                  </a:cubicBezTo>
                  <a:cubicBezTo>
                    <a:pt x="44" y="173"/>
                    <a:pt x="46" y="173"/>
                    <a:pt x="47" y="173"/>
                  </a:cubicBezTo>
                  <a:cubicBezTo>
                    <a:pt x="47" y="173"/>
                    <a:pt x="47" y="173"/>
                    <a:pt x="47" y="173"/>
                  </a:cubicBezTo>
                  <a:cubicBezTo>
                    <a:pt x="52" y="174"/>
                    <a:pt x="58" y="176"/>
                    <a:pt x="64" y="178"/>
                  </a:cubicBezTo>
                  <a:cubicBezTo>
                    <a:pt x="72" y="181"/>
                    <a:pt x="81" y="183"/>
                    <a:pt x="91" y="183"/>
                  </a:cubicBezTo>
                  <a:cubicBezTo>
                    <a:pt x="97" y="183"/>
                    <a:pt x="104" y="182"/>
                    <a:pt x="111" y="180"/>
                  </a:cubicBezTo>
                  <a:cubicBezTo>
                    <a:pt x="111" y="180"/>
                    <a:pt x="111" y="180"/>
                    <a:pt x="111" y="180"/>
                  </a:cubicBezTo>
                  <a:cubicBezTo>
                    <a:pt x="112" y="180"/>
                    <a:pt x="113" y="179"/>
                    <a:pt x="113" y="178"/>
                  </a:cubicBezTo>
                  <a:cubicBezTo>
                    <a:pt x="113" y="177"/>
                    <a:pt x="113" y="177"/>
                    <a:pt x="113" y="177"/>
                  </a:cubicBezTo>
                  <a:cubicBezTo>
                    <a:pt x="115" y="170"/>
                    <a:pt x="116" y="165"/>
                    <a:pt x="117" y="158"/>
                  </a:cubicBezTo>
                  <a:cubicBezTo>
                    <a:pt x="117" y="157"/>
                    <a:pt x="117" y="157"/>
                    <a:pt x="116" y="156"/>
                  </a:cubicBezTo>
                  <a:cubicBezTo>
                    <a:pt x="115" y="152"/>
                    <a:pt x="114" y="149"/>
                    <a:pt x="113" y="146"/>
                  </a:cubicBezTo>
                  <a:cubicBezTo>
                    <a:pt x="112" y="143"/>
                    <a:pt x="111" y="140"/>
                    <a:pt x="111" y="136"/>
                  </a:cubicBezTo>
                  <a:cubicBezTo>
                    <a:pt x="111" y="135"/>
                    <a:pt x="111" y="134"/>
                    <a:pt x="110" y="134"/>
                  </a:cubicBezTo>
                  <a:cubicBezTo>
                    <a:pt x="110" y="134"/>
                    <a:pt x="110" y="134"/>
                    <a:pt x="109" y="134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99" y="137"/>
                    <a:pt x="90" y="138"/>
                    <a:pt x="83" y="138"/>
                  </a:cubicBezTo>
                  <a:cubicBezTo>
                    <a:pt x="72" y="138"/>
                    <a:pt x="63" y="136"/>
                    <a:pt x="57" y="133"/>
                  </a:cubicBezTo>
                  <a:cubicBezTo>
                    <a:pt x="54" y="132"/>
                    <a:pt x="52" y="131"/>
                    <a:pt x="51" y="130"/>
                  </a:cubicBezTo>
                  <a:cubicBezTo>
                    <a:pt x="50" y="130"/>
                    <a:pt x="50" y="130"/>
                    <a:pt x="50" y="130"/>
                  </a:cubicBezTo>
                  <a:cubicBezTo>
                    <a:pt x="53" y="126"/>
                    <a:pt x="56" y="121"/>
                    <a:pt x="58" y="116"/>
                  </a:cubicBezTo>
                  <a:cubicBezTo>
                    <a:pt x="68" y="116"/>
                    <a:pt x="77" y="116"/>
                    <a:pt x="85" y="116"/>
                  </a:cubicBezTo>
                  <a:cubicBezTo>
                    <a:pt x="86" y="116"/>
                    <a:pt x="86" y="116"/>
                    <a:pt x="86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7" y="116"/>
                    <a:pt x="87" y="116"/>
                    <a:pt x="87" y="116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8" y="115"/>
                    <a:pt x="88" y="115"/>
                    <a:pt x="88" y="115"/>
                  </a:cubicBezTo>
                  <a:cubicBezTo>
                    <a:pt x="89" y="111"/>
                    <a:pt x="90" y="107"/>
                    <a:pt x="90" y="103"/>
                  </a:cubicBezTo>
                  <a:cubicBezTo>
                    <a:pt x="91" y="103"/>
                    <a:pt x="91" y="102"/>
                    <a:pt x="91" y="102"/>
                  </a:cubicBezTo>
                  <a:cubicBezTo>
                    <a:pt x="91" y="99"/>
                    <a:pt x="90" y="97"/>
                    <a:pt x="90" y="95"/>
                  </a:cubicBezTo>
                  <a:cubicBezTo>
                    <a:pt x="90" y="90"/>
                    <a:pt x="91" y="85"/>
                    <a:pt x="92" y="79"/>
                  </a:cubicBezTo>
                  <a:cubicBezTo>
                    <a:pt x="92" y="79"/>
                    <a:pt x="92" y="78"/>
                    <a:pt x="92" y="78"/>
                  </a:cubicBezTo>
                  <a:cubicBezTo>
                    <a:pt x="91" y="77"/>
                    <a:pt x="91" y="77"/>
                    <a:pt x="90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80" y="77"/>
                    <a:pt x="69" y="77"/>
                    <a:pt x="58" y="77"/>
                  </a:cubicBezTo>
                  <a:cubicBezTo>
                    <a:pt x="57" y="75"/>
                    <a:pt x="56" y="71"/>
                    <a:pt x="55" y="66"/>
                  </a:cubicBezTo>
                  <a:cubicBezTo>
                    <a:pt x="55" y="65"/>
                    <a:pt x="55" y="65"/>
                    <a:pt x="55" y="64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63"/>
                    <a:pt x="55" y="62"/>
                    <a:pt x="55" y="62"/>
                  </a:cubicBezTo>
                  <a:cubicBezTo>
                    <a:pt x="55" y="57"/>
                    <a:pt x="59" y="51"/>
                    <a:pt x="64" y="50"/>
                  </a:cubicBezTo>
                  <a:cubicBezTo>
                    <a:pt x="64" y="50"/>
                    <a:pt x="65" y="50"/>
                    <a:pt x="66" y="50"/>
                  </a:cubicBezTo>
                  <a:cubicBezTo>
                    <a:pt x="66" y="50"/>
                    <a:pt x="67" y="50"/>
                    <a:pt x="67" y="50"/>
                  </a:cubicBezTo>
                  <a:cubicBezTo>
                    <a:pt x="69" y="51"/>
                    <a:pt x="70" y="52"/>
                    <a:pt x="71" y="54"/>
                  </a:cubicBezTo>
                  <a:cubicBezTo>
                    <a:pt x="72" y="56"/>
                    <a:pt x="73" y="58"/>
                    <a:pt x="73" y="60"/>
                  </a:cubicBezTo>
                  <a:cubicBezTo>
                    <a:pt x="74" y="62"/>
                    <a:pt x="74" y="64"/>
                    <a:pt x="74" y="66"/>
                  </a:cubicBezTo>
                  <a:cubicBezTo>
                    <a:pt x="75" y="67"/>
                    <a:pt x="76" y="67"/>
                    <a:pt x="76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8" y="68"/>
                    <a:pt x="78" y="68"/>
                    <a:pt x="79" y="68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87" y="64"/>
                    <a:pt x="96" y="61"/>
                    <a:pt x="104" y="59"/>
                  </a:cubicBezTo>
                  <a:cubicBezTo>
                    <a:pt x="105" y="59"/>
                    <a:pt x="105" y="59"/>
                    <a:pt x="105" y="59"/>
                  </a:cubicBezTo>
                  <a:cubicBezTo>
                    <a:pt x="106" y="59"/>
                    <a:pt x="106" y="59"/>
                    <a:pt x="106" y="58"/>
                  </a:cubicBezTo>
                  <a:cubicBezTo>
                    <a:pt x="108" y="53"/>
                    <a:pt x="109" y="49"/>
                    <a:pt x="109" y="44"/>
                  </a:cubicBezTo>
                  <a:cubicBezTo>
                    <a:pt x="109" y="43"/>
                    <a:pt x="109" y="42"/>
                    <a:pt x="108" y="42"/>
                  </a:cubicBezTo>
                  <a:cubicBezTo>
                    <a:pt x="107" y="26"/>
                    <a:pt x="100" y="15"/>
                    <a:pt x="92" y="9"/>
                  </a:cubicBezTo>
                  <a:cubicBezTo>
                    <a:pt x="83" y="2"/>
                    <a:pt x="72" y="0"/>
                    <a:pt x="62" y="0"/>
                  </a:cubicBezTo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554611" y="2029626"/>
            <a:ext cx="2388394" cy="2388394"/>
            <a:chOff x="5444044" y="1830654"/>
            <a:chExt cx="1850013" cy="1850013"/>
          </a:xfrm>
          <a:scene3d>
            <a:camera prst="isometricOffAxis2Left"/>
            <a:lightRig rig="threePt" dir="t"/>
          </a:scene3d>
        </p:grpSpPr>
        <p:sp>
          <p:nvSpPr>
            <p:cNvPr id="158" name="椭圆 157"/>
            <p:cNvSpPr/>
            <p:nvPr/>
          </p:nvSpPr>
          <p:spPr>
            <a:xfrm>
              <a:off x="5444044" y="1830654"/>
              <a:ext cx="1850013" cy="1850013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9" name="椭圆 158"/>
            <p:cNvSpPr/>
            <p:nvPr/>
          </p:nvSpPr>
          <p:spPr>
            <a:xfrm>
              <a:off x="5576188" y="1962798"/>
              <a:ext cx="1585725" cy="1585725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5697987" y="2084597"/>
              <a:ext cx="1342126" cy="1342126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1" name="椭圆 160"/>
            <p:cNvSpPr/>
            <p:nvPr/>
          </p:nvSpPr>
          <p:spPr>
            <a:xfrm>
              <a:off x="5861139" y="2247749"/>
              <a:ext cx="1015823" cy="1015823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2" name="椭圆 161"/>
            <p:cNvSpPr/>
            <p:nvPr/>
          </p:nvSpPr>
          <p:spPr>
            <a:xfrm>
              <a:off x="5972810" y="2359420"/>
              <a:ext cx="792480" cy="792480"/>
            </a:xfrm>
            <a:prstGeom prst="ellipse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3" name="椭圆 162"/>
            <p:cNvSpPr/>
            <p:nvPr/>
          </p:nvSpPr>
          <p:spPr>
            <a:xfrm>
              <a:off x="6171523" y="2558133"/>
              <a:ext cx="395054" cy="395054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5" name="矩形 1683"/>
          <p:cNvSpPr/>
          <p:nvPr/>
        </p:nvSpPr>
        <p:spPr>
          <a:xfrm rot="3786281">
            <a:off x="3167146" y="6043164"/>
            <a:ext cx="1285879" cy="177372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  <a:gd name="connsiteX0-41" fmla="*/ 101873 w 661515"/>
              <a:gd name="connsiteY0-42" fmla="*/ 4487 h 128302"/>
              <a:gd name="connsiteX1-43" fmla="*/ 661515 w 661515"/>
              <a:gd name="connsiteY1-44" fmla="*/ 0 h 128302"/>
              <a:gd name="connsiteX2-45" fmla="*/ 619681 w 661515"/>
              <a:gd name="connsiteY2-46" fmla="*/ 101361 h 128302"/>
              <a:gd name="connsiteX3-47" fmla="*/ 0 w 661515"/>
              <a:gd name="connsiteY3-48" fmla="*/ 128302 h 128302"/>
              <a:gd name="connsiteX4-49" fmla="*/ 101873 w 661515"/>
              <a:gd name="connsiteY4-50" fmla="*/ 4487 h 128302"/>
              <a:gd name="connsiteX0-51" fmla="*/ 120424 w 680066"/>
              <a:gd name="connsiteY0-52" fmla="*/ 4487 h 123974"/>
              <a:gd name="connsiteX1-53" fmla="*/ 680066 w 680066"/>
              <a:gd name="connsiteY1-54" fmla="*/ 0 h 123974"/>
              <a:gd name="connsiteX2-55" fmla="*/ 638232 w 680066"/>
              <a:gd name="connsiteY2-56" fmla="*/ 101361 h 123974"/>
              <a:gd name="connsiteX3-57" fmla="*/ 0 w 680066"/>
              <a:gd name="connsiteY3-58" fmla="*/ 123974 h 123974"/>
              <a:gd name="connsiteX4-59" fmla="*/ 120424 w 680066"/>
              <a:gd name="connsiteY4-60" fmla="*/ 4487 h 123974"/>
              <a:gd name="connsiteX0-61" fmla="*/ 120424 w 680066"/>
              <a:gd name="connsiteY0-62" fmla="*/ 4487 h 123974"/>
              <a:gd name="connsiteX1-63" fmla="*/ 680066 w 680066"/>
              <a:gd name="connsiteY1-64" fmla="*/ 0 h 123974"/>
              <a:gd name="connsiteX2-65" fmla="*/ 638232 w 680066"/>
              <a:gd name="connsiteY2-66" fmla="*/ 101361 h 123974"/>
              <a:gd name="connsiteX3-67" fmla="*/ 0 w 680066"/>
              <a:gd name="connsiteY3-68" fmla="*/ 123974 h 123974"/>
              <a:gd name="connsiteX4-69" fmla="*/ 120424 w 680066"/>
              <a:gd name="connsiteY4-70" fmla="*/ 4487 h 123974"/>
              <a:gd name="connsiteX0-71" fmla="*/ 153269 w 680066"/>
              <a:gd name="connsiteY0-72" fmla="*/ 8868 h 123974"/>
              <a:gd name="connsiteX1-73" fmla="*/ 680066 w 680066"/>
              <a:gd name="connsiteY1-74" fmla="*/ 0 h 123974"/>
              <a:gd name="connsiteX2-75" fmla="*/ 638232 w 680066"/>
              <a:gd name="connsiteY2-76" fmla="*/ 101361 h 123974"/>
              <a:gd name="connsiteX3-77" fmla="*/ 0 w 680066"/>
              <a:gd name="connsiteY3-78" fmla="*/ 123974 h 123974"/>
              <a:gd name="connsiteX4-79" fmla="*/ 153269 w 680066"/>
              <a:gd name="connsiteY4-80" fmla="*/ 8868 h 123974"/>
              <a:gd name="connsiteX0-81" fmla="*/ 153269 w 680066"/>
              <a:gd name="connsiteY0-82" fmla="*/ 8868 h 123974"/>
              <a:gd name="connsiteX1-83" fmla="*/ 680066 w 680066"/>
              <a:gd name="connsiteY1-84" fmla="*/ 0 h 123974"/>
              <a:gd name="connsiteX2-85" fmla="*/ 638232 w 680066"/>
              <a:gd name="connsiteY2-86" fmla="*/ 101361 h 123974"/>
              <a:gd name="connsiteX3-87" fmla="*/ 0 w 680066"/>
              <a:gd name="connsiteY3-88" fmla="*/ 123974 h 123974"/>
              <a:gd name="connsiteX4-89" fmla="*/ 153269 w 680066"/>
              <a:gd name="connsiteY4-90" fmla="*/ 8868 h 123974"/>
              <a:gd name="connsiteX0-91" fmla="*/ 66164 w 592961"/>
              <a:gd name="connsiteY0-92" fmla="*/ 8868 h 113416"/>
              <a:gd name="connsiteX1-93" fmla="*/ 592961 w 592961"/>
              <a:gd name="connsiteY1-94" fmla="*/ 0 h 113416"/>
              <a:gd name="connsiteX2-95" fmla="*/ 551127 w 592961"/>
              <a:gd name="connsiteY2-96" fmla="*/ 101361 h 113416"/>
              <a:gd name="connsiteX3-97" fmla="*/ 0 w 592961"/>
              <a:gd name="connsiteY3-98" fmla="*/ 113415 h 113416"/>
              <a:gd name="connsiteX4-99" fmla="*/ 66164 w 592961"/>
              <a:gd name="connsiteY4-100" fmla="*/ 8868 h 113416"/>
              <a:gd name="connsiteX0-101" fmla="*/ 36362 w 613552"/>
              <a:gd name="connsiteY0-102" fmla="*/ 0 h 117548"/>
              <a:gd name="connsiteX1-103" fmla="*/ 613552 w 613552"/>
              <a:gd name="connsiteY1-104" fmla="*/ 4134 h 117548"/>
              <a:gd name="connsiteX2-105" fmla="*/ 571718 w 613552"/>
              <a:gd name="connsiteY2-106" fmla="*/ 105495 h 117548"/>
              <a:gd name="connsiteX3-107" fmla="*/ 20591 w 613552"/>
              <a:gd name="connsiteY3-108" fmla="*/ 117549 h 117548"/>
              <a:gd name="connsiteX4-109" fmla="*/ 36362 w 613552"/>
              <a:gd name="connsiteY4-110" fmla="*/ 0 h 117548"/>
              <a:gd name="connsiteX0-111" fmla="*/ 15771 w 592961"/>
              <a:gd name="connsiteY0-112" fmla="*/ 0 h 117549"/>
              <a:gd name="connsiteX1-113" fmla="*/ 592961 w 592961"/>
              <a:gd name="connsiteY1-114" fmla="*/ 4134 h 117549"/>
              <a:gd name="connsiteX2-115" fmla="*/ 551127 w 592961"/>
              <a:gd name="connsiteY2-116" fmla="*/ 105495 h 117549"/>
              <a:gd name="connsiteX3-117" fmla="*/ 0 w 592961"/>
              <a:gd name="connsiteY3-118" fmla="*/ 117549 h 117549"/>
              <a:gd name="connsiteX4-119" fmla="*/ 15771 w 592961"/>
              <a:gd name="connsiteY4-120" fmla="*/ 0 h 117549"/>
              <a:gd name="connsiteX0-121" fmla="*/ 15771 w 593018"/>
              <a:gd name="connsiteY0-122" fmla="*/ 0 h 117549"/>
              <a:gd name="connsiteX1-123" fmla="*/ 592961 w 593018"/>
              <a:gd name="connsiteY1-124" fmla="*/ 4134 h 117549"/>
              <a:gd name="connsiteX2-125" fmla="*/ 574025 w 593018"/>
              <a:gd name="connsiteY2-126" fmla="*/ 110390 h 117549"/>
              <a:gd name="connsiteX3-127" fmla="*/ 0 w 593018"/>
              <a:gd name="connsiteY3-128" fmla="*/ 117549 h 117549"/>
              <a:gd name="connsiteX4-129" fmla="*/ 15771 w 593018"/>
              <a:gd name="connsiteY4-130" fmla="*/ 0 h 117549"/>
              <a:gd name="connsiteX0-131" fmla="*/ 15771 w 592961"/>
              <a:gd name="connsiteY0-132" fmla="*/ 0 h 117549"/>
              <a:gd name="connsiteX1-133" fmla="*/ 592961 w 592961"/>
              <a:gd name="connsiteY1-134" fmla="*/ 4134 h 117549"/>
              <a:gd name="connsiteX2-135" fmla="*/ 574025 w 592961"/>
              <a:gd name="connsiteY2-136" fmla="*/ 110390 h 117549"/>
              <a:gd name="connsiteX3-137" fmla="*/ 0 w 592961"/>
              <a:gd name="connsiteY3-138" fmla="*/ 117549 h 117549"/>
              <a:gd name="connsiteX4-139" fmla="*/ 15771 w 592961"/>
              <a:gd name="connsiteY4-140" fmla="*/ 0 h 117549"/>
              <a:gd name="connsiteX0-141" fmla="*/ 15771 w 593091"/>
              <a:gd name="connsiteY0-142" fmla="*/ 0 h 117549"/>
              <a:gd name="connsiteX1-143" fmla="*/ 592961 w 593091"/>
              <a:gd name="connsiteY1-144" fmla="*/ 4134 h 117549"/>
              <a:gd name="connsiteX2-145" fmla="*/ 582541 w 593091"/>
              <a:gd name="connsiteY2-146" fmla="*/ 109519 h 117549"/>
              <a:gd name="connsiteX3-147" fmla="*/ 0 w 593091"/>
              <a:gd name="connsiteY3-148" fmla="*/ 117549 h 117549"/>
              <a:gd name="connsiteX4-149" fmla="*/ 15771 w 593091"/>
              <a:gd name="connsiteY4-150" fmla="*/ 0 h 117549"/>
              <a:gd name="connsiteX0-151" fmla="*/ 15771 w 592961"/>
              <a:gd name="connsiteY0-152" fmla="*/ 0 h 117549"/>
              <a:gd name="connsiteX1-153" fmla="*/ 592961 w 592961"/>
              <a:gd name="connsiteY1-154" fmla="*/ 4134 h 117549"/>
              <a:gd name="connsiteX2-155" fmla="*/ 582541 w 592961"/>
              <a:gd name="connsiteY2-156" fmla="*/ 109519 h 117549"/>
              <a:gd name="connsiteX3-157" fmla="*/ 0 w 592961"/>
              <a:gd name="connsiteY3-158" fmla="*/ 117549 h 117549"/>
              <a:gd name="connsiteX4-159" fmla="*/ 15771 w 592961"/>
              <a:gd name="connsiteY4-160" fmla="*/ 0 h 11754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92961" h="117549">
                <a:moveTo>
                  <a:pt x="15771" y="0"/>
                </a:moveTo>
                <a:lnTo>
                  <a:pt x="592961" y="4134"/>
                </a:lnTo>
                <a:cubicBezTo>
                  <a:pt x="592978" y="35710"/>
                  <a:pt x="589776" y="58913"/>
                  <a:pt x="582541" y="109519"/>
                </a:cubicBezTo>
                <a:lnTo>
                  <a:pt x="0" y="117549"/>
                </a:lnTo>
                <a:cubicBezTo>
                  <a:pt x="10042" y="90388"/>
                  <a:pt x="3970" y="22807"/>
                  <a:pt x="15771" y="0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60000"/>
                </a:schemeClr>
              </a:gs>
              <a:gs pos="100000">
                <a:srgbClr val="EFEFEF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66" name="图片 16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5204618" y="2991648"/>
            <a:ext cx="1362075" cy="119039"/>
          </a:xfrm>
          <a:prstGeom prst="rect">
            <a:avLst/>
          </a:prstGeom>
        </p:spPr>
      </p:pic>
      <p:pic>
        <p:nvPicPr>
          <p:cNvPr id="167" name="图片 16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 flipV="1">
            <a:off x="5204618" y="3477154"/>
            <a:ext cx="1362075" cy="119039"/>
          </a:xfrm>
          <a:prstGeom prst="rect">
            <a:avLst/>
          </a:prstGeom>
        </p:spPr>
      </p:pic>
      <p:pic>
        <p:nvPicPr>
          <p:cNvPr id="168" name="图片 16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7295540" y="4184157"/>
            <a:ext cx="688210" cy="119039"/>
          </a:xfrm>
          <a:prstGeom prst="rect">
            <a:avLst/>
          </a:prstGeom>
        </p:spPr>
      </p:pic>
      <p:pic>
        <p:nvPicPr>
          <p:cNvPr id="169" name="图片 168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7295540" y="3194070"/>
            <a:ext cx="688210" cy="119039"/>
          </a:xfrm>
          <a:prstGeom prst="rect">
            <a:avLst/>
          </a:prstGeom>
        </p:spPr>
      </p:pic>
      <p:pic>
        <p:nvPicPr>
          <p:cNvPr id="170" name="图片 169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7295540" y="1402677"/>
            <a:ext cx="688210" cy="119039"/>
          </a:xfrm>
          <a:prstGeom prst="rect">
            <a:avLst/>
          </a:prstGeom>
        </p:spPr>
      </p:pic>
      <p:sp>
        <p:nvSpPr>
          <p:cNvPr id="249" name="Freeform 730"/>
          <p:cNvSpPr/>
          <p:nvPr/>
        </p:nvSpPr>
        <p:spPr bwMode="auto">
          <a:xfrm>
            <a:off x="4930312" y="1490588"/>
            <a:ext cx="3054969" cy="1677555"/>
          </a:xfrm>
          <a:custGeom>
            <a:avLst/>
            <a:gdLst>
              <a:gd name="T0" fmla="*/ 0 w 1412"/>
              <a:gd name="T1" fmla="*/ 766 h 766"/>
              <a:gd name="T2" fmla="*/ 0 w 1412"/>
              <a:gd name="T3" fmla="*/ 728 h 766"/>
              <a:gd name="T4" fmla="*/ 693 w 1412"/>
              <a:gd name="T5" fmla="*/ 728 h 766"/>
              <a:gd name="T6" fmla="*/ 753 w 1412"/>
              <a:gd name="T7" fmla="*/ 687 h 766"/>
              <a:gd name="T8" fmla="*/ 990 w 1412"/>
              <a:gd name="T9" fmla="*/ 87 h 766"/>
              <a:gd name="T10" fmla="*/ 1117 w 1412"/>
              <a:gd name="T11" fmla="*/ 0 h 766"/>
              <a:gd name="T12" fmla="*/ 1412 w 1412"/>
              <a:gd name="T13" fmla="*/ 0 h 766"/>
              <a:gd name="T14" fmla="*/ 1412 w 1412"/>
              <a:gd name="T15" fmla="*/ 359 h 766"/>
              <a:gd name="T16" fmla="*/ 1094 w 1412"/>
              <a:gd name="T17" fmla="*/ 359 h 766"/>
              <a:gd name="T18" fmla="*/ 986 w 1412"/>
              <a:gd name="T19" fmla="*/ 426 h 766"/>
              <a:gd name="T20" fmla="*/ 756 w 1412"/>
              <a:gd name="T21" fmla="*/ 739 h 766"/>
              <a:gd name="T22" fmla="*/ 698 w 1412"/>
              <a:gd name="T23" fmla="*/ 766 h 766"/>
              <a:gd name="T24" fmla="*/ 0 w 1412"/>
              <a:gd name="T25" fmla="*/ 766 h 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12" h="766">
                <a:moveTo>
                  <a:pt x="0" y="766"/>
                </a:moveTo>
                <a:cubicBezTo>
                  <a:pt x="0" y="728"/>
                  <a:pt x="0" y="728"/>
                  <a:pt x="0" y="728"/>
                </a:cubicBezTo>
                <a:cubicBezTo>
                  <a:pt x="693" y="728"/>
                  <a:pt x="693" y="728"/>
                  <a:pt x="693" y="728"/>
                </a:cubicBezTo>
                <a:cubicBezTo>
                  <a:pt x="719" y="728"/>
                  <a:pt x="743" y="712"/>
                  <a:pt x="753" y="687"/>
                </a:cubicBezTo>
                <a:cubicBezTo>
                  <a:pt x="990" y="87"/>
                  <a:pt x="990" y="87"/>
                  <a:pt x="990" y="87"/>
                </a:cubicBezTo>
                <a:cubicBezTo>
                  <a:pt x="1011" y="38"/>
                  <a:pt x="1054" y="0"/>
                  <a:pt x="1117" y="0"/>
                </a:cubicBezTo>
                <a:cubicBezTo>
                  <a:pt x="1412" y="0"/>
                  <a:pt x="1412" y="0"/>
                  <a:pt x="1412" y="0"/>
                </a:cubicBezTo>
                <a:cubicBezTo>
                  <a:pt x="1412" y="359"/>
                  <a:pt x="1412" y="359"/>
                  <a:pt x="1412" y="359"/>
                </a:cubicBezTo>
                <a:cubicBezTo>
                  <a:pt x="1094" y="359"/>
                  <a:pt x="1094" y="359"/>
                  <a:pt x="1094" y="359"/>
                </a:cubicBezTo>
                <a:cubicBezTo>
                  <a:pt x="1043" y="359"/>
                  <a:pt x="1010" y="390"/>
                  <a:pt x="986" y="426"/>
                </a:cubicBezTo>
                <a:cubicBezTo>
                  <a:pt x="756" y="739"/>
                  <a:pt x="756" y="739"/>
                  <a:pt x="756" y="739"/>
                </a:cubicBezTo>
                <a:cubicBezTo>
                  <a:pt x="744" y="756"/>
                  <a:pt x="719" y="766"/>
                  <a:pt x="698" y="766"/>
                </a:cubicBezTo>
                <a:lnTo>
                  <a:pt x="0" y="766"/>
                </a:lnTo>
                <a:close/>
              </a:path>
            </a:pathLst>
          </a:custGeom>
          <a:solidFill>
            <a:srgbClr val="CDCD31"/>
          </a:solidFill>
          <a:ln>
            <a:noFill/>
          </a:ln>
          <a:scene3d>
            <a:camera prst="orthographicFront"/>
            <a:lightRig rig="threePt" dir="t"/>
          </a:scene3d>
          <a:sp3d>
            <a:bevelT w="19050" h="6350" prst="angle"/>
          </a:sp3d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0" name="Freeform 734"/>
          <p:cNvSpPr/>
          <p:nvPr/>
        </p:nvSpPr>
        <p:spPr bwMode="auto">
          <a:xfrm>
            <a:off x="4929249" y="2328879"/>
            <a:ext cx="3054969" cy="939874"/>
          </a:xfrm>
          <a:custGeom>
            <a:avLst/>
            <a:gdLst>
              <a:gd name="T0" fmla="*/ 0 w 1412"/>
              <a:gd name="T1" fmla="*/ 391 h 428"/>
              <a:gd name="T2" fmla="*/ 697 w 1412"/>
              <a:gd name="T3" fmla="*/ 391 h 428"/>
              <a:gd name="T4" fmla="*/ 756 w 1412"/>
              <a:gd name="T5" fmla="*/ 365 h 428"/>
              <a:gd name="T6" fmla="*/ 986 w 1412"/>
              <a:gd name="T7" fmla="*/ 67 h 428"/>
              <a:gd name="T8" fmla="*/ 1094 w 1412"/>
              <a:gd name="T9" fmla="*/ 0 h 428"/>
              <a:gd name="T10" fmla="*/ 1412 w 1412"/>
              <a:gd name="T11" fmla="*/ 0 h 428"/>
              <a:gd name="T12" fmla="*/ 1412 w 1412"/>
              <a:gd name="T13" fmla="*/ 428 h 428"/>
              <a:gd name="T14" fmla="*/ 1050 w 1412"/>
              <a:gd name="T15" fmla="*/ 428 h 428"/>
              <a:gd name="T16" fmla="*/ 998 w 1412"/>
              <a:gd name="T17" fmla="*/ 428 h 428"/>
              <a:gd name="T18" fmla="*/ 942 w 1412"/>
              <a:gd name="T19" fmla="*/ 428 h 428"/>
              <a:gd name="T20" fmla="*/ 929 w 1412"/>
              <a:gd name="T21" fmla="*/ 428 h 428"/>
              <a:gd name="T22" fmla="*/ 737 w 1412"/>
              <a:gd name="T23" fmla="*/ 428 h 428"/>
              <a:gd name="T24" fmla="*/ 0 w 1412"/>
              <a:gd name="T25" fmla="*/ 428 h 428"/>
              <a:gd name="T26" fmla="*/ 0 w 1412"/>
              <a:gd name="T27" fmla="*/ 391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412" h="428">
                <a:moveTo>
                  <a:pt x="0" y="391"/>
                </a:moveTo>
                <a:cubicBezTo>
                  <a:pt x="697" y="391"/>
                  <a:pt x="697" y="391"/>
                  <a:pt x="697" y="391"/>
                </a:cubicBezTo>
                <a:cubicBezTo>
                  <a:pt x="715" y="391"/>
                  <a:pt x="744" y="381"/>
                  <a:pt x="756" y="365"/>
                </a:cubicBezTo>
                <a:cubicBezTo>
                  <a:pt x="986" y="67"/>
                  <a:pt x="986" y="67"/>
                  <a:pt x="986" y="67"/>
                </a:cubicBezTo>
                <a:cubicBezTo>
                  <a:pt x="1013" y="33"/>
                  <a:pt x="1042" y="0"/>
                  <a:pt x="1094" y="0"/>
                </a:cubicBezTo>
                <a:cubicBezTo>
                  <a:pt x="1412" y="0"/>
                  <a:pt x="1412" y="0"/>
                  <a:pt x="1412" y="0"/>
                </a:cubicBezTo>
                <a:cubicBezTo>
                  <a:pt x="1412" y="428"/>
                  <a:pt x="1412" y="428"/>
                  <a:pt x="1412" y="428"/>
                </a:cubicBezTo>
                <a:cubicBezTo>
                  <a:pt x="1050" y="428"/>
                  <a:pt x="1050" y="428"/>
                  <a:pt x="1050" y="428"/>
                </a:cubicBezTo>
                <a:cubicBezTo>
                  <a:pt x="1032" y="428"/>
                  <a:pt x="1032" y="428"/>
                  <a:pt x="998" y="428"/>
                </a:cubicBezTo>
                <a:cubicBezTo>
                  <a:pt x="942" y="428"/>
                  <a:pt x="942" y="428"/>
                  <a:pt x="942" y="428"/>
                </a:cubicBezTo>
                <a:cubicBezTo>
                  <a:pt x="929" y="428"/>
                  <a:pt x="929" y="428"/>
                  <a:pt x="929" y="428"/>
                </a:cubicBezTo>
                <a:cubicBezTo>
                  <a:pt x="737" y="428"/>
                  <a:pt x="737" y="428"/>
                  <a:pt x="737" y="428"/>
                </a:cubicBezTo>
                <a:cubicBezTo>
                  <a:pt x="0" y="428"/>
                  <a:pt x="0" y="428"/>
                  <a:pt x="0" y="428"/>
                </a:cubicBezTo>
                <a:lnTo>
                  <a:pt x="0" y="391"/>
                </a:lnTo>
                <a:close/>
              </a:path>
            </a:pathLst>
          </a:custGeom>
          <a:solidFill>
            <a:srgbClr val="74A492"/>
          </a:solidFill>
          <a:ln>
            <a:noFill/>
          </a:ln>
          <a:scene3d>
            <a:camera prst="orthographicFront"/>
            <a:lightRig rig="threePt" dir="t"/>
          </a:scene3d>
          <a:sp3d>
            <a:bevelT w="12700" h="6350" prst="angle"/>
          </a:sp3d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7" name="Freeform 730"/>
          <p:cNvSpPr/>
          <p:nvPr/>
        </p:nvSpPr>
        <p:spPr bwMode="auto">
          <a:xfrm flipV="1">
            <a:off x="4930312" y="3404734"/>
            <a:ext cx="3054969" cy="1677555"/>
          </a:xfrm>
          <a:custGeom>
            <a:avLst/>
            <a:gdLst>
              <a:gd name="T0" fmla="*/ 0 w 1412"/>
              <a:gd name="T1" fmla="*/ 766 h 766"/>
              <a:gd name="T2" fmla="*/ 0 w 1412"/>
              <a:gd name="T3" fmla="*/ 728 h 766"/>
              <a:gd name="T4" fmla="*/ 693 w 1412"/>
              <a:gd name="T5" fmla="*/ 728 h 766"/>
              <a:gd name="T6" fmla="*/ 753 w 1412"/>
              <a:gd name="T7" fmla="*/ 687 h 766"/>
              <a:gd name="T8" fmla="*/ 990 w 1412"/>
              <a:gd name="T9" fmla="*/ 87 h 766"/>
              <a:gd name="T10" fmla="*/ 1117 w 1412"/>
              <a:gd name="T11" fmla="*/ 0 h 766"/>
              <a:gd name="T12" fmla="*/ 1412 w 1412"/>
              <a:gd name="T13" fmla="*/ 0 h 766"/>
              <a:gd name="T14" fmla="*/ 1412 w 1412"/>
              <a:gd name="T15" fmla="*/ 359 h 766"/>
              <a:gd name="T16" fmla="*/ 1094 w 1412"/>
              <a:gd name="T17" fmla="*/ 359 h 766"/>
              <a:gd name="T18" fmla="*/ 986 w 1412"/>
              <a:gd name="T19" fmla="*/ 426 h 766"/>
              <a:gd name="T20" fmla="*/ 756 w 1412"/>
              <a:gd name="T21" fmla="*/ 739 h 766"/>
              <a:gd name="T22" fmla="*/ 698 w 1412"/>
              <a:gd name="T23" fmla="*/ 766 h 766"/>
              <a:gd name="T24" fmla="*/ 0 w 1412"/>
              <a:gd name="T25" fmla="*/ 766 h 7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12" h="766">
                <a:moveTo>
                  <a:pt x="0" y="766"/>
                </a:moveTo>
                <a:cubicBezTo>
                  <a:pt x="0" y="728"/>
                  <a:pt x="0" y="728"/>
                  <a:pt x="0" y="728"/>
                </a:cubicBezTo>
                <a:cubicBezTo>
                  <a:pt x="693" y="728"/>
                  <a:pt x="693" y="728"/>
                  <a:pt x="693" y="728"/>
                </a:cubicBezTo>
                <a:cubicBezTo>
                  <a:pt x="719" y="728"/>
                  <a:pt x="743" y="712"/>
                  <a:pt x="753" y="687"/>
                </a:cubicBezTo>
                <a:cubicBezTo>
                  <a:pt x="990" y="87"/>
                  <a:pt x="990" y="87"/>
                  <a:pt x="990" y="87"/>
                </a:cubicBezTo>
                <a:cubicBezTo>
                  <a:pt x="1011" y="38"/>
                  <a:pt x="1054" y="0"/>
                  <a:pt x="1117" y="0"/>
                </a:cubicBezTo>
                <a:cubicBezTo>
                  <a:pt x="1412" y="0"/>
                  <a:pt x="1412" y="0"/>
                  <a:pt x="1412" y="0"/>
                </a:cubicBezTo>
                <a:cubicBezTo>
                  <a:pt x="1412" y="359"/>
                  <a:pt x="1412" y="359"/>
                  <a:pt x="1412" y="359"/>
                </a:cubicBezTo>
                <a:cubicBezTo>
                  <a:pt x="1094" y="359"/>
                  <a:pt x="1094" y="359"/>
                  <a:pt x="1094" y="359"/>
                </a:cubicBezTo>
                <a:cubicBezTo>
                  <a:pt x="1043" y="359"/>
                  <a:pt x="1010" y="390"/>
                  <a:pt x="986" y="426"/>
                </a:cubicBezTo>
                <a:cubicBezTo>
                  <a:pt x="756" y="739"/>
                  <a:pt x="756" y="739"/>
                  <a:pt x="756" y="739"/>
                </a:cubicBezTo>
                <a:cubicBezTo>
                  <a:pt x="744" y="756"/>
                  <a:pt x="719" y="766"/>
                  <a:pt x="698" y="766"/>
                </a:cubicBezTo>
                <a:lnTo>
                  <a:pt x="0" y="766"/>
                </a:lnTo>
                <a:close/>
              </a:path>
            </a:pathLst>
          </a:custGeom>
          <a:solidFill>
            <a:srgbClr val="899AAF"/>
          </a:solidFill>
          <a:ln>
            <a:noFill/>
          </a:ln>
          <a:scene3d>
            <a:camera prst="orthographicFront"/>
            <a:lightRig rig="threePt" dir="t"/>
          </a:scene3d>
          <a:sp3d>
            <a:bevelT w="19050" h="6350" prst="angle"/>
          </a:sp3d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8" name="Freeform 734"/>
          <p:cNvSpPr/>
          <p:nvPr/>
        </p:nvSpPr>
        <p:spPr bwMode="auto">
          <a:xfrm flipV="1">
            <a:off x="4929249" y="3304124"/>
            <a:ext cx="3054969" cy="939874"/>
          </a:xfrm>
          <a:custGeom>
            <a:avLst/>
            <a:gdLst>
              <a:gd name="T0" fmla="*/ 0 w 1412"/>
              <a:gd name="T1" fmla="*/ 391 h 428"/>
              <a:gd name="T2" fmla="*/ 697 w 1412"/>
              <a:gd name="T3" fmla="*/ 391 h 428"/>
              <a:gd name="T4" fmla="*/ 756 w 1412"/>
              <a:gd name="T5" fmla="*/ 365 h 428"/>
              <a:gd name="T6" fmla="*/ 986 w 1412"/>
              <a:gd name="T7" fmla="*/ 67 h 428"/>
              <a:gd name="T8" fmla="*/ 1094 w 1412"/>
              <a:gd name="T9" fmla="*/ 0 h 428"/>
              <a:gd name="T10" fmla="*/ 1412 w 1412"/>
              <a:gd name="T11" fmla="*/ 0 h 428"/>
              <a:gd name="T12" fmla="*/ 1412 w 1412"/>
              <a:gd name="T13" fmla="*/ 428 h 428"/>
              <a:gd name="T14" fmla="*/ 1050 w 1412"/>
              <a:gd name="T15" fmla="*/ 428 h 428"/>
              <a:gd name="T16" fmla="*/ 998 w 1412"/>
              <a:gd name="T17" fmla="*/ 428 h 428"/>
              <a:gd name="T18" fmla="*/ 942 w 1412"/>
              <a:gd name="T19" fmla="*/ 428 h 428"/>
              <a:gd name="T20" fmla="*/ 929 w 1412"/>
              <a:gd name="T21" fmla="*/ 428 h 428"/>
              <a:gd name="T22" fmla="*/ 737 w 1412"/>
              <a:gd name="T23" fmla="*/ 428 h 428"/>
              <a:gd name="T24" fmla="*/ 0 w 1412"/>
              <a:gd name="T25" fmla="*/ 428 h 428"/>
              <a:gd name="T26" fmla="*/ 0 w 1412"/>
              <a:gd name="T27" fmla="*/ 391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412" h="428">
                <a:moveTo>
                  <a:pt x="0" y="391"/>
                </a:moveTo>
                <a:cubicBezTo>
                  <a:pt x="697" y="391"/>
                  <a:pt x="697" y="391"/>
                  <a:pt x="697" y="391"/>
                </a:cubicBezTo>
                <a:cubicBezTo>
                  <a:pt x="715" y="391"/>
                  <a:pt x="744" y="381"/>
                  <a:pt x="756" y="365"/>
                </a:cubicBezTo>
                <a:cubicBezTo>
                  <a:pt x="986" y="67"/>
                  <a:pt x="986" y="67"/>
                  <a:pt x="986" y="67"/>
                </a:cubicBezTo>
                <a:cubicBezTo>
                  <a:pt x="1013" y="33"/>
                  <a:pt x="1042" y="0"/>
                  <a:pt x="1094" y="0"/>
                </a:cubicBezTo>
                <a:cubicBezTo>
                  <a:pt x="1412" y="0"/>
                  <a:pt x="1412" y="0"/>
                  <a:pt x="1412" y="0"/>
                </a:cubicBezTo>
                <a:cubicBezTo>
                  <a:pt x="1412" y="428"/>
                  <a:pt x="1412" y="428"/>
                  <a:pt x="1412" y="428"/>
                </a:cubicBezTo>
                <a:cubicBezTo>
                  <a:pt x="1050" y="428"/>
                  <a:pt x="1050" y="428"/>
                  <a:pt x="1050" y="428"/>
                </a:cubicBezTo>
                <a:cubicBezTo>
                  <a:pt x="1032" y="428"/>
                  <a:pt x="1032" y="428"/>
                  <a:pt x="998" y="428"/>
                </a:cubicBezTo>
                <a:cubicBezTo>
                  <a:pt x="942" y="428"/>
                  <a:pt x="942" y="428"/>
                  <a:pt x="942" y="428"/>
                </a:cubicBezTo>
                <a:cubicBezTo>
                  <a:pt x="929" y="428"/>
                  <a:pt x="929" y="428"/>
                  <a:pt x="929" y="428"/>
                </a:cubicBezTo>
                <a:cubicBezTo>
                  <a:pt x="737" y="428"/>
                  <a:pt x="737" y="428"/>
                  <a:pt x="737" y="428"/>
                </a:cubicBezTo>
                <a:cubicBezTo>
                  <a:pt x="0" y="428"/>
                  <a:pt x="0" y="428"/>
                  <a:pt x="0" y="428"/>
                </a:cubicBezTo>
                <a:lnTo>
                  <a:pt x="0" y="391"/>
                </a:lnTo>
                <a:close/>
              </a:path>
            </a:pathLst>
          </a:custGeom>
          <a:gradFill>
            <a:gsLst>
              <a:gs pos="67000">
                <a:srgbClr val="E87071"/>
              </a:gs>
              <a:gs pos="71000">
                <a:srgbClr val="DE3232"/>
              </a:gs>
              <a:gs pos="55000">
                <a:srgbClr val="E87071"/>
              </a:gs>
              <a:gs pos="46000">
                <a:srgbClr val="E87071"/>
              </a:gs>
              <a:gs pos="51000">
                <a:srgbClr val="DE3232"/>
              </a:gs>
              <a:gs pos="0">
                <a:srgbClr val="E87071"/>
              </a:gs>
              <a:gs pos="81000">
                <a:srgbClr val="E87071"/>
              </a:gs>
              <a:gs pos="100000">
                <a:srgbClr val="E87071"/>
              </a:gs>
            </a:gsLst>
            <a:lin ang="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9050" h="6350" prst="angle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73" name="图片 172"/>
          <p:cNvPicPr>
            <a:picLocks noChangeAspect="1"/>
          </p:cNvPicPr>
          <p:nvPr/>
        </p:nvPicPr>
        <p:blipFill rotWithShape="1">
          <a:blip r:embed="rId6"/>
          <a:srcRect t="27860"/>
          <a:stretch>
            <a:fillRect/>
          </a:stretch>
        </p:blipFill>
        <p:spPr>
          <a:xfrm>
            <a:off x="1843527" y="3193368"/>
            <a:ext cx="1458533" cy="397793"/>
          </a:xfrm>
          <a:prstGeom prst="rect">
            <a:avLst/>
          </a:prstGeom>
        </p:spPr>
      </p:pic>
      <p:pic>
        <p:nvPicPr>
          <p:cNvPr id="174" name="图片 17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3468020">
            <a:off x="3949655" y="2936391"/>
            <a:ext cx="625645" cy="126307"/>
          </a:xfrm>
          <a:prstGeom prst="rect">
            <a:avLst/>
          </a:prstGeom>
        </p:spPr>
      </p:pic>
      <p:pic>
        <p:nvPicPr>
          <p:cNvPr id="175" name="图片 17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3267733" y="2647414"/>
            <a:ext cx="625645" cy="126307"/>
          </a:xfrm>
          <a:prstGeom prst="rect">
            <a:avLst/>
          </a:prstGeom>
        </p:spPr>
      </p:pic>
      <p:sp>
        <p:nvSpPr>
          <p:cNvPr id="176" name="矩形 1683"/>
          <p:cNvSpPr/>
          <p:nvPr/>
        </p:nvSpPr>
        <p:spPr>
          <a:xfrm rot="17157560">
            <a:off x="3256498" y="3959150"/>
            <a:ext cx="1233911" cy="263370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  <a:gd name="connsiteX0-41" fmla="*/ 0 w 673777"/>
              <a:gd name="connsiteY0-42" fmla="*/ 0 h 178273"/>
              <a:gd name="connsiteX1-43" fmla="*/ 673777 w 673777"/>
              <a:gd name="connsiteY1-44" fmla="*/ 49971 h 178273"/>
              <a:gd name="connsiteX2-45" fmla="*/ 631943 w 673777"/>
              <a:gd name="connsiteY2-46" fmla="*/ 151332 h 178273"/>
              <a:gd name="connsiteX3-47" fmla="*/ 12262 w 673777"/>
              <a:gd name="connsiteY3-48" fmla="*/ 178273 h 178273"/>
              <a:gd name="connsiteX4-49" fmla="*/ 0 w 673777"/>
              <a:gd name="connsiteY4-50" fmla="*/ 0 h 178273"/>
              <a:gd name="connsiteX0-51" fmla="*/ 0 w 733378"/>
              <a:gd name="connsiteY0-52" fmla="*/ 0 h 156705"/>
              <a:gd name="connsiteX1-53" fmla="*/ 733378 w 733378"/>
              <a:gd name="connsiteY1-54" fmla="*/ 28403 h 156705"/>
              <a:gd name="connsiteX2-55" fmla="*/ 691544 w 733378"/>
              <a:gd name="connsiteY2-56" fmla="*/ 129764 h 156705"/>
              <a:gd name="connsiteX3-57" fmla="*/ 71863 w 733378"/>
              <a:gd name="connsiteY3-58" fmla="*/ 156705 h 156705"/>
              <a:gd name="connsiteX4-59" fmla="*/ 0 w 733378"/>
              <a:gd name="connsiteY4-60" fmla="*/ 0 h 156705"/>
              <a:gd name="connsiteX0-61" fmla="*/ 0 w 733378"/>
              <a:gd name="connsiteY0-62" fmla="*/ 0 h 151671"/>
              <a:gd name="connsiteX1-63" fmla="*/ 733378 w 733378"/>
              <a:gd name="connsiteY1-64" fmla="*/ 28403 h 151671"/>
              <a:gd name="connsiteX2-65" fmla="*/ 691544 w 733378"/>
              <a:gd name="connsiteY2-66" fmla="*/ 129764 h 151671"/>
              <a:gd name="connsiteX3-67" fmla="*/ 31260 w 733378"/>
              <a:gd name="connsiteY3-68" fmla="*/ 151671 h 151671"/>
              <a:gd name="connsiteX4-69" fmla="*/ 0 w 733378"/>
              <a:gd name="connsiteY4-70" fmla="*/ 0 h 151671"/>
              <a:gd name="connsiteX0-71" fmla="*/ 0 w 806362"/>
              <a:gd name="connsiteY0-72" fmla="*/ 28478 h 123268"/>
              <a:gd name="connsiteX1-73" fmla="*/ 806362 w 806362"/>
              <a:gd name="connsiteY1-74" fmla="*/ 0 h 123268"/>
              <a:gd name="connsiteX2-75" fmla="*/ 764528 w 806362"/>
              <a:gd name="connsiteY2-76" fmla="*/ 101361 h 123268"/>
              <a:gd name="connsiteX3-77" fmla="*/ 104244 w 806362"/>
              <a:gd name="connsiteY3-78" fmla="*/ 123268 h 123268"/>
              <a:gd name="connsiteX4-79" fmla="*/ 0 w 806362"/>
              <a:gd name="connsiteY4-80" fmla="*/ 28478 h 123268"/>
              <a:gd name="connsiteX0-81" fmla="*/ 0 w 806362"/>
              <a:gd name="connsiteY0-82" fmla="*/ 28478 h 123268"/>
              <a:gd name="connsiteX1-83" fmla="*/ 806362 w 806362"/>
              <a:gd name="connsiteY1-84" fmla="*/ 0 h 123268"/>
              <a:gd name="connsiteX2-85" fmla="*/ 773592 w 806362"/>
              <a:gd name="connsiteY2-86" fmla="*/ 74303 h 123268"/>
              <a:gd name="connsiteX3-87" fmla="*/ 104244 w 806362"/>
              <a:gd name="connsiteY3-88" fmla="*/ 123268 h 123268"/>
              <a:gd name="connsiteX4-89" fmla="*/ 0 w 806362"/>
              <a:gd name="connsiteY4-90" fmla="*/ 28478 h 123268"/>
              <a:gd name="connsiteX0-91" fmla="*/ 0 w 806362"/>
              <a:gd name="connsiteY0-92" fmla="*/ 28478 h 115936"/>
              <a:gd name="connsiteX1-93" fmla="*/ 806362 w 806362"/>
              <a:gd name="connsiteY1-94" fmla="*/ 0 h 115936"/>
              <a:gd name="connsiteX2-95" fmla="*/ 773592 w 806362"/>
              <a:gd name="connsiteY2-96" fmla="*/ 74303 h 115936"/>
              <a:gd name="connsiteX3-97" fmla="*/ 82646 w 806362"/>
              <a:gd name="connsiteY3-98" fmla="*/ 115936 h 115936"/>
              <a:gd name="connsiteX4-99" fmla="*/ 0 w 806362"/>
              <a:gd name="connsiteY4-100" fmla="*/ 28478 h 115936"/>
              <a:gd name="connsiteX0-101" fmla="*/ 0 w 756601"/>
              <a:gd name="connsiteY0-102" fmla="*/ 38371 h 115936"/>
              <a:gd name="connsiteX1-103" fmla="*/ 756601 w 756601"/>
              <a:gd name="connsiteY1-104" fmla="*/ 0 h 115936"/>
              <a:gd name="connsiteX2-105" fmla="*/ 723831 w 756601"/>
              <a:gd name="connsiteY2-106" fmla="*/ 74303 h 115936"/>
              <a:gd name="connsiteX3-107" fmla="*/ 32885 w 756601"/>
              <a:gd name="connsiteY3-108" fmla="*/ 115936 h 115936"/>
              <a:gd name="connsiteX4-109" fmla="*/ 0 w 756601"/>
              <a:gd name="connsiteY4-110" fmla="*/ 38371 h 115936"/>
              <a:gd name="connsiteX0-111" fmla="*/ 0 w 748644"/>
              <a:gd name="connsiteY0-112" fmla="*/ 77622 h 115936"/>
              <a:gd name="connsiteX1-113" fmla="*/ 748644 w 748644"/>
              <a:gd name="connsiteY1-114" fmla="*/ 0 h 115936"/>
              <a:gd name="connsiteX2-115" fmla="*/ 715874 w 748644"/>
              <a:gd name="connsiteY2-116" fmla="*/ 74303 h 115936"/>
              <a:gd name="connsiteX3-117" fmla="*/ 24928 w 748644"/>
              <a:gd name="connsiteY3-118" fmla="*/ 115936 h 115936"/>
              <a:gd name="connsiteX4-119" fmla="*/ 0 w 748644"/>
              <a:gd name="connsiteY4-120" fmla="*/ 77622 h 115936"/>
              <a:gd name="connsiteX0-121" fmla="*/ 0 w 753142"/>
              <a:gd name="connsiteY0-122" fmla="*/ 51210 h 115936"/>
              <a:gd name="connsiteX1-123" fmla="*/ 753142 w 753142"/>
              <a:gd name="connsiteY1-124" fmla="*/ 0 h 115936"/>
              <a:gd name="connsiteX2-125" fmla="*/ 720372 w 753142"/>
              <a:gd name="connsiteY2-126" fmla="*/ 74303 h 115936"/>
              <a:gd name="connsiteX3-127" fmla="*/ 29426 w 753142"/>
              <a:gd name="connsiteY3-128" fmla="*/ 115936 h 115936"/>
              <a:gd name="connsiteX4-129" fmla="*/ 0 w 753142"/>
              <a:gd name="connsiteY4-130" fmla="*/ 51210 h 115936"/>
              <a:gd name="connsiteX0-131" fmla="*/ 0 w 753486"/>
              <a:gd name="connsiteY0-132" fmla="*/ 59648 h 115936"/>
              <a:gd name="connsiteX1-133" fmla="*/ 753486 w 753486"/>
              <a:gd name="connsiteY1-134" fmla="*/ 0 h 115936"/>
              <a:gd name="connsiteX2-135" fmla="*/ 720716 w 753486"/>
              <a:gd name="connsiteY2-136" fmla="*/ 74303 h 115936"/>
              <a:gd name="connsiteX3-137" fmla="*/ 29770 w 753486"/>
              <a:gd name="connsiteY3-138" fmla="*/ 115936 h 115936"/>
              <a:gd name="connsiteX4-139" fmla="*/ 0 w 753486"/>
              <a:gd name="connsiteY4-140" fmla="*/ 59648 h 115936"/>
              <a:gd name="connsiteX0-141" fmla="*/ 0 w 728699"/>
              <a:gd name="connsiteY0-142" fmla="*/ 86785 h 143073"/>
              <a:gd name="connsiteX1-143" fmla="*/ 714779 w 728699"/>
              <a:gd name="connsiteY1-144" fmla="*/ 0 h 143073"/>
              <a:gd name="connsiteX2-145" fmla="*/ 720716 w 728699"/>
              <a:gd name="connsiteY2-146" fmla="*/ 101440 h 143073"/>
              <a:gd name="connsiteX3-147" fmla="*/ 29770 w 728699"/>
              <a:gd name="connsiteY3-148" fmla="*/ 143073 h 143073"/>
              <a:gd name="connsiteX4-149" fmla="*/ 0 w 728699"/>
              <a:gd name="connsiteY4-150" fmla="*/ 86785 h 143073"/>
              <a:gd name="connsiteX0-151" fmla="*/ 0 w 700363"/>
              <a:gd name="connsiteY0-152" fmla="*/ 94848 h 143073"/>
              <a:gd name="connsiteX1-153" fmla="*/ 686443 w 700363"/>
              <a:gd name="connsiteY1-154" fmla="*/ 0 h 143073"/>
              <a:gd name="connsiteX2-155" fmla="*/ 692380 w 700363"/>
              <a:gd name="connsiteY2-156" fmla="*/ 101440 h 143073"/>
              <a:gd name="connsiteX3-157" fmla="*/ 1434 w 700363"/>
              <a:gd name="connsiteY3-158" fmla="*/ 143073 h 143073"/>
              <a:gd name="connsiteX4-159" fmla="*/ 0 w 700363"/>
              <a:gd name="connsiteY4-160" fmla="*/ 94848 h 143073"/>
              <a:gd name="connsiteX0-161" fmla="*/ 0 w 702094"/>
              <a:gd name="connsiteY0-162" fmla="*/ 78707 h 143073"/>
              <a:gd name="connsiteX1-163" fmla="*/ 688174 w 702094"/>
              <a:gd name="connsiteY1-164" fmla="*/ 0 h 143073"/>
              <a:gd name="connsiteX2-165" fmla="*/ 694111 w 702094"/>
              <a:gd name="connsiteY2-166" fmla="*/ 101440 h 143073"/>
              <a:gd name="connsiteX3-167" fmla="*/ 3165 w 702094"/>
              <a:gd name="connsiteY3-168" fmla="*/ 143073 h 143073"/>
              <a:gd name="connsiteX4-169" fmla="*/ 0 w 702094"/>
              <a:gd name="connsiteY4-170" fmla="*/ 78707 h 143073"/>
              <a:gd name="connsiteX0-171" fmla="*/ 0 w 705544"/>
              <a:gd name="connsiteY0-172" fmla="*/ 104755 h 143073"/>
              <a:gd name="connsiteX1-173" fmla="*/ 691624 w 705544"/>
              <a:gd name="connsiteY1-174" fmla="*/ 0 h 143073"/>
              <a:gd name="connsiteX2-175" fmla="*/ 697561 w 705544"/>
              <a:gd name="connsiteY2-176" fmla="*/ 101440 h 143073"/>
              <a:gd name="connsiteX3-177" fmla="*/ 6615 w 705544"/>
              <a:gd name="connsiteY3-178" fmla="*/ 143073 h 143073"/>
              <a:gd name="connsiteX4-179" fmla="*/ 0 w 705544"/>
              <a:gd name="connsiteY4-180" fmla="*/ 104755 h 143073"/>
              <a:gd name="connsiteX0-181" fmla="*/ 0 w 702497"/>
              <a:gd name="connsiteY0-182" fmla="*/ 121991 h 160309"/>
              <a:gd name="connsiteX1-183" fmla="*/ 666050 w 702497"/>
              <a:gd name="connsiteY1-184" fmla="*/ 0 h 160309"/>
              <a:gd name="connsiteX2-185" fmla="*/ 697561 w 702497"/>
              <a:gd name="connsiteY2-186" fmla="*/ 118676 h 160309"/>
              <a:gd name="connsiteX3-187" fmla="*/ 6615 w 702497"/>
              <a:gd name="connsiteY3-188" fmla="*/ 160309 h 160309"/>
              <a:gd name="connsiteX4-189" fmla="*/ 0 w 702497"/>
              <a:gd name="connsiteY4-190" fmla="*/ 121991 h 160309"/>
              <a:gd name="connsiteX0-191" fmla="*/ 0 w 700427"/>
              <a:gd name="connsiteY0-192" fmla="*/ 110251 h 160309"/>
              <a:gd name="connsiteX1-193" fmla="*/ 663980 w 700427"/>
              <a:gd name="connsiteY1-194" fmla="*/ 0 h 160309"/>
              <a:gd name="connsiteX2-195" fmla="*/ 695491 w 700427"/>
              <a:gd name="connsiteY2-196" fmla="*/ 118676 h 160309"/>
              <a:gd name="connsiteX3-197" fmla="*/ 4545 w 700427"/>
              <a:gd name="connsiteY3-198" fmla="*/ 160309 h 160309"/>
              <a:gd name="connsiteX4-199" fmla="*/ 0 w 700427"/>
              <a:gd name="connsiteY4-200" fmla="*/ 110251 h 16030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00427" h="160309">
                <a:moveTo>
                  <a:pt x="0" y="110251"/>
                </a:moveTo>
                <a:lnTo>
                  <a:pt x="663980" y="0"/>
                </a:lnTo>
                <a:cubicBezTo>
                  <a:pt x="663997" y="31576"/>
                  <a:pt x="716427" y="80416"/>
                  <a:pt x="695491" y="118676"/>
                </a:cubicBezTo>
                <a:lnTo>
                  <a:pt x="4545" y="160309"/>
                </a:lnTo>
                <a:lnTo>
                  <a:pt x="0" y="1102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457200" dist="546100" dir="114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矩形 1683"/>
          <p:cNvSpPr/>
          <p:nvPr/>
        </p:nvSpPr>
        <p:spPr>
          <a:xfrm rot="17157560">
            <a:off x="3316054" y="3954758"/>
            <a:ext cx="1420533" cy="190471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  <a:gd name="connsiteX0-41" fmla="*/ 0 w 673777"/>
              <a:gd name="connsiteY0-42" fmla="*/ 0 h 178273"/>
              <a:gd name="connsiteX1-43" fmla="*/ 673777 w 673777"/>
              <a:gd name="connsiteY1-44" fmla="*/ 49971 h 178273"/>
              <a:gd name="connsiteX2-45" fmla="*/ 631943 w 673777"/>
              <a:gd name="connsiteY2-46" fmla="*/ 151332 h 178273"/>
              <a:gd name="connsiteX3-47" fmla="*/ 12262 w 673777"/>
              <a:gd name="connsiteY3-48" fmla="*/ 178273 h 178273"/>
              <a:gd name="connsiteX4-49" fmla="*/ 0 w 673777"/>
              <a:gd name="connsiteY4-50" fmla="*/ 0 h 178273"/>
              <a:gd name="connsiteX0-51" fmla="*/ 0 w 733378"/>
              <a:gd name="connsiteY0-52" fmla="*/ 0 h 156705"/>
              <a:gd name="connsiteX1-53" fmla="*/ 733378 w 733378"/>
              <a:gd name="connsiteY1-54" fmla="*/ 28403 h 156705"/>
              <a:gd name="connsiteX2-55" fmla="*/ 691544 w 733378"/>
              <a:gd name="connsiteY2-56" fmla="*/ 129764 h 156705"/>
              <a:gd name="connsiteX3-57" fmla="*/ 71863 w 733378"/>
              <a:gd name="connsiteY3-58" fmla="*/ 156705 h 156705"/>
              <a:gd name="connsiteX4-59" fmla="*/ 0 w 733378"/>
              <a:gd name="connsiteY4-60" fmla="*/ 0 h 156705"/>
              <a:gd name="connsiteX0-61" fmla="*/ 0 w 733378"/>
              <a:gd name="connsiteY0-62" fmla="*/ 0 h 151671"/>
              <a:gd name="connsiteX1-63" fmla="*/ 733378 w 733378"/>
              <a:gd name="connsiteY1-64" fmla="*/ 28403 h 151671"/>
              <a:gd name="connsiteX2-65" fmla="*/ 691544 w 733378"/>
              <a:gd name="connsiteY2-66" fmla="*/ 129764 h 151671"/>
              <a:gd name="connsiteX3-67" fmla="*/ 31260 w 733378"/>
              <a:gd name="connsiteY3-68" fmla="*/ 151671 h 151671"/>
              <a:gd name="connsiteX4-69" fmla="*/ 0 w 733378"/>
              <a:gd name="connsiteY4-70" fmla="*/ 0 h 151671"/>
              <a:gd name="connsiteX0-71" fmla="*/ 0 w 806362"/>
              <a:gd name="connsiteY0-72" fmla="*/ 28478 h 123268"/>
              <a:gd name="connsiteX1-73" fmla="*/ 806362 w 806362"/>
              <a:gd name="connsiteY1-74" fmla="*/ 0 h 123268"/>
              <a:gd name="connsiteX2-75" fmla="*/ 764528 w 806362"/>
              <a:gd name="connsiteY2-76" fmla="*/ 101361 h 123268"/>
              <a:gd name="connsiteX3-77" fmla="*/ 104244 w 806362"/>
              <a:gd name="connsiteY3-78" fmla="*/ 123268 h 123268"/>
              <a:gd name="connsiteX4-79" fmla="*/ 0 w 806362"/>
              <a:gd name="connsiteY4-80" fmla="*/ 28478 h 123268"/>
              <a:gd name="connsiteX0-81" fmla="*/ 0 w 806362"/>
              <a:gd name="connsiteY0-82" fmla="*/ 28478 h 123268"/>
              <a:gd name="connsiteX1-83" fmla="*/ 806362 w 806362"/>
              <a:gd name="connsiteY1-84" fmla="*/ 0 h 123268"/>
              <a:gd name="connsiteX2-85" fmla="*/ 773592 w 806362"/>
              <a:gd name="connsiteY2-86" fmla="*/ 74303 h 123268"/>
              <a:gd name="connsiteX3-87" fmla="*/ 104244 w 806362"/>
              <a:gd name="connsiteY3-88" fmla="*/ 123268 h 123268"/>
              <a:gd name="connsiteX4-89" fmla="*/ 0 w 806362"/>
              <a:gd name="connsiteY4-90" fmla="*/ 28478 h 123268"/>
              <a:gd name="connsiteX0-91" fmla="*/ 0 w 806362"/>
              <a:gd name="connsiteY0-92" fmla="*/ 28478 h 115936"/>
              <a:gd name="connsiteX1-93" fmla="*/ 806362 w 806362"/>
              <a:gd name="connsiteY1-94" fmla="*/ 0 h 115936"/>
              <a:gd name="connsiteX2-95" fmla="*/ 773592 w 806362"/>
              <a:gd name="connsiteY2-96" fmla="*/ 74303 h 115936"/>
              <a:gd name="connsiteX3-97" fmla="*/ 82646 w 806362"/>
              <a:gd name="connsiteY3-98" fmla="*/ 115936 h 115936"/>
              <a:gd name="connsiteX4-99" fmla="*/ 0 w 806362"/>
              <a:gd name="connsiteY4-100" fmla="*/ 28478 h 11593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06362" h="115936">
                <a:moveTo>
                  <a:pt x="0" y="28478"/>
                </a:moveTo>
                <a:lnTo>
                  <a:pt x="806362" y="0"/>
                </a:lnTo>
                <a:cubicBezTo>
                  <a:pt x="806379" y="31576"/>
                  <a:pt x="794528" y="36043"/>
                  <a:pt x="773592" y="74303"/>
                </a:cubicBezTo>
                <a:lnTo>
                  <a:pt x="82646" y="115936"/>
                </a:lnTo>
                <a:lnTo>
                  <a:pt x="0" y="2847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457200" dist="4699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Freeform 706"/>
          <p:cNvSpPr/>
          <p:nvPr/>
        </p:nvSpPr>
        <p:spPr bwMode="auto">
          <a:xfrm>
            <a:off x="3074778" y="3167663"/>
            <a:ext cx="1310839" cy="2121640"/>
          </a:xfrm>
          <a:custGeom>
            <a:avLst/>
            <a:gdLst>
              <a:gd name="T0" fmla="*/ 324 w 606"/>
              <a:gd name="T1" fmla="*/ 18 h 970"/>
              <a:gd name="T2" fmla="*/ 278 w 606"/>
              <a:gd name="T3" fmla="*/ 121 h 970"/>
              <a:gd name="T4" fmla="*/ 147 w 606"/>
              <a:gd name="T5" fmla="*/ 33 h 970"/>
              <a:gd name="T6" fmla="*/ 37 w 606"/>
              <a:gd name="T7" fmla="*/ 43 h 970"/>
              <a:gd name="T8" fmla="*/ 36 w 606"/>
              <a:gd name="T9" fmla="*/ 45 h 970"/>
              <a:gd name="T10" fmla="*/ 31 w 606"/>
              <a:gd name="T11" fmla="*/ 166 h 970"/>
              <a:gd name="T12" fmla="*/ 198 w 606"/>
              <a:gd name="T13" fmla="*/ 311 h 970"/>
              <a:gd name="T14" fmla="*/ 131 w 606"/>
              <a:gd name="T15" fmla="*/ 571 h 970"/>
              <a:gd name="T16" fmla="*/ 175 w 606"/>
              <a:gd name="T17" fmla="*/ 781 h 970"/>
              <a:gd name="T18" fmla="*/ 294 w 606"/>
              <a:gd name="T19" fmla="*/ 970 h 970"/>
              <a:gd name="T20" fmla="*/ 545 w 606"/>
              <a:gd name="T21" fmla="*/ 809 h 970"/>
              <a:gd name="T22" fmla="*/ 514 w 606"/>
              <a:gd name="T23" fmla="*/ 680 h 970"/>
              <a:gd name="T24" fmla="*/ 523 w 606"/>
              <a:gd name="T25" fmla="*/ 571 h 970"/>
              <a:gd name="T26" fmla="*/ 597 w 606"/>
              <a:gd name="T27" fmla="*/ 146 h 970"/>
              <a:gd name="T28" fmla="*/ 566 w 606"/>
              <a:gd name="T29" fmla="*/ 0 h 970"/>
              <a:gd name="T30" fmla="*/ 324 w 606"/>
              <a:gd name="T31" fmla="*/ 18 h 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06" h="970">
                <a:moveTo>
                  <a:pt x="324" y="18"/>
                </a:moveTo>
                <a:cubicBezTo>
                  <a:pt x="278" y="121"/>
                  <a:pt x="278" y="121"/>
                  <a:pt x="278" y="121"/>
                </a:cubicBezTo>
                <a:cubicBezTo>
                  <a:pt x="147" y="33"/>
                  <a:pt x="147" y="33"/>
                  <a:pt x="147" y="33"/>
                </a:cubicBezTo>
                <a:cubicBezTo>
                  <a:pt x="113" y="11"/>
                  <a:pt x="67" y="15"/>
                  <a:pt x="37" y="43"/>
                </a:cubicBezTo>
                <a:cubicBezTo>
                  <a:pt x="36" y="45"/>
                  <a:pt x="36" y="45"/>
                  <a:pt x="36" y="45"/>
                </a:cubicBezTo>
                <a:cubicBezTo>
                  <a:pt x="2" y="77"/>
                  <a:pt x="0" y="131"/>
                  <a:pt x="31" y="166"/>
                </a:cubicBezTo>
                <a:cubicBezTo>
                  <a:pt x="198" y="311"/>
                  <a:pt x="198" y="311"/>
                  <a:pt x="198" y="311"/>
                </a:cubicBezTo>
                <a:cubicBezTo>
                  <a:pt x="131" y="571"/>
                  <a:pt x="131" y="571"/>
                  <a:pt x="131" y="571"/>
                </a:cubicBezTo>
                <a:cubicBezTo>
                  <a:pt x="119" y="635"/>
                  <a:pt x="139" y="726"/>
                  <a:pt x="175" y="781"/>
                </a:cubicBezTo>
                <a:cubicBezTo>
                  <a:pt x="294" y="970"/>
                  <a:pt x="294" y="970"/>
                  <a:pt x="294" y="970"/>
                </a:cubicBezTo>
                <a:cubicBezTo>
                  <a:pt x="545" y="809"/>
                  <a:pt x="545" y="809"/>
                  <a:pt x="545" y="809"/>
                </a:cubicBezTo>
                <a:cubicBezTo>
                  <a:pt x="514" y="680"/>
                  <a:pt x="514" y="680"/>
                  <a:pt x="514" y="680"/>
                </a:cubicBezTo>
                <a:cubicBezTo>
                  <a:pt x="497" y="649"/>
                  <a:pt x="519" y="606"/>
                  <a:pt x="523" y="571"/>
                </a:cubicBezTo>
                <a:cubicBezTo>
                  <a:pt x="597" y="146"/>
                  <a:pt x="597" y="146"/>
                  <a:pt x="597" y="146"/>
                </a:cubicBezTo>
                <a:cubicBezTo>
                  <a:pt x="606" y="95"/>
                  <a:pt x="594" y="42"/>
                  <a:pt x="566" y="0"/>
                </a:cubicBezTo>
                <a:cubicBezTo>
                  <a:pt x="324" y="18"/>
                  <a:pt x="324" y="18"/>
                  <a:pt x="324" y="18"/>
                </a:cubicBezTo>
              </a:path>
            </a:pathLst>
          </a:custGeom>
          <a:solidFill>
            <a:srgbClr val="DBB5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9" name="Freeform 707"/>
          <p:cNvSpPr/>
          <p:nvPr/>
        </p:nvSpPr>
        <p:spPr bwMode="auto">
          <a:xfrm>
            <a:off x="2698164" y="3006094"/>
            <a:ext cx="702954" cy="535488"/>
          </a:xfrm>
          <a:custGeom>
            <a:avLst/>
            <a:gdLst>
              <a:gd name="T0" fmla="*/ 17 w 325"/>
              <a:gd name="T1" fmla="*/ 199 h 245"/>
              <a:gd name="T2" fmla="*/ 17 w 325"/>
              <a:gd name="T3" fmla="*/ 198 h 245"/>
              <a:gd name="T4" fmla="*/ 47 w 325"/>
              <a:gd name="T5" fmla="*/ 108 h 245"/>
              <a:gd name="T6" fmla="*/ 265 w 325"/>
              <a:gd name="T7" fmla="*/ 0 h 245"/>
              <a:gd name="T8" fmla="*/ 325 w 325"/>
              <a:gd name="T9" fmla="*/ 121 h 245"/>
              <a:gd name="T10" fmla="*/ 107 w 325"/>
              <a:gd name="T11" fmla="*/ 229 h 245"/>
              <a:gd name="T12" fmla="*/ 17 w 325"/>
              <a:gd name="T13" fmla="*/ 199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5" h="245">
                <a:moveTo>
                  <a:pt x="17" y="199"/>
                </a:moveTo>
                <a:cubicBezTo>
                  <a:pt x="17" y="198"/>
                  <a:pt x="17" y="198"/>
                  <a:pt x="17" y="198"/>
                </a:cubicBezTo>
                <a:cubicBezTo>
                  <a:pt x="0" y="165"/>
                  <a:pt x="14" y="125"/>
                  <a:pt x="47" y="108"/>
                </a:cubicBezTo>
                <a:cubicBezTo>
                  <a:pt x="265" y="0"/>
                  <a:pt x="265" y="0"/>
                  <a:pt x="265" y="0"/>
                </a:cubicBezTo>
                <a:cubicBezTo>
                  <a:pt x="325" y="121"/>
                  <a:pt x="325" y="121"/>
                  <a:pt x="325" y="121"/>
                </a:cubicBezTo>
                <a:cubicBezTo>
                  <a:pt x="107" y="229"/>
                  <a:pt x="107" y="229"/>
                  <a:pt x="107" y="229"/>
                </a:cubicBezTo>
                <a:cubicBezTo>
                  <a:pt x="74" y="245"/>
                  <a:pt x="34" y="232"/>
                  <a:pt x="17" y="199"/>
                </a:cubicBezTo>
                <a:close/>
              </a:path>
            </a:pathLst>
          </a:custGeom>
          <a:solidFill>
            <a:srgbClr val="F8D5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0" name="Freeform 708"/>
          <p:cNvSpPr/>
          <p:nvPr/>
        </p:nvSpPr>
        <p:spPr bwMode="auto">
          <a:xfrm>
            <a:off x="2840766" y="3268298"/>
            <a:ext cx="705696" cy="520716"/>
          </a:xfrm>
          <a:custGeom>
            <a:avLst/>
            <a:gdLst>
              <a:gd name="T0" fmla="*/ 16 w 326"/>
              <a:gd name="T1" fmla="*/ 189 h 238"/>
              <a:gd name="T2" fmla="*/ 15 w 326"/>
              <a:gd name="T3" fmla="*/ 188 h 238"/>
              <a:gd name="T4" fmla="*/ 49 w 326"/>
              <a:gd name="T5" fmla="*/ 100 h 238"/>
              <a:gd name="T6" fmla="*/ 270 w 326"/>
              <a:gd name="T7" fmla="*/ 0 h 238"/>
              <a:gd name="T8" fmla="*/ 326 w 326"/>
              <a:gd name="T9" fmla="*/ 123 h 238"/>
              <a:gd name="T10" fmla="*/ 104 w 326"/>
              <a:gd name="T11" fmla="*/ 223 h 238"/>
              <a:gd name="T12" fmla="*/ 16 w 326"/>
              <a:gd name="T13" fmla="*/ 189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6" h="238">
                <a:moveTo>
                  <a:pt x="16" y="189"/>
                </a:moveTo>
                <a:cubicBezTo>
                  <a:pt x="15" y="188"/>
                  <a:pt x="15" y="188"/>
                  <a:pt x="15" y="188"/>
                </a:cubicBezTo>
                <a:cubicBezTo>
                  <a:pt x="0" y="155"/>
                  <a:pt x="15" y="115"/>
                  <a:pt x="49" y="100"/>
                </a:cubicBezTo>
                <a:cubicBezTo>
                  <a:pt x="270" y="0"/>
                  <a:pt x="270" y="0"/>
                  <a:pt x="270" y="0"/>
                </a:cubicBezTo>
                <a:cubicBezTo>
                  <a:pt x="326" y="123"/>
                  <a:pt x="326" y="123"/>
                  <a:pt x="326" y="123"/>
                </a:cubicBezTo>
                <a:cubicBezTo>
                  <a:pt x="104" y="223"/>
                  <a:pt x="104" y="223"/>
                  <a:pt x="104" y="223"/>
                </a:cubicBezTo>
                <a:cubicBezTo>
                  <a:pt x="70" y="238"/>
                  <a:pt x="31" y="223"/>
                  <a:pt x="16" y="189"/>
                </a:cubicBezTo>
              </a:path>
            </a:pathLst>
          </a:custGeom>
          <a:solidFill>
            <a:srgbClr val="F8D5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1" name="Freeform 709"/>
          <p:cNvSpPr/>
          <p:nvPr/>
        </p:nvSpPr>
        <p:spPr bwMode="auto">
          <a:xfrm>
            <a:off x="3061981" y="3483417"/>
            <a:ext cx="704783" cy="519793"/>
          </a:xfrm>
          <a:custGeom>
            <a:avLst/>
            <a:gdLst>
              <a:gd name="T0" fmla="*/ 16 w 326"/>
              <a:gd name="T1" fmla="*/ 189 h 238"/>
              <a:gd name="T2" fmla="*/ 15 w 326"/>
              <a:gd name="T3" fmla="*/ 188 h 238"/>
              <a:gd name="T4" fmla="*/ 49 w 326"/>
              <a:gd name="T5" fmla="*/ 100 h 238"/>
              <a:gd name="T6" fmla="*/ 271 w 326"/>
              <a:gd name="T7" fmla="*/ 0 h 238"/>
              <a:gd name="T8" fmla="*/ 326 w 326"/>
              <a:gd name="T9" fmla="*/ 123 h 238"/>
              <a:gd name="T10" fmla="*/ 104 w 326"/>
              <a:gd name="T11" fmla="*/ 223 h 238"/>
              <a:gd name="T12" fmla="*/ 16 w 326"/>
              <a:gd name="T13" fmla="*/ 189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6" h="238">
                <a:moveTo>
                  <a:pt x="16" y="189"/>
                </a:moveTo>
                <a:cubicBezTo>
                  <a:pt x="15" y="188"/>
                  <a:pt x="15" y="188"/>
                  <a:pt x="15" y="188"/>
                </a:cubicBezTo>
                <a:cubicBezTo>
                  <a:pt x="0" y="154"/>
                  <a:pt x="15" y="115"/>
                  <a:pt x="49" y="100"/>
                </a:cubicBezTo>
                <a:cubicBezTo>
                  <a:pt x="271" y="0"/>
                  <a:pt x="271" y="0"/>
                  <a:pt x="271" y="0"/>
                </a:cubicBezTo>
                <a:cubicBezTo>
                  <a:pt x="326" y="123"/>
                  <a:pt x="326" y="123"/>
                  <a:pt x="326" y="123"/>
                </a:cubicBezTo>
                <a:cubicBezTo>
                  <a:pt x="104" y="223"/>
                  <a:pt x="104" y="223"/>
                  <a:pt x="104" y="223"/>
                </a:cubicBezTo>
                <a:cubicBezTo>
                  <a:pt x="71" y="238"/>
                  <a:pt x="31" y="223"/>
                  <a:pt x="16" y="189"/>
                </a:cubicBezTo>
              </a:path>
            </a:pathLst>
          </a:custGeom>
          <a:solidFill>
            <a:srgbClr val="F8D5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2" name="Freeform 710"/>
          <p:cNvSpPr/>
          <p:nvPr/>
        </p:nvSpPr>
        <p:spPr bwMode="auto">
          <a:xfrm>
            <a:off x="3083006" y="3694842"/>
            <a:ext cx="683757" cy="308367"/>
          </a:xfrm>
          <a:custGeom>
            <a:avLst/>
            <a:gdLst>
              <a:gd name="T0" fmla="*/ 305 w 316"/>
              <a:gd name="T1" fmla="*/ 0 h 141"/>
              <a:gd name="T2" fmla="*/ 85 w 316"/>
              <a:gd name="T3" fmla="*/ 99 h 141"/>
              <a:gd name="T4" fmla="*/ 0 w 316"/>
              <a:gd name="T5" fmla="*/ 71 h 141"/>
              <a:gd name="T6" fmla="*/ 5 w 316"/>
              <a:gd name="T7" fmla="*/ 91 h 141"/>
              <a:gd name="T8" fmla="*/ 6 w 316"/>
              <a:gd name="T9" fmla="*/ 92 h 141"/>
              <a:gd name="T10" fmla="*/ 94 w 316"/>
              <a:gd name="T11" fmla="*/ 126 h 141"/>
              <a:gd name="T12" fmla="*/ 316 w 316"/>
              <a:gd name="T13" fmla="*/ 26 h 141"/>
              <a:gd name="T14" fmla="*/ 305 w 316"/>
              <a:gd name="T15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6" h="141">
                <a:moveTo>
                  <a:pt x="305" y="0"/>
                </a:moveTo>
                <a:cubicBezTo>
                  <a:pt x="85" y="99"/>
                  <a:pt x="85" y="99"/>
                  <a:pt x="85" y="99"/>
                </a:cubicBezTo>
                <a:cubicBezTo>
                  <a:pt x="54" y="113"/>
                  <a:pt x="17" y="101"/>
                  <a:pt x="0" y="71"/>
                </a:cubicBezTo>
                <a:cubicBezTo>
                  <a:pt x="1" y="78"/>
                  <a:pt x="3" y="85"/>
                  <a:pt x="5" y="91"/>
                </a:cubicBezTo>
                <a:cubicBezTo>
                  <a:pt x="6" y="92"/>
                  <a:pt x="6" y="92"/>
                  <a:pt x="6" y="92"/>
                </a:cubicBezTo>
                <a:cubicBezTo>
                  <a:pt x="21" y="126"/>
                  <a:pt x="61" y="141"/>
                  <a:pt x="94" y="126"/>
                </a:cubicBezTo>
                <a:cubicBezTo>
                  <a:pt x="316" y="26"/>
                  <a:pt x="316" y="26"/>
                  <a:pt x="316" y="26"/>
                </a:cubicBezTo>
                <a:cubicBezTo>
                  <a:pt x="305" y="0"/>
                  <a:pt x="305" y="0"/>
                  <a:pt x="305" y="0"/>
                </a:cubicBezTo>
              </a:path>
            </a:pathLst>
          </a:custGeom>
          <a:solidFill>
            <a:srgbClr val="ECC0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3" name="Freeform 711"/>
          <p:cNvSpPr/>
          <p:nvPr/>
        </p:nvSpPr>
        <p:spPr bwMode="auto">
          <a:xfrm>
            <a:off x="2862704" y="3480647"/>
            <a:ext cx="683757" cy="308367"/>
          </a:xfrm>
          <a:custGeom>
            <a:avLst/>
            <a:gdLst>
              <a:gd name="T0" fmla="*/ 304 w 316"/>
              <a:gd name="T1" fmla="*/ 0 h 141"/>
              <a:gd name="T2" fmla="*/ 85 w 316"/>
              <a:gd name="T3" fmla="*/ 99 h 141"/>
              <a:gd name="T4" fmla="*/ 0 w 316"/>
              <a:gd name="T5" fmla="*/ 71 h 141"/>
              <a:gd name="T6" fmla="*/ 5 w 316"/>
              <a:gd name="T7" fmla="*/ 91 h 141"/>
              <a:gd name="T8" fmla="*/ 6 w 316"/>
              <a:gd name="T9" fmla="*/ 92 h 141"/>
              <a:gd name="T10" fmla="*/ 94 w 316"/>
              <a:gd name="T11" fmla="*/ 126 h 141"/>
              <a:gd name="T12" fmla="*/ 316 w 316"/>
              <a:gd name="T13" fmla="*/ 26 h 141"/>
              <a:gd name="T14" fmla="*/ 304 w 316"/>
              <a:gd name="T15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6" h="141">
                <a:moveTo>
                  <a:pt x="304" y="0"/>
                </a:moveTo>
                <a:cubicBezTo>
                  <a:pt x="85" y="99"/>
                  <a:pt x="85" y="99"/>
                  <a:pt x="85" y="99"/>
                </a:cubicBezTo>
                <a:cubicBezTo>
                  <a:pt x="53" y="113"/>
                  <a:pt x="16" y="101"/>
                  <a:pt x="0" y="71"/>
                </a:cubicBezTo>
                <a:cubicBezTo>
                  <a:pt x="0" y="78"/>
                  <a:pt x="2" y="85"/>
                  <a:pt x="5" y="91"/>
                </a:cubicBezTo>
                <a:cubicBezTo>
                  <a:pt x="6" y="92"/>
                  <a:pt x="6" y="92"/>
                  <a:pt x="6" y="92"/>
                </a:cubicBezTo>
                <a:cubicBezTo>
                  <a:pt x="21" y="126"/>
                  <a:pt x="60" y="141"/>
                  <a:pt x="94" y="126"/>
                </a:cubicBezTo>
                <a:cubicBezTo>
                  <a:pt x="316" y="26"/>
                  <a:pt x="316" y="26"/>
                  <a:pt x="316" y="26"/>
                </a:cubicBezTo>
                <a:cubicBezTo>
                  <a:pt x="304" y="0"/>
                  <a:pt x="304" y="0"/>
                  <a:pt x="304" y="0"/>
                </a:cubicBezTo>
              </a:path>
            </a:pathLst>
          </a:custGeom>
          <a:solidFill>
            <a:srgbClr val="ECC0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84" name="Picture 7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179" y="3505575"/>
            <a:ext cx="26510" cy="3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" name="Picture 7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179" y="3505575"/>
            <a:ext cx="26510" cy="3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6" name="矩形 1683"/>
          <p:cNvSpPr/>
          <p:nvPr/>
        </p:nvSpPr>
        <p:spPr>
          <a:xfrm rot="19988958">
            <a:off x="2818139" y="3449262"/>
            <a:ext cx="445880" cy="100427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  <a:gd name="connsiteX0-41" fmla="*/ 101873 w 661515"/>
              <a:gd name="connsiteY0-42" fmla="*/ 4487 h 128302"/>
              <a:gd name="connsiteX1-43" fmla="*/ 661515 w 661515"/>
              <a:gd name="connsiteY1-44" fmla="*/ 0 h 128302"/>
              <a:gd name="connsiteX2-45" fmla="*/ 619681 w 661515"/>
              <a:gd name="connsiteY2-46" fmla="*/ 101361 h 128302"/>
              <a:gd name="connsiteX3-47" fmla="*/ 0 w 661515"/>
              <a:gd name="connsiteY3-48" fmla="*/ 128302 h 128302"/>
              <a:gd name="connsiteX4-49" fmla="*/ 101873 w 661515"/>
              <a:gd name="connsiteY4-50" fmla="*/ 4487 h 128302"/>
              <a:gd name="connsiteX0-51" fmla="*/ 120424 w 680066"/>
              <a:gd name="connsiteY0-52" fmla="*/ 4487 h 123974"/>
              <a:gd name="connsiteX1-53" fmla="*/ 680066 w 680066"/>
              <a:gd name="connsiteY1-54" fmla="*/ 0 h 123974"/>
              <a:gd name="connsiteX2-55" fmla="*/ 638232 w 680066"/>
              <a:gd name="connsiteY2-56" fmla="*/ 101361 h 123974"/>
              <a:gd name="connsiteX3-57" fmla="*/ 0 w 680066"/>
              <a:gd name="connsiteY3-58" fmla="*/ 123974 h 123974"/>
              <a:gd name="connsiteX4-59" fmla="*/ 120424 w 680066"/>
              <a:gd name="connsiteY4-60" fmla="*/ 4487 h 123974"/>
              <a:gd name="connsiteX0-61" fmla="*/ 120424 w 680066"/>
              <a:gd name="connsiteY0-62" fmla="*/ 4487 h 123974"/>
              <a:gd name="connsiteX1-63" fmla="*/ 680066 w 680066"/>
              <a:gd name="connsiteY1-64" fmla="*/ 0 h 123974"/>
              <a:gd name="connsiteX2-65" fmla="*/ 638232 w 680066"/>
              <a:gd name="connsiteY2-66" fmla="*/ 101361 h 123974"/>
              <a:gd name="connsiteX3-67" fmla="*/ 0 w 680066"/>
              <a:gd name="connsiteY3-68" fmla="*/ 123974 h 123974"/>
              <a:gd name="connsiteX4-69" fmla="*/ 120424 w 680066"/>
              <a:gd name="connsiteY4-70" fmla="*/ 4487 h 123974"/>
              <a:gd name="connsiteX0-71" fmla="*/ 153269 w 680066"/>
              <a:gd name="connsiteY0-72" fmla="*/ 8868 h 123974"/>
              <a:gd name="connsiteX1-73" fmla="*/ 680066 w 680066"/>
              <a:gd name="connsiteY1-74" fmla="*/ 0 h 123974"/>
              <a:gd name="connsiteX2-75" fmla="*/ 638232 w 680066"/>
              <a:gd name="connsiteY2-76" fmla="*/ 101361 h 123974"/>
              <a:gd name="connsiteX3-77" fmla="*/ 0 w 680066"/>
              <a:gd name="connsiteY3-78" fmla="*/ 123974 h 123974"/>
              <a:gd name="connsiteX4-79" fmla="*/ 153269 w 680066"/>
              <a:gd name="connsiteY4-80" fmla="*/ 8868 h 123974"/>
              <a:gd name="connsiteX0-81" fmla="*/ 153269 w 680066"/>
              <a:gd name="connsiteY0-82" fmla="*/ 8868 h 123974"/>
              <a:gd name="connsiteX1-83" fmla="*/ 680066 w 680066"/>
              <a:gd name="connsiteY1-84" fmla="*/ 0 h 123974"/>
              <a:gd name="connsiteX2-85" fmla="*/ 638232 w 680066"/>
              <a:gd name="connsiteY2-86" fmla="*/ 101361 h 123974"/>
              <a:gd name="connsiteX3-87" fmla="*/ 0 w 680066"/>
              <a:gd name="connsiteY3-88" fmla="*/ 123974 h 123974"/>
              <a:gd name="connsiteX4-89" fmla="*/ 153269 w 680066"/>
              <a:gd name="connsiteY4-90" fmla="*/ 8868 h 123974"/>
              <a:gd name="connsiteX0-91" fmla="*/ 153269 w 680066"/>
              <a:gd name="connsiteY0-92" fmla="*/ 8868 h 123974"/>
              <a:gd name="connsiteX1-93" fmla="*/ 680066 w 680066"/>
              <a:gd name="connsiteY1-94" fmla="*/ 0 h 123974"/>
              <a:gd name="connsiteX2-95" fmla="*/ 638232 w 680066"/>
              <a:gd name="connsiteY2-96" fmla="*/ 101361 h 123974"/>
              <a:gd name="connsiteX3-97" fmla="*/ 0 w 680066"/>
              <a:gd name="connsiteY3-98" fmla="*/ 123974 h 123974"/>
              <a:gd name="connsiteX4-99" fmla="*/ 153269 w 680066"/>
              <a:gd name="connsiteY4-100" fmla="*/ 8868 h 123974"/>
              <a:gd name="connsiteX0-101" fmla="*/ 153269 w 680066"/>
              <a:gd name="connsiteY0-102" fmla="*/ 8868 h 123974"/>
              <a:gd name="connsiteX1-103" fmla="*/ 680066 w 680066"/>
              <a:gd name="connsiteY1-104" fmla="*/ 0 h 123974"/>
              <a:gd name="connsiteX2-105" fmla="*/ 638232 w 680066"/>
              <a:gd name="connsiteY2-106" fmla="*/ 101361 h 123974"/>
              <a:gd name="connsiteX3-107" fmla="*/ 0 w 680066"/>
              <a:gd name="connsiteY3-108" fmla="*/ 123974 h 123974"/>
              <a:gd name="connsiteX4-109" fmla="*/ 153269 w 680066"/>
              <a:gd name="connsiteY4-110" fmla="*/ 8868 h 123974"/>
              <a:gd name="connsiteX0-111" fmla="*/ 143462 w 670259"/>
              <a:gd name="connsiteY0-112" fmla="*/ 8868 h 128234"/>
              <a:gd name="connsiteX1-113" fmla="*/ 670259 w 670259"/>
              <a:gd name="connsiteY1-114" fmla="*/ 0 h 128234"/>
              <a:gd name="connsiteX2-115" fmla="*/ 628425 w 670259"/>
              <a:gd name="connsiteY2-116" fmla="*/ 101361 h 128234"/>
              <a:gd name="connsiteX3-117" fmla="*/ 0 w 670259"/>
              <a:gd name="connsiteY3-118" fmla="*/ 128234 h 128234"/>
              <a:gd name="connsiteX4-119" fmla="*/ 143462 w 670259"/>
              <a:gd name="connsiteY4-120" fmla="*/ 8868 h 12823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70259" h="128234">
                <a:moveTo>
                  <a:pt x="143462" y="8868"/>
                </a:moveTo>
                <a:lnTo>
                  <a:pt x="670259" y="0"/>
                </a:lnTo>
                <a:cubicBezTo>
                  <a:pt x="670276" y="31576"/>
                  <a:pt x="649361" y="63101"/>
                  <a:pt x="628425" y="101361"/>
                </a:cubicBezTo>
                <a:lnTo>
                  <a:pt x="0" y="128234"/>
                </a:lnTo>
                <a:cubicBezTo>
                  <a:pt x="59632" y="27474"/>
                  <a:pt x="58885" y="31676"/>
                  <a:pt x="143462" y="8868"/>
                </a:cubicBezTo>
                <a:close/>
              </a:path>
            </a:pathLst>
          </a:custGeom>
          <a:gradFill>
            <a:gsLst>
              <a:gs pos="0">
                <a:srgbClr val="7B480B">
                  <a:alpha val="70000"/>
                </a:srgbClr>
              </a:gs>
              <a:gs pos="100000">
                <a:srgbClr val="F8D5AC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Freeform 720"/>
          <p:cNvSpPr/>
          <p:nvPr/>
        </p:nvSpPr>
        <p:spPr bwMode="auto">
          <a:xfrm>
            <a:off x="2720103" y="3216596"/>
            <a:ext cx="681015" cy="324986"/>
          </a:xfrm>
          <a:custGeom>
            <a:avLst/>
            <a:gdLst>
              <a:gd name="T0" fmla="*/ 302 w 315"/>
              <a:gd name="T1" fmla="*/ 0 h 149"/>
              <a:gd name="T2" fmla="*/ 88 w 315"/>
              <a:gd name="T3" fmla="*/ 106 h 149"/>
              <a:gd name="T4" fmla="*/ 0 w 315"/>
              <a:gd name="T5" fmla="*/ 79 h 149"/>
              <a:gd name="T6" fmla="*/ 7 w 315"/>
              <a:gd name="T7" fmla="*/ 102 h 149"/>
              <a:gd name="T8" fmla="*/ 7 w 315"/>
              <a:gd name="T9" fmla="*/ 103 h 149"/>
              <a:gd name="T10" fmla="*/ 97 w 315"/>
              <a:gd name="T11" fmla="*/ 133 h 149"/>
              <a:gd name="T12" fmla="*/ 315 w 315"/>
              <a:gd name="T13" fmla="*/ 25 h 149"/>
              <a:gd name="T14" fmla="*/ 302 w 315"/>
              <a:gd name="T15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5" h="149">
                <a:moveTo>
                  <a:pt x="302" y="0"/>
                </a:moveTo>
                <a:cubicBezTo>
                  <a:pt x="88" y="106"/>
                  <a:pt x="88" y="106"/>
                  <a:pt x="88" y="106"/>
                </a:cubicBezTo>
                <a:cubicBezTo>
                  <a:pt x="56" y="122"/>
                  <a:pt x="18" y="110"/>
                  <a:pt x="0" y="79"/>
                </a:cubicBezTo>
                <a:cubicBezTo>
                  <a:pt x="1" y="87"/>
                  <a:pt x="3" y="94"/>
                  <a:pt x="7" y="102"/>
                </a:cubicBezTo>
                <a:cubicBezTo>
                  <a:pt x="7" y="103"/>
                  <a:pt x="7" y="103"/>
                  <a:pt x="7" y="103"/>
                </a:cubicBezTo>
                <a:cubicBezTo>
                  <a:pt x="24" y="136"/>
                  <a:pt x="64" y="149"/>
                  <a:pt x="97" y="133"/>
                </a:cubicBezTo>
                <a:cubicBezTo>
                  <a:pt x="315" y="25"/>
                  <a:pt x="315" y="25"/>
                  <a:pt x="315" y="25"/>
                </a:cubicBezTo>
                <a:lnTo>
                  <a:pt x="302" y="0"/>
                </a:lnTo>
                <a:close/>
              </a:path>
            </a:pathLst>
          </a:custGeom>
          <a:solidFill>
            <a:srgbClr val="ECC0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8" name="Freeform 721"/>
          <p:cNvSpPr/>
          <p:nvPr/>
        </p:nvSpPr>
        <p:spPr bwMode="auto">
          <a:xfrm>
            <a:off x="3008049" y="2728194"/>
            <a:ext cx="1331864" cy="437623"/>
          </a:xfrm>
          <a:custGeom>
            <a:avLst/>
            <a:gdLst>
              <a:gd name="T0" fmla="*/ 77 w 616"/>
              <a:gd name="T1" fmla="*/ 0 h 200"/>
              <a:gd name="T2" fmla="*/ 371 w 616"/>
              <a:gd name="T3" fmla="*/ 0 h 200"/>
              <a:gd name="T4" fmla="*/ 494 w 616"/>
              <a:gd name="T5" fmla="*/ 51 h 200"/>
              <a:gd name="T6" fmla="*/ 616 w 616"/>
              <a:gd name="T7" fmla="*/ 181 h 200"/>
              <a:gd name="T8" fmla="*/ 367 w 616"/>
              <a:gd name="T9" fmla="*/ 200 h 200"/>
              <a:gd name="T10" fmla="*/ 322 w 616"/>
              <a:gd name="T11" fmla="*/ 166 h 200"/>
              <a:gd name="T12" fmla="*/ 261 w 616"/>
              <a:gd name="T13" fmla="*/ 146 h 200"/>
              <a:gd name="T14" fmla="*/ 101 w 616"/>
              <a:gd name="T15" fmla="*/ 147 h 200"/>
              <a:gd name="T16" fmla="*/ 9 w 616"/>
              <a:gd name="T17" fmla="*/ 52 h 200"/>
              <a:gd name="T18" fmla="*/ 10 w 616"/>
              <a:gd name="T19" fmla="*/ 50 h 200"/>
              <a:gd name="T20" fmla="*/ 77 w 616"/>
              <a:gd name="T21" fmla="*/ 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6" h="200">
                <a:moveTo>
                  <a:pt x="77" y="0"/>
                </a:moveTo>
                <a:cubicBezTo>
                  <a:pt x="371" y="0"/>
                  <a:pt x="371" y="0"/>
                  <a:pt x="371" y="0"/>
                </a:cubicBezTo>
                <a:cubicBezTo>
                  <a:pt x="419" y="0"/>
                  <a:pt x="464" y="19"/>
                  <a:pt x="494" y="51"/>
                </a:cubicBezTo>
                <a:cubicBezTo>
                  <a:pt x="616" y="181"/>
                  <a:pt x="616" y="181"/>
                  <a:pt x="616" y="181"/>
                </a:cubicBezTo>
                <a:cubicBezTo>
                  <a:pt x="367" y="200"/>
                  <a:pt x="367" y="200"/>
                  <a:pt x="367" y="200"/>
                </a:cubicBezTo>
                <a:cubicBezTo>
                  <a:pt x="322" y="166"/>
                  <a:pt x="322" y="166"/>
                  <a:pt x="322" y="166"/>
                </a:cubicBezTo>
                <a:cubicBezTo>
                  <a:pt x="305" y="153"/>
                  <a:pt x="283" y="146"/>
                  <a:pt x="261" y="146"/>
                </a:cubicBezTo>
                <a:cubicBezTo>
                  <a:pt x="101" y="147"/>
                  <a:pt x="101" y="147"/>
                  <a:pt x="101" y="147"/>
                </a:cubicBezTo>
                <a:cubicBezTo>
                  <a:pt x="43" y="147"/>
                  <a:pt x="0" y="102"/>
                  <a:pt x="9" y="52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21"/>
                  <a:pt x="44" y="0"/>
                  <a:pt x="77" y="0"/>
                </a:cubicBezTo>
                <a:close/>
              </a:path>
            </a:pathLst>
          </a:custGeom>
          <a:solidFill>
            <a:srgbClr val="F8D5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9" name="Freeform 722"/>
          <p:cNvSpPr/>
          <p:nvPr/>
        </p:nvSpPr>
        <p:spPr bwMode="auto">
          <a:xfrm>
            <a:off x="3029073" y="2911922"/>
            <a:ext cx="908629" cy="253895"/>
          </a:xfrm>
          <a:custGeom>
            <a:avLst/>
            <a:gdLst>
              <a:gd name="T0" fmla="*/ 420 w 420"/>
              <a:gd name="T1" fmla="*/ 111 h 116"/>
              <a:gd name="T2" fmla="*/ 317 w 420"/>
              <a:gd name="T3" fmla="*/ 32 h 116"/>
              <a:gd name="T4" fmla="*/ 54 w 420"/>
              <a:gd name="T5" fmla="*/ 32 h 116"/>
              <a:gd name="T6" fmla="*/ 0 w 420"/>
              <a:gd name="T7" fmla="*/ 0 h 116"/>
              <a:gd name="T8" fmla="*/ 91 w 420"/>
              <a:gd name="T9" fmla="*/ 63 h 116"/>
              <a:gd name="T10" fmla="*/ 251 w 420"/>
              <a:gd name="T11" fmla="*/ 62 h 116"/>
              <a:gd name="T12" fmla="*/ 312 w 420"/>
              <a:gd name="T13" fmla="*/ 82 h 116"/>
              <a:gd name="T14" fmla="*/ 357 w 420"/>
              <a:gd name="T15" fmla="*/ 116 h 116"/>
              <a:gd name="T16" fmla="*/ 420 w 420"/>
              <a:gd name="T17" fmla="*/ 111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0" h="116">
                <a:moveTo>
                  <a:pt x="420" y="111"/>
                </a:moveTo>
                <a:cubicBezTo>
                  <a:pt x="400" y="74"/>
                  <a:pt x="317" y="32"/>
                  <a:pt x="317" y="32"/>
                </a:cubicBezTo>
                <a:cubicBezTo>
                  <a:pt x="317" y="32"/>
                  <a:pt x="121" y="32"/>
                  <a:pt x="54" y="32"/>
                </a:cubicBezTo>
                <a:cubicBezTo>
                  <a:pt x="26" y="32"/>
                  <a:pt x="10" y="17"/>
                  <a:pt x="0" y="0"/>
                </a:cubicBezTo>
                <a:cubicBezTo>
                  <a:pt x="10" y="35"/>
                  <a:pt x="46" y="63"/>
                  <a:pt x="91" y="63"/>
                </a:cubicBezTo>
                <a:cubicBezTo>
                  <a:pt x="251" y="62"/>
                  <a:pt x="251" y="62"/>
                  <a:pt x="251" y="62"/>
                </a:cubicBezTo>
                <a:cubicBezTo>
                  <a:pt x="273" y="62"/>
                  <a:pt x="295" y="69"/>
                  <a:pt x="312" y="82"/>
                </a:cubicBezTo>
                <a:cubicBezTo>
                  <a:pt x="357" y="116"/>
                  <a:pt x="357" y="116"/>
                  <a:pt x="357" y="116"/>
                </a:cubicBezTo>
                <a:lnTo>
                  <a:pt x="420" y="111"/>
                </a:lnTo>
                <a:close/>
              </a:path>
            </a:pathLst>
          </a:custGeom>
          <a:solidFill>
            <a:srgbClr val="DBB5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90" name="组合 189"/>
          <p:cNvGrpSpPr/>
          <p:nvPr/>
        </p:nvGrpSpPr>
        <p:grpSpPr>
          <a:xfrm>
            <a:off x="1798402" y="2258246"/>
            <a:ext cx="4184816" cy="1936990"/>
            <a:chOff x="1620602" y="1680396"/>
            <a:chExt cx="4184816" cy="1936990"/>
          </a:xfrm>
        </p:grpSpPr>
        <p:sp>
          <p:nvSpPr>
            <p:cNvPr id="204" name="Freeform 649"/>
            <p:cNvSpPr/>
            <p:nvPr/>
          </p:nvSpPr>
          <p:spPr bwMode="auto">
            <a:xfrm>
              <a:off x="4603357" y="2085705"/>
              <a:ext cx="1156355" cy="520716"/>
            </a:xfrm>
            <a:custGeom>
              <a:avLst/>
              <a:gdLst>
                <a:gd name="T0" fmla="*/ 0 w 535"/>
                <a:gd name="T1" fmla="*/ 234 h 238"/>
                <a:gd name="T2" fmla="*/ 165 w 535"/>
                <a:gd name="T3" fmla="*/ 82 h 238"/>
                <a:gd name="T4" fmla="*/ 488 w 535"/>
                <a:gd name="T5" fmla="*/ 82 h 238"/>
                <a:gd name="T6" fmla="*/ 402 w 535"/>
                <a:gd name="T7" fmla="*/ 238 h 238"/>
                <a:gd name="T8" fmla="*/ 0 w 535"/>
                <a:gd name="T9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238">
                  <a:moveTo>
                    <a:pt x="0" y="234"/>
                  </a:moveTo>
                  <a:cubicBezTo>
                    <a:pt x="0" y="234"/>
                    <a:pt x="123" y="119"/>
                    <a:pt x="165" y="82"/>
                  </a:cubicBezTo>
                  <a:cubicBezTo>
                    <a:pt x="245" y="11"/>
                    <a:pt x="431" y="0"/>
                    <a:pt x="488" y="82"/>
                  </a:cubicBezTo>
                  <a:cubicBezTo>
                    <a:pt x="535" y="149"/>
                    <a:pt x="402" y="238"/>
                    <a:pt x="402" y="238"/>
                  </a:cubicBezTo>
                  <a:lnTo>
                    <a:pt x="0" y="234"/>
                  </a:lnTo>
                  <a:close/>
                </a:path>
              </a:pathLst>
            </a:custGeom>
            <a:solidFill>
              <a:srgbClr val="C736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650"/>
            <p:cNvSpPr/>
            <p:nvPr/>
          </p:nvSpPr>
          <p:spPr bwMode="auto">
            <a:xfrm>
              <a:off x="4579591" y="2691361"/>
              <a:ext cx="1156355" cy="926025"/>
            </a:xfrm>
            <a:custGeom>
              <a:avLst/>
              <a:gdLst>
                <a:gd name="T0" fmla="*/ 0 w 535"/>
                <a:gd name="T1" fmla="*/ 8 h 423"/>
                <a:gd name="T2" fmla="*/ 165 w 535"/>
                <a:gd name="T3" fmla="*/ 277 h 423"/>
                <a:gd name="T4" fmla="*/ 488 w 535"/>
                <a:gd name="T5" fmla="*/ 277 h 423"/>
                <a:gd name="T6" fmla="*/ 402 w 535"/>
                <a:gd name="T7" fmla="*/ 0 h 423"/>
                <a:gd name="T8" fmla="*/ 0 w 535"/>
                <a:gd name="T9" fmla="*/ 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423">
                  <a:moveTo>
                    <a:pt x="0" y="8"/>
                  </a:moveTo>
                  <a:cubicBezTo>
                    <a:pt x="0" y="8"/>
                    <a:pt x="123" y="211"/>
                    <a:pt x="165" y="277"/>
                  </a:cubicBezTo>
                  <a:cubicBezTo>
                    <a:pt x="245" y="403"/>
                    <a:pt x="431" y="423"/>
                    <a:pt x="488" y="277"/>
                  </a:cubicBezTo>
                  <a:cubicBezTo>
                    <a:pt x="535" y="159"/>
                    <a:pt x="402" y="0"/>
                    <a:pt x="402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5E04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651"/>
            <p:cNvSpPr/>
            <p:nvPr/>
          </p:nvSpPr>
          <p:spPr bwMode="auto">
            <a:xfrm>
              <a:off x="4587818" y="2680282"/>
              <a:ext cx="1157269" cy="926025"/>
            </a:xfrm>
            <a:custGeom>
              <a:avLst/>
              <a:gdLst>
                <a:gd name="T0" fmla="*/ 0 w 535"/>
                <a:gd name="T1" fmla="*/ 8 h 423"/>
                <a:gd name="T2" fmla="*/ 165 w 535"/>
                <a:gd name="T3" fmla="*/ 277 h 423"/>
                <a:gd name="T4" fmla="*/ 488 w 535"/>
                <a:gd name="T5" fmla="*/ 277 h 423"/>
                <a:gd name="T6" fmla="*/ 402 w 535"/>
                <a:gd name="T7" fmla="*/ 0 h 423"/>
                <a:gd name="T8" fmla="*/ 0 w 535"/>
                <a:gd name="T9" fmla="*/ 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423">
                  <a:moveTo>
                    <a:pt x="0" y="8"/>
                  </a:moveTo>
                  <a:cubicBezTo>
                    <a:pt x="0" y="8"/>
                    <a:pt x="123" y="211"/>
                    <a:pt x="165" y="277"/>
                  </a:cubicBezTo>
                  <a:cubicBezTo>
                    <a:pt x="245" y="403"/>
                    <a:pt x="431" y="423"/>
                    <a:pt x="488" y="277"/>
                  </a:cubicBezTo>
                  <a:cubicBezTo>
                    <a:pt x="535" y="159"/>
                    <a:pt x="402" y="0"/>
                    <a:pt x="402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8A06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652"/>
            <p:cNvSpPr/>
            <p:nvPr/>
          </p:nvSpPr>
          <p:spPr bwMode="auto">
            <a:xfrm>
              <a:off x="3696556" y="2538100"/>
              <a:ext cx="1909585" cy="212349"/>
            </a:xfrm>
            <a:custGeom>
              <a:avLst/>
              <a:gdLst>
                <a:gd name="T0" fmla="*/ 883 w 883"/>
                <a:gd name="T1" fmla="*/ 48 h 97"/>
                <a:gd name="T2" fmla="*/ 842 w 883"/>
                <a:gd name="T3" fmla="*/ 19 h 97"/>
                <a:gd name="T4" fmla="*/ 9 w 883"/>
                <a:gd name="T5" fmla="*/ 0 h 97"/>
                <a:gd name="T6" fmla="*/ 8 w 883"/>
                <a:gd name="T7" fmla="*/ 0 h 97"/>
                <a:gd name="T8" fmla="*/ 0 w 883"/>
                <a:gd name="T9" fmla="*/ 48 h 97"/>
                <a:gd name="T10" fmla="*/ 8 w 883"/>
                <a:gd name="T11" fmla="*/ 97 h 97"/>
                <a:gd name="T12" fmla="*/ 9 w 883"/>
                <a:gd name="T13" fmla="*/ 97 h 97"/>
                <a:gd name="T14" fmla="*/ 842 w 883"/>
                <a:gd name="T15" fmla="*/ 77 h 97"/>
                <a:gd name="T16" fmla="*/ 883 w 883"/>
                <a:gd name="T17" fmla="*/ 4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3" h="97">
                  <a:moveTo>
                    <a:pt x="883" y="48"/>
                  </a:moveTo>
                  <a:cubicBezTo>
                    <a:pt x="883" y="39"/>
                    <a:pt x="842" y="19"/>
                    <a:pt x="842" y="19"/>
                  </a:cubicBezTo>
                  <a:cubicBezTo>
                    <a:pt x="842" y="19"/>
                    <a:pt x="11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1"/>
                    <a:pt x="0" y="26"/>
                    <a:pt x="0" y="48"/>
                  </a:cubicBezTo>
                  <a:cubicBezTo>
                    <a:pt x="0" y="71"/>
                    <a:pt x="4" y="95"/>
                    <a:pt x="8" y="97"/>
                  </a:cubicBezTo>
                  <a:cubicBezTo>
                    <a:pt x="9" y="97"/>
                    <a:pt x="9" y="97"/>
                    <a:pt x="9" y="97"/>
                  </a:cubicBezTo>
                  <a:cubicBezTo>
                    <a:pt x="11" y="97"/>
                    <a:pt x="842" y="77"/>
                    <a:pt x="842" y="77"/>
                  </a:cubicBezTo>
                  <a:cubicBezTo>
                    <a:pt x="842" y="77"/>
                    <a:pt x="883" y="58"/>
                    <a:pt x="883" y="48"/>
                  </a:cubicBezTo>
                  <a:close/>
                </a:path>
              </a:pathLst>
            </a:custGeom>
            <a:gradFill>
              <a:gsLst>
                <a:gs pos="43000">
                  <a:srgbClr val="FF5F53"/>
                </a:gs>
                <a:gs pos="0">
                  <a:srgbClr val="FF2211"/>
                </a:gs>
                <a:gs pos="100000">
                  <a:srgbClr val="791104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653"/>
            <p:cNvSpPr/>
            <p:nvPr/>
          </p:nvSpPr>
          <p:spPr bwMode="auto">
            <a:xfrm>
              <a:off x="1620602" y="2593496"/>
              <a:ext cx="1385798" cy="100635"/>
            </a:xfrm>
            <a:custGeom>
              <a:avLst/>
              <a:gdLst>
                <a:gd name="T0" fmla="*/ 76 w 641"/>
                <a:gd name="T1" fmla="*/ 0 h 46"/>
                <a:gd name="T2" fmla="*/ 2 w 641"/>
                <a:gd name="T3" fmla="*/ 21 h 46"/>
                <a:gd name="T4" fmla="*/ 2 w 641"/>
                <a:gd name="T5" fmla="*/ 25 h 46"/>
                <a:gd name="T6" fmla="*/ 76 w 641"/>
                <a:gd name="T7" fmla="*/ 46 h 46"/>
                <a:gd name="T8" fmla="*/ 641 w 641"/>
                <a:gd name="T9" fmla="*/ 46 h 46"/>
                <a:gd name="T10" fmla="*/ 641 w 641"/>
                <a:gd name="T11" fmla="*/ 0 h 46"/>
                <a:gd name="T12" fmla="*/ 76 w 641"/>
                <a:gd name="T1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1" h="46">
                  <a:moveTo>
                    <a:pt x="76" y="0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0" y="22"/>
                    <a:pt x="0" y="24"/>
                    <a:pt x="2" y="2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641" y="46"/>
                    <a:pt x="641" y="46"/>
                    <a:pt x="641" y="46"/>
                  </a:cubicBezTo>
                  <a:cubicBezTo>
                    <a:pt x="641" y="0"/>
                    <a:pt x="641" y="0"/>
                    <a:pt x="641" y="0"/>
                  </a:cubicBezTo>
                  <a:lnTo>
                    <a:pt x="76" y="0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27000">
                  <a:srgbClr val="808080"/>
                </a:gs>
                <a:gs pos="11000">
                  <a:schemeClr val="bg1"/>
                </a:gs>
                <a:gs pos="87000">
                  <a:srgbClr val="000000"/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654"/>
            <p:cNvSpPr/>
            <p:nvPr/>
          </p:nvSpPr>
          <p:spPr bwMode="auto">
            <a:xfrm>
              <a:off x="2498152" y="2448545"/>
              <a:ext cx="240412" cy="389614"/>
            </a:xfrm>
            <a:custGeom>
              <a:avLst/>
              <a:gdLst>
                <a:gd name="T0" fmla="*/ 111 w 111"/>
                <a:gd name="T1" fmla="*/ 0 h 178"/>
                <a:gd name="T2" fmla="*/ 7 w 111"/>
                <a:gd name="T3" fmla="*/ 55 h 178"/>
                <a:gd name="T4" fmla="*/ 0 w 111"/>
                <a:gd name="T5" fmla="*/ 89 h 178"/>
                <a:gd name="T6" fmla="*/ 7 w 111"/>
                <a:gd name="T7" fmla="*/ 124 h 178"/>
                <a:gd name="T8" fmla="*/ 111 w 111"/>
                <a:gd name="T9" fmla="*/ 178 h 178"/>
                <a:gd name="T10" fmla="*/ 106 w 111"/>
                <a:gd name="T11" fmla="*/ 89 h 178"/>
                <a:gd name="T12" fmla="*/ 111 w 111"/>
                <a:gd name="T13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178">
                  <a:moveTo>
                    <a:pt x="111" y="0"/>
                  </a:moveTo>
                  <a:cubicBezTo>
                    <a:pt x="91" y="4"/>
                    <a:pt x="40" y="40"/>
                    <a:pt x="7" y="55"/>
                  </a:cubicBezTo>
                  <a:cubicBezTo>
                    <a:pt x="3" y="64"/>
                    <a:pt x="0" y="70"/>
                    <a:pt x="0" y="89"/>
                  </a:cubicBezTo>
                  <a:cubicBezTo>
                    <a:pt x="0" y="109"/>
                    <a:pt x="3" y="115"/>
                    <a:pt x="7" y="124"/>
                  </a:cubicBezTo>
                  <a:cubicBezTo>
                    <a:pt x="34" y="136"/>
                    <a:pt x="91" y="175"/>
                    <a:pt x="111" y="178"/>
                  </a:cubicBezTo>
                  <a:cubicBezTo>
                    <a:pt x="108" y="164"/>
                    <a:pt x="106" y="123"/>
                    <a:pt x="106" y="89"/>
                  </a:cubicBezTo>
                  <a:cubicBezTo>
                    <a:pt x="106" y="55"/>
                    <a:pt x="108" y="14"/>
                    <a:pt x="111" y="0"/>
                  </a:cubicBezTo>
                  <a:close/>
                </a:path>
              </a:pathLst>
            </a:custGeom>
            <a:gradFill>
              <a:gsLst>
                <a:gs pos="0">
                  <a:srgbClr val="DBA652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655"/>
            <p:cNvSpPr/>
            <p:nvPr/>
          </p:nvSpPr>
          <p:spPr bwMode="auto">
            <a:xfrm>
              <a:off x="2851000" y="2455007"/>
              <a:ext cx="45706" cy="378535"/>
            </a:xfrm>
            <a:custGeom>
              <a:avLst/>
              <a:gdLst>
                <a:gd name="T0" fmla="*/ 21 w 21"/>
                <a:gd name="T1" fmla="*/ 0 h 173"/>
                <a:gd name="T2" fmla="*/ 15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5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9" y="2"/>
                    <a:pt x="16" y="5"/>
                    <a:pt x="15" y="5"/>
                  </a:cubicBezTo>
                  <a:cubicBezTo>
                    <a:pt x="15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5" y="168"/>
                    <a:pt x="15" y="168"/>
                  </a:cubicBezTo>
                  <a:cubicBezTo>
                    <a:pt x="16" y="168"/>
                    <a:pt x="19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10000">
                  <a:srgbClr val="EFD099"/>
                </a:gs>
                <a:gs pos="68000">
                  <a:srgbClr val="F4E3C4"/>
                </a:gs>
                <a:gs pos="49000">
                  <a:srgbClr val="DB9D53"/>
                </a:gs>
                <a:gs pos="28000">
                  <a:srgbClr val="F4E3C4"/>
                </a:gs>
                <a:gs pos="90000">
                  <a:srgbClr val="F4E3C4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656"/>
            <p:cNvSpPr/>
            <p:nvPr/>
          </p:nvSpPr>
          <p:spPr bwMode="auto">
            <a:xfrm>
              <a:off x="2876595" y="2448545"/>
              <a:ext cx="54847" cy="392384"/>
            </a:xfrm>
            <a:custGeom>
              <a:avLst/>
              <a:gdLst>
                <a:gd name="T0" fmla="*/ 14 w 25"/>
                <a:gd name="T1" fmla="*/ 89 h 179"/>
                <a:gd name="T2" fmla="*/ 25 w 25"/>
                <a:gd name="T3" fmla="*/ 0 h 179"/>
                <a:gd name="T4" fmla="*/ 15 w 25"/>
                <a:gd name="T5" fmla="*/ 0 h 179"/>
                <a:gd name="T6" fmla="*/ 9 w 25"/>
                <a:gd name="T7" fmla="*/ 3 h 179"/>
                <a:gd name="T8" fmla="*/ 0 w 25"/>
                <a:gd name="T9" fmla="*/ 89 h 179"/>
                <a:gd name="T10" fmla="*/ 9 w 25"/>
                <a:gd name="T11" fmla="*/ 176 h 179"/>
                <a:gd name="T12" fmla="*/ 15 w 25"/>
                <a:gd name="T13" fmla="*/ 179 h 179"/>
                <a:gd name="T14" fmla="*/ 25 w 25"/>
                <a:gd name="T15" fmla="*/ 179 h 179"/>
                <a:gd name="T16" fmla="*/ 14 w 25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79">
                  <a:moveTo>
                    <a:pt x="14" y="89"/>
                  </a:moveTo>
                  <a:cubicBezTo>
                    <a:pt x="14" y="48"/>
                    <a:pt x="19" y="3"/>
                    <a:pt x="2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19" y="176"/>
                    <a:pt x="14" y="130"/>
                    <a:pt x="14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657"/>
            <p:cNvSpPr/>
            <p:nvPr/>
          </p:nvSpPr>
          <p:spPr bwMode="auto">
            <a:xfrm>
              <a:off x="2907675" y="2448545"/>
              <a:ext cx="47534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658"/>
            <p:cNvSpPr/>
            <p:nvPr/>
          </p:nvSpPr>
          <p:spPr bwMode="auto">
            <a:xfrm>
              <a:off x="2842773" y="2464240"/>
              <a:ext cx="42963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10000">
                  <a:srgbClr val="EFD099"/>
                </a:gs>
                <a:gs pos="68000">
                  <a:srgbClr val="F4E3C4"/>
                </a:gs>
                <a:gs pos="49000">
                  <a:srgbClr val="DB9D53"/>
                </a:gs>
                <a:gs pos="28000">
                  <a:srgbClr val="F4E3C4"/>
                </a:gs>
                <a:gs pos="90000">
                  <a:srgbClr val="F4E3C4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659"/>
            <p:cNvSpPr/>
            <p:nvPr/>
          </p:nvSpPr>
          <p:spPr bwMode="auto">
            <a:xfrm>
              <a:off x="2935099" y="2455007"/>
              <a:ext cx="45706" cy="378535"/>
            </a:xfrm>
            <a:custGeom>
              <a:avLst/>
              <a:gdLst>
                <a:gd name="T0" fmla="*/ 21 w 21"/>
                <a:gd name="T1" fmla="*/ 0 h 173"/>
                <a:gd name="T2" fmla="*/ 14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4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8" y="2"/>
                    <a:pt x="16" y="5"/>
                    <a:pt x="14" y="5"/>
                  </a:cubicBezTo>
                  <a:cubicBezTo>
                    <a:pt x="14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4" y="168"/>
                    <a:pt x="14" y="168"/>
                  </a:cubicBezTo>
                  <a:cubicBezTo>
                    <a:pt x="16" y="168"/>
                    <a:pt x="18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660"/>
            <p:cNvSpPr/>
            <p:nvPr/>
          </p:nvSpPr>
          <p:spPr bwMode="auto">
            <a:xfrm>
              <a:off x="2961608" y="2448545"/>
              <a:ext cx="53933" cy="392384"/>
            </a:xfrm>
            <a:custGeom>
              <a:avLst/>
              <a:gdLst>
                <a:gd name="T0" fmla="*/ 14 w 25"/>
                <a:gd name="T1" fmla="*/ 89 h 179"/>
                <a:gd name="T2" fmla="*/ 25 w 25"/>
                <a:gd name="T3" fmla="*/ 0 h 179"/>
                <a:gd name="T4" fmla="*/ 15 w 25"/>
                <a:gd name="T5" fmla="*/ 0 h 179"/>
                <a:gd name="T6" fmla="*/ 9 w 25"/>
                <a:gd name="T7" fmla="*/ 3 h 179"/>
                <a:gd name="T8" fmla="*/ 0 w 25"/>
                <a:gd name="T9" fmla="*/ 89 h 179"/>
                <a:gd name="T10" fmla="*/ 9 w 25"/>
                <a:gd name="T11" fmla="*/ 176 h 179"/>
                <a:gd name="T12" fmla="*/ 15 w 25"/>
                <a:gd name="T13" fmla="*/ 179 h 179"/>
                <a:gd name="T14" fmla="*/ 25 w 25"/>
                <a:gd name="T15" fmla="*/ 179 h 179"/>
                <a:gd name="T16" fmla="*/ 14 w 25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79">
                  <a:moveTo>
                    <a:pt x="14" y="89"/>
                  </a:moveTo>
                  <a:cubicBezTo>
                    <a:pt x="14" y="48"/>
                    <a:pt x="19" y="3"/>
                    <a:pt x="2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19" y="176"/>
                    <a:pt x="14" y="130"/>
                    <a:pt x="14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661"/>
            <p:cNvSpPr/>
            <p:nvPr/>
          </p:nvSpPr>
          <p:spPr bwMode="auto">
            <a:xfrm>
              <a:off x="2991774" y="2448545"/>
              <a:ext cx="47534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662"/>
            <p:cNvSpPr/>
            <p:nvPr/>
          </p:nvSpPr>
          <p:spPr bwMode="auto">
            <a:xfrm>
              <a:off x="2710226" y="2448545"/>
              <a:ext cx="136203" cy="392384"/>
            </a:xfrm>
            <a:custGeom>
              <a:avLst/>
              <a:gdLst>
                <a:gd name="T0" fmla="*/ 52 w 63"/>
                <a:gd name="T1" fmla="*/ 89 h 179"/>
                <a:gd name="T2" fmla="*/ 63 w 63"/>
                <a:gd name="T3" fmla="*/ 0 h 179"/>
                <a:gd name="T4" fmla="*/ 15 w 63"/>
                <a:gd name="T5" fmla="*/ 0 h 179"/>
                <a:gd name="T6" fmla="*/ 9 w 63"/>
                <a:gd name="T7" fmla="*/ 3 h 179"/>
                <a:gd name="T8" fmla="*/ 0 w 63"/>
                <a:gd name="T9" fmla="*/ 89 h 179"/>
                <a:gd name="T10" fmla="*/ 9 w 63"/>
                <a:gd name="T11" fmla="*/ 176 h 179"/>
                <a:gd name="T12" fmla="*/ 15 w 63"/>
                <a:gd name="T13" fmla="*/ 179 h 179"/>
                <a:gd name="T14" fmla="*/ 63 w 63"/>
                <a:gd name="T15" fmla="*/ 179 h 179"/>
                <a:gd name="T16" fmla="*/ 52 w 63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79">
                  <a:moveTo>
                    <a:pt x="52" y="89"/>
                  </a:moveTo>
                  <a:cubicBezTo>
                    <a:pt x="52" y="48"/>
                    <a:pt x="57" y="3"/>
                    <a:pt x="63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63" y="179"/>
                    <a:pt x="63" y="179"/>
                    <a:pt x="63" y="179"/>
                  </a:cubicBezTo>
                  <a:cubicBezTo>
                    <a:pt x="57" y="176"/>
                    <a:pt x="52" y="130"/>
                    <a:pt x="52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663"/>
            <p:cNvSpPr/>
            <p:nvPr/>
          </p:nvSpPr>
          <p:spPr bwMode="auto">
            <a:xfrm>
              <a:off x="2822663" y="2448545"/>
              <a:ext cx="47534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70000">
                  <a:srgbClr val="EFD099"/>
                </a:gs>
                <a:gs pos="50000">
                  <a:srgbClr val="D58F39"/>
                </a:gs>
                <a:gs pos="28000">
                  <a:srgbClr val="EED5A8"/>
                </a:gs>
                <a:gs pos="84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664"/>
            <p:cNvSpPr/>
            <p:nvPr/>
          </p:nvSpPr>
          <p:spPr bwMode="auto">
            <a:xfrm>
              <a:off x="2926872" y="2464240"/>
              <a:ext cx="42963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0" name="Freeform 665"/>
            <p:cNvSpPr/>
            <p:nvPr/>
          </p:nvSpPr>
          <p:spPr bwMode="auto">
            <a:xfrm>
              <a:off x="3020111" y="2455007"/>
              <a:ext cx="44792" cy="378535"/>
            </a:xfrm>
            <a:custGeom>
              <a:avLst/>
              <a:gdLst>
                <a:gd name="T0" fmla="*/ 21 w 21"/>
                <a:gd name="T1" fmla="*/ 0 h 173"/>
                <a:gd name="T2" fmla="*/ 14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4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8" y="2"/>
                    <a:pt x="16" y="5"/>
                    <a:pt x="14" y="5"/>
                  </a:cubicBezTo>
                  <a:cubicBezTo>
                    <a:pt x="14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4" y="168"/>
                    <a:pt x="14" y="168"/>
                  </a:cubicBezTo>
                  <a:cubicBezTo>
                    <a:pt x="16" y="168"/>
                    <a:pt x="18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Freeform 666"/>
            <p:cNvSpPr/>
            <p:nvPr/>
          </p:nvSpPr>
          <p:spPr bwMode="auto">
            <a:xfrm>
              <a:off x="3045706" y="2448545"/>
              <a:ext cx="145344" cy="392384"/>
            </a:xfrm>
            <a:custGeom>
              <a:avLst/>
              <a:gdLst>
                <a:gd name="T0" fmla="*/ 56 w 67"/>
                <a:gd name="T1" fmla="*/ 89 h 179"/>
                <a:gd name="T2" fmla="*/ 67 w 67"/>
                <a:gd name="T3" fmla="*/ 0 h 179"/>
                <a:gd name="T4" fmla="*/ 15 w 67"/>
                <a:gd name="T5" fmla="*/ 0 h 179"/>
                <a:gd name="T6" fmla="*/ 9 w 67"/>
                <a:gd name="T7" fmla="*/ 3 h 179"/>
                <a:gd name="T8" fmla="*/ 0 w 67"/>
                <a:gd name="T9" fmla="*/ 89 h 179"/>
                <a:gd name="T10" fmla="*/ 9 w 67"/>
                <a:gd name="T11" fmla="*/ 176 h 179"/>
                <a:gd name="T12" fmla="*/ 15 w 67"/>
                <a:gd name="T13" fmla="*/ 179 h 179"/>
                <a:gd name="T14" fmla="*/ 67 w 67"/>
                <a:gd name="T15" fmla="*/ 179 h 179"/>
                <a:gd name="T16" fmla="*/ 56 w 67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79">
                  <a:moveTo>
                    <a:pt x="56" y="89"/>
                  </a:moveTo>
                  <a:cubicBezTo>
                    <a:pt x="56" y="48"/>
                    <a:pt x="61" y="3"/>
                    <a:pt x="6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67" y="179"/>
                    <a:pt x="67" y="179"/>
                    <a:pt x="67" y="179"/>
                  </a:cubicBezTo>
                  <a:cubicBezTo>
                    <a:pt x="61" y="176"/>
                    <a:pt x="56" y="130"/>
                    <a:pt x="56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667"/>
            <p:cNvSpPr/>
            <p:nvPr/>
          </p:nvSpPr>
          <p:spPr bwMode="auto">
            <a:xfrm>
              <a:off x="3166370" y="2448545"/>
              <a:ext cx="48448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668"/>
            <p:cNvSpPr/>
            <p:nvPr/>
          </p:nvSpPr>
          <p:spPr bwMode="auto">
            <a:xfrm>
              <a:off x="3010970" y="2464240"/>
              <a:ext cx="42963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669"/>
            <p:cNvSpPr/>
            <p:nvPr/>
          </p:nvSpPr>
          <p:spPr bwMode="auto">
            <a:xfrm>
              <a:off x="3194707" y="2455007"/>
              <a:ext cx="45706" cy="378535"/>
            </a:xfrm>
            <a:custGeom>
              <a:avLst/>
              <a:gdLst>
                <a:gd name="T0" fmla="*/ 21 w 21"/>
                <a:gd name="T1" fmla="*/ 0 h 173"/>
                <a:gd name="T2" fmla="*/ 14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4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8" y="2"/>
                    <a:pt x="16" y="5"/>
                    <a:pt x="14" y="5"/>
                  </a:cubicBezTo>
                  <a:cubicBezTo>
                    <a:pt x="14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4" y="168"/>
                    <a:pt x="14" y="168"/>
                  </a:cubicBezTo>
                  <a:cubicBezTo>
                    <a:pt x="16" y="168"/>
                    <a:pt x="18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670"/>
            <p:cNvSpPr/>
            <p:nvPr/>
          </p:nvSpPr>
          <p:spPr bwMode="auto">
            <a:xfrm>
              <a:off x="3221216" y="2448545"/>
              <a:ext cx="53933" cy="392384"/>
            </a:xfrm>
            <a:custGeom>
              <a:avLst/>
              <a:gdLst>
                <a:gd name="T0" fmla="*/ 14 w 25"/>
                <a:gd name="T1" fmla="*/ 89 h 179"/>
                <a:gd name="T2" fmla="*/ 25 w 25"/>
                <a:gd name="T3" fmla="*/ 0 h 179"/>
                <a:gd name="T4" fmla="*/ 15 w 25"/>
                <a:gd name="T5" fmla="*/ 0 h 179"/>
                <a:gd name="T6" fmla="*/ 9 w 25"/>
                <a:gd name="T7" fmla="*/ 3 h 179"/>
                <a:gd name="T8" fmla="*/ 0 w 25"/>
                <a:gd name="T9" fmla="*/ 89 h 179"/>
                <a:gd name="T10" fmla="*/ 9 w 25"/>
                <a:gd name="T11" fmla="*/ 176 h 179"/>
                <a:gd name="T12" fmla="*/ 15 w 25"/>
                <a:gd name="T13" fmla="*/ 179 h 179"/>
                <a:gd name="T14" fmla="*/ 25 w 25"/>
                <a:gd name="T15" fmla="*/ 179 h 179"/>
                <a:gd name="T16" fmla="*/ 14 w 25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79">
                  <a:moveTo>
                    <a:pt x="14" y="89"/>
                  </a:moveTo>
                  <a:cubicBezTo>
                    <a:pt x="14" y="48"/>
                    <a:pt x="19" y="3"/>
                    <a:pt x="2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19" y="176"/>
                    <a:pt x="14" y="130"/>
                    <a:pt x="14" y="89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671"/>
            <p:cNvSpPr/>
            <p:nvPr/>
          </p:nvSpPr>
          <p:spPr bwMode="auto">
            <a:xfrm>
              <a:off x="3251382" y="2448545"/>
              <a:ext cx="47534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Freeform 672"/>
            <p:cNvSpPr/>
            <p:nvPr/>
          </p:nvSpPr>
          <p:spPr bwMode="auto">
            <a:xfrm>
              <a:off x="3186480" y="2464240"/>
              <a:ext cx="42963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Freeform 673"/>
            <p:cNvSpPr/>
            <p:nvPr/>
          </p:nvSpPr>
          <p:spPr bwMode="auto">
            <a:xfrm>
              <a:off x="3272407" y="2455007"/>
              <a:ext cx="45706" cy="378535"/>
            </a:xfrm>
            <a:custGeom>
              <a:avLst/>
              <a:gdLst>
                <a:gd name="T0" fmla="*/ 21 w 21"/>
                <a:gd name="T1" fmla="*/ 0 h 173"/>
                <a:gd name="T2" fmla="*/ 15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5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9" y="2"/>
                    <a:pt x="16" y="5"/>
                    <a:pt x="15" y="5"/>
                  </a:cubicBezTo>
                  <a:cubicBezTo>
                    <a:pt x="15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5" y="168"/>
                    <a:pt x="15" y="168"/>
                  </a:cubicBezTo>
                  <a:cubicBezTo>
                    <a:pt x="16" y="168"/>
                    <a:pt x="19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Freeform 674"/>
            <p:cNvSpPr/>
            <p:nvPr/>
          </p:nvSpPr>
          <p:spPr bwMode="auto">
            <a:xfrm>
              <a:off x="3298916" y="2448545"/>
              <a:ext cx="53933" cy="392384"/>
            </a:xfrm>
            <a:custGeom>
              <a:avLst/>
              <a:gdLst>
                <a:gd name="T0" fmla="*/ 14 w 25"/>
                <a:gd name="T1" fmla="*/ 89 h 179"/>
                <a:gd name="T2" fmla="*/ 25 w 25"/>
                <a:gd name="T3" fmla="*/ 0 h 179"/>
                <a:gd name="T4" fmla="*/ 15 w 25"/>
                <a:gd name="T5" fmla="*/ 0 h 179"/>
                <a:gd name="T6" fmla="*/ 9 w 25"/>
                <a:gd name="T7" fmla="*/ 3 h 179"/>
                <a:gd name="T8" fmla="*/ 0 w 25"/>
                <a:gd name="T9" fmla="*/ 89 h 179"/>
                <a:gd name="T10" fmla="*/ 9 w 25"/>
                <a:gd name="T11" fmla="*/ 176 h 179"/>
                <a:gd name="T12" fmla="*/ 15 w 25"/>
                <a:gd name="T13" fmla="*/ 179 h 179"/>
                <a:gd name="T14" fmla="*/ 25 w 25"/>
                <a:gd name="T15" fmla="*/ 179 h 179"/>
                <a:gd name="T16" fmla="*/ 14 w 25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79">
                  <a:moveTo>
                    <a:pt x="14" y="89"/>
                  </a:moveTo>
                  <a:cubicBezTo>
                    <a:pt x="14" y="48"/>
                    <a:pt x="19" y="3"/>
                    <a:pt x="2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25" y="179"/>
                    <a:pt x="25" y="179"/>
                    <a:pt x="25" y="179"/>
                  </a:cubicBezTo>
                  <a:cubicBezTo>
                    <a:pt x="19" y="176"/>
                    <a:pt x="14" y="130"/>
                    <a:pt x="14" y="89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675"/>
            <p:cNvSpPr/>
            <p:nvPr/>
          </p:nvSpPr>
          <p:spPr bwMode="auto">
            <a:xfrm>
              <a:off x="3329082" y="2448545"/>
              <a:ext cx="47534" cy="392384"/>
            </a:xfrm>
            <a:custGeom>
              <a:avLst/>
              <a:gdLst>
                <a:gd name="T0" fmla="*/ 10 w 22"/>
                <a:gd name="T1" fmla="*/ 89 h 179"/>
                <a:gd name="T2" fmla="*/ 21 w 22"/>
                <a:gd name="T3" fmla="*/ 7 h 179"/>
                <a:gd name="T4" fmla="*/ 22 w 22"/>
                <a:gd name="T5" fmla="*/ 7 h 179"/>
                <a:gd name="T6" fmla="*/ 11 w 22"/>
                <a:gd name="T7" fmla="*/ 0 h 179"/>
                <a:gd name="T8" fmla="*/ 11 w 22"/>
                <a:gd name="T9" fmla="*/ 0 h 179"/>
                <a:gd name="T10" fmla="*/ 0 w 22"/>
                <a:gd name="T11" fmla="*/ 89 h 179"/>
                <a:gd name="T12" fmla="*/ 11 w 22"/>
                <a:gd name="T13" fmla="*/ 179 h 179"/>
                <a:gd name="T14" fmla="*/ 11 w 22"/>
                <a:gd name="T15" fmla="*/ 179 h 179"/>
                <a:gd name="T16" fmla="*/ 22 w 22"/>
                <a:gd name="T17" fmla="*/ 171 h 179"/>
                <a:gd name="T18" fmla="*/ 21 w 22"/>
                <a:gd name="T19" fmla="*/ 171 h 179"/>
                <a:gd name="T20" fmla="*/ 10 w 22"/>
                <a:gd name="T21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179">
                  <a:moveTo>
                    <a:pt x="10" y="89"/>
                  </a:moveTo>
                  <a:cubicBezTo>
                    <a:pt x="10" y="50"/>
                    <a:pt x="15" y="7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19" y="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9" y="172"/>
                    <a:pt x="22" y="171"/>
                  </a:cubicBezTo>
                  <a:cubicBezTo>
                    <a:pt x="21" y="171"/>
                    <a:pt x="21" y="171"/>
                    <a:pt x="21" y="171"/>
                  </a:cubicBezTo>
                  <a:cubicBezTo>
                    <a:pt x="15" y="171"/>
                    <a:pt x="10" y="128"/>
                    <a:pt x="10" y="89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676"/>
            <p:cNvSpPr/>
            <p:nvPr/>
          </p:nvSpPr>
          <p:spPr bwMode="auto">
            <a:xfrm>
              <a:off x="3264180" y="2464240"/>
              <a:ext cx="42963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677"/>
            <p:cNvSpPr/>
            <p:nvPr/>
          </p:nvSpPr>
          <p:spPr bwMode="auto">
            <a:xfrm>
              <a:off x="3357419" y="2455007"/>
              <a:ext cx="44792" cy="378535"/>
            </a:xfrm>
            <a:custGeom>
              <a:avLst/>
              <a:gdLst>
                <a:gd name="T0" fmla="*/ 21 w 21"/>
                <a:gd name="T1" fmla="*/ 0 h 173"/>
                <a:gd name="T2" fmla="*/ 15 w 21"/>
                <a:gd name="T3" fmla="*/ 5 h 173"/>
                <a:gd name="T4" fmla="*/ 9 w 21"/>
                <a:gd name="T5" fmla="*/ 5 h 173"/>
                <a:gd name="T6" fmla="*/ 0 w 21"/>
                <a:gd name="T7" fmla="*/ 86 h 173"/>
                <a:gd name="T8" fmla="*/ 9 w 21"/>
                <a:gd name="T9" fmla="*/ 168 h 173"/>
                <a:gd name="T10" fmla="*/ 15 w 21"/>
                <a:gd name="T11" fmla="*/ 168 h 173"/>
                <a:gd name="T12" fmla="*/ 21 w 21"/>
                <a:gd name="T13" fmla="*/ 173 h 173"/>
                <a:gd name="T14" fmla="*/ 12 w 21"/>
                <a:gd name="T15" fmla="*/ 86 h 173"/>
                <a:gd name="T16" fmla="*/ 21 w 21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73">
                  <a:moveTo>
                    <a:pt x="21" y="0"/>
                  </a:moveTo>
                  <a:cubicBezTo>
                    <a:pt x="18" y="2"/>
                    <a:pt x="16" y="5"/>
                    <a:pt x="15" y="5"/>
                  </a:cubicBezTo>
                  <a:cubicBezTo>
                    <a:pt x="15" y="5"/>
                    <a:pt x="12" y="5"/>
                    <a:pt x="9" y="5"/>
                  </a:cubicBezTo>
                  <a:cubicBezTo>
                    <a:pt x="4" y="5"/>
                    <a:pt x="0" y="47"/>
                    <a:pt x="0" y="86"/>
                  </a:cubicBezTo>
                  <a:cubicBezTo>
                    <a:pt x="0" y="125"/>
                    <a:pt x="4" y="168"/>
                    <a:pt x="9" y="168"/>
                  </a:cubicBezTo>
                  <a:cubicBezTo>
                    <a:pt x="12" y="168"/>
                    <a:pt x="15" y="168"/>
                    <a:pt x="15" y="168"/>
                  </a:cubicBezTo>
                  <a:cubicBezTo>
                    <a:pt x="16" y="168"/>
                    <a:pt x="18" y="170"/>
                    <a:pt x="21" y="173"/>
                  </a:cubicBezTo>
                  <a:cubicBezTo>
                    <a:pt x="16" y="163"/>
                    <a:pt x="12" y="122"/>
                    <a:pt x="12" y="86"/>
                  </a:cubicBezTo>
                  <a:cubicBezTo>
                    <a:pt x="12" y="51"/>
                    <a:pt x="16" y="10"/>
                    <a:pt x="21" y="0"/>
                  </a:cubicBezTo>
                  <a:close/>
                </a:path>
              </a:pathLst>
            </a:custGeom>
            <a:gradFill>
              <a:gsLst>
                <a:gs pos="26000">
                  <a:srgbClr val="D69B3A"/>
                </a:gs>
                <a:gs pos="64500">
                  <a:srgbClr val="EFD099"/>
                </a:gs>
                <a:gs pos="53000">
                  <a:srgbClr val="D58F39"/>
                </a:gs>
                <a:gs pos="41000">
                  <a:srgbClr val="EED5A8"/>
                </a:gs>
                <a:gs pos="90000">
                  <a:srgbClr val="E6B764"/>
                </a:gs>
                <a:gs pos="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678"/>
            <p:cNvSpPr/>
            <p:nvPr/>
          </p:nvSpPr>
          <p:spPr bwMode="auto">
            <a:xfrm>
              <a:off x="3383015" y="2448545"/>
              <a:ext cx="118835" cy="392384"/>
            </a:xfrm>
            <a:custGeom>
              <a:avLst/>
              <a:gdLst>
                <a:gd name="T0" fmla="*/ 44 w 55"/>
                <a:gd name="T1" fmla="*/ 89 h 179"/>
                <a:gd name="T2" fmla="*/ 55 w 55"/>
                <a:gd name="T3" fmla="*/ 0 h 179"/>
                <a:gd name="T4" fmla="*/ 15 w 55"/>
                <a:gd name="T5" fmla="*/ 0 h 179"/>
                <a:gd name="T6" fmla="*/ 9 w 55"/>
                <a:gd name="T7" fmla="*/ 3 h 179"/>
                <a:gd name="T8" fmla="*/ 0 w 55"/>
                <a:gd name="T9" fmla="*/ 89 h 179"/>
                <a:gd name="T10" fmla="*/ 9 w 55"/>
                <a:gd name="T11" fmla="*/ 176 h 179"/>
                <a:gd name="T12" fmla="*/ 15 w 55"/>
                <a:gd name="T13" fmla="*/ 179 h 179"/>
                <a:gd name="T14" fmla="*/ 55 w 55"/>
                <a:gd name="T15" fmla="*/ 179 h 179"/>
                <a:gd name="T16" fmla="*/ 44 w 55"/>
                <a:gd name="T17" fmla="*/ 8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179">
                  <a:moveTo>
                    <a:pt x="44" y="89"/>
                  </a:moveTo>
                  <a:cubicBezTo>
                    <a:pt x="44" y="48"/>
                    <a:pt x="49" y="3"/>
                    <a:pt x="5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0"/>
                    <a:pt x="11" y="1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11" y="177"/>
                    <a:pt x="13" y="179"/>
                    <a:pt x="15" y="179"/>
                  </a:cubicBezTo>
                  <a:cubicBezTo>
                    <a:pt x="55" y="179"/>
                    <a:pt x="55" y="179"/>
                    <a:pt x="55" y="179"/>
                  </a:cubicBezTo>
                  <a:cubicBezTo>
                    <a:pt x="49" y="176"/>
                    <a:pt x="44" y="130"/>
                    <a:pt x="44" y="89"/>
                  </a:cubicBez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679"/>
            <p:cNvSpPr/>
            <p:nvPr/>
          </p:nvSpPr>
          <p:spPr bwMode="auto">
            <a:xfrm>
              <a:off x="3348278" y="2464240"/>
              <a:ext cx="43877" cy="359146"/>
            </a:xfrm>
            <a:custGeom>
              <a:avLst/>
              <a:gdLst>
                <a:gd name="T0" fmla="*/ 20 w 20"/>
                <a:gd name="T1" fmla="*/ 164 h 164"/>
                <a:gd name="T2" fmla="*/ 9 w 20"/>
                <a:gd name="T3" fmla="*/ 82 h 164"/>
                <a:gd name="T4" fmla="*/ 20 w 20"/>
                <a:gd name="T5" fmla="*/ 0 h 164"/>
                <a:gd name="T6" fmla="*/ 11 w 20"/>
                <a:gd name="T7" fmla="*/ 0 h 164"/>
                <a:gd name="T8" fmla="*/ 0 w 20"/>
                <a:gd name="T9" fmla="*/ 82 h 164"/>
                <a:gd name="T10" fmla="*/ 11 w 20"/>
                <a:gd name="T11" fmla="*/ 164 h 164"/>
                <a:gd name="T12" fmla="*/ 20 w 20"/>
                <a:gd name="T1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64">
                  <a:moveTo>
                    <a:pt x="20" y="164"/>
                  </a:moveTo>
                  <a:cubicBezTo>
                    <a:pt x="14" y="164"/>
                    <a:pt x="9" y="121"/>
                    <a:pt x="9" y="82"/>
                  </a:cubicBezTo>
                  <a:cubicBezTo>
                    <a:pt x="9" y="43"/>
                    <a:pt x="14" y="0"/>
                    <a:pt x="2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3"/>
                    <a:pt x="0" y="82"/>
                  </a:cubicBezTo>
                  <a:cubicBezTo>
                    <a:pt x="0" y="121"/>
                    <a:pt x="5" y="164"/>
                    <a:pt x="11" y="164"/>
                  </a:cubicBezTo>
                  <a:lnTo>
                    <a:pt x="20" y="164"/>
                  </a:lnTo>
                  <a:close/>
                </a:path>
              </a:pathLst>
            </a:custGeom>
            <a:gradFill>
              <a:gsLst>
                <a:gs pos="10000">
                  <a:srgbClr val="D69B3A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680"/>
            <p:cNvSpPr/>
            <p:nvPr/>
          </p:nvSpPr>
          <p:spPr bwMode="auto">
            <a:xfrm>
              <a:off x="2701999" y="2448545"/>
              <a:ext cx="36565" cy="389614"/>
            </a:xfrm>
            <a:custGeom>
              <a:avLst/>
              <a:gdLst>
                <a:gd name="T0" fmla="*/ 8 w 17"/>
                <a:gd name="T1" fmla="*/ 89 h 178"/>
                <a:gd name="T2" fmla="*/ 17 w 17"/>
                <a:gd name="T3" fmla="*/ 0 h 178"/>
                <a:gd name="T4" fmla="*/ 9 w 17"/>
                <a:gd name="T5" fmla="*/ 2 h 178"/>
                <a:gd name="T6" fmla="*/ 8 w 17"/>
                <a:gd name="T7" fmla="*/ 3 h 178"/>
                <a:gd name="T8" fmla="*/ 0 w 17"/>
                <a:gd name="T9" fmla="*/ 89 h 178"/>
                <a:gd name="T10" fmla="*/ 8 w 17"/>
                <a:gd name="T11" fmla="*/ 176 h 178"/>
                <a:gd name="T12" fmla="*/ 9 w 17"/>
                <a:gd name="T13" fmla="*/ 176 h 178"/>
                <a:gd name="T14" fmla="*/ 17 w 17"/>
                <a:gd name="T15" fmla="*/ 178 h 178"/>
                <a:gd name="T16" fmla="*/ 8 w 17"/>
                <a:gd name="T17" fmla="*/ 8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78">
                  <a:moveTo>
                    <a:pt x="8" y="89"/>
                  </a:moveTo>
                  <a:cubicBezTo>
                    <a:pt x="8" y="55"/>
                    <a:pt x="13" y="11"/>
                    <a:pt x="17" y="0"/>
                  </a:cubicBezTo>
                  <a:cubicBezTo>
                    <a:pt x="15" y="0"/>
                    <a:pt x="12" y="1"/>
                    <a:pt x="9" y="2"/>
                  </a:cubicBezTo>
                  <a:cubicBezTo>
                    <a:pt x="9" y="2"/>
                    <a:pt x="9" y="3"/>
                    <a:pt x="8" y="3"/>
                  </a:cubicBezTo>
                  <a:cubicBezTo>
                    <a:pt x="3" y="13"/>
                    <a:pt x="0" y="54"/>
                    <a:pt x="0" y="89"/>
                  </a:cubicBezTo>
                  <a:cubicBezTo>
                    <a:pt x="0" y="125"/>
                    <a:pt x="3" y="166"/>
                    <a:pt x="8" y="176"/>
                  </a:cubicBezTo>
                  <a:cubicBezTo>
                    <a:pt x="9" y="176"/>
                    <a:pt x="9" y="176"/>
                    <a:pt x="9" y="176"/>
                  </a:cubicBezTo>
                  <a:cubicBezTo>
                    <a:pt x="12" y="177"/>
                    <a:pt x="15" y="178"/>
                    <a:pt x="17" y="178"/>
                  </a:cubicBezTo>
                  <a:cubicBezTo>
                    <a:pt x="13" y="167"/>
                    <a:pt x="8" y="123"/>
                    <a:pt x="8" y="89"/>
                  </a:cubicBezTo>
                  <a:close/>
                </a:path>
              </a:pathLst>
            </a:custGeom>
            <a:gradFill>
              <a:gsLst>
                <a:gs pos="10000">
                  <a:srgbClr val="EFD099"/>
                </a:gs>
                <a:gs pos="68000">
                  <a:srgbClr val="F4E3C4"/>
                </a:gs>
                <a:gs pos="49000">
                  <a:srgbClr val="DB9D53"/>
                </a:gs>
                <a:gs pos="28000">
                  <a:srgbClr val="F4E3C4"/>
                </a:gs>
                <a:gs pos="90000">
                  <a:srgbClr val="F4E3C4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681"/>
            <p:cNvSpPr/>
            <p:nvPr/>
          </p:nvSpPr>
          <p:spPr bwMode="auto">
            <a:xfrm>
              <a:off x="3465285" y="2448545"/>
              <a:ext cx="39307" cy="389614"/>
            </a:xfrm>
            <a:custGeom>
              <a:avLst/>
              <a:gdLst>
                <a:gd name="T0" fmla="*/ 9 w 18"/>
                <a:gd name="T1" fmla="*/ 89 h 178"/>
                <a:gd name="T2" fmla="*/ 18 w 18"/>
                <a:gd name="T3" fmla="*/ 0 h 178"/>
                <a:gd name="T4" fmla="*/ 10 w 18"/>
                <a:gd name="T5" fmla="*/ 2 h 178"/>
                <a:gd name="T6" fmla="*/ 9 w 18"/>
                <a:gd name="T7" fmla="*/ 3 h 178"/>
                <a:gd name="T8" fmla="*/ 0 w 18"/>
                <a:gd name="T9" fmla="*/ 89 h 178"/>
                <a:gd name="T10" fmla="*/ 9 w 18"/>
                <a:gd name="T11" fmla="*/ 176 h 178"/>
                <a:gd name="T12" fmla="*/ 10 w 18"/>
                <a:gd name="T13" fmla="*/ 176 h 178"/>
                <a:gd name="T14" fmla="*/ 18 w 18"/>
                <a:gd name="T15" fmla="*/ 178 h 178"/>
                <a:gd name="T16" fmla="*/ 9 w 18"/>
                <a:gd name="T17" fmla="*/ 8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8">
                  <a:moveTo>
                    <a:pt x="9" y="89"/>
                  </a:moveTo>
                  <a:cubicBezTo>
                    <a:pt x="9" y="55"/>
                    <a:pt x="13" y="11"/>
                    <a:pt x="18" y="0"/>
                  </a:cubicBezTo>
                  <a:cubicBezTo>
                    <a:pt x="16" y="0"/>
                    <a:pt x="13" y="1"/>
                    <a:pt x="10" y="2"/>
                  </a:cubicBezTo>
                  <a:cubicBezTo>
                    <a:pt x="10" y="2"/>
                    <a:pt x="9" y="3"/>
                    <a:pt x="9" y="3"/>
                  </a:cubicBezTo>
                  <a:cubicBezTo>
                    <a:pt x="4" y="13"/>
                    <a:pt x="0" y="54"/>
                    <a:pt x="0" y="89"/>
                  </a:cubicBezTo>
                  <a:cubicBezTo>
                    <a:pt x="0" y="125"/>
                    <a:pt x="4" y="166"/>
                    <a:pt x="9" y="176"/>
                  </a:cubicBezTo>
                  <a:cubicBezTo>
                    <a:pt x="9" y="176"/>
                    <a:pt x="10" y="176"/>
                    <a:pt x="10" y="176"/>
                  </a:cubicBezTo>
                  <a:cubicBezTo>
                    <a:pt x="13" y="177"/>
                    <a:pt x="16" y="178"/>
                    <a:pt x="18" y="178"/>
                  </a:cubicBezTo>
                  <a:cubicBezTo>
                    <a:pt x="14" y="167"/>
                    <a:pt x="9" y="123"/>
                    <a:pt x="9" y="89"/>
                  </a:cubicBezTo>
                  <a:close/>
                </a:path>
              </a:pathLst>
            </a:custGeom>
            <a:gradFill>
              <a:gsLst>
                <a:gs pos="10000">
                  <a:srgbClr val="EFD099"/>
                </a:gs>
                <a:gs pos="68000">
                  <a:srgbClr val="F4E3C4"/>
                </a:gs>
                <a:gs pos="49000">
                  <a:srgbClr val="DB9D53"/>
                </a:gs>
                <a:gs pos="28000">
                  <a:srgbClr val="F4E3C4"/>
                </a:gs>
                <a:gs pos="90000">
                  <a:srgbClr val="F4E3C4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682"/>
            <p:cNvSpPr/>
            <p:nvPr/>
          </p:nvSpPr>
          <p:spPr bwMode="auto">
            <a:xfrm>
              <a:off x="3478083" y="2448545"/>
              <a:ext cx="248639" cy="392384"/>
            </a:xfrm>
            <a:custGeom>
              <a:avLst/>
              <a:gdLst>
                <a:gd name="T0" fmla="*/ 115 w 115"/>
                <a:gd name="T1" fmla="*/ 36 h 179"/>
                <a:gd name="T2" fmla="*/ 11 w 115"/>
                <a:gd name="T3" fmla="*/ 0 h 179"/>
                <a:gd name="T4" fmla="*/ 11 w 115"/>
                <a:gd name="T5" fmla="*/ 0 h 179"/>
                <a:gd name="T6" fmla="*/ 0 w 115"/>
                <a:gd name="T7" fmla="*/ 89 h 179"/>
                <a:gd name="T8" fmla="*/ 11 w 115"/>
                <a:gd name="T9" fmla="*/ 179 h 179"/>
                <a:gd name="T10" fmla="*/ 11 w 115"/>
                <a:gd name="T11" fmla="*/ 179 h 179"/>
                <a:gd name="T12" fmla="*/ 115 w 115"/>
                <a:gd name="T13" fmla="*/ 142 h 179"/>
                <a:gd name="T14" fmla="*/ 113 w 115"/>
                <a:gd name="T15" fmla="*/ 89 h 179"/>
                <a:gd name="T16" fmla="*/ 115 w 115"/>
                <a:gd name="T17" fmla="*/ 3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5" h="179">
                  <a:moveTo>
                    <a:pt x="115" y="36"/>
                  </a:moveTo>
                  <a:cubicBezTo>
                    <a:pt x="115" y="36"/>
                    <a:pt x="1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3"/>
                    <a:pt x="0" y="48"/>
                    <a:pt x="0" y="89"/>
                  </a:cubicBezTo>
                  <a:cubicBezTo>
                    <a:pt x="0" y="130"/>
                    <a:pt x="5" y="176"/>
                    <a:pt x="11" y="179"/>
                  </a:cubicBezTo>
                  <a:cubicBezTo>
                    <a:pt x="11" y="179"/>
                    <a:pt x="11" y="179"/>
                    <a:pt x="11" y="179"/>
                  </a:cubicBezTo>
                  <a:cubicBezTo>
                    <a:pt x="15" y="179"/>
                    <a:pt x="115" y="142"/>
                    <a:pt x="115" y="142"/>
                  </a:cubicBezTo>
                  <a:cubicBezTo>
                    <a:pt x="115" y="142"/>
                    <a:pt x="113" y="107"/>
                    <a:pt x="113" y="89"/>
                  </a:cubicBezTo>
                  <a:cubicBezTo>
                    <a:pt x="113" y="71"/>
                    <a:pt x="115" y="36"/>
                    <a:pt x="115" y="36"/>
                  </a:cubicBezTo>
                  <a:close/>
                </a:path>
              </a:pathLst>
            </a:custGeom>
            <a:gradFill>
              <a:gsLst>
                <a:gs pos="0">
                  <a:srgbClr val="DBA652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683"/>
            <p:cNvSpPr/>
            <p:nvPr/>
          </p:nvSpPr>
          <p:spPr bwMode="auto">
            <a:xfrm>
              <a:off x="3712096" y="2523328"/>
              <a:ext cx="14626" cy="240970"/>
            </a:xfrm>
            <a:custGeom>
              <a:avLst/>
              <a:gdLst>
                <a:gd name="T0" fmla="*/ 5 w 7"/>
                <a:gd name="T1" fmla="*/ 55 h 110"/>
                <a:gd name="T2" fmla="*/ 7 w 7"/>
                <a:gd name="T3" fmla="*/ 2 h 110"/>
                <a:gd name="T4" fmla="*/ 3 w 7"/>
                <a:gd name="T5" fmla="*/ 0 h 110"/>
                <a:gd name="T6" fmla="*/ 0 w 7"/>
                <a:gd name="T7" fmla="*/ 55 h 110"/>
                <a:gd name="T8" fmla="*/ 3 w 7"/>
                <a:gd name="T9" fmla="*/ 110 h 110"/>
                <a:gd name="T10" fmla="*/ 7 w 7"/>
                <a:gd name="T11" fmla="*/ 108 h 110"/>
                <a:gd name="T12" fmla="*/ 5 w 7"/>
                <a:gd name="T13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10">
                  <a:moveTo>
                    <a:pt x="5" y="55"/>
                  </a:moveTo>
                  <a:cubicBezTo>
                    <a:pt x="5" y="37"/>
                    <a:pt x="7" y="2"/>
                    <a:pt x="7" y="2"/>
                  </a:cubicBezTo>
                  <a:cubicBezTo>
                    <a:pt x="7" y="2"/>
                    <a:pt x="6" y="1"/>
                    <a:pt x="3" y="0"/>
                  </a:cubicBezTo>
                  <a:cubicBezTo>
                    <a:pt x="1" y="17"/>
                    <a:pt x="0" y="37"/>
                    <a:pt x="0" y="55"/>
                  </a:cubicBezTo>
                  <a:cubicBezTo>
                    <a:pt x="0" y="74"/>
                    <a:pt x="1" y="94"/>
                    <a:pt x="3" y="110"/>
                  </a:cubicBezTo>
                  <a:cubicBezTo>
                    <a:pt x="6" y="109"/>
                    <a:pt x="7" y="108"/>
                    <a:pt x="7" y="108"/>
                  </a:cubicBezTo>
                  <a:cubicBezTo>
                    <a:pt x="7" y="108"/>
                    <a:pt x="5" y="73"/>
                    <a:pt x="5" y="55"/>
                  </a:cubicBezTo>
                  <a:close/>
                </a:path>
              </a:pathLst>
            </a:custGeom>
            <a:gradFill>
              <a:gsLst>
                <a:gs pos="0">
                  <a:srgbClr val="DBA652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684"/>
            <p:cNvSpPr/>
            <p:nvPr/>
          </p:nvSpPr>
          <p:spPr bwMode="auto">
            <a:xfrm>
              <a:off x="3718495" y="2538100"/>
              <a:ext cx="14626" cy="212349"/>
            </a:xfrm>
            <a:custGeom>
              <a:avLst/>
              <a:gdLst>
                <a:gd name="T0" fmla="*/ 5 w 7"/>
                <a:gd name="T1" fmla="*/ 48 h 97"/>
                <a:gd name="T2" fmla="*/ 7 w 7"/>
                <a:gd name="T3" fmla="*/ 0 h 97"/>
                <a:gd name="T4" fmla="*/ 2 w 7"/>
                <a:gd name="T5" fmla="*/ 0 h 97"/>
                <a:gd name="T6" fmla="*/ 0 w 7"/>
                <a:gd name="T7" fmla="*/ 48 h 97"/>
                <a:gd name="T8" fmla="*/ 2 w 7"/>
                <a:gd name="T9" fmla="*/ 97 h 97"/>
                <a:gd name="T10" fmla="*/ 7 w 7"/>
                <a:gd name="T11" fmla="*/ 97 h 97"/>
                <a:gd name="T12" fmla="*/ 5 w 7"/>
                <a:gd name="T13" fmla="*/ 4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97">
                  <a:moveTo>
                    <a:pt x="5" y="48"/>
                  </a:moveTo>
                  <a:cubicBezTo>
                    <a:pt x="5" y="34"/>
                    <a:pt x="6" y="10"/>
                    <a:pt x="7" y="0"/>
                  </a:cubicBezTo>
                  <a:cubicBezTo>
                    <a:pt x="5" y="0"/>
                    <a:pt x="3" y="0"/>
                    <a:pt x="2" y="0"/>
                  </a:cubicBezTo>
                  <a:cubicBezTo>
                    <a:pt x="1" y="15"/>
                    <a:pt x="0" y="32"/>
                    <a:pt x="0" y="48"/>
                  </a:cubicBezTo>
                  <a:cubicBezTo>
                    <a:pt x="0" y="64"/>
                    <a:pt x="1" y="82"/>
                    <a:pt x="2" y="97"/>
                  </a:cubicBezTo>
                  <a:cubicBezTo>
                    <a:pt x="3" y="97"/>
                    <a:pt x="5" y="97"/>
                    <a:pt x="7" y="97"/>
                  </a:cubicBezTo>
                  <a:cubicBezTo>
                    <a:pt x="6" y="86"/>
                    <a:pt x="5" y="62"/>
                    <a:pt x="5" y="48"/>
                  </a:cubicBezTo>
                  <a:close/>
                </a:path>
              </a:pathLst>
            </a:custGeom>
            <a:gradFill>
              <a:gsLst>
                <a:gs pos="10000">
                  <a:srgbClr val="EFD099"/>
                </a:gs>
                <a:gs pos="68000">
                  <a:srgbClr val="F4E3C4"/>
                </a:gs>
                <a:gs pos="49000">
                  <a:srgbClr val="DB9D53"/>
                </a:gs>
                <a:gs pos="28000">
                  <a:srgbClr val="F4E3C4"/>
                </a:gs>
                <a:gs pos="90000">
                  <a:srgbClr val="F4E3C4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685"/>
            <p:cNvSpPr/>
            <p:nvPr/>
          </p:nvSpPr>
          <p:spPr bwMode="auto">
            <a:xfrm>
              <a:off x="2498152" y="2566721"/>
              <a:ext cx="17368" cy="156030"/>
            </a:xfrm>
            <a:custGeom>
              <a:avLst/>
              <a:gdLst>
                <a:gd name="T0" fmla="*/ 8 w 8"/>
                <a:gd name="T1" fmla="*/ 0 h 71"/>
                <a:gd name="T2" fmla="*/ 7 w 8"/>
                <a:gd name="T3" fmla="*/ 1 h 71"/>
                <a:gd name="T4" fmla="*/ 0 w 8"/>
                <a:gd name="T5" fmla="*/ 35 h 71"/>
                <a:gd name="T6" fmla="*/ 7 w 8"/>
                <a:gd name="T7" fmla="*/ 70 h 71"/>
                <a:gd name="T8" fmla="*/ 8 w 8"/>
                <a:gd name="T9" fmla="*/ 71 h 71"/>
                <a:gd name="T10" fmla="*/ 3 w 8"/>
                <a:gd name="T11" fmla="*/ 35 h 71"/>
                <a:gd name="T12" fmla="*/ 8 w 8"/>
                <a:gd name="T13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1">
                  <a:moveTo>
                    <a:pt x="8" y="0"/>
                  </a:moveTo>
                  <a:cubicBezTo>
                    <a:pt x="8" y="0"/>
                    <a:pt x="7" y="0"/>
                    <a:pt x="7" y="1"/>
                  </a:cubicBezTo>
                  <a:cubicBezTo>
                    <a:pt x="3" y="10"/>
                    <a:pt x="0" y="15"/>
                    <a:pt x="0" y="35"/>
                  </a:cubicBezTo>
                  <a:cubicBezTo>
                    <a:pt x="0" y="55"/>
                    <a:pt x="3" y="61"/>
                    <a:pt x="7" y="70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5" y="62"/>
                    <a:pt x="3" y="47"/>
                    <a:pt x="3" y="35"/>
                  </a:cubicBezTo>
                  <a:cubicBezTo>
                    <a:pt x="3" y="23"/>
                    <a:pt x="5" y="8"/>
                    <a:pt x="8" y="0"/>
                  </a:cubicBezTo>
                  <a:close/>
                </a:path>
              </a:pathLst>
            </a:custGeom>
            <a:gradFill>
              <a:gsLst>
                <a:gs pos="0">
                  <a:srgbClr val="DBA652"/>
                </a:gs>
                <a:gs pos="64500">
                  <a:srgbClr val="EFD099"/>
                </a:gs>
                <a:gs pos="42000">
                  <a:srgbClr val="D58F39"/>
                </a:gs>
                <a:gs pos="20000">
                  <a:srgbClr val="EED5A8"/>
                </a:gs>
                <a:gs pos="90000">
                  <a:srgbClr val="E6B764"/>
                </a:gs>
                <a:gs pos="100000">
                  <a:srgbClr val="975F1C"/>
                </a:gs>
              </a:gsLst>
              <a:lin ang="54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686"/>
            <p:cNvSpPr/>
            <p:nvPr/>
          </p:nvSpPr>
          <p:spPr bwMode="auto">
            <a:xfrm>
              <a:off x="4585989" y="1680396"/>
              <a:ext cx="1156355" cy="926025"/>
            </a:xfrm>
            <a:custGeom>
              <a:avLst/>
              <a:gdLst>
                <a:gd name="T0" fmla="*/ 0 w 535"/>
                <a:gd name="T1" fmla="*/ 416 h 423"/>
                <a:gd name="T2" fmla="*/ 165 w 535"/>
                <a:gd name="T3" fmla="*/ 146 h 423"/>
                <a:gd name="T4" fmla="*/ 488 w 535"/>
                <a:gd name="T5" fmla="*/ 146 h 423"/>
                <a:gd name="T6" fmla="*/ 402 w 535"/>
                <a:gd name="T7" fmla="*/ 423 h 423"/>
                <a:gd name="T8" fmla="*/ 0 w 535"/>
                <a:gd name="T9" fmla="*/ 416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423">
                  <a:moveTo>
                    <a:pt x="0" y="416"/>
                  </a:moveTo>
                  <a:cubicBezTo>
                    <a:pt x="0" y="416"/>
                    <a:pt x="123" y="212"/>
                    <a:pt x="165" y="146"/>
                  </a:cubicBezTo>
                  <a:cubicBezTo>
                    <a:pt x="245" y="21"/>
                    <a:pt x="431" y="0"/>
                    <a:pt x="488" y="146"/>
                  </a:cubicBezTo>
                  <a:cubicBezTo>
                    <a:pt x="535" y="265"/>
                    <a:pt x="402" y="423"/>
                    <a:pt x="402" y="423"/>
                  </a:cubicBezTo>
                  <a:lnTo>
                    <a:pt x="0" y="416"/>
                  </a:lnTo>
                  <a:close/>
                </a:path>
              </a:pathLst>
            </a:custGeom>
            <a:solidFill>
              <a:srgbClr val="FF6F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687"/>
            <p:cNvSpPr/>
            <p:nvPr/>
          </p:nvSpPr>
          <p:spPr bwMode="auto">
            <a:xfrm>
              <a:off x="4600615" y="1680396"/>
              <a:ext cx="1157269" cy="926025"/>
            </a:xfrm>
            <a:custGeom>
              <a:avLst/>
              <a:gdLst>
                <a:gd name="T0" fmla="*/ 0 w 535"/>
                <a:gd name="T1" fmla="*/ 416 h 423"/>
                <a:gd name="T2" fmla="*/ 165 w 535"/>
                <a:gd name="T3" fmla="*/ 146 h 423"/>
                <a:gd name="T4" fmla="*/ 488 w 535"/>
                <a:gd name="T5" fmla="*/ 146 h 423"/>
                <a:gd name="T6" fmla="*/ 402 w 535"/>
                <a:gd name="T7" fmla="*/ 423 h 423"/>
                <a:gd name="T8" fmla="*/ 0 w 535"/>
                <a:gd name="T9" fmla="*/ 416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5" h="423">
                  <a:moveTo>
                    <a:pt x="0" y="416"/>
                  </a:moveTo>
                  <a:cubicBezTo>
                    <a:pt x="0" y="416"/>
                    <a:pt x="123" y="212"/>
                    <a:pt x="165" y="146"/>
                  </a:cubicBezTo>
                  <a:cubicBezTo>
                    <a:pt x="245" y="21"/>
                    <a:pt x="431" y="0"/>
                    <a:pt x="488" y="146"/>
                  </a:cubicBezTo>
                  <a:cubicBezTo>
                    <a:pt x="535" y="265"/>
                    <a:pt x="402" y="423"/>
                    <a:pt x="402" y="423"/>
                  </a:cubicBezTo>
                  <a:lnTo>
                    <a:pt x="0" y="416"/>
                  </a:lnTo>
                  <a:close/>
                </a:path>
              </a:pathLst>
            </a:custGeom>
            <a:solidFill>
              <a:srgbClr val="DF0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688"/>
            <p:cNvSpPr/>
            <p:nvPr/>
          </p:nvSpPr>
          <p:spPr bwMode="auto">
            <a:xfrm>
              <a:off x="4587818" y="2643351"/>
              <a:ext cx="1141729" cy="194807"/>
            </a:xfrm>
            <a:custGeom>
              <a:avLst/>
              <a:gdLst>
                <a:gd name="T0" fmla="*/ 0 w 528"/>
                <a:gd name="T1" fmla="*/ 13 h 89"/>
                <a:gd name="T2" fmla="*/ 488 w 528"/>
                <a:gd name="T3" fmla="*/ 76 h 89"/>
                <a:gd name="T4" fmla="*/ 523 w 528"/>
                <a:gd name="T5" fmla="*/ 48 h 89"/>
                <a:gd name="T6" fmla="*/ 402 w 528"/>
                <a:gd name="T7" fmla="*/ 13 h 89"/>
                <a:gd name="T8" fmla="*/ 0 w 528"/>
                <a:gd name="T9" fmla="*/ 0 h 89"/>
                <a:gd name="T10" fmla="*/ 0 w 528"/>
                <a:gd name="T11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8" h="89">
                  <a:moveTo>
                    <a:pt x="0" y="13"/>
                  </a:moveTo>
                  <a:cubicBezTo>
                    <a:pt x="1" y="14"/>
                    <a:pt x="406" y="89"/>
                    <a:pt x="488" y="76"/>
                  </a:cubicBezTo>
                  <a:cubicBezTo>
                    <a:pt x="522" y="70"/>
                    <a:pt x="528" y="60"/>
                    <a:pt x="523" y="48"/>
                  </a:cubicBezTo>
                  <a:cubicBezTo>
                    <a:pt x="512" y="24"/>
                    <a:pt x="402" y="13"/>
                    <a:pt x="402" y="1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3"/>
                  </a:lnTo>
                  <a:close/>
                </a:path>
              </a:pathLst>
            </a:custGeom>
            <a:gradFill>
              <a:gsLst>
                <a:gs pos="0">
                  <a:srgbClr val="EE0600"/>
                </a:gs>
                <a:gs pos="100000">
                  <a:srgbClr val="FE735F"/>
                </a:gs>
              </a:gsLst>
              <a:lin ang="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689"/>
            <p:cNvSpPr/>
            <p:nvPr/>
          </p:nvSpPr>
          <p:spPr bwMode="auto">
            <a:xfrm>
              <a:off x="4587818" y="2643351"/>
              <a:ext cx="1217600" cy="215119"/>
            </a:xfrm>
            <a:custGeom>
              <a:avLst/>
              <a:gdLst>
                <a:gd name="T0" fmla="*/ 0 w 563"/>
                <a:gd name="T1" fmla="*/ 0 h 98"/>
                <a:gd name="T2" fmla="*/ 222 w 563"/>
                <a:gd name="T3" fmla="*/ 43 h 98"/>
                <a:gd name="T4" fmla="*/ 518 w 563"/>
                <a:gd name="T5" fmla="*/ 39 h 98"/>
                <a:gd name="T6" fmla="*/ 402 w 563"/>
                <a:gd name="T7" fmla="*/ 0 h 98"/>
                <a:gd name="T8" fmla="*/ 0 w 563"/>
                <a:gd name="T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3" h="98">
                  <a:moveTo>
                    <a:pt x="0" y="0"/>
                  </a:moveTo>
                  <a:cubicBezTo>
                    <a:pt x="0" y="0"/>
                    <a:pt x="154" y="33"/>
                    <a:pt x="222" y="43"/>
                  </a:cubicBezTo>
                  <a:cubicBezTo>
                    <a:pt x="354" y="62"/>
                    <a:pt x="563" y="98"/>
                    <a:pt x="518" y="39"/>
                  </a:cubicBezTo>
                  <a:cubicBezTo>
                    <a:pt x="503" y="19"/>
                    <a:pt x="402" y="0"/>
                    <a:pt x="402" y="0"/>
                  </a:cubicBez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810300"/>
                </a:gs>
                <a:gs pos="100000">
                  <a:srgbClr val="EE0600"/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690"/>
            <p:cNvSpPr/>
            <p:nvPr/>
          </p:nvSpPr>
          <p:spPr bwMode="auto">
            <a:xfrm>
              <a:off x="4637180" y="2085705"/>
              <a:ext cx="1019238" cy="501328"/>
            </a:xfrm>
            <a:custGeom>
              <a:avLst/>
              <a:gdLst>
                <a:gd name="T0" fmla="*/ 387 w 471"/>
                <a:gd name="T1" fmla="*/ 226 h 229"/>
                <a:gd name="T2" fmla="*/ 393 w 471"/>
                <a:gd name="T3" fmla="*/ 229 h 229"/>
                <a:gd name="T4" fmla="*/ 471 w 471"/>
                <a:gd name="T5" fmla="*/ 82 h 229"/>
                <a:gd name="T6" fmla="*/ 148 w 471"/>
                <a:gd name="T7" fmla="*/ 82 h 229"/>
                <a:gd name="T8" fmla="*/ 0 w 471"/>
                <a:gd name="T9" fmla="*/ 218 h 229"/>
                <a:gd name="T10" fmla="*/ 387 w 471"/>
                <a:gd name="T11" fmla="*/ 2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1" h="229">
                  <a:moveTo>
                    <a:pt x="387" y="226"/>
                  </a:moveTo>
                  <a:cubicBezTo>
                    <a:pt x="387" y="226"/>
                    <a:pt x="389" y="227"/>
                    <a:pt x="393" y="229"/>
                  </a:cubicBezTo>
                  <a:cubicBezTo>
                    <a:pt x="410" y="206"/>
                    <a:pt x="452" y="147"/>
                    <a:pt x="471" y="82"/>
                  </a:cubicBezTo>
                  <a:cubicBezTo>
                    <a:pt x="413" y="0"/>
                    <a:pt x="228" y="12"/>
                    <a:pt x="148" y="82"/>
                  </a:cubicBezTo>
                  <a:cubicBezTo>
                    <a:pt x="116" y="111"/>
                    <a:pt x="35" y="186"/>
                    <a:pt x="0" y="218"/>
                  </a:cubicBezTo>
                  <a:cubicBezTo>
                    <a:pt x="205" y="223"/>
                    <a:pt x="387" y="226"/>
                    <a:pt x="387" y="226"/>
                  </a:cubicBezTo>
                  <a:close/>
                </a:path>
              </a:pathLst>
            </a:custGeom>
            <a:solidFill>
              <a:srgbClr val="8E0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652"/>
            <p:cNvSpPr/>
            <p:nvPr/>
          </p:nvSpPr>
          <p:spPr bwMode="auto">
            <a:xfrm>
              <a:off x="3727636" y="2542717"/>
              <a:ext cx="1909585" cy="179112"/>
            </a:xfrm>
            <a:custGeom>
              <a:avLst/>
              <a:gdLst>
                <a:gd name="T0" fmla="*/ 883 w 883"/>
                <a:gd name="T1" fmla="*/ 48 h 97"/>
                <a:gd name="T2" fmla="*/ 842 w 883"/>
                <a:gd name="T3" fmla="*/ 19 h 97"/>
                <a:gd name="T4" fmla="*/ 9 w 883"/>
                <a:gd name="T5" fmla="*/ 0 h 97"/>
                <a:gd name="T6" fmla="*/ 8 w 883"/>
                <a:gd name="T7" fmla="*/ 0 h 97"/>
                <a:gd name="T8" fmla="*/ 0 w 883"/>
                <a:gd name="T9" fmla="*/ 48 h 97"/>
                <a:gd name="T10" fmla="*/ 8 w 883"/>
                <a:gd name="T11" fmla="*/ 97 h 97"/>
                <a:gd name="T12" fmla="*/ 9 w 883"/>
                <a:gd name="T13" fmla="*/ 97 h 97"/>
                <a:gd name="T14" fmla="*/ 842 w 883"/>
                <a:gd name="T15" fmla="*/ 77 h 97"/>
                <a:gd name="T16" fmla="*/ 883 w 883"/>
                <a:gd name="T17" fmla="*/ 4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3" h="97">
                  <a:moveTo>
                    <a:pt x="883" y="48"/>
                  </a:moveTo>
                  <a:cubicBezTo>
                    <a:pt x="883" y="39"/>
                    <a:pt x="842" y="19"/>
                    <a:pt x="842" y="19"/>
                  </a:cubicBezTo>
                  <a:cubicBezTo>
                    <a:pt x="842" y="19"/>
                    <a:pt x="11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1"/>
                    <a:pt x="0" y="26"/>
                    <a:pt x="0" y="48"/>
                  </a:cubicBezTo>
                  <a:cubicBezTo>
                    <a:pt x="0" y="71"/>
                    <a:pt x="4" y="95"/>
                    <a:pt x="8" y="97"/>
                  </a:cubicBezTo>
                  <a:cubicBezTo>
                    <a:pt x="9" y="97"/>
                    <a:pt x="9" y="97"/>
                    <a:pt x="9" y="97"/>
                  </a:cubicBezTo>
                  <a:cubicBezTo>
                    <a:pt x="11" y="97"/>
                    <a:pt x="842" y="77"/>
                    <a:pt x="842" y="77"/>
                  </a:cubicBezTo>
                  <a:cubicBezTo>
                    <a:pt x="842" y="77"/>
                    <a:pt x="883" y="58"/>
                    <a:pt x="883" y="48"/>
                  </a:cubicBezTo>
                  <a:close/>
                </a:path>
              </a:pathLst>
            </a:custGeom>
            <a:gradFill>
              <a:gsLst>
                <a:gs pos="46000">
                  <a:schemeClr val="bg1">
                    <a:alpha val="30000"/>
                  </a:schemeClr>
                </a:gs>
                <a:gs pos="0">
                  <a:srgbClr val="FF3E2F">
                    <a:alpha val="0"/>
                  </a:srgbClr>
                </a:gs>
                <a:gs pos="100000">
                  <a:srgbClr val="791104">
                    <a:alpha val="0"/>
                  </a:srgb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1" name="Freeform 723"/>
          <p:cNvSpPr/>
          <p:nvPr/>
        </p:nvSpPr>
        <p:spPr bwMode="auto">
          <a:xfrm>
            <a:off x="3219209" y="3275685"/>
            <a:ext cx="1313582" cy="2120718"/>
          </a:xfrm>
          <a:custGeom>
            <a:avLst/>
            <a:gdLst>
              <a:gd name="T0" fmla="*/ 358 w 607"/>
              <a:gd name="T1" fmla="*/ 23 h 970"/>
              <a:gd name="T2" fmla="*/ 367 w 607"/>
              <a:gd name="T3" fmla="*/ 51 h 970"/>
              <a:gd name="T4" fmla="*/ 327 w 607"/>
              <a:gd name="T5" fmla="*/ 177 h 970"/>
              <a:gd name="T6" fmla="*/ 278 w 607"/>
              <a:gd name="T7" fmla="*/ 122 h 970"/>
              <a:gd name="T8" fmla="*/ 154 w 607"/>
              <a:gd name="T9" fmla="*/ 25 h 970"/>
              <a:gd name="T10" fmla="*/ 43 w 607"/>
              <a:gd name="T11" fmla="*/ 27 h 970"/>
              <a:gd name="T12" fmla="*/ 42 w 607"/>
              <a:gd name="T13" fmla="*/ 28 h 970"/>
              <a:gd name="T14" fmla="*/ 28 w 607"/>
              <a:gd name="T15" fmla="*/ 149 h 970"/>
              <a:gd name="T16" fmla="*/ 184 w 607"/>
              <a:gd name="T17" fmla="*/ 306 h 970"/>
              <a:gd name="T18" fmla="*/ 98 w 607"/>
              <a:gd name="T19" fmla="*/ 560 h 970"/>
              <a:gd name="T20" fmla="*/ 126 w 607"/>
              <a:gd name="T21" fmla="*/ 773 h 970"/>
              <a:gd name="T22" fmla="*/ 231 w 607"/>
              <a:gd name="T23" fmla="*/ 970 h 970"/>
              <a:gd name="T24" fmla="*/ 545 w 607"/>
              <a:gd name="T25" fmla="*/ 796 h 970"/>
              <a:gd name="T26" fmla="*/ 500 w 607"/>
              <a:gd name="T27" fmla="*/ 693 h 970"/>
              <a:gd name="T28" fmla="*/ 489 w 607"/>
              <a:gd name="T29" fmla="*/ 589 h 970"/>
              <a:gd name="T30" fmla="*/ 594 w 607"/>
              <a:gd name="T31" fmla="*/ 170 h 970"/>
              <a:gd name="T32" fmla="*/ 571 w 607"/>
              <a:gd name="T33" fmla="*/ 17 h 970"/>
              <a:gd name="T34" fmla="*/ 358 w 607"/>
              <a:gd name="T35" fmla="*/ 23 h 9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07" h="970">
                <a:moveTo>
                  <a:pt x="358" y="23"/>
                </a:moveTo>
                <a:cubicBezTo>
                  <a:pt x="367" y="51"/>
                  <a:pt x="367" y="51"/>
                  <a:pt x="367" y="51"/>
                </a:cubicBezTo>
                <a:cubicBezTo>
                  <a:pt x="327" y="177"/>
                  <a:pt x="327" y="177"/>
                  <a:pt x="327" y="177"/>
                </a:cubicBezTo>
                <a:cubicBezTo>
                  <a:pt x="278" y="122"/>
                  <a:pt x="278" y="122"/>
                  <a:pt x="278" y="122"/>
                </a:cubicBezTo>
                <a:cubicBezTo>
                  <a:pt x="154" y="25"/>
                  <a:pt x="154" y="25"/>
                  <a:pt x="154" y="25"/>
                </a:cubicBezTo>
                <a:cubicBezTo>
                  <a:pt x="121" y="0"/>
                  <a:pt x="75" y="1"/>
                  <a:pt x="43" y="27"/>
                </a:cubicBezTo>
                <a:cubicBezTo>
                  <a:pt x="42" y="28"/>
                  <a:pt x="42" y="28"/>
                  <a:pt x="42" y="28"/>
                </a:cubicBezTo>
                <a:cubicBezTo>
                  <a:pt x="6" y="58"/>
                  <a:pt x="0" y="112"/>
                  <a:pt x="28" y="149"/>
                </a:cubicBezTo>
                <a:cubicBezTo>
                  <a:pt x="184" y="306"/>
                  <a:pt x="184" y="306"/>
                  <a:pt x="184" y="306"/>
                </a:cubicBezTo>
                <a:cubicBezTo>
                  <a:pt x="98" y="560"/>
                  <a:pt x="98" y="560"/>
                  <a:pt x="98" y="560"/>
                </a:cubicBezTo>
                <a:cubicBezTo>
                  <a:pt x="81" y="624"/>
                  <a:pt x="95" y="715"/>
                  <a:pt x="126" y="773"/>
                </a:cubicBezTo>
                <a:cubicBezTo>
                  <a:pt x="231" y="970"/>
                  <a:pt x="231" y="970"/>
                  <a:pt x="231" y="970"/>
                </a:cubicBezTo>
                <a:cubicBezTo>
                  <a:pt x="545" y="796"/>
                  <a:pt x="545" y="796"/>
                  <a:pt x="545" y="796"/>
                </a:cubicBezTo>
                <a:cubicBezTo>
                  <a:pt x="500" y="693"/>
                  <a:pt x="500" y="693"/>
                  <a:pt x="500" y="693"/>
                </a:cubicBezTo>
                <a:cubicBezTo>
                  <a:pt x="486" y="660"/>
                  <a:pt x="482" y="624"/>
                  <a:pt x="489" y="589"/>
                </a:cubicBezTo>
                <a:cubicBezTo>
                  <a:pt x="594" y="170"/>
                  <a:pt x="594" y="170"/>
                  <a:pt x="594" y="170"/>
                </a:cubicBezTo>
                <a:cubicBezTo>
                  <a:pt x="607" y="120"/>
                  <a:pt x="597" y="61"/>
                  <a:pt x="571" y="17"/>
                </a:cubicBezTo>
                <a:lnTo>
                  <a:pt x="358" y="23"/>
                </a:lnTo>
                <a:close/>
              </a:path>
            </a:pathLst>
          </a:custGeom>
          <a:solidFill>
            <a:srgbClr val="F8D5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2" name="Freeform 724"/>
          <p:cNvSpPr/>
          <p:nvPr/>
        </p:nvSpPr>
        <p:spPr bwMode="auto">
          <a:xfrm>
            <a:off x="3308791" y="3332003"/>
            <a:ext cx="250467" cy="247432"/>
          </a:xfrm>
          <a:custGeom>
            <a:avLst/>
            <a:gdLst>
              <a:gd name="T0" fmla="*/ 83 w 116"/>
              <a:gd name="T1" fmla="*/ 13 h 113"/>
              <a:gd name="T2" fmla="*/ 23 w 116"/>
              <a:gd name="T3" fmla="*/ 14 h 113"/>
              <a:gd name="T4" fmla="*/ 22 w 116"/>
              <a:gd name="T5" fmla="*/ 15 h 113"/>
              <a:gd name="T6" fmla="*/ 15 w 116"/>
              <a:gd name="T7" fmla="*/ 80 h 113"/>
              <a:gd name="T8" fmla="*/ 38 w 116"/>
              <a:gd name="T9" fmla="*/ 104 h 113"/>
              <a:gd name="T10" fmla="*/ 70 w 116"/>
              <a:gd name="T11" fmla="*/ 103 h 113"/>
              <a:gd name="T12" fmla="*/ 107 w 116"/>
              <a:gd name="T13" fmla="*/ 62 h 113"/>
              <a:gd name="T14" fmla="*/ 104 w 116"/>
              <a:gd name="T15" fmla="*/ 30 h 113"/>
              <a:gd name="T16" fmla="*/ 83 w 116"/>
              <a:gd name="T17" fmla="*/ 13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6" h="113">
                <a:moveTo>
                  <a:pt x="83" y="13"/>
                </a:moveTo>
                <a:cubicBezTo>
                  <a:pt x="65" y="0"/>
                  <a:pt x="40" y="0"/>
                  <a:pt x="23" y="14"/>
                </a:cubicBezTo>
                <a:cubicBezTo>
                  <a:pt x="22" y="15"/>
                  <a:pt x="22" y="15"/>
                  <a:pt x="22" y="15"/>
                </a:cubicBezTo>
                <a:cubicBezTo>
                  <a:pt x="3" y="31"/>
                  <a:pt x="0" y="60"/>
                  <a:pt x="15" y="80"/>
                </a:cubicBezTo>
                <a:cubicBezTo>
                  <a:pt x="38" y="104"/>
                  <a:pt x="38" y="104"/>
                  <a:pt x="38" y="104"/>
                </a:cubicBezTo>
                <a:cubicBezTo>
                  <a:pt x="47" y="113"/>
                  <a:pt x="62" y="113"/>
                  <a:pt x="70" y="103"/>
                </a:cubicBezTo>
                <a:cubicBezTo>
                  <a:pt x="107" y="62"/>
                  <a:pt x="107" y="62"/>
                  <a:pt x="107" y="62"/>
                </a:cubicBezTo>
                <a:cubicBezTo>
                  <a:pt x="116" y="53"/>
                  <a:pt x="114" y="38"/>
                  <a:pt x="104" y="30"/>
                </a:cubicBezTo>
                <a:lnTo>
                  <a:pt x="83" y="1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3" name="矩形 1683"/>
          <p:cNvSpPr/>
          <p:nvPr/>
        </p:nvSpPr>
        <p:spPr>
          <a:xfrm rot="2691279">
            <a:off x="3216134" y="3734180"/>
            <a:ext cx="367644" cy="74617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61515" h="128302">
                <a:moveTo>
                  <a:pt x="40445" y="0"/>
                </a:moveTo>
                <a:lnTo>
                  <a:pt x="661515" y="0"/>
                </a:lnTo>
                <a:cubicBezTo>
                  <a:pt x="661532" y="31576"/>
                  <a:pt x="640617" y="63101"/>
                  <a:pt x="619681" y="101361"/>
                </a:cubicBezTo>
                <a:lnTo>
                  <a:pt x="0" y="128302"/>
                </a:lnTo>
                <a:lnTo>
                  <a:pt x="40445" y="0"/>
                </a:lnTo>
                <a:close/>
              </a:path>
            </a:pathLst>
          </a:custGeom>
          <a:gradFill>
            <a:gsLst>
              <a:gs pos="0">
                <a:srgbClr val="7B480B">
                  <a:alpha val="70000"/>
                </a:srgbClr>
              </a:gs>
              <a:gs pos="100000">
                <a:srgbClr val="F8D5AC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Freeform 725"/>
          <p:cNvSpPr/>
          <p:nvPr/>
        </p:nvSpPr>
        <p:spPr bwMode="auto">
          <a:xfrm>
            <a:off x="3109515" y="2728194"/>
            <a:ext cx="259608" cy="87709"/>
          </a:xfrm>
          <a:custGeom>
            <a:avLst/>
            <a:gdLst>
              <a:gd name="T0" fmla="*/ 120 w 120"/>
              <a:gd name="T1" fmla="*/ 0 h 40"/>
              <a:gd name="T2" fmla="*/ 26 w 120"/>
              <a:gd name="T3" fmla="*/ 0 h 40"/>
              <a:gd name="T4" fmla="*/ 0 w 120"/>
              <a:gd name="T5" fmla="*/ 7 h 40"/>
              <a:gd name="T6" fmla="*/ 38 w 120"/>
              <a:gd name="T7" fmla="*/ 40 h 40"/>
              <a:gd name="T8" fmla="*/ 120 w 120"/>
              <a:gd name="T9" fmla="*/ 40 h 40"/>
              <a:gd name="T10" fmla="*/ 120 w 120"/>
              <a:gd name="T11" fmla="*/ 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40">
                <a:moveTo>
                  <a:pt x="120" y="0"/>
                </a:moveTo>
                <a:cubicBezTo>
                  <a:pt x="26" y="0"/>
                  <a:pt x="26" y="0"/>
                  <a:pt x="26" y="0"/>
                </a:cubicBezTo>
                <a:cubicBezTo>
                  <a:pt x="17" y="0"/>
                  <a:pt x="8" y="2"/>
                  <a:pt x="0" y="7"/>
                </a:cubicBezTo>
                <a:cubicBezTo>
                  <a:pt x="5" y="21"/>
                  <a:pt x="16" y="40"/>
                  <a:pt x="38" y="40"/>
                </a:cubicBezTo>
                <a:cubicBezTo>
                  <a:pt x="73" y="40"/>
                  <a:pt x="120" y="40"/>
                  <a:pt x="120" y="40"/>
                </a:cubicBezTo>
                <a:lnTo>
                  <a:pt x="12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5" name="Freeform 726"/>
          <p:cNvSpPr/>
          <p:nvPr/>
        </p:nvSpPr>
        <p:spPr bwMode="auto">
          <a:xfrm>
            <a:off x="3230178" y="3380012"/>
            <a:ext cx="406781" cy="750607"/>
          </a:xfrm>
          <a:custGeom>
            <a:avLst/>
            <a:gdLst>
              <a:gd name="T0" fmla="*/ 121 w 188"/>
              <a:gd name="T1" fmla="*/ 285 h 343"/>
              <a:gd name="T2" fmla="*/ 144 w 188"/>
              <a:gd name="T3" fmla="*/ 343 h 343"/>
              <a:gd name="T4" fmla="*/ 188 w 188"/>
              <a:gd name="T5" fmla="*/ 240 h 343"/>
              <a:gd name="T6" fmla="*/ 32 w 188"/>
              <a:gd name="T7" fmla="*/ 83 h 343"/>
              <a:gd name="T8" fmla="*/ 20 w 188"/>
              <a:gd name="T9" fmla="*/ 0 h 343"/>
              <a:gd name="T10" fmla="*/ 23 w 188"/>
              <a:gd name="T11" fmla="*/ 101 h 343"/>
              <a:gd name="T12" fmla="*/ 153 w 188"/>
              <a:gd name="T13" fmla="*/ 236 h 343"/>
              <a:gd name="T14" fmla="*/ 121 w 188"/>
              <a:gd name="T15" fmla="*/ 285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88" h="343">
                <a:moveTo>
                  <a:pt x="121" y="285"/>
                </a:moveTo>
                <a:cubicBezTo>
                  <a:pt x="122" y="285"/>
                  <a:pt x="143" y="343"/>
                  <a:pt x="144" y="343"/>
                </a:cubicBezTo>
                <a:cubicBezTo>
                  <a:pt x="188" y="240"/>
                  <a:pt x="188" y="240"/>
                  <a:pt x="188" y="240"/>
                </a:cubicBezTo>
                <a:cubicBezTo>
                  <a:pt x="32" y="83"/>
                  <a:pt x="32" y="83"/>
                  <a:pt x="32" y="83"/>
                </a:cubicBezTo>
                <a:cubicBezTo>
                  <a:pt x="14" y="58"/>
                  <a:pt x="10" y="27"/>
                  <a:pt x="20" y="0"/>
                </a:cubicBezTo>
                <a:cubicBezTo>
                  <a:pt x="0" y="30"/>
                  <a:pt x="0" y="71"/>
                  <a:pt x="23" y="101"/>
                </a:cubicBezTo>
                <a:cubicBezTo>
                  <a:pt x="153" y="236"/>
                  <a:pt x="153" y="236"/>
                  <a:pt x="153" y="236"/>
                </a:cubicBezTo>
                <a:lnTo>
                  <a:pt x="121" y="285"/>
                </a:lnTo>
                <a:close/>
              </a:path>
            </a:pathLst>
          </a:custGeom>
          <a:solidFill>
            <a:srgbClr val="DBB5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6" name="Freeform 609"/>
          <p:cNvSpPr/>
          <p:nvPr/>
        </p:nvSpPr>
        <p:spPr bwMode="auto">
          <a:xfrm>
            <a:off x="3625004" y="4838289"/>
            <a:ext cx="823617" cy="624121"/>
          </a:xfrm>
          <a:custGeom>
            <a:avLst/>
            <a:gdLst>
              <a:gd name="T0" fmla="*/ 381 w 381"/>
              <a:gd name="T1" fmla="*/ 112 h 286"/>
              <a:gd name="T2" fmla="*/ 336 w 381"/>
              <a:gd name="T3" fmla="*/ 9 h 286"/>
              <a:gd name="T4" fmla="*/ 0 w 381"/>
              <a:gd name="T5" fmla="*/ 160 h 286"/>
              <a:gd name="T6" fmla="*/ 67 w 381"/>
              <a:gd name="T7" fmla="*/ 286 h 286"/>
              <a:gd name="T8" fmla="*/ 381 w 381"/>
              <a:gd name="T9" fmla="*/ 11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1" h="286">
                <a:moveTo>
                  <a:pt x="381" y="112"/>
                </a:moveTo>
                <a:cubicBezTo>
                  <a:pt x="336" y="9"/>
                  <a:pt x="336" y="9"/>
                  <a:pt x="336" y="9"/>
                </a:cubicBezTo>
                <a:cubicBezTo>
                  <a:pt x="332" y="0"/>
                  <a:pt x="0" y="160"/>
                  <a:pt x="0" y="160"/>
                </a:cubicBezTo>
                <a:cubicBezTo>
                  <a:pt x="67" y="286"/>
                  <a:pt x="67" y="286"/>
                  <a:pt x="67" y="286"/>
                </a:cubicBezTo>
                <a:lnTo>
                  <a:pt x="381" y="112"/>
                </a:lnTo>
                <a:close/>
              </a:path>
            </a:pathLst>
          </a:custGeom>
          <a:solidFill>
            <a:srgbClr val="ECC0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7" name="Freeform 610"/>
          <p:cNvSpPr/>
          <p:nvPr/>
        </p:nvSpPr>
        <p:spPr bwMode="auto">
          <a:xfrm>
            <a:off x="3525365" y="4831827"/>
            <a:ext cx="1374827" cy="1484595"/>
          </a:xfrm>
          <a:custGeom>
            <a:avLst/>
            <a:gdLst>
              <a:gd name="T0" fmla="*/ 0 w 1504"/>
              <a:gd name="T1" fmla="*/ 508 h 1608"/>
              <a:gd name="T2" fmla="*/ 929 w 1504"/>
              <a:gd name="T3" fmla="*/ 0 h 1608"/>
              <a:gd name="T4" fmla="*/ 1504 w 1504"/>
              <a:gd name="T5" fmla="*/ 1121 h 1608"/>
              <a:gd name="T6" fmla="*/ 575 w 1504"/>
              <a:gd name="T7" fmla="*/ 1608 h 1608"/>
              <a:gd name="T8" fmla="*/ 0 w 1504"/>
              <a:gd name="T9" fmla="*/ 508 h 1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04" h="1608">
                <a:moveTo>
                  <a:pt x="0" y="508"/>
                </a:moveTo>
                <a:lnTo>
                  <a:pt x="929" y="0"/>
                </a:lnTo>
                <a:lnTo>
                  <a:pt x="1504" y="1121"/>
                </a:lnTo>
                <a:lnTo>
                  <a:pt x="575" y="1608"/>
                </a:lnTo>
                <a:lnTo>
                  <a:pt x="0" y="50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8" name="Freeform 612"/>
          <p:cNvSpPr/>
          <p:nvPr/>
        </p:nvSpPr>
        <p:spPr bwMode="auto">
          <a:xfrm>
            <a:off x="3614034" y="5139271"/>
            <a:ext cx="825446" cy="625044"/>
          </a:xfrm>
          <a:custGeom>
            <a:avLst/>
            <a:gdLst>
              <a:gd name="T0" fmla="*/ 382 w 382"/>
              <a:gd name="T1" fmla="*/ 112 h 286"/>
              <a:gd name="T2" fmla="*/ 337 w 382"/>
              <a:gd name="T3" fmla="*/ 9 h 286"/>
              <a:gd name="T4" fmla="*/ 0 w 382"/>
              <a:gd name="T5" fmla="*/ 159 h 286"/>
              <a:gd name="T6" fmla="*/ 68 w 382"/>
              <a:gd name="T7" fmla="*/ 286 h 286"/>
              <a:gd name="T8" fmla="*/ 382 w 382"/>
              <a:gd name="T9" fmla="*/ 11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2" h="286">
                <a:moveTo>
                  <a:pt x="382" y="112"/>
                </a:moveTo>
                <a:cubicBezTo>
                  <a:pt x="337" y="9"/>
                  <a:pt x="337" y="9"/>
                  <a:pt x="337" y="9"/>
                </a:cubicBezTo>
                <a:cubicBezTo>
                  <a:pt x="333" y="0"/>
                  <a:pt x="0" y="159"/>
                  <a:pt x="0" y="159"/>
                </a:cubicBezTo>
                <a:cubicBezTo>
                  <a:pt x="68" y="286"/>
                  <a:pt x="68" y="286"/>
                  <a:pt x="68" y="286"/>
                </a:cubicBezTo>
                <a:lnTo>
                  <a:pt x="382" y="112"/>
                </a:ln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9" name="Freeform 613"/>
          <p:cNvSpPr/>
          <p:nvPr/>
        </p:nvSpPr>
        <p:spPr bwMode="auto">
          <a:xfrm>
            <a:off x="3572900" y="5043252"/>
            <a:ext cx="1508288" cy="1633239"/>
          </a:xfrm>
          <a:custGeom>
            <a:avLst/>
            <a:gdLst>
              <a:gd name="T0" fmla="*/ 0 w 1650"/>
              <a:gd name="T1" fmla="*/ 558 h 1769"/>
              <a:gd name="T2" fmla="*/ 1019 w 1650"/>
              <a:gd name="T3" fmla="*/ 0 h 1769"/>
              <a:gd name="T4" fmla="*/ 1650 w 1650"/>
              <a:gd name="T5" fmla="*/ 1232 h 1769"/>
              <a:gd name="T6" fmla="*/ 631 w 1650"/>
              <a:gd name="T7" fmla="*/ 1769 h 1769"/>
              <a:gd name="T8" fmla="*/ 0 w 1650"/>
              <a:gd name="T9" fmla="*/ 558 h 1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0" h="1769">
                <a:moveTo>
                  <a:pt x="0" y="558"/>
                </a:moveTo>
                <a:lnTo>
                  <a:pt x="1019" y="0"/>
                </a:lnTo>
                <a:lnTo>
                  <a:pt x="1650" y="1232"/>
                </a:lnTo>
                <a:lnTo>
                  <a:pt x="631" y="1769"/>
                </a:lnTo>
                <a:lnTo>
                  <a:pt x="0" y="558"/>
                </a:lnTo>
                <a:close/>
              </a:path>
            </a:pathLst>
          </a:custGeom>
          <a:solidFill>
            <a:srgbClr val="5555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0" name="Freeform 614"/>
          <p:cNvSpPr>
            <a:spLocks noEditPoints="1"/>
          </p:cNvSpPr>
          <p:nvPr/>
        </p:nvSpPr>
        <p:spPr bwMode="auto">
          <a:xfrm>
            <a:off x="3704532" y="5571354"/>
            <a:ext cx="107865" cy="109868"/>
          </a:xfrm>
          <a:custGeom>
            <a:avLst/>
            <a:gdLst>
              <a:gd name="T0" fmla="*/ 25 w 50"/>
              <a:gd name="T1" fmla="*/ 0 h 50"/>
              <a:gd name="T2" fmla="*/ 0 w 50"/>
              <a:gd name="T3" fmla="*/ 25 h 50"/>
              <a:gd name="T4" fmla="*/ 25 w 50"/>
              <a:gd name="T5" fmla="*/ 50 h 50"/>
              <a:gd name="T6" fmla="*/ 50 w 50"/>
              <a:gd name="T7" fmla="*/ 25 h 50"/>
              <a:gd name="T8" fmla="*/ 25 w 50"/>
              <a:gd name="T9" fmla="*/ 0 h 50"/>
              <a:gd name="T10" fmla="*/ 36 w 50"/>
              <a:gd name="T11" fmla="*/ 37 h 50"/>
              <a:gd name="T12" fmla="*/ 25 w 50"/>
              <a:gd name="T13" fmla="*/ 41 h 50"/>
              <a:gd name="T14" fmla="*/ 14 w 50"/>
              <a:gd name="T15" fmla="*/ 37 h 50"/>
              <a:gd name="T16" fmla="*/ 9 w 50"/>
              <a:gd name="T17" fmla="*/ 25 h 50"/>
              <a:gd name="T18" fmla="*/ 14 w 50"/>
              <a:gd name="T19" fmla="*/ 14 h 50"/>
              <a:gd name="T20" fmla="*/ 25 w 50"/>
              <a:gd name="T21" fmla="*/ 9 h 50"/>
              <a:gd name="T22" fmla="*/ 36 w 50"/>
              <a:gd name="T23" fmla="*/ 14 h 50"/>
              <a:gd name="T24" fmla="*/ 41 w 50"/>
              <a:gd name="T25" fmla="*/ 25 h 50"/>
              <a:gd name="T26" fmla="*/ 36 w 50"/>
              <a:gd name="T27" fmla="*/ 37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" h="50">
                <a:moveTo>
                  <a:pt x="25" y="0"/>
                </a:moveTo>
                <a:cubicBezTo>
                  <a:pt x="11" y="0"/>
                  <a:pt x="0" y="11"/>
                  <a:pt x="0" y="25"/>
                </a:cubicBezTo>
                <a:cubicBezTo>
                  <a:pt x="0" y="39"/>
                  <a:pt x="11" y="50"/>
                  <a:pt x="25" y="50"/>
                </a:cubicBezTo>
                <a:cubicBezTo>
                  <a:pt x="39" y="50"/>
                  <a:pt x="50" y="39"/>
                  <a:pt x="50" y="25"/>
                </a:cubicBezTo>
                <a:cubicBezTo>
                  <a:pt x="50" y="11"/>
                  <a:pt x="39" y="0"/>
                  <a:pt x="25" y="0"/>
                </a:cubicBezTo>
                <a:close/>
                <a:moveTo>
                  <a:pt x="36" y="37"/>
                </a:moveTo>
                <a:cubicBezTo>
                  <a:pt x="33" y="40"/>
                  <a:pt x="29" y="41"/>
                  <a:pt x="25" y="41"/>
                </a:cubicBezTo>
                <a:cubicBezTo>
                  <a:pt x="20" y="41"/>
                  <a:pt x="16" y="40"/>
                  <a:pt x="14" y="37"/>
                </a:cubicBezTo>
                <a:cubicBezTo>
                  <a:pt x="11" y="34"/>
                  <a:pt x="9" y="30"/>
                  <a:pt x="9" y="25"/>
                </a:cubicBezTo>
                <a:cubicBezTo>
                  <a:pt x="9" y="21"/>
                  <a:pt x="11" y="17"/>
                  <a:pt x="14" y="14"/>
                </a:cubicBezTo>
                <a:cubicBezTo>
                  <a:pt x="16" y="11"/>
                  <a:pt x="20" y="9"/>
                  <a:pt x="25" y="9"/>
                </a:cubicBezTo>
                <a:cubicBezTo>
                  <a:pt x="29" y="9"/>
                  <a:pt x="33" y="11"/>
                  <a:pt x="36" y="14"/>
                </a:cubicBezTo>
                <a:cubicBezTo>
                  <a:pt x="39" y="17"/>
                  <a:pt x="41" y="21"/>
                  <a:pt x="41" y="25"/>
                </a:cubicBezTo>
                <a:cubicBezTo>
                  <a:pt x="41" y="30"/>
                  <a:pt x="39" y="34"/>
                  <a:pt x="36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1" name="矩形 1683"/>
          <p:cNvSpPr/>
          <p:nvPr/>
        </p:nvSpPr>
        <p:spPr>
          <a:xfrm rot="19988958">
            <a:off x="3052811" y="3693813"/>
            <a:ext cx="291776" cy="72101"/>
          </a:xfrm>
          <a:custGeom>
            <a:avLst/>
            <a:gdLst>
              <a:gd name="connsiteX0" fmla="*/ 0 w 621070"/>
              <a:gd name="connsiteY0" fmla="*/ 0 h 114934"/>
              <a:gd name="connsiteX1" fmla="*/ 621070 w 621070"/>
              <a:gd name="connsiteY1" fmla="*/ 0 h 114934"/>
              <a:gd name="connsiteX2" fmla="*/ 621070 w 621070"/>
              <a:gd name="connsiteY2" fmla="*/ 114934 h 114934"/>
              <a:gd name="connsiteX3" fmla="*/ 0 w 621070"/>
              <a:gd name="connsiteY3" fmla="*/ 114934 h 114934"/>
              <a:gd name="connsiteX4" fmla="*/ 0 w 621070"/>
              <a:gd name="connsiteY4" fmla="*/ 0 h 114934"/>
              <a:gd name="connsiteX0-1" fmla="*/ 40445 w 661515"/>
              <a:gd name="connsiteY0-2" fmla="*/ 0 h 128302"/>
              <a:gd name="connsiteX1-3" fmla="*/ 661515 w 661515"/>
              <a:gd name="connsiteY1-4" fmla="*/ 0 h 128302"/>
              <a:gd name="connsiteX2-5" fmla="*/ 661515 w 661515"/>
              <a:gd name="connsiteY2-6" fmla="*/ 114934 h 128302"/>
              <a:gd name="connsiteX3-7" fmla="*/ 0 w 661515"/>
              <a:gd name="connsiteY3-8" fmla="*/ 128302 h 128302"/>
              <a:gd name="connsiteX4-9" fmla="*/ 40445 w 661515"/>
              <a:gd name="connsiteY4-10" fmla="*/ 0 h 128302"/>
              <a:gd name="connsiteX0-11" fmla="*/ 40445 w 661567"/>
              <a:gd name="connsiteY0-12" fmla="*/ 0 h 128302"/>
              <a:gd name="connsiteX1-13" fmla="*/ 661515 w 661567"/>
              <a:gd name="connsiteY1-14" fmla="*/ 0 h 128302"/>
              <a:gd name="connsiteX2-15" fmla="*/ 661567 w 661567"/>
              <a:gd name="connsiteY2-16" fmla="*/ 94729 h 128302"/>
              <a:gd name="connsiteX3-17" fmla="*/ 0 w 661567"/>
              <a:gd name="connsiteY3-18" fmla="*/ 128302 h 128302"/>
              <a:gd name="connsiteX4-19" fmla="*/ 40445 w 661567"/>
              <a:gd name="connsiteY4-20" fmla="*/ 0 h 128302"/>
              <a:gd name="connsiteX0-21" fmla="*/ 40445 w 661515"/>
              <a:gd name="connsiteY0-22" fmla="*/ 0 h 128302"/>
              <a:gd name="connsiteX1-23" fmla="*/ 661515 w 661515"/>
              <a:gd name="connsiteY1-24" fmla="*/ 0 h 128302"/>
              <a:gd name="connsiteX2-25" fmla="*/ 619681 w 661515"/>
              <a:gd name="connsiteY2-26" fmla="*/ 101361 h 128302"/>
              <a:gd name="connsiteX3-27" fmla="*/ 0 w 661515"/>
              <a:gd name="connsiteY3-28" fmla="*/ 128302 h 128302"/>
              <a:gd name="connsiteX4-29" fmla="*/ 40445 w 661515"/>
              <a:gd name="connsiteY4-30" fmla="*/ 0 h 128302"/>
              <a:gd name="connsiteX0-31" fmla="*/ 40445 w 661515"/>
              <a:gd name="connsiteY0-32" fmla="*/ 0 h 128302"/>
              <a:gd name="connsiteX1-33" fmla="*/ 661515 w 661515"/>
              <a:gd name="connsiteY1-34" fmla="*/ 0 h 128302"/>
              <a:gd name="connsiteX2-35" fmla="*/ 619681 w 661515"/>
              <a:gd name="connsiteY2-36" fmla="*/ 101361 h 128302"/>
              <a:gd name="connsiteX3-37" fmla="*/ 0 w 661515"/>
              <a:gd name="connsiteY3-38" fmla="*/ 128302 h 128302"/>
              <a:gd name="connsiteX4-39" fmla="*/ 40445 w 661515"/>
              <a:gd name="connsiteY4-40" fmla="*/ 0 h 128302"/>
              <a:gd name="connsiteX0-41" fmla="*/ 101873 w 661515"/>
              <a:gd name="connsiteY0-42" fmla="*/ 4487 h 128302"/>
              <a:gd name="connsiteX1-43" fmla="*/ 661515 w 661515"/>
              <a:gd name="connsiteY1-44" fmla="*/ 0 h 128302"/>
              <a:gd name="connsiteX2-45" fmla="*/ 619681 w 661515"/>
              <a:gd name="connsiteY2-46" fmla="*/ 101361 h 128302"/>
              <a:gd name="connsiteX3-47" fmla="*/ 0 w 661515"/>
              <a:gd name="connsiteY3-48" fmla="*/ 128302 h 128302"/>
              <a:gd name="connsiteX4-49" fmla="*/ 101873 w 661515"/>
              <a:gd name="connsiteY4-50" fmla="*/ 4487 h 128302"/>
              <a:gd name="connsiteX0-51" fmla="*/ 120424 w 680066"/>
              <a:gd name="connsiteY0-52" fmla="*/ 4487 h 123974"/>
              <a:gd name="connsiteX1-53" fmla="*/ 680066 w 680066"/>
              <a:gd name="connsiteY1-54" fmla="*/ 0 h 123974"/>
              <a:gd name="connsiteX2-55" fmla="*/ 638232 w 680066"/>
              <a:gd name="connsiteY2-56" fmla="*/ 101361 h 123974"/>
              <a:gd name="connsiteX3-57" fmla="*/ 0 w 680066"/>
              <a:gd name="connsiteY3-58" fmla="*/ 123974 h 123974"/>
              <a:gd name="connsiteX4-59" fmla="*/ 120424 w 680066"/>
              <a:gd name="connsiteY4-60" fmla="*/ 4487 h 123974"/>
              <a:gd name="connsiteX0-61" fmla="*/ 120424 w 680066"/>
              <a:gd name="connsiteY0-62" fmla="*/ 4487 h 123974"/>
              <a:gd name="connsiteX1-63" fmla="*/ 680066 w 680066"/>
              <a:gd name="connsiteY1-64" fmla="*/ 0 h 123974"/>
              <a:gd name="connsiteX2-65" fmla="*/ 638232 w 680066"/>
              <a:gd name="connsiteY2-66" fmla="*/ 101361 h 123974"/>
              <a:gd name="connsiteX3-67" fmla="*/ 0 w 680066"/>
              <a:gd name="connsiteY3-68" fmla="*/ 123974 h 123974"/>
              <a:gd name="connsiteX4-69" fmla="*/ 120424 w 680066"/>
              <a:gd name="connsiteY4-70" fmla="*/ 4487 h 123974"/>
              <a:gd name="connsiteX0-71" fmla="*/ 153269 w 680066"/>
              <a:gd name="connsiteY0-72" fmla="*/ 8868 h 123974"/>
              <a:gd name="connsiteX1-73" fmla="*/ 680066 w 680066"/>
              <a:gd name="connsiteY1-74" fmla="*/ 0 h 123974"/>
              <a:gd name="connsiteX2-75" fmla="*/ 638232 w 680066"/>
              <a:gd name="connsiteY2-76" fmla="*/ 101361 h 123974"/>
              <a:gd name="connsiteX3-77" fmla="*/ 0 w 680066"/>
              <a:gd name="connsiteY3-78" fmla="*/ 123974 h 123974"/>
              <a:gd name="connsiteX4-79" fmla="*/ 153269 w 680066"/>
              <a:gd name="connsiteY4-80" fmla="*/ 8868 h 123974"/>
              <a:gd name="connsiteX0-81" fmla="*/ 153269 w 680066"/>
              <a:gd name="connsiteY0-82" fmla="*/ 8868 h 123974"/>
              <a:gd name="connsiteX1-83" fmla="*/ 680066 w 680066"/>
              <a:gd name="connsiteY1-84" fmla="*/ 0 h 123974"/>
              <a:gd name="connsiteX2-85" fmla="*/ 638232 w 680066"/>
              <a:gd name="connsiteY2-86" fmla="*/ 101361 h 123974"/>
              <a:gd name="connsiteX3-87" fmla="*/ 0 w 680066"/>
              <a:gd name="connsiteY3-88" fmla="*/ 123974 h 123974"/>
              <a:gd name="connsiteX4-89" fmla="*/ 153269 w 680066"/>
              <a:gd name="connsiteY4-90" fmla="*/ 8868 h 1239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80066" h="123974">
                <a:moveTo>
                  <a:pt x="153269" y="8868"/>
                </a:moveTo>
                <a:lnTo>
                  <a:pt x="680066" y="0"/>
                </a:lnTo>
                <a:cubicBezTo>
                  <a:pt x="680083" y="31576"/>
                  <a:pt x="659168" y="63101"/>
                  <a:pt x="638232" y="101361"/>
                </a:cubicBezTo>
                <a:lnTo>
                  <a:pt x="0" y="123974"/>
                </a:lnTo>
                <a:cubicBezTo>
                  <a:pt x="10042" y="96813"/>
                  <a:pt x="75955" y="50688"/>
                  <a:pt x="153269" y="8868"/>
                </a:cubicBezTo>
                <a:close/>
              </a:path>
            </a:pathLst>
          </a:custGeom>
          <a:gradFill>
            <a:gsLst>
              <a:gs pos="0">
                <a:srgbClr val="7B480B">
                  <a:alpha val="70000"/>
                </a:srgbClr>
              </a:gs>
              <a:gs pos="100000">
                <a:srgbClr val="F8D5AC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10800000">
            <a:off x="7295540" y="2217368"/>
            <a:ext cx="688210" cy="119039"/>
          </a:xfrm>
          <a:prstGeom prst="rect">
            <a:avLst/>
          </a:prstGeom>
        </p:spPr>
      </p:pic>
      <p:pic>
        <p:nvPicPr>
          <p:cNvPr id="203" name="图片 20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t="76775"/>
          <a:stretch>
            <a:fillRect/>
          </a:stretch>
        </p:blipFill>
        <p:spPr>
          <a:xfrm rot="5400000">
            <a:off x="5745252" y="3159732"/>
            <a:ext cx="4209032" cy="281736"/>
          </a:xfrm>
          <a:prstGeom prst="rect">
            <a:avLst/>
          </a:prstGeom>
        </p:spPr>
      </p:pic>
      <p:grpSp>
        <p:nvGrpSpPr>
          <p:cNvPr id="251" name="Group 887"/>
          <p:cNvGrpSpPr>
            <a:grpSpLocks noChangeAspect="1"/>
          </p:cNvGrpSpPr>
          <p:nvPr/>
        </p:nvGrpSpPr>
        <p:grpSpPr bwMode="auto">
          <a:xfrm>
            <a:off x="7518358" y="4514055"/>
            <a:ext cx="266733" cy="331791"/>
            <a:chOff x="5971" y="2553"/>
            <a:chExt cx="246" cy="30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2" name="Freeform 889"/>
            <p:cNvSpPr/>
            <p:nvPr/>
          </p:nvSpPr>
          <p:spPr bwMode="auto">
            <a:xfrm>
              <a:off x="5971" y="2715"/>
              <a:ext cx="246" cy="144"/>
            </a:xfrm>
            <a:custGeom>
              <a:avLst/>
              <a:gdLst>
                <a:gd name="T0" fmla="*/ 66 w 101"/>
                <a:gd name="T1" fmla="*/ 0 h 60"/>
                <a:gd name="T2" fmla="*/ 58 w 101"/>
                <a:gd name="T3" fmla="*/ 38 h 60"/>
                <a:gd name="T4" fmla="*/ 54 w 101"/>
                <a:gd name="T5" fmla="*/ 12 h 60"/>
                <a:gd name="T6" fmla="*/ 56 w 101"/>
                <a:gd name="T7" fmla="*/ 6 h 60"/>
                <a:gd name="T8" fmla="*/ 52 w 101"/>
                <a:gd name="T9" fmla="*/ 2 h 60"/>
                <a:gd name="T10" fmla="*/ 51 w 101"/>
                <a:gd name="T11" fmla="*/ 2 h 60"/>
                <a:gd name="T12" fmla="*/ 50 w 101"/>
                <a:gd name="T13" fmla="*/ 2 h 60"/>
                <a:gd name="T14" fmla="*/ 49 w 101"/>
                <a:gd name="T15" fmla="*/ 2 h 60"/>
                <a:gd name="T16" fmla="*/ 45 w 101"/>
                <a:gd name="T17" fmla="*/ 6 h 60"/>
                <a:gd name="T18" fmla="*/ 47 w 101"/>
                <a:gd name="T19" fmla="*/ 12 h 60"/>
                <a:gd name="T20" fmla="*/ 43 w 101"/>
                <a:gd name="T21" fmla="*/ 38 h 60"/>
                <a:gd name="T22" fmla="*/ 35 w 101"/>
                <a:gd name="T23" fmla="*/ 0 h 60"/>
                <a:gd name="T24" fmla="*/ 35 w 101"/>
                <a:gd name="T25" fmla="*/ 0 h 60"/>
                <a:gd name="T26" fmla="*/ 34 w 101"/>
                <a:gd name="T27" fmla="*/ 0 h 60"/>
                <a:gd name="T28" fmla="*/ 8 w 101"/>
                <a:gd name="T29" fmla="*/ 10 h 60"/>
                <a:gd name="T30" fmla="*/ 0 w 101"/>
                <a:gd name="T31" fmla="*/ 32 h 60"/>
                <a:gd name="T32" fmla="*/ 0 w 101"/>
                <a:gd name="T33" fmla="*/ 56 h 60"/>
                <a:gd name="T34" fmla="*/ 16 w 101"/>
                <a:gd name="T35" fmla="*/ 59 h 60"/>
                <a:gd name="T36" fmla="*/ 16 w 101"/>
                <a:gd name="T37" fmla="*/ 38 h 60"/>
                <a:gd name="T38" fmla="*/ 20 w 101"/>
                <a:gd name="T39" fmla="*/ 30 h 60"/>
                <a:gd name="T40" fmla="*/ 20 w 101"/>
                <a:gd name="T41" fmla="*/ 59 h 60"/>
                <a:gd name="T42" fmla="*/ 51 w 101"/>
                <a:gd name="T43" fmla="*/ 60 h 60"/>
                <a:gd name="T44" fmla="*/ 80 w 101"/>
                <a:gd name="T45" fmla="*/ 59 h 60"/>
                <a:gd name="T46" fmla="*/ 80 w 101"/>
                <a:gd name="T47" fmla="*/ 30 h 60"/>
                <a:gd name="T48" fmla="*/ 85 w 101"/>
                <a:gd name="T49" fmla="*/ 38 h 60"/>
                <a:gd name="T50" fmla="*/ 85 w 101"/>
                <a:gd name="T51" fmla="*/ 58 h 60"/>
                <a:gd name="T52" fmla="*/ 101 w 101"/>
                <a:gd name="T53" fmla="*/ 56 h 60"/>
                <a:gd name="T54" fmla="*/ 101 w 101"/>
                <a:gd name="T55" fmla="*/ 32 h 60"/>
                <a:gd name="T56" fmla="*/ 93 w 101"/>
                <a:gd name="T57" fmla="*/ 10 h 60"/>
                <a:gd name="T58" fmla="*/ 67 w 101"/>
                <a:gd name="T59" fmla="*/ 0 h 60"/>
                <a:gd name="T60" fmla="*/ 66 w 101"/>
                <a:gd name="T61" fmla="*/ 0 h 60"/>
                <a:gd name="T62" fmla="*/ 66 w 101"/>
                <a:gd name="T6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1" h="60">
                  <a:moveTo>
                    <a:pt x="66" y="0"/>
                  </a:moveTo>
                  <a:cubicBezTo>
                    <a:pt x="66" y="5"/>
                    <a:pt x="58" y="38"/>
                    <a:pt x="58" y="38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8"/>
                    <a:pt x="35" y="5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9" y="1"/>
                    <a:pt x="15" y="6"/>
                    <a:pt x="8" y="10"/>
                  </a:cubicBezTo>
                  <a:cubicBezTo>
                    <a:pt x="6" y="12"/>
                    <a:pt x="1" y="17"/>
                    <a:pt x="0" y="32"/>
                  </a:cubicBezTo>
                  <a:cubicBezTo>
                    <a:pt x="0" y="34"/>
                    <a:pt x="0" y="47"/>
                    <a:pt x="0" y="56"/>
                  </a:cubicBezTo>
                  <a:cubicBezTo>
                    <a:pt x="6" y="57"/>
                    <a:pt x="9" y="58"/>
                    <a:pt x="16" y="59"/>
                  </a:cubicBezTo>
                  <a:cubicBezTo>
                    <a:pt x="16" y="51"/>
                    <a:pt x="16" y="40"/>
                    <a:pt x="16" y="38"/>
                  </a:cubicBezTo>
                  <a:cubicBezTo>
                    <a:pt x="16" y="35"/>
                    <a:pt x="19" y="32"/>
                    <a:pt x="20" y="30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9" y="59"/>
                    <a:pt x="41" y="60"/>
                    <a:pt x="51" y="60"/>
                  </a:cubicBezTo>
                  <a:cubicBezTo>
                    <a:pt x="60" y="60"/>
                    <a:pt x="71" y="59"/>
                    <a:pt x="80" y="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82" y="32"/>
                    <a:pt x="85" y="34"/>
                    <a:pt x="85" y="38"/>
                  </a:cubicBezTo>
                  <a:cubicBezTo>
                    <a:pt x="85" y="40"/>
                    <a:pt x="85" y="51"/>
                    <a:pt x="85" y="58"/>
                  </a:cubicBezTo>
                  <a:cubicBezTo>
                    <a:pt x="92" y="58"/>
                    <a:pt x="95" y="57"/>
                    <a:pt x="101" y="56"/>
                  </a:cubicBezTo>
                  <a:cubicBezTo>
                    <a:pt x="101" y="47"/>
                    <a:pt x="101" y="34"/>
                    <a:pt x="101" y="32"/>
                  </a:cubicBezTo>
                  <a:cubicBezTo>
                    <a:pt x="100" y="17"/>
                    <a:pt x="95" y="12"/>
                    <a:pt x="93" y="10"/>
                  </a:cubicBezTo>
                  <a:cubicBezTo>
                    <a:pt x="86" y="6"/>
                    <a:pt x="72" y="1"/>
                    <a:pt x="67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3" name="Freeform 890"/>
            <p:cNvSpPr/>
            <p:nvPr/>
          </p:nvSpPr>
          <p:spPr bwMode="auto">
            <a:xfrm>
              <a:off x="6032" y="2553"/>
              <a:ext cx="124" cy="147"/>
            </a:xfrm>
            <a:custGeom>
              <a:avLst/>
              <a:gdLst>
                <a:gd name="T0" fmla="*/ 26 w 51"/>
                <a:gd name="T1" fmla="*/ 0 h 61"/>
                <a:gd name="T2" fmla="*/ 4 w 51"/>
                <a:gd name="T3" fmla="*/ 25 h 61"/>
                <a:gd name="T4" fmla="*/ 0 w 51"/>
                <a:gd name="T5" fmla="*/ 30 h 61"/>
                <a:gd name="T6" fmla="*/ 5 w 51"/>
                <a:gd name="T7" fmla="*/ 40 h 61"/>
                <a:gd name="T8" fmla="*/ 26 w 51"/>
                <a:gd name="T9" fmla="*/ 61 h 61"/>
                <a:gd name="T10" fmla="*/ 46 w 51"/>
                <a:gd name="T11" fmla="*/ 39 h 61"/>
                <a:gd name="T12" fmla="*/ 51 w 51"/>
                <a:gd name="T13" fmla="*/ 30 h 61"/>
                <a:gd name="T14" fmla="*/ 48 w 51"/>
                <a:gd name="T15" fmla="*/ 25 h 61"/>
                <a:gd name="T16" fmla="*/ 26 w 51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61">
                  <a:moveTo>
                    <a:pt x="26" y="0"/>
                  </a:moveTo>
                  <a:cubicBezTo>
                    <a:pt x="13" y="0"/>
                    <a:pt x="4" y="11"/>
                    <a:pt x="4" y="25"/>
                  </a:cubicBezTo>
                  <a:cubicBezTo>
                    <a:pt x="2" y="26"/>
                    <a:pt x="0" y="27"/>
                    <a:pt x="0" y="30"/>
                  </a:cubicBezTo>
                  <a:cubicBezTo>
                    <a:pt x="0" y="33"/>
                    <a:pt x="2" y="39"/>
                    <a:pt x="5" y="40"/>
                  </a:cubicBezTo>
                  <a:cubicBezTo>
                    <a:pt x="8" y="51"/>
                    <a:pt x="15" y="61"/>
                    <a:pt x="26" y="61"/>
                  </a:cubicBezTo>
                  <a:cubicBezTo>
                    <a:pt x="37" y="61"/>
                    <a:pt x="44" y="51"/>
                    <a:pt x="46" y="39"/>
                  </a:cubicBezTo>
                  <a:cubicBezTo>
                    <a:pt x="50" y="38"/>
                    <a:pt x="51" y="33"/>
                    <a:pt x="51" y="30"/>
                  </a:cubicBezTo>
                  <a:cubicBezTo>
                    <a:pt x="51" y="27"/>
                    <a:pt x="50" y="26"/>
                    <a:pt x="48" y="25"/>
                  </a:cubicBezTo>
                  <a:cubicBezTo>
                    <a:pt x="47" y="11"/>
                    <a:pt x="39" y="0"/>
                    <a:pt x="2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4" name="Group 893"/>
          <p:cNvGrpSpPr>
            <a:grpSpLocks noChangeAspect="1"/>
          </p:cNvGrpSpPr>
          <p:nvPr/>
        </p:nvGrpSpPr>
        <p:grpSpPr bwMode="auto">
          <a:xfrm>
            <a:off x="7507069" y="3608658"/>
            <a:ext cx="289508" cy="288422"/>
            <a:chOff x="6356" y="2576"/>
            <a:chExt cx="267" cy="26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55" name="Freeform 896"/>
            <p:cNvSpPr>
              <a:spLocks noEditPoints="1"/>
            </p:cNvSpPr>
            <p:nvPr/>
          </p:nvSpPr>
          <p:spPr bwMode="auto">
            <a:xfrm>
              <a:off x="6356" y="2576"/>
              <a:ext cx="267" cy="266"/>
            </a:xfrm>
            <a:custGeom>
              <a:avLst/>
              <a:gdLst>
                <a:gd name="T0" fmla="*/ 55 w 110"/>
                <a:gd name="T1" fmla="*/ 0 h 111"/>
                <a:gd name="T2" fmla="*/ 0 w 110"/>
                <a:gd name="T3" fmla="*/ 56 h 111"/>
                <a:gd name="T4" fmla="*/ 55 w 110"/>
                <a:gd name="T5" fmla="*/ 111 h 111"/>
                <a:gd name="T6" fmla="*/ 110 w 110"/>
                <a:gd name="T7" fmla="*/ 56 h 111"/>
                <a:gd name="T8" fmla="*/ 55 w 110"/>
                <a:gd name="T9" fmla="*/ 0 h 111"/>
                <a:gd name="T10" fmla="*/ 55 w 110"/>
                <a:gd name="T11" fmla="*/ 100 h 111"/>
                <a:gd name="T12" fmla="*/ 10 w 110"/>
                <a:gd name="T13" fmla="*/ 56 h 111"/>
                <a:gd name="T14" fmla="*/ 55 w 110"/>
                <a:gd name="T15" fmla="*/ 11 h 111"/>
                <a:gd name="T16" fmla="*/ 100 w 110"/>
                <a:gd name="T17" fmla="*/ 56 h 111"/>
                <a:gd name="T18" fmla="*/ 55 w 110"/>
                <a:gd name="T19" fmla="*/ 10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111">
                  <a:moveTo>
                    <a:pt x="55" y="0"/>
                  </a:moveTo>
                  <a:cubicBezTo>
                    <a:pt x="25" y="0"/>
                    <a:pt x="0" y="25"/>
                    <a:pt x="0" y="56"/>
                  </a:cubicBezTo>
                  <a:cubicBezTo>
                    <a:pt x="0" y="86"/>
                    <a:pt x="25" y="111"/>
                    <a:pt x="55" y="111"/>
                  </a:cubicBezTo>
                  <a:cubicBezTo>
                    <a:pt x="86" y="111"/>
                    <a:pt x="110" y="86"/>
                    <a:pt x="110" y="56"/>
                  </a:cubicBezTo>
                  <a:cubicBezTo>
                    <a:pt x="110" y="25"/>
                    <a:pt x="86" y="0"/>
                    <a:pt x="55" y="0"/>
                  </a:cubicBezTo>
                  <a:close/>
                  <a:moveTo>
                    <a:pt x="55" y="100"/>
                  </a:moveTo>
                  <a:cubicBezTo>
                    <a:pt x="30" y="100"/>
                    <a:pt x="10" y="80"/>
                    <a:pt x="10" y="56"/>
                  </a:cubicBezTo>
                  <a:cubicBezTo>
                    <a:pt x="10" y="31"/>
                    <a:pt x="30" y="11"/>
                    <a:pt x="55" y="11"/>
                  </a:cubicBezTo>
                  <a:cubicBezTo>
                    <a:pt x="80" y="11"/>
                    <a:pt x="100" y="31"/>
                    <a:pt x="100" y="56"/>
                  </a:cubicBezTo>
                  <a:cubicBezTo>
                    <a:pt x="100" y="80"/>
                    <a:pt x="80" y="100"/>
                    <a:pt x="55" y="1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6" name="Freeform 897"/>
            <p:cNvSpPr/>
            <p:nvPr/>
          </p:nvSpPr>
          <p:spPr bwMode="auto">
            <a:xfrm>
              <a:off x="6480" y="2605"/>
              <a:ext cx="19" cy="24"/>
            </a:xfrm>
            <a:custGeom>
              <a:avLst/>
              <a:gdLst>
                <a:gd name="T0" fmla="*/ 4 w 8"/>
                <a:gd name="T1" fmla="*/ 10 h 10"/>
                <a:gd name="T2" fmla="*/ 4 w 8"/>
                <a:gd name="T3" fmla="*/ 10 h 10"/>
                <a:gd name="T4" fmla="*/ 8 w 8"/>
                <a:gd name="T5" fmla="*/ 7 h 10"/>
                <a:gd name="T6" fmla="*/ 8 w 8"/>
                <a:gd name="T7" fmla="*/ 1 h 10"/>
                <a:gd name="T8" fmla="*/ 4 w 8"/>
                <a:gd name="T9" fmla="*/ 0 h 10"/>
                <a:gd name="T10" fmla="*/ 0 w 8"/>
                <a:gd name="T11" fmla="*/ 1 h 10"/>
                <a:gd name="T12" fmla="*/ 0 w 8"/>
                <a:gd name="T13" fmla="*/ 7 h 10"/>
                <a:gd name="T14" fmla="*/ 4 w 8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8" y="9"/>
                    <a:pt x="8" y="7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5" y="0"/>
                    <a:pt x="4" y="0"/>
                  </a:cubicBezTo>
                  <a:cubicBezTo>
                    <a:pt x="3" y="0"/>
                    <a:pt x="2" y="1"/>
                    <a:pt x="0" y="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9"/>
                    <a:pt x="2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7" name="Freeform 898"/>
            <p:cNvSpPr/>
            <p:nvPr/>
          </p:nvSpPr>
          <p:spPr bwMode="auto">
            <a:xfrm>
              <a:off x="6480" y="2790"/>
              <a:ext cx="19" cy="24"/>
            </a:xfrm>
            <a:custGeom>
              <a:avLst/>
              <a:gdLst>
                <a:gd name="T0" fmla="*/ 4 w 8"/>
                <a:gd name="T1" fmla="*/ 0 h 10"/>
                <a:gd name="T2" fmla="*/ 4 w 8"/>
                <a:gd name="T3" fmla="*/ 0 h 10"/>
                <a:gd name="T4" fmla="*/ 0 w 8"/>
                <a:gd name="T5" fmla="*/ 3 h 10"/>
                <a:gd name="T6" fmla="*/ 0 w 8"/>
                <a:gd name="T7" fmla="*/ 9 h 10"/>
                <a:gd name="T8" fmla="*/ 4 w 8"/>
                <a:gd name="T9" fmla="*/ 10 h 10"/>
                <a:gd name="T10" fmla="*/ 8 w 8"/>
                <a:gd name="T11" fmla="*/ 9 h 10"/>
                <a:gd name="T12" fmla="*/ 8 w 8"/>
                <a:gd name="T13" fmla="*/ 3 h 10"/>
                <a:gd name="T14" fmla="*/ 4 w 8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10"/>
                    <a:pt x="3" y="10"/>
                    <a:pt x="4" y="10"/>
                  </a:cubicBezTo>
                  <a:cubicBezTo>
                    <a:pt x="5" y="10"/>
                    <a:pt x="7" y="10"/>
                    <a:pt x="8" y="9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8" name="Freeform 899"/>
            <p:cNvSpPr/>
            <p:nvPr/>
          </p:nvSpPr>
          <p:spPr bwMode="auto">
            <a:xfrm>
              <a:off x="6385" y="2701"/>
              <a:ext cx="24" cy="17"/>
            </a:xfrm>
            <a:custGeom>
              <a:avLst/>
              <a:gdLst>
                <a:gd name="T0" fmla="*/ 6 w 10"/>
                <a:gd name="T1" fmla="*/ 0 h 7"/>
                <a:gd name="T2" fmla="*/ 0 w 10"/>
                <a:gd name="T3" fmla="*/ 0 h 7"/>
                <a:gd name="T4" fmla="*/ 0 w 10"/>
                <a:gd name="T5" fmla="*/ 4 h 7"/>
                <a:gd name="T6" fmla="*/ 0 w 10"/>
                <a:gd name="T7" fmla="*/ 7 h 7"/>
                <a:gd name="T8" fmla="*/ 6 w 10"/>
                <a:gd name="T9" fmla="*/ 7 h 7"/>
                <a:gd name="T10" fmla="*/ 10 w 10"/>
                <a:gd name="T11" fmla="*/ 4 h 7"/>
                <a:gd name="T12" fmla="*/ 10 w 10"/>
                <a:gd name="T13" fmla="*/ 3 h 7"/>
                <a:gd name="T14" fmla="*/ 6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5"/>
                    <a:pt x="0" y="6"/>
                    <a:pt x="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8" y="7"/>
                    <a:pt x="10" y="6"/>
                    <a:pt x="10" y="4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1"/>
                    <a:pt x="8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59" name="Freeform 900"/>
            <p:cNvSpPr/>
            <p:nvPr/>
          </p:nvSpPr>
          <p:spPr bwMode="auto">
            <a:xfrm>
              <a:off x="6569" y="2701"/>
              <a:ext cx="24" cy="17"/>
            </a:xfrm>
            <a:custGeom>
              <a:avLst/>
              <a:gdLst>
                <a:gd name="T0" fmla="*/ 10 w 10"/>
                <a:gd name="T1" fmla="*/ 0 h 7"/>
                <a:gd name="T2" fmla="*/ 4 w 10"/>
                <a:gd name="T3" fmla="*/ 0 h 7"/>
                <a:gd name="T4" fmla="*/ 0 w 10"/>
                <a:gd name="T5" fmla="*/ 3 h 7"/>
                <a:gd name="T6" fmla="*/ 0 w 10"/>
                <a:gd name="T7" fmla="*/ 4 h 7"/>
                <a:gd name="T8" fmla="*/ 4 w 10"/>
                <a:gd name="T9" fmla="*/ 7 h 7"/>
                <a:gd name="T10" fmla="*/ 10 w 10"/>
                <a:gd name="T11" fmla="*/ 7 h 7"/>
                <a:gd name="T12" fmla="*/ 10 w 10"/>
                <a:gd name="T13" fmla="*/ 4 h 7"/>
                <a:gd name="T14" fmla="*/ 10 w 10"/>
                <a:gd name="T1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7">
                  <a:moveTo>
                    <a:pt x="10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4"/>
                  </a:cubicBezTo>
                  <a:cubicBezTo>
                    <a:pt x="10" y="2"/>
                    <a:pt x="10" y="1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0" name="Freeform 901"/>
            <p:cNvSpPr/>
            <p:nvPr/>
          </p:nvSpPr>
          <p:spPr bwMode="auto">
            <a:xfrm>
              <a:off x="6424" y="2636"/>
              <a:ext cx="75" cy="86"/>
            </a:xfrm>
            <a:custGeom>
              <a:avLst/>
              <a:gdLst>
                <a:gd name="T0" fmla="*/ 27 w 31"/>
                <a:gd name="T1" fmla="*/ 0 h 36"/>
                <a:gd name="T2" fmla="*/ 23 w 31"/>
                <a:gd name="T3" fmla="*/ 5 h 36"/>
                <a:gd name="T4" fmla="*/ 23 w 31"/>
                <a:gd name="T5" fmla="*/ 26 h 36"/>
                <a:gd name="T6" fmla="*/ 22 w 31"/>
                <a:gd name="T7" fmla="*/ 28 h 36"/>
                <a:gd name="T8" fmla="*/ 4 w 31"/>
                <a:gd name="T9" fmla="*/ 28 h 36"/>
                <a:gd name="T10" fmla="*/ 0 w 31"/>
                <a:gd name="T11" fmla="*/ 32 h 36"/>
                <a:gd name="T12" fmla="*/ 4 w 31"/>
                <a:gd name="T13" fmla="*/ 36 h 36"/>
                <a:gd name="T14" fmla="*/ 26 w 31"/>
                <a:gd name="T15" fmla="*/ 36 h 36"/>
                <a:gd name="T16" fmla="*/ 29 w 31"/>
                <a:gd name="T17" fmla="*/ 35 h 36"/>
                <a:gd name="T18" fmla="*/ 29 w 31"/>
                <a:gd name="T19" fmla="*/ 35 h 36"/>
                <a:gd name="T20" fmla="*/ 31 w 31"/>
                <a:gd name="T21" fmla="*/ 31 h 36"/>
                <a:gd name="T22" fmla="*/ 31 w 31"/>
                <a:gd name="T23" fmla="*/ 5 h 36"/>
                <a:gd name="T24" fmla="*/ 27 w 31"/>
                <a:gd name="T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7" y="0"/>
                  </a:moveTo>
                  <a:cubicBezTo>
                    <a:pt x="25" y="0"/>
                    <a:pt x="23" y="2"/>
                    <a:pt x="23" y="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2" y="28"/>
                    <a:pt x="22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2" y="28"/>
                    <a:pt x="0" y="30"/>
                    <a:pt x="0" y="32"/>
                  </a:cubicBezTo>
                  <a:cubicBezTo>
                    <a:pt x="0" y="34"/>
                    <a:pt x="2" y="36"/>
                    <a:pt x="4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7" y="36"/>
                    <a:pt x="28" y="35"/>
                    <a:pt x="29" y="35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30" y="34"/>
                    <a:pt x="31" y="33"/>
                    <a:pt x="31" y="31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61" name="Freeform 905"/>
          <p:cNvSpPr/>
          <p:nvPr/>
        </p:nvSpPr>
        <p:spPr bwMode="auto">
          <a:xfrm>
            <a:off x="7546195" y="2621540"/>
            <a:ext cx="211111" cy="408420"/>
          </a:xfrm>
          <a:custGeom>
            <a:avLst/>
            <a:gdLst>
              <a:gd name="T0" fmla="*/ 31 w 72"/>
              <a:gd name="T1" fmla="*/ 118 h 118"/>
              <a:gd name="T2" fmla="*/ 39 w 72"/>
              <a:gd name="T3" fmla="*/ 118 h 118"/>
              <a:gd name="T4" fmla="*/ 41 w 72"/>
              <a:gd name="T5" fmla="*/ 115 h 118"/>
              <a:gd name="T6" fmla="*/ 41 w 72"/>
              <a:gd name="T7" fmla="*/ 107 h 118"/>
              <a:gd name="T8" fmla="*/ 62 w 72"/>
              <a:gd name="T9" fmla="*/ 100 h 118"/>
              <a:gd name="T10" fmla="*/ 69 w 72"/>
              <a:gd name="T11" fmla="*/ 73 h 118"/>
              <a:gd name="T12" fmla="*/ 41 w 72"/>
              <a:gd name="T13" fmla="*/ 53 h 118"/>
              <a:gd name="T14" fmla="*/ 40 w 72"/>
              <a:gd name="T15" fmla="*/ 52 h 118"/>
              <a:gd name="T16" fmla="*/ 30 w 72"/>
              <a:gd name="T17" fmla="*/ 48 h 118"/>
              <a:gd name="T18" fmla="*/ 29 w 72"/>
              <a:gd name="T19" fmla="*/ 47 h 118"/>
              <a:gd name="T20" fmla="*/ 22 w 72"/>
              <a:gd name="T21" fmla="*/ 42 h 118"/>
              <a:gd name="T22" fmla="*/ 23 w 72"/>
              <a:gd name="T23" fmla="*/ 31 h 118"/>
              <a:gd name="T24" fmla="*/ 35 w 72"/>
              <a:gd name="T25" fmla="*/ 26 h 118"/>
              <a:gd name="T26" fmla="*/ 43 w 72"/>
              <a:gd name="T27" fmla="*/ 28 h 118"/>
              <a:gd name="T28" fmla="*/ 52 w 72"/>
              <a:gd name="T29" fmla="*/ 33 h 118"/>
              <a:gd name="T30" fmla="*/ 53 w 72"/>
              <a:gd name="T31" fmla="*/ 34 h 118"/>
              <a:gd name="T32" fmla="*/ 53 w 72"/>
              <a:gd name="T33" fmla="*/ 34 h 118"/>
              <a:gd name="T34" fmla="*/ 53 w 72"/>
              <a:gd name="T35" fmla="*/ 35 h 118"/>
              <a:gd name="T36" fmla="*/ 58 w 72"/>
              <a:gd name="T37" fmla="*/ 38 h 118"/>
              <a:gd name="T38" fmla="*/ 67 w 72"/>
              <a:gd name="T39" fmla="*/ 32 h 118"/>
              <a:gd name="T40" fmla="*/ 67 w 72"/>
              <a:gd name="T41" fmla="*/ 25 h 118"/>
              <a:gd name="T42" fmla="*/ 48 w 72"/>
              <a:gd name="T43" fmla="*/ 12 h 118"/>
              <a:gd name="T44" fmla="*/ 41 w 72"/>
              <a:gd name="T45" fmla="*/ 11 h 118"/>
              <a:gd name="T46" fmla="*/ 41 w 72"/>
              <a:gd name="T47" fmla="*/ 2 h 118"/>
              <a:gd name="T48" fmla="*/ 39 w 72"/>
              <a:gd name="T49" fmla="*/ 0 h 118"/>
              <a:gd name="T50" fmla="*/ 31 w 72"/>
              <a:gd name="T51" fmla="*/ 0 h 118"/>
              <a:gd name="T52" fmla="*/ 28 w 72"/>
              <a:gd name="T53" fmla="*/ 2 h 118"/>
              <a:gd name="T54" fmla="*/ 28 w 72"/>
              <a:gd name="T55" fmla="*/ 11 h 118"/>
              <a:gd name="T56" fmla="*/ 10 w 72"/>
              <a:gd name="T57" fmla="*/ 20 h 118"/>
              <a:gd name="T58" fmla="*/ 5 w 72"/>
              <a:gd name="T59" fmla="*/ 48 h 118"/>
              <a:gd name="T60" fmla="*/ 14 w 72"/>
              <a:gd name="T61" fmla="*/ 58 h 118"/>
              <a:gd name="T62" fmla="*/ 40 w 72"/>
              <a:gd name="T63" fmla="*/ 71 h 118"/>
              <a:gd name="T64" fmla="*/ 44 w 72"/>
              <a:gd name="T65" fmla="*/ 72 h 118"/>
              <a:gd name="T66" fmla="*/ 50 w 72"/>
              <a:gd name="T67" fmla="*/ 78 h 118"/>
              <a:gd name="T68" fmla="*/ 48 w 72"/>
              <a:gd name="T69" fmla="*/ 89 h 118"/>
              <a:gd name="T70" fmla="*/ 38 w 72"/>
              <a:gd name="T71" fmla="*/ 92 h 118"/>
              <a:gd name="T72" fmla="*/ 26 w 72"/>
              <a:gd name="T73" fmla="*/ 90 h 118"/>
              <a:gd name="T74" fmla="*/ 17 w 72"/>
              <a:gd name="T75" fmla="*/ 85 h 118"/>
              <a:gd name="T76" fmla="*/ 16 w 72"/>
              <a:gd name="T77" fmla="*/ 84 h 118"/>
              <a:gd name="T78" fmla="*/ 16 w 72"/>
              <a:gd name="T79" fmla="*/ 84 h 118"/>
              <a:gd name="T80" fmla="*/ 16 w 72"/>
              <a:gd name="T81" fmla="*/ 84 h 118"/>
              <a:gd name="T82" fmla="*/ 16 w 72"/>
              <a:gd name="T83" fmla="*/ 83 h 118"/>
              <a:gd name="T84" fmla="*/ 11 w 72"/>
              <a:gd name="T85" fmla="*/ 80 h 118"/>
              <a:gd name="T86" fmla="*/ 2 w 72"/>
              <a:gd name="T87" fmla="*/ 86 h 118"/>
              <a:gd name="T88" fmla="*/ 2 w 72"/>
              <a:gd name="T89" fmla="*/ 93 h 118"/>
              <a:gd name="T90" fmla="*/ 28 w 72"/>
              <a:gd name="T91" fmla="*/ 107 h 118"/>
              <a:gd name="T92" fmla="*/ 28 w 72"/>
              <a:gd name="T93" fmla="*/ 115 h 118"/>
              <a:gd name="T94" fmla="*/ 31 w 72"/>
              <a:gd name="T95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2" h="118">
                <a:moveTo>
                  <a:pt x="31" y="118"/>
                </a:move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1" y="117"/>
                  <a:pt x="41" y="115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50" y="107"/>
                  <a:pt x="57" y="104"/>
                  <a:pt x="62" y="100"/>
                </a:cubicBezTo>
                <a:cubicBezTo>
                  <a:pt x="69" y="93"/>
                  <a:pt x="72" y="83"/>
                  <a:pt x="69" y="73"/>
                </a:cubicBezTo>
                <a:cubicBezTo>
                  <a:pt x="66" y="63"/>
                  <a:pt x="52" y="57"/>
                  <a:pt x="41" y="53"/>
                </a:cubicBezTo>
                <a:cubicBezTo>
                  <a:pt x="40" y="52"/>
                  <a:pt x="40" y="52"/>
                  <a:pt x="40" y="52"/>
                </a:cubicBezTo>
                <a:cubicBezTo>
                  <a:pt x="36" y="50"/>
                  <a:pt x="31" y="48"/>
                  <a:pt x="30" y="48"/>
                </a:cubicBezTo>
                <a:cubicBezTo>
                  <a:pt x="29" y="47"/>
                  <a:pt x="29" y="47"/>
                  <a:pt x="29" y="47"/>
                </a:cubicBezTo>
                <a:cubicBezTo>
                  <a:pt x="26" y="46"/>
                  <a:pt x="23" y="45"/>
                  <a:pt x="22" y="42"/>
                </a:cubicBezTo>
                <a:cubicBezTo>
                  <a:pt x="19" y="38"/>
                  <a:pt x="20" y="33"/>
                  <a:pt x="23" y="31"/>
                </a:cubicBezTo>
                <a:cubicBezTo>
                  <a:pt x="27" y="27"/>
                  <a:pt x="32" y="26"/>
                  <a:pt x="35" y="26"/>
                </a:cubicBezTo>
                <a:cubicBezTo>
                  <a:pt x="38" y="26"/>
                  <a:pt x="41" y="27"/>
                  <a:pt x="43" y="28"/>
                </a:cubicBezTo>
                <a:cubicBezTo>
                  <a:pt x="46" y="28"/>
                  <a:pt x="49" y="31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5"/>
                  <a:pt x="53" y="35"/>
                  <a:pt x="53" y="35"/>
                </a:cubicBezTo>
                <a:cubicBezTo>
                  <a:pt x="54" y="37"/>
                  <a:pt x="56" y="38"/>
                  <a:pt x="58" y="38"/>
                </a:cubicBezTo>
                <a:cubicBezTo>
                  <a:pt x="62" y="38"/>
                  <a:pt x="65" y="35"/>
                  <a:pt x="67" y="32"/>
                </a:cubicBezTo>
                <a:cubicBezTo>
                  <a:pt x="68" y="30"/>
                  <a:pt x="68" y="27"/>
                  <a:pt x="67" y="25"/>
                </a:cubicBezTo>
                <a:cubicBezTo>
                  <a:pt x="63" y="19"/>
                  <a:pt x="55" y="14"/>
                  <a:pt x="48" y="12"/>
                </a:cubicBezTo>
                <a:cubicBezTo>
                  <a:pt x="46" y="12"/>
                  <a:pt x="44" y="11"/>
                  <a:pt x="41" y="11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1"/>
                  <a:pt x="40" y="0"/>
                  <a:pt x="39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28" y="1"/>
                  <a:pt x="28" y="2"/>
                </a:cubicBezTo>
                <a:cubicBezTo>
                  <a:pt x="28" y="11"/>
                  <a:pt x="28" y="11"/>
                  <a:pt x="28" y="11"/>
                </a:cubicBezTo>
                <a:cubicBezTo>
                  <a:pt x="21" y="13"/>
                  <a:pt x="15" y="16"/>
                  <a:pt x="10" y="20"/>
                </a:cubicBezTo>
                <a:cubicBezTo>
                  <a:pt x="2" y="28"/>
                  <a:pt x="0" y="39"/>
                  <a:pt x="5" y="48"/>
                </a:cubicBezTo>
                <a:cubicBezTo>
                  <a:pt x="7" y="52"/>
                  <a:pt x="10" y="56"/>
                  <a:pt x="14" y="58"/>
                </a:cubicBezTo>
                <a:cubicBezTo>
                  <a:pt x="17" y="60"/>
                  <a:pt x="33" y="67"/>
                  <a:pt x="40" y="71"/>
                </a:cubicBezTo>
                <a:cubicBezTo>
                  <a:pt x="44" y="72"/>
                  <a:pt x="44" y="72"/>
                  <a:pt x="44" y="72"/>
                </a:cubicBezTo>
                <a:cubicBezTo>
                  <a:pt x="47" y="74"/>
                  <a:pt x="49" y="76"/>
                  <a:pt x="50" y="78"/>
                </a:cubicBezTo>
                <a:cubicBezTo>
                  <a:pt x="52" y="82"/>
                  <a:pt x="51" y="87"/>
                  <a:pt x="48" y="89"/>
                </a:cubicBezTo>
                <a:cubicBezTo>
                  <a:pt x="46" y="91"/>
                  <a:pt x="43" y="92"/>
                  <a:pt x="38" y="92"/>
                </a:cubicBezTo>
                <a:cubicBezTo>
                  <a:pt x="34" y="92"/>
                  <a:pt x="30" y="91"/>
                  <a:pt x="26" y="90"/>
                </a:cubicBezTo>
                <a:cubicBezTo>
                  <a:pt x="23" y="89"/>
                  <a:pt x="20" y="87"/>
                  <a:pt x="17" y="85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4"/>
                  <a:pt x="16" y="84"/>
                  <a:pt x="16" y="84"/>
                </a:cubicBezTo>
                <a:cubicBezTo>
                  <a:pt x="16" y="83"/>
                  <a:pt x="16" y="83"/>
                  <a:pt x="16" y="83"/>
                </a:cubicBezTo>
                <a:cubicBezTo>
                  <a:pt x="15" y="81"/>
                  <a:pt x="13" y="80"/>
                  <a:pt x="11" y="80"/>
                </a:cubicBezTo>
                <a:cubicBezTo>
                  <a:pt x="7" y="80"/>
                  <a:pt x="4" y="83"/>
                  <a:pt x="2" y="86"/>
                </a:cubicBezTo>
                <a:cubicBezTo>
                  <a:pt x="1" y="88"/>
                  <a:pt x="1" y="91"/>
                  <a:pt x="2" y="93"/>
                </a:cubicBezTo>
                <a:cubicBezTo>
                  <a:pt x="7" y="101"/>
                  <a:pt x="18" y="105"/>
                  <a:pt x="28" y="107"/>
                </a:cubicBezTo>
                <a:cubicBezTo>
                  <a:pt x="28" y="115"/>
                  <a:pt x="28" y="115"/>
                  <a:pt x="28" y="115"/>
                </a:cubicBezTo>
                <a:cubicBezTo>
                  <a:pt x="28" y="117"/>
                  <a:pt x="30" y="118"/>
                  <a:pt x="31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reflection blurRad="6350" stA="50000" endA="300" endPos="40000" dir="5400000" sy="-100000" algn="bl" rotWithShape="0"/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62" name="Group 909"/>
          <p:cNvGrpSpPr>
            <a:grpSpLocks noChangeAspect="1"/>
          </p:cNvGrpSpPr>
          <p:nvPr/>
        </p:nvGrpSpPr>
        <p:grpSpPr bwMode="auto">
          <a:xfrm>
            <a:off x="7508083" y="1776126"/>
            <a:ext cx="287335" cy="245048"/>
            <a:chOff x="6090" y="1175"/>
            <a:chExt cx="265" cy="226"/>
          </a:xfrm>
          <a:solidFill>
            <a:schemeClr val="bg1"/>
          </a:solidFill>
          <a:effectLst>
            <a:reflection blurRad="6350" stA="50000" endA="300" endPos="40000" dir="5400000" sy="-100000" algn="bl" rotWithShape="0"/>
          </a:effectLst>
        </p:grpSpPr>
        <p:sp>
          <p:nvSpPr>
            <p:cNvPr id="263" name="Freeform 910"/>
            <p:cNvSpPr/>
            <p:nvPr/>
          </p:nvSpPr>
          <p:spPr bwMode="auto">
            <a:xfrm>
              <a:off x="6129" y="1269"/>
              <a:ext cx="56" cy="96"/>
            </a:xfrm>
            <a:custGeom>
              <a:avLst/>
              <a:gdLst>
                <a:gd name="T0" fmla="*/ 2 w 23"/>
                <a:gd name="T1" fmla="*/ 40 h 40"/>
                <a:gd name="T2" fmla="*/ 21 w 23"/>
                <a:gd name="T3" fmla="*/ 40 h 40"/>
                <a:gd name="T4" fmla="*/ 23 w 23"/>
                <a:gd name="T5" fmla="*/ 38 h 40"/>
                <a:gd name="T6" fmla="*/ 23 w 23"/>
                <a:gd name="T7" fmla="*/ 2 h 40"/>
                <a:gd name="T8" fmla="*/ 21 w 23"/>
                <a:gd name="T9" fmla="*/ 0 h 40"/>
                <a:gd name="T10" fmla="*/ 2 w 23"/>
                <a:gd name="T11" fmla="*/ 0 h 40"/>
                <a:gd name="T12" fmla="*/ 0 w 23"/>
                <a:gd name="T13" fmla="*/ 2 h 40"/>
                <a:gd name="T14" fmla="*/ 0 w 23"/>
                <a:gd name="T15" fmla="*/ 38 h 40"/>
                <a:gd name="T16" fmla="*/ 2 w 23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0">
                  <a:moveTo>
                    <a:pt x="2" y="40"/>
                  </a:moveTo>
                  <a:cubicBezTo>
                    <a:pt x="21" y="40"/>
                    <a:pt x="21" y="40"/>
                    <a:pt x="21" y="40"/>
                  </a:cubicBezTo>
                  <a:cubicBezTo>
                    <a:pt x="22" y="40"/>
                    <a:pt x="23" y="39"/>
                    <a:pt x="23" y="38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39"/>
                    <a:pt x="1" y="40"/>
                    <a:pt x="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4" name="Freeform 911"/>
            <p:cNvSpPr/>
            <p:nvPr/>
          </p:nvSpPr>
          <p:spPr bwMode="auto">
            <a:xfrm>
              <a:off x="6209" y="1235"/>
              <a:ext cx="54" cy="130"/>
            </a:xfrm>
            <a:custGeom>
              <a:avLst/>
              <a:gdLst>
                <a:gd name="T0" fmla="*/ 2 w 22"/>
                <a:gd name="T1" fmla="*/ 54 h 54"/>
                <a:gd name="T2" fmla="*/ 20 w 22"/>
                <a:gd name="T3" fmla="*/ 54 h 54"/>
                <a:gd name="T4" fmla="*/ 22 w 22"/>
                <a:gd name="T5" fmla="*/ 52 h 54"/>
                <a:gd name="T6" fmla="*/ 22 w 22"/>
                <a:gd name="T7" fmla="*/ 2 h 54"/>
                <a:gd name="T8" fmla="*/ 20 w 22"/>
                <a:gd name="T9" fmla="*/ 0 h 54"/>
                <a:gd name="T10" fmla="*/ 2 w 22"/>
                <a:gd name="T11" fmla="*/ 0 h 54"/>
                <a:gd name="T12" fmla="*/ 0 w 22"/>
                <a:gd name="T13" fmla="*/ 2 h 54"/>
                <a:gd name="T14" fmla="*/ 0 w 22"/>
                <a:gd name="T15" fmla="*/ 52 h 54"/>
                <a:gd name="T16" fmla="*/ 2 w 22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4">
                  <a:moveTo>
                    <a:pt x="2" y="54"/>
                  </a:moveTo>
                  <a:cubicBezTo>
                    <a:pt x="20" y="54"/>
                    <a:pt x="20" y="54"/>
                    <a:pt x="20" y="54"/>
                  </a:cubicBezTo>
                  <a:cubicBezTo>
                    <a:pt x="21" y="54"/>
                    <a:pt x="22" y="53"/>
                    <a:pt x="22" y="5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1"/>
                    <a:pt x="21" y="0"/>
                    <a:pt x="2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" y="54"/>
                    <a:pt x="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5" name="Freeform 912"/>
            <p:cNvSpPr/>
            <p:nvPr/>
          </p:nvSpPr>
          <p:spPr bwMode="auto">
            <a:xfrm>
              <a:off x="6287" y="1207"/>
              <a:ext cx="56" cy="158"/>
            </a:xfrm>
            <a:custGeom>
              <a:avLst/>
              <a:gdLst>
                <a:gd name="T0" fmla="*/ 2 w 23"/>
                <a:gd name="T1" fmla="*/ 66 h 66"/>
                <a:gd name="T2" fmla="*/ 21 w 23"/>
                <a:gd name="T3" fmla="*/ 66 h 66"/>
                <a:gd name="T4" fmla="*/ 23 w 23"/>
                <a:gd name="T5" fmla="*/ 64 h 66"/>
                <a:gd name="T6" fmla="*/ 23 w 23"/>
                <a:gd name="T7" fmla="*/ 2 h 66"/>
                <a:gd name="T8" fmla="*/ 21 w 23"/>
                <a:gd name="T9" fmla="*/ 0 h 66"/>
                <a:gd name="T10" fmla="*/ 2 w 23"/>
                <a:gd name="T11" fmla="*/ 0 h 66"/>
                <a:gd name="T12" fmla="*/ 0 w 23"/>
                <a:gd name="T13" fmla="*/ 2 h 66"/>
                <a:gd name="T14" fmla="*/ 0 w 23"/>
                <a:gd name="T15" fmla="*/ 64 h 66"/>
                <a:gd name="T16" fmla="*/ 2 w 23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6">
                  <a:moveTo>
                    <a:pt x="2" y="66"/>
                  </a:moveTo>
                  <a:cubicBezTo>
                    <a:pt x="21" y="66"/>
                    <a:pt x="21" y="66"/>
                    <a:pt x="21" y="66"/>
                  </a:cubicBezTo>
                  <a:cubicBezTo>
                    <a:pt x="22" y="66"/>
                    <a:pt x="23" y="65"/>
                    <a:pt x="23" y="64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1" y="66"/>
                    <a:pt x="2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6" name="Freeform 913"/>
            <p:cNvSpPr/>
            <p:nvPr/>
          </p:nvSpPr>
          <p:spPr bwMode="auto">
            <a:xfrm>
              <a:off x="6090" y="1175"/>
              <a:ext cx="265" cy="226"/>
            </a:xfrm>
            <a:custGeom>
              <a:avLst/>
              <a:gdLst>
                <a:gd name="T0" fmla="*/ 104 w 109"/>
                <a:gd name="T1" fmla="*/ 85 h 94"/>
                <a:gd name="T2" fmla="*/ 9 w 109"/>
                <a:gd name="T3" fmla="*/ 85 h 94"/>
                <a:gd name="T4" fmla="*/ 9 w 109"/>
                <a:gd name="T5" fmla="*/ 85 h 94"/>
                <a:gd name="T6" fmla="*/ 9 w 109"/>
                <a:gd name="T7" fmla="*/ 4 h 94"/>
                <a:gd name="T8" fmla="*/ 4 w 109"/>
                <a:gd name="T9" fmla="*/ 0 h 94"/>
                <a:gd name="T10" fmla="*/ 0 w 109"/>
                <a:gd name="T11" fmla="*/ 4 h 94"/>
                <a:gd name="T12" fmla="*/ 0 w 109"/>
                <a:gd name="T13" fmla="*/ 85 h 94"/>
                <a:gd name="T14" fmla="*/ 9 w 109"/>
                <a:gd name="T15" fmla="*/ 94 h 94"/>
                <a:gd name="T16" fmla="*/ 104 w 109"/>
                <a:gd name="T17" fmla="*/ 94 h 94"/>
                <a:gd name="T18" fmla="*/ 109 w 109"/>
                <a:gd name="T19" fmla="*/ 90 h 94"/>
                <a:gd name="T20" fmla="*/ 104 w 109"/>
                <a:gd name="T21" fmla="*/ 8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9" h="94">
                  <a:moveTo>
                    <a:pt x="104" y="85"/>
                  </a:moveTo>
                  <a:cubicBezTo>
                    <a:pt x="9" y="85"/>
                    <a:pt x="9" y="85"/>
                    <a:pt x="9" y="85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7" y="94"/>
                    <a:pt x="109" y="92"/>
                    <a:pt x="109" y="90"/>
                  </a:cubicBezTo>
                  <a:cubicBezTo>
                    <a:pt x="109" y="87"/>
                    <a:pt x="107" y="85"/>
                    <a:pt x="104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057855" y="1400224"/>
            <a:ext cx="2521245" cy="837384"/>
            <a:chOff x="3724283" y="5209973"/>
            <a:chExt cx="2521245" cy="837384"/>
          </a:xfrm>
        </p:grpSpPr>
        <p:grpSp>
          <p:nvGrpSpPr>
            <p:cNvPr id="268" name="组合 267"/>
            <p:cNvGrpSpPr/>
            <p:nvPr/>
          </p:nvGrpSpPr>
          <p:grpSpPr>
            <a:xfrm>
              <a:off x="3724283" y="5209973"/>
              <a:ext cx="1000117" cy="837384"/>
              <a:chOff x="3629024" y="5343323"/>
              <a:chExt cx="1000117" cy="837384"/>
            </a:xfrm>
          </p:grpSpPr>
          <p:sp>
            <p:nvSpPr>
              <p:cNvPr id="272" name="文本框 271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CDCD31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600" dirty="0">
                  <a:solidFill>
                    <a:srgbClr val="CDCD3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73" name="文本框 272"/>
              <p:cNvSpPr txBox="1"/>
              <p:nvPr/>
            </p:nvSpPr>
            <p:spPr>
              <a:xfrm>
                <a:off x="3715653" y="5842153"/>
                <a:ext cx="82470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CDCD3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CDCD3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69" name="组合 268"/>
            <p:cNvGrpSpPr/>
            <p:nvPr/>
          </p:nvGrpSpPr>
          <p:grpSpPr>
            <a:xfrm>
              <a:off x="4425155" y="5230036"/>
              <a:ext cx="1820373" cy="584432"/>
              <a:chOff x="4528220" y="5170149"/>
              <a:chExt cx="1820373" cy="584432"/>
            </a:xfrm>
          </p:grpSpPr>
          <p:sp>
            <p:nvSpPr>
              <p:cNvPr id="270" name="文本框 269"/>
              <p:cNvSpPr txBox="1"/>
              <p:nvPr/>
            </p:nvSpPr>
            <p:spPr>
              <a:xfrm>
                <a:off x="4528220" y="5170149"/>
                <a:ext cx="1614461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271" name="文本框 270"/>
              <p:cNvSpPr txBox="1"/>
              <p:nvPr/>
            </p:nvSpPr>
            <p:spPr>
              <a:xfrm>
                <a:off x="4532471" y="5385249"/>
                <a:ext cx="1816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</p:grpSp>
      <p:grpSp>
        <p:nvGrpSpPr>
          <p:cNvPr id="274" name="组合 273"/>
          <p:cNvGrpSpPr/>
          <p:nvPr/>
        </p:nvGrpSpPr>
        <p:grpSpPr>
          <a:xfrm>
            <a:off x="8057855" y="2439566"/>
            <a:ext cx="2521245" cy="824180"/>
            <a:chOff x="3724283" y="5209973"/>
            <a:chExt cx="2521245" cy="824180"/>
          </a:xfrm>
        </p:grpSpPr>
        <p:grpSp>
          <p:nvGrpSpPr>
            <p:cNvPr id="275" name="组合 274"/>
            <p:cNvGrpSpPr/>
            <p:nvPr/>
          </p:nvGrpSpPr>
          <p:grpSpPr>
            <a:xfrm>
              <a:off x="3724283" y="5209973"/>
              <a:ext cx="1000117" cy="824180"/>
              <a:chOff x="3629024" y="5343323"/>
              <a:chExt cx="1000117" cy="824180"/>
            </a:xfrm>
          </p:grpSpPr>
          <p:sp>
            <p:nvSpPr>
              <p:cNvPr id="279" name="文本框 278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74A492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3600" dirty="0">
                  <a:solidFill>
                    <a:srgbClr val="74A49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0" name="文本框 279"/>
              <p:cNvSpPr txBox="1"/>
              <p:nvPr/>
            </p:nvSpPr>
            <p:spPr>
              <a:xfrm>
                <a:off x="3741835" y="5828949"/>
                <a:ext cx="82470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74A492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74A492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76" name="组合 275"/>
            <p:cNvGrpSpPr/>
            <p:nvPr/>
          </p:nvGrpSpPr>
          <p:grpSpPr>
            <a:xfrm>
              <a:off x="4425156" y="5230036"/>
              <a:ext cx="1820372" cy="584432"/>
              <a:chOff x="4528221" y="5170149"/>
              <a:chExt cx="1820372" cy="584432"/>
            </a:xfrm>
          </p:grpSpPr>
          <p:sp>
            <p:nvSpPr>
              <p:cNvPr id="277" name="文本框 276"/>
              <p:cNvSpPr txBox="1"/>
              <p:nvPr/>
            </p:nvSpPr>
            <p:spPr>
              <a:xfrm>
                <a:off x="4528221" y="5170149"/>
                <a:ext cx="162629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278" name="文本框 277"/>
              <p:cNvSpPr txBox="1"/>
              <p:nvPr/>
            </p:nvSpPr>
            <p:spPr>
              <a:xfrm>
                <a:off x="4532471" y="5385249"/>
                <a:ext cx="1816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</p:grpSp>
      <p:grpSp>
        <p:nvGrpSpPr>
          <p:cNvPr id="281" name="组合 280"/>
          <p:cNvGrpSpPr/>
          <p:nvPr/>
        </p:nvGrpSpPr>
        <p:grpSpPr>
          <a:xfrm>
            <a:off x="8057855" y="3422740"/>
            <a:ext cx="2521245" cy="837643"/>
            <a:chOff x="3724283" y="5209973"/>
            <a:chExt cx="2521245" cy="837643"/>
          </a:xfrm>
        </p:grpSpPr>
        <p:grpSp>
          <p:nvGrpSpPr>
            <p:cNvPr id="282" name="组合 281"/>
            <p:cNvGrpSpPr/>
            <p:nvPr/>
          </p:nvGrpSpPr>
          <p:grpSpPr>
            <a:xfrm>
              <a:off x="3724283" y="5209973"/>
              <a:ext cx="1000117" cy="837643"/>
              <a:chOff x="3629024" y="5343323"/>
              <a:chExt cx="1000117" cy="837643"/>
            </a:xfrm>
          </p:grpSpPr>
          <p:sp>
            <p:nvSpPr>
              <p:cNvPr id="286" name="文本框 285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36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7" name="文本框 286"/>
              <p:cNvSpPr txBox="1"/>
              <p:nvPr/>
            </p:nvSpPr>
            <p:spPr>
              <a:xfrm>
                <a:off x="3728639" y="5842412"/>
                <a:ext cx="82470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E8707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E87071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83" name="组合 282"/>
            <p:cNvGrpSpPr/>
            <p:nvPr/>
          </p:nvGrpSpPr>
          <p:grpSpPr>
            <a:xfrm>
              <a:off x="4425155" y="5230036"/>
              <a:ext cx="1820373" cy="584432"/>
              <a:chOff x="4528220" y="5170149"/>
              <a:chExt cx="1820373" cy="584432"/>
            </a:xfrm>
          </p:grpSpPr>
          <p:sp>
            <p:nvSpPr>
              <p:cNvPr id="284" name="文本框 283"/>
              <p:cNvSpPr txBox="1"/>
              <p:nvPr/>
            </p:nvSpPr>
            <p:spPr>
              <a:xfrm>
                <a:off x="4528220" y="5170149"/>
                <a:ext cx="168198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285" name="文本框 284"/>
              <p:cNvSpPr txBox="1"/>
              <p:nvPr/>
            </p:nvSpPr>
            <p:spPr>
              <a:xfrm>
                <a:off x="4532471" y="5385249"/>
                <a:ext cx="1816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</p:grpSp>
      <p:grpSp>
        <p:nvGrpSpPr>
          <p:cNvPr id="288" name="组合 287"/>
          <p:cNvGrpSpPr/>
          <p:nvPr/>
        </p:nvGrpSpPr>
        <p:grpSpPr>
          <a:xfrm>
            <a:off x="8057855" y="4422059"/>
            <a:ext cx="2521245" cy="815608"/>
            <a:chOff x="3724283" y="5209973"/>
            <a:chExt cx="2521245" cy="815608"/>
          </a:xfrm>
        </p:grpSpPr>
        <p:grpSp>
          <p:nvGrpSpPr>
            <p:cNvPr id="289" name="组合 288"/>
            <p:cNvGrpSpPr/>
            <p:nvPr/>
          </p:nvGrpSpPr>
          <p:grpSpPr>
            <a:xfrm>
              <a:off x="3724283" y="5209973"/>
              <a:ext cx="1000117" cy="815608"/>
              <a:chOff x="3629024" y="5343323"/>
              <a:chExt cx="1000117" cy="815608"/>
            </a:xfrm>
          </p:grpSpPr>
          <p:sp>
            <p:nvSpPr>
              <p:cNvPr id="293" name="文本框 292"/>
              <p:cNvSpPr txBox="1"/>
              <p:nvPr/>
            </p:nvSpPr>
            <p:spPr>
              <a:xfrm>
                <a:off x="3629024" y="5343323"/>
                <a:ext cx="10001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899AAF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3600" dirty="0">
                  <a:solidFill>
                    <a:srgbClr val="899AAF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94" name="文本框 293"/>
              <p:cNvSpPr txBox="1"/>
              <p:nvPr/>
            </p:nvSpPr>
            <p:spPr>
              <a:xfrm>
                <a:off x="3715653" y="5820377"/>
                <a:ext cx="89192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rgbClr val="899AAF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DATA</a:t>
                </a:r>
                <a:endParaRPr lang="zh-CN" altLang="en-US" sz="1600" dirty="0">
                  <a:solidFill>
                    <a:srgbClr val="899AAF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  <p:grpSp>
          <p:nvGrpSpPr>
            <p:cNvPr id="290" name="组合 289"/>
            <p:cNvGrpSpPr/>
            <p:nvPr/>
          </p:nvGrpSpPr>
          <p:grpSpPr>
            <a:xfrm>
              <a:off x="4425156" y="5230036"/>
              <a:ext cx="1820372" cy="584432"/>
              <a:chOff x="4528221" y="5170149"/>
              <a:chExt cx="1820372" cy="584432"/>
            </a:xfrm>
          </p:grpSpPr>
          <p:sp>
            <p:nvSpPr>
              <p:cNvPr id="291" name="文本框 290"/>
              <p:cNvSpPr txBox="1"/>
              <p:nvPr/>
            </p:nvSpPr>
            <p:spPr>
              <a:xfrm>
                <a:off x="4528221" y="5170149"/>
                <a:ext cx="173881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单击此处添加标题</a:t>
                </a:r>
              </a:p>
            </p:txBody>
          </p:sp>
          <p:sp>
            <p:nvSpPr>
              <p:cNvPr id="292" name="文本框 291"/>
              <p:cNvSpPr txBox="1"/>
              <p:nvPr/>
            </p:nvSpPr>
            <p:spPr>
              <a:xfrm>
                <a:off x="4532471" y="5385249"/>
                <a:ext cx="181612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900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单击此处可编辑内容，根据您的需要自由拉伸文本框大小</a:t>
                </a:r>
              </a:p>
            </p:txBody>
          </p:sp>
        </p:grp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369363" y="1229237"/>
            <a:ext cx="2895775" cy="2895037"/>
            <a:chOff x="2987040" y="1497648"/>
            <a:chExt cx="3383280" cy="3383640"/>
          </a:xfrm>
        </p:grpSpPr>
        <p:sp>
          <p:nvSpPr>
            <p:cNvPr id="20" name="任意多边形 16"/>
            <p:cNvSpPr/>
            <p:nvPr/>
          </p:nvSpPr>
          <p:spPr>
            <a:xfrm flipH="1">
              <a:off x="2987040" y="1497648"/>
              <a:ext cx="3383280" cy="3383640"/>
            </a:xfrm>
            <a:custGeom>
              <a:avLst/>
              <a:gdLst>
                <a:gd name="connsiteX0" fmla="*/ 1691640 w 3383280"/>
                <a:gd name="connsiteY0" fmla="*/ 0 h 3383640"/>
                <a:gd name="connsiteX1" fmla="*/ 3383280 w 3383280"/>
                <a:gd name="connsiteY1" fmla="*/ 1691640 h 3383640"/>
                <a:gd name="connsiteX2" fmla="*/ 1864601 w 3383280"/>
                <a:gd name="connsiteY2" fmla="*/ 3374547 h 3383640"/>
                <a:gd name="connsiteX3" fmla="*/ 1725867 w 3383280"/>
                <a:gd name="connsiteY3" fmla="*/ 3381552 h 3383640"/>
                <a:gd name="connsiteX4" fmla="*/ 1728000 w 3383280"/>
                <a:gd name="connsiteY4" fmla="*/ 3383640 h 3383640"/>
                <a:gd name="connsiteX5" fmla="*/ 0 w 3383280"/>
                <a:gd name="connsiteY5" fmla="*/ 3383640 h 3383640"/>
                <a:gd name="connsiteX6" fmla="*/ 0 w 3383280"/>
                <a:gd name="connsiteY6" fmla="*/ 1691640 h 3383640"/>
                <a:gd name="connsiteX7" fmla="*/ 1691640 w 3383280"/>
                <a:gd name="connsiteY7" fmla="*/ 0 h 3383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83280" h="3383640">
                  <a:moveTo>
                    <a:pt x="1691640" y="0"/>
                  </a:moveTo>
                  <a:cubicBezTo>
                    <a:pt x="2625907" y="0"/>
                    <a:pt x="3383280" y="757373"/>
                    <a:pt x="3383280" y="1691640"/>
                  </a:cubicBezTo>
                  <a:cubicBezTo>
                    <a:pt x="3383280" y="2567515"/>
                    <a:pt x="2717620" y="3287918"/>
                    <a:pt x="1864601" y="3374547"/>
                  </a:cubicBezTo>
                  <a:lnTo>
                    <a:pt x="1725867" y="3381552"/>
                  </a:lnTo>
                  <a:lnTo>
                    <a:pt x="1728000" y="3383640"/>
                  </a:lnTo>
                  <a:lnTo>
                    <a:pt x="0" y="3383640"/>
                  </a:lnTo>
                  <a:lnTo>
                    <a:pt x="0" y="1691640"/>
                  </a:lnTo>
                  <a:cubicBezTo>
                    <a:pt x="0" y="757373"/>
                    <a:pt x="757373" y="0"/>
                    <a:pt x="169164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1D1D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197860" y="1708648"/>
              <a:ext cx="2961640" cy="2961640"/>
            </a:xfrm>
            <a:prstGeom prst="ellipse">
              <a:avLst/>
            </a:prstGeom>
            <a:solidFill>
              <a:srgbClr val="74A492"/>
            </a:solidFill>
            <a:ln>
              <a:noFill/>
            </a:ln>
            <a:effectLst>
              <a:innerShdw blurRad="114300" dist="25400" dir="13500000">
                <a:prstClr val="black">
                  <a:alpha val="4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flipH="1">
            <a:off x="6371044" y="1694356"/>
            <a:ext cx="2430538" cy="2429918"/>
            <a:chOff x="6748780" y="1497648"/>
            <a:chExt cx="3383280" cy="3383640"/>
          </a:xfrm>
        </p:grpSpPr>
        <p:sp>
          <p:nvSpPr>
            <p:cNvPr id="18" name="任意多边形 14"/>
            <p:cNvSpPr/>
            <p:nvPr/>
          </p:nvSpPr>
          <p:spPr>
            <a:xfrm flipH="1">
              <a:off x="6748780" y="1497648"/>
              <a:ext cx="3383280" cy="3383640"/>
            </a:xfrm>
            <a:custGeom>
              <a:avLst/>
              <a:gdLst>
                <a:gd name="connsiteX0" fmla="*/ 1691640 w 3383280"/>
                <a:gd name="connsiteY0" fmla="*/ 0 h 3383640"/>
                <a:gd name="connsiteX1" fmla="*/ 3383280 w 3383280"/>
                <a:gd name="connsiteY1" fmla="*/ 1691640 h 3383640"/>
                <a:gd name="connsiteX2" fmla="*/ 1864601 w 3383280"/>
                <a:gd name="connsiteY2" fmla="*/ 3374547 h 3383640"/>
                <a:gd name="connsiteX3" fmla="*/ 1725867 w 3383280"/>
                <a:gd name="connsiteY3" fmla="*/ 3381552 h 3383640"/>
                <a:gd name="connsiteX4" fmla="*/ 1728000 w 3383280"/>
                <a:gd name="connsiteY4" fmla="*/ 3383640 h 3383640"/>
                <a:gd name="connsiteX5" fmla="*/ 0 w 3383280"/>
                <a:gd name="connsiteY5" fmla="*/ 3383640 h 3383640"/>
                <a:gd name="connsiteX6" fmla="*/ 0 w 3383280"/>
                <a:gd name="connsiteY6" fmla="*/ 1691640 h 3383640"/>
                <a:gd name="connsiteX7" fmla="*/ 1691640 w 3383280"/>
                <a:gd name="connsiteY7" fmla="*/ 0 h 3383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83280" h="3383640">
                  <a:moveTo>
                    <a:pt x="1691640" y="0"/>
                  </a:moveTo>
                  <a:cubicBezTo>
                    <a:pt x="2625907" y="0"/>
                    <a:pt x="3383280" y="757373"/>
                    <a:pt x="3383280" y="1691640"/>
                  </a:cubicBezTo>
                  <a:cubicBezTo>
                    <a:pt x="3383280" y="2567515"/>
                    <a:pt x="2717620" y="3287918"/>
                    <a:pt x="1864601" y="3374547"/>
                  </a:cubicBezTo>
                  <a:lnTo>
                    <a:pt x="1725867" y="3381552"/>
                  </a:lnTo>
                  <a:lnTo>
                    <a:pt x="1728000" y="3383640"/>
                  </a:lnTo>
                  <a:lnTo>
                    <a:pt x="0" y="3383640"/>
                  </a:lnTo>
                  <a:lnTo>
                    <a:pt x="0" y="1691640"/>
                  </a:lnTo>
                  <a:cubicBezTo>
                    <a:pt x="0" y="757373"/>
                    <a:pt x="757373" y="0"/>
                    <a:pt x="169164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1D1D1"/>
                </a:gs>
              </a:gsLst>
              <a:lin ang="27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6959600" y="1708648"/>
              <a:ext cx="2961640" cy="2961640"/>
            </a:xfrm>
            <a:prstGeom prst="ellipse">
              <a:avLst/>
            </a:prstGeom>
            <a:solidFill>
              <a:srgbClr val="FFAE9F"/>
            </a:solidFill>
            <a:ln>
              <a:noFill/>
            </a:ln>
            <a:effectLst>
              <a:innerShdw blurRad="114300" dist="25400" dir="18900000">
                <a:prstClr val="black">
                  <a:alpha val="4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flipH="1" flipV="1">
            <a:off x="6371044" y="4226128"/>
            <a:ext cx="1948715" cy="1948218"/>
            <a:chOff x="6748780" y="1497648"/>
            <a:chExt cx="3383280" cy="3383640"/>
          </a:xfrm>
        </p:grpSpPr>
        <p:sp>
          <p:nvSpPr>
            <p:cNvPr id="16" name="任意多边形 12"/>
            <p:cNvSpPr/>
            <p:nvPr/>
          </p:nvSpPr>
          <p:spPr>
            <a:xfrm flipH="1">
              <a:off x="6748780" y="1497648"/>
              <a:ext cx="3383280" cy="3383640"/>
            </a:xfrm>
            <a:custGeom>
              <a:avLst/>
              <a:gdLst>
                <a:gd name="connsiteX0" fmla="*/ 1691640 w 3383280"/>
                <a:gd name="connsiteY0" fmla="*/ 0 h 3383640"/>
                <a:gd name="connsiteX1" fmla="*/ 3383280 w 3383280"/>
                <a:gd name="connsiteY1" fmla="*/ 1691640 h 3383640"/>
                <a:gd name="connsiteX2" fmla="*/ 1864601 w 3383280"/>
                <a:gd name="connsiteY2" fmla="*/ 3374547 h 3383640"/>
                <a:gd name="connsiteX3" fmla="*/ 1725867 w 3383280"/>
                <a:gd name="connsiteY3" fmla="*/ 3381552 h 3383640"/>
                <a:gd name="connsiteX4" fmla="*/ 1728000 w 3383280"/>
                <a:gd name="connsiteY4" fmla="*/ 3383640 h 3383640"/>
                <a:gd name="connsiteX5" fmla="*/ 0 w 3383280"/>
                <a:gd name="connsiteY5" fmla="*/ 3383640 h 3383640"/>
                <a:gd name="connsiteX6" fmla="*/ 0 w 3383280"/>
                <a:gd name="connsiteY6" fmla="*/ 1691640 h 3383640"/>
                <a:gd name="connsiteX7" fmla="*/ 1691640 w 3383280"/>
                <a:gd name="connsiteY7" fmla="*/ 0 h 3383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83280" h="3383640">
                  <a:moveTo>
                    <a:pt x="1691640" y="0"/>
                  </a:moveTo>
                  <a:cubicBezTo>
                    <a:pt x="2625907" y="0"/>
                    <a:pt x="3383280" y="757373"/>
                    <a:pt x="3383280" y="1691640"/>
                  </a:cubicBezTo>
                  <a:cubicBezTo>
                    <a:pt x="3383280" y="2567515"/>
                    <a:pt x="2717620" y="3287918"/>
                    <a:pt x="1864601" y="3374547"/>
                  </a:cubicBezTo>
                  <a:lnTo>
                    <a:pt x="1725867" y="3381552"/>
                  </a:lnTo>
                  <a:lnTo>
                    <a:pt x="1728000" y="3383640"/>
                  </a:lnTo>
                  <a:lnTo>
                    <a:pt x="0" y="3383640"/>
                  </a:lnTo>
                  <a:lnTo>
                    <a:pt x="0" y="1691640"/>
                  </a:lnTo>
                  <a:cubicBezTo>
                    <a:pt x="0" y="757373"/>
                    <a:pt x="757373" y="0"/>
                    <a:pt x="169164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1D1D1"/>
                </a:gs>
              </a:gsLst>
              <a:lin ang="189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6959600" y="1708648"/>
              <a:ext cx="2961640" cy="2961640"/>
            </a:xfrm>
            <a:prstGeom prst="ellipse">
              <a:avLst/>
            </a:prstGeom>
            <a:solidFill>
              <a:srgbClr val="8C9BAF"/>
            </a:solidFill>
            <a:ln>
              <a:noFill/>
            </a:ln>
            <a:effectLst>
              <a:innerShdw blurRad="114300" dist="25400" dir="2700000">
                <a:prstClr val="black">
                  <a:alpha val="4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 flipV="1">
            <a:off x="4800387" y="4217069"/>
            <a:ext cx="1462544" cy="1462171"/>
            <a:chOff x="6748780" y="1497648"/>
            <a:chExt cx="3383280" cy="3383640"/>
          </a:xfrm>
        </p:grpSpPr>
        <p:sp>
          <p:nvSpPr>
            <p:cNvPr id="14" name="任意多边形 10"/>
            <p:cNvSpPr/>
            <p:nvPr/>
          </p:nvSpPr>
          <p:spPr>
            <a:xfrm flipH="1">
              <a:off x="6748780" y="1497648"/>
              <a:ext cx="3383280" cy="3383640"/>
            </a:xfrm>
            <a:custGeom>
              <a:avLst/>
              <a:gdLst>
                <a:gd name="connsiteX0" fmla="*/ 1691640 w 3383280"/>
                <a:gd name="connsiteY0" fmla="*/ 0 h 3383640"/>
                <a:gd name="connsiteX1" fmla="*/ 3383280 w 3383280"/>
                <a:gd name="connsiteY1" fmla="*/ 1691640 h 3383640"/>
                <a:gd name="connsiteX2" fmla="*/ 1864601 w 3383280"/>
                <a:gd name="connsiteY2" fmla="*/ 3374547 h 3383640"/>
                <a:gd name="connsiteX3" fmla="*/ 1725867 w 3383280"/>
                <a:gd name="connsiteY3" fmla="*/ 3381552 h 3383640"/>
                <a:gd name="connsiteX4" fmla="*/ 1728000 w 3383280"/>
                <a:gd name="connsiteY4" fmla="*/ 3383640 h 3383640"/>
                <a:gd name="connsiteX5" fmla="*/ 0 w 3383280"/>
                <a:gd name="connsiteY5" fmla="*/ 3383640 h 3383640"/>
                <a:gd name="connsiteX6" fmla="*/ 0 w 3383280"/>
                <a:gd name="connsiteY6" fmla="*/ 1691640 h 3383640"/>
                <a:gd name="connsiteX7" fmla="*/ 1691640 w 3383280"/>
                <a:gd name="connsiteY7" fmla="*/ 0 h 3383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83280" h="3383640">
                  <a:moveTo>
                    <a:pt x="1691640" y="0"/>
                  </a:moveTo>
                  <a:cubicBezTo>
                    <a:pt x="2625907" y="0"/>
                    <a:pt x="3383280" y="757373"/>
                    <a:pt x="3383280" y="1691640"/>
                  </a:cubicBezTo>
                  <a:cubicBezTo>
                    <a:pt x="3383280" y="2567515"/>
                    <a:pt x="2717620" y="3287918"/>
                    <a:pt x="1864601" y="3374547"/>
                  </a:cubicBezTo>
                  <a:lnTo>
                    <a:pt x="1725867" y="3381552"/>
                  </a:lnTo>
                  <a:lnTo>
                    <a:pt x="1728000" y="3383640"/>
                  </a:lnTo>
                  <a:lnTo>
                    <a:pt x="0" y="3383640"/>
                  </a:lnTo>
                  <a:lnTo>
                    <a:pt x="0" y="1691640"/>
                  </a:lnTo>
                  <a:cubicBezTo>
                    <a:pt x="0" y="757373"/>
                    <a:pt x="757373" y="0"/>
                    <a:pt x="169164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95000"/>
                  </a:schemeClr>
                </a:gs>
                <a:gs pos="0">
                  <a:srgbClr val="D1D1D1"/>
                </a:gs>
              </a:gsLst>
              <a:lin ang="13500000" scaled="0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3500000" scaled="0"/>
                <a:tileRect/>
              </a:gradFill>
            </a:ln>
            <a:effectLst>
              <a:outerShdw blurRad="1270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59600" y="1708648"/>
              <a:ext cx="2961640" cy="2961640"/>
            </a:xfrm>
            <a:prstGeom prst="ellipse">
              <a:avLst/>
            </a:prstGeom>
            <a:solidFill>
              <a:srgbClr val="E87071"/>
            </a:solidFill>
            <a:ln>
              <a:noFill/>
            </a:ln>
            <a:effectLst>
              <a:innerShdw blurRad="114300" dist="25400" dir="8100000">
                <a:prstClr val="black">
                  <a:alpha val="4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40"/>
          <p:cNvSpPr txBox="1"/>
          <p:nvPr/>
        </p:nvSpPr>
        <p:spPr>
          <a:xfrm>
            <a:off x="4124286" y="2203542"/>
            <a:ext cx="1385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prstClr val="white"/>
                </a:solidFill>
                <a:latin typeface="Impact" panose="020B0806030902050204" pitchFamily="34" charset="0"/>
              </a:rPr>
              <a:t>95</a:t>
            </a:r>
            <a:r>
              <a:rPr lang="en-US" altLang="zh-CN" sz="3600" dirty="0">
                <a:solidFill>
                  <a:prstClr val="white"/>
                </a:solidFill>
                <a:latin typeface="Impact" panose="020B0806030902050204" pitchFamily="34" charset="0"/>
              </a:rPr>
              <a:t>%</a:t>
            </a:r>
            <a:endParaRPr lang="zh-CN" altLang="en-US" sz="3600" dirty="0"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sp>
        <p:nvSpPr>
          <p:cNvPr id="11" name="文本框 41"/>
          <p:cNvSpPr txBox="1"/>
          <p:nvPr/>
        </p:nvSpPr>
        <p:spPr>
          <a:xfrm>
            <a:off x="6893349" y="2474814"/>
            <a:ext cx="1385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prstClr val="white"/>
                </a:solidFill>
                <a:latin typeface="Impact" panose="020B0806030902050204" pitchFamily="34" charset="0"/>
              </a:rPr>
              <a:t>77</a:t>
            </a:r>
            <a:r>
              <a:rPr lang="en-US" altLang="zh-CN" sz="3200" dirty="0">
                <a:solidFill>
                  <a:prstClr val="white"/>
                </a:solidFill>
                <a:latin typeface="Impact" panose="020B0806030902050204" pitchFamily="34" charset="0"/>
              </a:rPr>
              <a:t>%</a:t>
            </a:r>
            <a:endParaRPr lang="zh-CN" altLang="en-US" sz="3200" dirty="0"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42"/>
          <p:cNvSpPr txBox="1"/>
          <p:nvPr/>
        </p:nvSpPr>
        <p:spPr>
          <a:xfrm>
            <a:off x="6652438" y="4805237"/>
            <a:ext cx="1385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prstClr val="white"/>
                </a:solidFill>
                <a:latin typeface="Impact" panose="020B0806030902050204" pitchFamily="34" charset="0"/>
              </a:rPr>
              <a:t>56</a:t>
            </a:r>
            <a:r>
              <a:rPr lang="en-US" altLang="zh-CN" sz="2800" dirty="0">
                <a:solidFill>
                  <a:prstClr val="white"/>
                </a:solidFill>
                <a:latin typeface="Impact" panose="020B0806030902050204" pitchFamily="34" charset="0"/>
              </a:rPr>
              <a:t>%</a:t>
            </a:r>
            <a:endParaRPr lang="zh-CN" altLang="en-US" sz="2800" dirty="0"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43"/>
          <p:cNvSpPr txBox="1"/>
          <p:nvPr/>
        </p:nvSpPr>
        <p:spPr>
          <a:xfrm>
            <a:off x="4860662" y="4621879"/>
            <a:ext cx="13859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prstClr val="white"/>
                </a:solidFill>
                <a:latin typeface="Impact" panose="020B0806030902050204" pitchFamily="34" charset="0"/>
              </a:rPr>
              <a:t>36</a:t>
            </a:r>
            <a:r>
              <a:rPr lang="en-US" altLang="zh-CN" sz="2400" dirty="0">
                <a:solidFill>
                  <a:prstClr val="white"/>
                </a:solidFill>
                <a:latin typeface="Impact" panose="020B0806030902050204" pitchFamily="34" charset="0"/>
              </a:rPr>
              <a:t>%</a:t>
            </a:r>
            <a:endParaRPr lang="zh-CN" altLang="en-US" sz="2400" dirty="0"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sp>
        <p:nvSpPr>
          <p:cNvPr id="22" name="文本框 96"/>
          <p:cNvSpPr txBox="1"/>
          <p:nvPr/>
        </p:nvSpPr>
        <p:spPr>
          <a:xfrm>
            <a:off x="8976695" y="2205147"/>
            <a:ext cx="19326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FAE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3" name="文本框 113"/>
          <p:cNvSpPr txBox="1"/>
          <p:nvPr/>
        </p:nvSpPr>
        <p:spPr>
          <a:xfrm>
            <a:off x="883901" y="2607486"/>
            <a:ext cx="2247914" cy="461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</a:p>
        </p:txBody>
      </p:sp>
      <p:sp>
        <p:nvSpPr>
          <p:cNvPr id="24" name="文本框 100"/>
          <p:cNvSpPr txBox="1"/>
          <p:nvPr/>
        </p:nvSpPr>
        <p:spPr>
          <a:xfrm>
            <a:off x="8472574" y="4796835"/>
            <a:ext cx="19981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8C9B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25" name="文本框 113"/>
          <p:cNvSpPr txBox="1"/>
          <p:nvPr/>
        </p:nvSpPr>
        <p:spPr>
          <a:xfrm>
            <a:off x="2369418" y="4953299"/>
            <a:ext cx="2247914" cy="461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</a:p>
        </p:txBody>
      </p:sp>
      <p:sp>
        <p:nvSpPr>
          <p:cNvPr id="26" name="文本框 104"/>
          <p:cNvSpPr txBox="1"/>
          <p:nvPr/>
        </p:nvSpPr>
        <p:spPr>
          <a:xfrm>
            <a:off x="2783443" y="4665825"/>
            <a:ext cx="1832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F89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0" name="文本框 113"/>
          <p:cNvSpPr txBox="1"/>
          <p:nvPr/>
        </p:nvSpPr>
        <p:spPr>
          <a:xfrm>
            <a:off x="8976695" y="2536034"/>
            <a:ext cx="2247914" cy="461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</a:p>
        </p:txBody>
      </p:sp>
      <p:sp>
        <p:nvSpPr>
          <p:cNvPr id="31" name="文本框 108"/>
          <p:cNvSpPr txBox="1"/>
          <p:nvPr/>
        </p:nvSpPr>
        <p:spPr>
          <a:xfrm>
            <a:off x="1333500" y="2242114"/>
            <a:ext cx="18818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74A49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32" name="文本框 113"/>
          <p:cNvSpPr txBox="1"/>
          <p:nvPr/>
        </p:nvSpPr>
        <p:spPr>
          <a:xfrm>
            <a:off x="8510894" y="5144017"/>
            <a:ext cx="2247914" cy="461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单击此处可编辑内容，根据您的需要自由拉伸文本框大小</a:t>
            </a: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30" grpId="0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5035684" y="3719882"/>
            <a:ext cx="1482889" cy="1322050"/>
            <a:chOff x="4806458" y="3454023"/>
            <a:chExt cx="1482696" cy="1322356"/>
          </a:xfrm>
        </p:grpSpPr>
        <p:grpSp>
          <p:nvGrpSpPr>
            <p:cNvPr id="6" name="组合 5"/>
            <p:cNvGrpSpPr/>
            <p:nvPr/>
          </p:nvGrpSpPr>
          <p:grpSpPr>
            <a:xfrm>
              <a:off x="4806458" y="3454023"/>
              <a:ext cx="1482696" cy="1322356"/>
              <a:chOff x="3337529" y="1161598"/>
              <a:chExt cx="2138277" cy="1907040"/>
            </a:xfrm>
          </p:grpSpPr>
          <p:sp>
            <p:nvSpPr>
              <p:cNvPr id="13" name="任意多边形 14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FFB850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5"/>
              <p:cNvSpPr/>
              <p:nvPr/>
            </p:nvSpPr>
            <p:spPr bwMode="auto">
              <a:xfrm rot="10800000">
                <a:off x="3656172" y="1456205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324340" y="3872674"/>
              <a:ext cx="391456" cy="405434"/>
              <a:chOff x="9450388" y="2662238"/>
              <a:chExt cx="133350" cy="138112"/>
            </a:xfrm>
            <a:solidFill>
              <a:srgbClr val="FFB850"/>
            </a:solidFill>
          </p:grpSpPr>
          <p:sp>
            <p:nvSpPr>
              <p:cNvPr id="8" name="Rectangle 239"/>
              <p:cNvSpPr>
                <a:spLocks noChangeArrowheads="1"/>
              </p:cNvSpPr>
              <p:nvPr/>
            </p:nvSpPr>
            <p:spPr bwMode="auto">
              <a:xfrm>
                <a:off x="9450388" y="2778125"/>
                <a:ext cx="2698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Rectangle 240"/>
              <p:cNvSpPr>
                <a:spLocks noChangeArrowheads="1"/>
              </p:cNvSpPr>
              <p:nvPr/>
            </p:nvSpPr>
            <p:spPr bwMode="auto">
              <a:xfrm>
                <a:off x="9488488" y="2751138"/>
                <a:ext cx="22225" cy="492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241"/>
              <p:cNvSpPr>
                <a:spLocks noChangeArrowheads="1"/>
              </p:cNvSpPr>
              <p:nvPr/>
            </p:nvSpPr>
            <p:spPr bwMode="auto">
              <a:xfrm>
                <a:off x="9521825" y="2713038"/>
                <a:ext cx="23813" cy="873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242"/>
              <p:cNvSpPr>
                <a:spLocks noChangeArrowheads="1"/>
              </p:cNvSpPr>
              <p:nvPr/>
            </p:nvSpPr>
            <p:spPr bwMode="auto">
              <a:xfrm>
                <a:off x="9556750" y="2662238"/>
                <a:ext cx="26988" cy="13811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43"/>
              <p:cNvSpPr/>
              <p:nvPr/>
            </p:nvSpPr>
            <p:spPr bwMode="auto">
              <a:xfrm>
                <a:off x="9556750" y="2662238"/>
                <a:ext cx="26988" cy="138112"/>
              </a:xfrm>
              <a:custGeom>
                <a:avLst/>
                <a:gdLst>
                  <a:gd name="T0" fmla="*/ 17 w 17"/>
                  <a:gd name="T1" fmla="*/ 87 h 87"/>
                  <a:gd name="T2" fmla="*/ 0 w 17"/>
                  <a:gd name="T3" fmla="*/ 87 h 87"/>
                  <a:gd name="T4" fmla="*/ 0 w 17"/>
                  <a:gd name="T5" fmla="*/ 0 h 87"/>
                  <a:gd name="T6" fmla="*/ 17 w 17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87">
                    <a:moveTo>
                      <a:pt x="17" y="87"/>
                    </a:moveTo>
                    <a:lnTo>
                      <a:pt x="0" y="87"/>
                    </a:lnTo>
                    <a:lnTo>
                      <a:pt x="0" y="0"/>
                    </a:lnTo>
                    <a:lnTo>
                      <a:pt x="17" y="0"/>
                    </a:ln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035684" y="2364511"/>
            <a:ext cx="1482889" cy="1322050"/>
            <a:chOff x="4806458" y="2098338"/>
            <a:chExt cx="1482696" cy="1322356"/>
          </a:xfrm>
        </p:grpSpPr>
        <p:grpSp>
          <p:nvGrpSpPr>
            <p:cNvPr id="17" name="组合 16"/>
            <p:cNvGrpSpPr/>
            <p:nvPr/>
          </p:nvGrpSpPr>
          <p:grpSpPr>
            <a:xfrm>
              <a:off x="4806458" y="2098338"/>
              <a:ext cx="1482696" cy="1322356"/>
              <a:chOff x="3337529" y="1161598"/>
              <a:chExt cx="2138277" cy="1907040"/>
            </a:xfrm>
          </p:grpSpPr>
          <p:sp>
            <p:nvSpPr>
              <p:cNvPr id="22" name="任意多边形 10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C65885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" name="Group 4"/>
            <p:cNvGrpSpPr>
              <a:grpSpLocks noChangeAspect="1"/>
            </p:cNvGrpSpPr>
            <p:nvPr/>
          </p:nvGrpSpPr>
          <p:grpSpPr bwMode="auto">
            <a:xfrm>
              <a:off x="5291820" y="2555111"/>
              <a:ext cx="510888" cy="395046"/>
              <a:chOff x="3494" y="1896"/>
              <a:chExt cx="688" cy="532"/>
            </a:xfrm>
            <a:solidFill>
              <a:srgbClr val="C65885"/>
            </a:solidFill>
          </p:grpSpPr>
          <p:sp>
            <p:nvSpPr>
              <p:cNvPr id="19" name="Rectangle 5"/>
              <p:cNvSpPr>
                <a:spLocks noChangeArrowheads="1"/>
              </p:cNvSpPr>
              <p:nvPr/>
            </p:nvSpPr>
            <p:spPr bwMode="auto">
              <a:xfrm>
                <a:off x="4124" y="2007"/>
                <a:ext cx="58" cy="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3608" y="1896"/>
                <a:ext cx="459" cy="532"/>
              </a:xfrm>
              <a:custGeom>
                <a:avLst/>
                <a:gdLst>
                  <a:gd name="T0" fmla="*/ 176 w 192"/>
                  <a:gd name="T1" fmla="*/ 46 h 222"/>
                  <a:gd name="T2" fmla="*/ 132 w 192"/>
                  <a:gd name="T3" fmla="*/ 0 h 222"/>
                  <a:gd name="T4" fmla="*/ 60 w 192"/>
                  <a:gd name="T5" fmla="*/ 0 h 222"/>
                  <a:gd name="T6" fmla="*/ 18 w 192"/>
                  <a:gd name="T7" fmla="*/ 46 h 222"/>
                  <a:gd name="T8" fmla="*/ 0 w 192"/>
                  <a:gd name="T9" fmla="*/ 46 h 222"/>
                  <a:gd name="T10" fmla="*/ 0 w 192"/>
                  <a:gd name="T11" fmla="*/ 222 h 222"/>
                  <a:gd name="T12" fmla="*/ 192 w 192"/>
                  <a:gd name="T13" fmla="*/ 222 h 222"/>
                  <a:gd name="T14" fmla="*/ 192 w 192"/>
                  <a:gd name="T15" fmla="*/ 46 h 222"/>
                  <a:gd name="T16" fmla="*/ 176 w 192"/>
                  <a:gd name="T17" fmla="*/ 46 h 222"/>
                  <a:gd name="T18" fmla="*/ 113 w 192"/>
                  <a:gd name="T19" fmla="*/ 42 h 222"/>
                  <a:gd name="T20" fmla="*/ 77 w 192"/>
                  <a:gd name="T21" fmla="*/ 42 h 222"/>
                  <a:gd name="T22" fmla="*/ 67 w 192"/>
                  <a:gd name="T23" fmla="*/ 31 h 222"/>
                  <a:gd name="T24" fmla="*/ 77 w 192"/>
                  <a:gd name="T25" fmla="*/ 20 h 222"/>
                  <a:gd name="T26" fmla="*/ 113 w 192"/>
                  <a:gd name="T27" fmla="*/ 20 h 222"/>
                  <a:gd name="T28" fmla="*/ 124 w 192"/>
                  <a:gd name="T29" fmla="*/ 31 h 222"/>
                  <a:gd name="T30" fmla="*/ 113 w 192"/>
                  <a:gd name="T31" fmla="*/ 42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2" h="222">
                    <a:moveTo>
                      <a:pt x="176" y="46"/>
                    </a:moveTo>
                    <a:cubicBezTo>
                      <a:pt x="166" y="26"/>
                      <a:pt x="148" y="0"/>
                      <a:pt x="132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29" y="25"/>
                      <a:pt x="18" y="4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192" y="222"/>
                      <a:pt x="192" y="222"/>
                      <a:pt x="192" y="222"/>
                    </a:cubicBezTo>
                    <a:cubicBezTo>
                      <a:pt x="192" y="46"/>
                      <a:pt x="192" y="46"/>
                      <a:pt x="192" y="46"/>
                    </a:cubicBezTo>
                    <a:lnTo>
                      <a:pt x="176" y="46"/>
                    </a:lnTo>
                    <a:close/>
                    <a:moveTo>
                      <a:pt x="113" y="42"/>
                    </a:moveTo>
                    <a:cubicBezTo>
                      <a:pt x="77" y="42"/>
                      <a:pt x="77" y="42"/>
                      <a:pt x="77" y="42"/>
                    </a:cubicBezTo>
                    <a:cubicBezTo>
                      <a:pt x="72" y="42"/>
                      <a:pt x="67" y="37"/>
                      <a:pt x="67" y="31"/>
                    </a:cubicBezTo>
                    <a:cubicBezTo>
                      <a:pt x="67" y="25"/>
                      <a:pt x="72" y="20"/>
                      <a:pt x="77" y="20"/>
                    </a:cubicBezTo>
                    <a:cubicBezTo>
                      <a:pt x="113" y="20"/>
                      <a:pt x="113" y="20"/>
                      <a:pt x="113" y="20"/>
                    </a:cubicBezTo>
                    <a:cubicBezTo>
                      <a:pt x="119" y="20"/>
                      <a:pt x="124" y="25"/>
                      <a:pt x="124" y="31"/>
                    </a:cubicBezTo>
                    <a:cubicBezTo>
                      <a:pt x="124" y="37"/>
                      <a:pt x="119" y="42"/>
                      <a:pt x="11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Rectangle 7"/>
              <p:cNvSpPr>
                <a:spLocks noChangeArrowheads="1"/>
              </p:cNvSpPr>
              <p:nvPr/>
            </p:nvSpPr>
            <p:spPr bwMode="auto">
              <a:xfrm>
                <a:off x="3494" y="2007"/>
                <a:ext cx="57" cy="4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211666" y="3044946"/>
            <a:ext cx="1482889" cy="1322050"/>
            <a:chOff x="5982287" y="2778930"/>
            <a:chExt cx="1482696" cy="1322356"/>
          </a:xfrm>
        </p:grpSpPr>
        <p:grpSp>
          <p:nvGrpSpPr>
            <p:cNvPr id="26" name="组合 25"/>
            <p:cNvGrpSpPr/>
            <p:nvPr/>
          </p:nvGrpSpPr>
          <p:grpSpPr>
            <a:xfrm>
              <a:off x="5982287" y="2778930"/>
              <a:ext cx="1482696" cy="1322356"/>
              <a:chOff x="3337529" y="1161598"/>
              <a:chExt cx="2138277" cy="1907040"/>
            </a:xfrm>
          </p:grpSpPr>
          <p:sp>
            <p:nvSpPr>
              <p:cNvPr id="35" name="任意多边形 18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1A9BA9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6499590" y="3222679"/>
              <a:ext cx="457152" cy="458487"/>
              <a:chOff x="458010" y="4063526"/>
              <a:chExt cx="1087437" cy="1090612"/>
            </a:xfrm>
            <a:solidFill>
              <a:srgbClr val="1A9BA9"/>
            </a:solidFill>
          </p:grpSpPr>
          <p:sp>
            <p:nvSpPr>
              <p:cNvPr id="31" name="Freeform 11"/>
              <p:cNvSpPr>
                <a:spLocks noEditPoints="1"/>
              </p:cNvSpPr>
              <p:nvPr/>
            </p:nvSpPr>
            <p:spPr bwMode="auto">
              <a:xfrm>
                <a:off x="458010" y="4063526"/>
                <a:ext cx="1087437" cy="1090612"/>
              </a:xfrm>
              <a:custGeom>
                <a:avLst/>
                <a:gdLst>
                  <a:gd name="T0" fmla="*/ 0 w 685"/>
                  <a:gd name="T1" fmla="*/ 0 h 687"/>
                  <a:gd name="T2" fmla="*/ 0 w 685"/>
                  <a:gd name="T3" fmla="*/ 687 h 687"/>
                  <a:gd name="T4" fmla="*/ 685 w 685"/>
                  <a:gd name="T5" fmla="*/ 687 h 687"/>
                  <a:gd name="T6" fmla="*/ 685 w 685"/>
                  <a:gd name="T7" fmla="*/ 0 h 687"/>
                  <a:gd name="T8" fmla="*/ 0 w 685"/>
                  <a:gd name="T9" fmla="*/ 0 h 687"/>
                  <a:gd name="T10" fmla="*/ 58 w 685"/>
                  <a:gd name="T11" fmla="*/ 57 h 687"/>
                  <a:gd name="T12" fmla="*/ 628 w 685"/>
                  <a:gd name="T13" fmla="*/ 57 h 687"/>
                  <a:gd name="T14" fmla="*/ 628 w 685"/>
                  <a:gd name="T15" fmla="*/ 441 h 687"/>
                  <a:gd name="T16" fmla="*/ 442 w 685"/>
                  <a:gd name="T17" fmla="*/ 630 h 687"/>
                  <a:gd name="T18" fmla="*/ 58 w 685"/>
                  <a:gd name="T19" fmla="*/ 630 h 687"/>
                  <a:gd name="T20" fmla="*/ 58 w 685"/>
                  <a:gd name="T21" fmla="*/ 57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5" h="687">
                    <a:moveTo>
                      <a:pt x="0" y="0"/>
                    </a:moveTo>
                    <a:lnTo>
                      <a:pt x="0" y="687"/>
                    </a:lnTo>
                    <a:lnTo>
                      <a:pt x="685" y="687"/>
                    </a:lnTo>
                    <a:lnTo>
                      <a:pt x="685" y="0"/>
                    </a:lnTo>
                    <a:lnTo>
                      <a:pt x="0" y="0"/>
                    </a:lnTo>
                    <a:close/>
                    <a:moveTo>
                      <a:pt x="58" y="57"/>
                    </a:moveTo>
                    <a:lnTo>
                      <a:pt x="628" y="57"/>
                    </a:lnTo>
                    <a:lnTo>
                      <a:pt x="628" y="441"/>
                    </a:lnTo>
                    <a:lnTo>
                      <a:pt x="442" y="630"/>
                    </a:lnTo>
                    <a:lnTo>
                      <a:pt x="58" y="630"/>
                    </a:lnTo>
                    <a:lnTo>
                      <a:pt x="58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Rectangle 12"/>
              <p:cNvSpPr>
                <a:spLocks noChangeArrowheads="1"/>
              </p:cNvSpPr>
              <p:nvPr/>
            </p:nvSpPr>
            <p:spPr bwMode="auto">
              <a:xfrm>
                <a:off x="682625" y="4338638"/>
                <a:ext cx="636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Rectangle 13"/>
              <p:cNvSpPr>
                <a:spLocks noChangeArrowheads="1"/>
              </p:cNvSpPr>
              <p:nvPr/>
            </p:nvSpPr>
            <p:spPr bwMode="auto">
              <a:xfrm>
                <a:off x="682625" y="4562475"/>
                <a:ext cx="636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Rectangle 14"/>
              <p:cNvSpPr>
                <a:spLocks noChangeArrowheads="1"/>
              </p:cNvSpPr>
              <p:nvPr/>
            </p:nvSpPr>
            <p:spPr bwMode="auto">
              <a:xfrm>
                <a:off x="682625" y="4786313"/>
                <a:ext cx="382587" cy="7143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776391" y="1032413"/>
            <a:ext cx="1482889" cy="1322050"/>
            <a:chOff x="5547069" y="765931"/>
            <a:chExt cx="1482696" cy="1322356"/>
          </a:xfrm>
        </p:grpSpPr>
        <p:grpSp>
          <p:nvGrpSpPr>
            <p:cNvPr id="39" name="组合 38"/>
            <p:cNvGrpSpPr/>
            <p:nvPr/>
          </p:nvGrpSpPr>
          <p:grpSpPr>
            <a:xfrm>
              <a:off x="5547069" y="765931"/>
              <a:ext cx="1482696" cy="1322356"/>
              <a:chOff x="3337529" y="1161598"/>
              <a:chExt cx="2138277" cy="1907040"/>
            </a:xfrm>
          </p:grpSpPr>
          <p:sp>
            <p:nvSpPr>
              <p:cNvPr id="43" name="任意多边形 22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00AF92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0" name="Group 17"/>
            <p:cNvGrpSpPr>
              <a:grpSpLocks noChangeAspect="1"/>
            </p:cNvGrpSpPr>
            <p:nvPr/>
          </p:nvGrpSpPr>
          <p:grpSpPr bwMode="auto">
            <a:xfrm>
              <a:off x="6087464" y="1170184"/>
              <a:ext cx="457188" cy="490764"/>
              <a:chOff x="231" y="1205"/>
              <a:chExt cx="640" cy="687"/>
            </a:xfrm>
            <a:solidFill>
              <a:srgbClr val="00AF92"/>
            </a:solidFill>
          </p:grpSpPr>
          <p:sp>
            <p:nvSpPr>
              <p:cNvPr id="41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275046" y="5030317"/>
            <a:ext cx="1482889" cy="1322050"/>
            <a:chOff x="4045919" y="4764761"/>
            <a:chExt cx="1482696" cy="1322356"/>
          </a:xfrm>
        </p:grpSpPr>
        <p:grpSp>
          <p:nvGrpSpPr>
            <p:cNvPr id="47" name="组合 46"/>
            <p:cNvGrpSpPr/>
            <p:nvPr/>
          </p:nvGrpSpPr>
          <p:grpSpPr>
            <a:xfrm>
              <a:off x="4045919" y="4764761"/>
              <a:ext cx="1482696" cy="1322356"/>
              <a:chOff x="3337529" y="1161598"/>
              <a:chExt cx="2138277" cy="1907040"/>
            </a:xfrm>
          </p:grpSpPr>
          <p:sp>
            <p:nvSpPr>
              <p:cNvPr id="51" name="任意多边形 2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663A77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4528052" y="5320727"/>
              <a:ext cx="514609" cy="202170"/>
              <a:chOff x="9374188" y="5727700"/>
              <a:chExt cx="133350" cy="52388"/>
            </a:xfrm>
            <a:solidFill>
              <a:srgbClr val="663A77"/>
            </a:solidFill>
          </p:grpSpPr>
          <p:sp>
            <p:nvSpPr>
              <p:cNvPr id="49" name="Freeform 276"/>
              <p:cNvSpPr/>
              <p:nvPr/>
            </p:nvSpPr>
            <p:spPr bwMode="auto">
              <a:xfrm>
                <a:off x="9374188" y="5727700"/>
                <a:ext cx="87313" cy="52388"/>
              </a:xfrm>
              <a:custGeom>
                <a:avLst/>
                <a:gdLst>
                  <a:gd name="T0" fmla="*/ 7 w 23"/>
                  <a:gd name="T1" fmla="*/ 11 h 14"/>
                  <a:gd name="T2" fmla="*/ 3 w 23"/>
                  <a:gd name="T3" fmla="*/ 7 h 14"/>
                  <a:gd name="T4" fmla="*/ 7 w 23"/>
                  <a:gd name="T5" fmla="*/ 3 h 14"/>
                  <a:gd name="T6" fmla="*/ 15 w 23"/>
                  <a:gd name="T7" fmla="*/ 3 h 14"/>
                  <a:gd name="T8" fmla="*/ 16 w 23"/>
                  <a:gd name="T9" fmla="*/ 3 h 14"/>
                  <a:gd name="T10" fmla="*/ 16 w 23"/>
                  <a:gd name="T11" fmla="*/ 3 h 14"/>
                  <a:gd name="T12" fmla="*/ 16 w 23"/>
                  <a:gd name="T13" fmla="*/ 3 h 14"/>
                  <a:gd name="T14" fmla="*/ 17 w 23"/>
                  <a:gd name="T15" fmla="*/ 3 h 14"/>
                  <a:gd name="T16" fmla="*/ 17 w 23"/>
                  <a:gd name="T17" fmla="*/ 4 h 14"/>
                  <a:gd name="T18" fmla="*/ 17 w 23"/>
                  <a:gd name="T19" fmla="*/ 4 h 14"/>
                  <a:gd name="T20" fmla="*/ 18 w 23"/>
                  <a:gd name="T21" fmla="*/ 4 h 14"/>
                  <a:gd name="T22" fmla="*/ 19 w 23"/>
                  <a:gd name="T23" fmla="*/ 6 h 14"/>
                  <a:gd name="T24" fmla="*/ 19 w 23"/>
                  <a:gd name="T25" fmla="*/ 6 h 14"/>
                  <a:gd name="T26" fmla="*/ 19 w 23"/>
                  <a:gd name="T27" fmla="*/ 7 h 14"/>
                  <a:gd name="T28" fmla="*/ 19 w 23"/>
                  <a:gd name="T29" fmla="*/ 8 h 14"/>
                  <a:gd name="T30" fmla="*/ 20 w 23"/>
                  <a:gd name="T31" fmla="*/ 8 h 14"/>
                  <a:gd name="T32" fmla="*/ 23 w 23"/>
                  <a:gd name="T33" fmla="*/ 8 h 14"/>
                  <a:gd name="T34" fmla="*/ 23 w 23"/>
                  <a:gd name="T35" fmla="*/ 7 h 14"/>
                  <a:gd name="T36" fmla="*/ 22 w 23"/>
                  <a:gd name="T37" fmla="*/ 5 h 14"/>
                  <a:gd name="T38" fmla="*/ 22 w 23"/>
                  <a:gd name="T39" fmla="*/ 5 h 14"/>
                  <a:gd name="T40" fmla="*/ 21 w 23"/>
                  <a:gd name="T41" fmla="*/ 3 h 14"/>
                  <a:gd name="T42" fmla="*/ 21 w 23"/>
                  <a:gd name="T43" fmla="*/ 2 h 14"/>
                  <a:gd name="T44" fmla="*/ 19 w 23"/>
                  <a:gd name="T45" fmla="*/ 1 h 14"/>
                  <a:gd name="T46" fmla="*/ 19 w 23"/>
                  <a:gd name="T47" fmla="*/ 1 h 14"/>
                  <a:gd name="T48" fmla="*/ 15 w 23"/>
                  <a:gd name="T49" fmla="*/ 0 h 14"/>
                  <a:gd name="T50" fmla="*/ 7 w 23"/>
                  <a:gd name="T51" fmla="*/ 0 h 14"/>
                  <a:gd name="T52" fmla="*/ 0 w 23"/>
                  <a:gd name="T53" fmla="*/ 7 h 14"/>
                  <a:gd name="T54" fmla="*/ 7 w 23"/>
                  <a:gd name="T55" fmla="*/ 14 h 14"/>
                  <a:gd name="T56" fmla="*/ 12 w 23"/>
                  <a:gd name="T57" fmla="*/ 14 h 14"/>
                  <a:gd name="T58" fmla="*/ 10 w 23"/>
                  <a:gd name="T59" fmla="*/ 11 h 14"/>
                  <a:gd name="T60" fmla="*/ 7 w 23"/>
                  <a:gd name="T61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" h="14">
                    <a:moveTo>
                      <a:pt x="7" y="11"/>
                    </a:moveTo>
                    <a:cubicBezTo>
                      <a:pt x="5" y="11"/>
                      <a:pt x="3" y="9"/>
                      <a:pt x="3" y="7"/>
                    </a:cubicBezTo>
                    <a:cubicBezTo>
                      <a:pt x="3" y="5"/>
                      <a:pt x="5" y="3"/>
                      <a:pt x="7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9" y="5"/>
                      <a:pt x="19" y="5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3" y="6"/>
                      <a:pt x="22" y="6"/>
                      <a:pt x="22" y="5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2" y="4"/>
                      <a:pt x="22" y="3"/>
                      <a:pt x="21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20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8" y="0"/>
                      <a:pt x="17" y="0"/>
                      <a:pt x="15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4"/>
                      <a:pt x="10" y="12"/>
                      <a:pt x="10" y="11"/>
                    </a:cubicBezTo>
                    <a:lnTo>
                      <a:pt x="7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277"/>
              <p:cNvSpPr/>
              <p:nvPr/>
            </p:nvSpPr>
            <p:spPr bwMode="auto">
              <a:xfrm>
                <a:off x="9420225" y="5727700"/>
                <a:ext cx="87313" cy="52388"/>
              </a:xfrm>
              <a:custGeom>
                <a:avLst/>
                <a:gdLst>
                  <a:gd name="T0" fmla="*/ 16 w 23"/>
                  <a:gd name="T1" fmla="*/ 0 h 14"/>
                  <a:gd name="T2" fmla="*/ 11 w 23"/>
                  <a:gd name="T3" fmla="*/ 0 h 14"/>
                  <a:gd name="T4" fmla="*/ 13 w 23"/>
                  <a:gd name="T5" fmla="*/ 3 h 14"/>
                  <a:gd name="T6" fmla="*/ 16 w 23"/>
                  <a:gd name="T7" fmla="*/ 3 h 14"/>
                  <a:gd name="T8" fmla="*/ 20 w 23"/>
                  <a:gd name="T9" fmla="*/ 7 h 14"/>
                  <a:gd name="T10" fmla="*/ 16 w 23"/>
                  <a:gd name="T11" fmla="*/ 11 h 14"/>
                  <a:gd name="T12" fmla="*/ 8 w 23"/>
                  <a:gd name="T13" fmla="*/ 11 h 14"/>
                  <a:gd name="T14" fmla="*/ 4 w 23"/>
                  <a:gd name="T15" fmla="*/ 9 h 14"/>
                  <a:gd name="T16" fmla="*/ 4 w 23"/>
                  <a:gd name="T17" fmla="*/ 9 h 14"/>
                  <a:gd name="T18" fmla="*/ 4 w 23"/>
                  <a:gd name="T19" fmla="*/ 7 h 14"/>
                  <a:gd name="T20" fmla="*/ 4 w 23"/>
                  <a:gd name="T21" fmla="*/ 7 h 14"/>
                  <a:gd name="T22" fmla="*/ 3 w 23"/>
                  <a:gd name="T23" fmla="*/ 6 h 14"/>
                  <a:gd name="T24" fmla="*/ 1 w 23"/>
                  <a:gd name="T25" fmla="*/ 6 h 14"/>
                  <a:gd name="T26" fmla="*/ 0 w 23"/>
                  <a:gd name="T27" fmla="*/ 7 h 14"/>
                  <a:gd name="T28" fmla="*/ 8 w 23"/>
                  <a:gd name="T29" fmla="*/ 14 h 14"/>
                  <a:gd name="T30" fmla="*/ 16 w 23"/>
                  <a:gd name="T31" fmla="*/ 14 h 14"/>
                  <a:gd name="T32" fmla="*/ 23 w 23"/>
                  <a:gd name="T33" fmla="*/ 7 h 14"/>
                  <a:gd name="T34" fmla="*/ 16 w 23"/>
                  <a:gd name="T3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" h="14">
                    <a:moveTo>
                      <a:pt x="16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2" y="1"/>
                      <a:pt x="13" y="2"/>
                      <a:pt x="13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8" y="3"/>
                      <a:pt x="20" y="5"/>
                      <a:pt x="20" y="7"/>
                    </a:cubicBezTo>
                    <a:cubicBezTo>
                      <a:pt x="20" y="9"/>
                      <a:pt x="18" y="11"/>
                      <a:pt x="16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6" y="11"/>
                      <a:pt x="5" y="11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4" y="8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11"/>
                      <a:pt x="4" y="14"/>
                      <a:pt x="8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20" y="14"/>
                      <a:pt x="23" y="11"/>
                      <a:pt x="23" y="7"/>
                    </a:cubicBezTo>
                    <a:cubicBezTo>
                      <a:pt x="23" y="3"/>
                      <a:pt x="20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3865414" y="1676561"/>
            <a:ext cx="1482889" cy="1322050"/>
            <a:chOff x="3636341" y="1410229"/>
            <a:chExt cx="1482696" cy="1322356"/>
          </a:xfrm>
        </p:grpSpPr>
        <p:grpSp>
          <p:nvGrpSpPr>
            <p:cNvPr id="55" name="组合 54"/>
            <p:cNvGrpSpPr/>
            <p:nvPr/>
          </p:nvGrpSpPr>
          <p:grpSpPr>
            <a:xfrm>
              <a:off x="3636341" y="1410229"/>
              <a:ext cx="1482696" cy="1322356"/>
              <a:chOff x="3337529" y="1161598"/>
              <a:chExt cx="2138277" cy="1907040"/>
            </a:xfrm>
          </p:grpSpPr>
          <p:sp>
            <p:nvSpPr>
              <p:cNvPr id="57" name="任意多边形 6"/>
              <p:cNvSpPr/>
              <p:nvPr/>
            </p:nvSpPr>
            <p:spPr bwMode="auto">
              <a:xfrm rot="10800000">
                <a:off x="3342359" y="1161598"/>
                <a:ext cx="2123116" cy="1895135"/>
              </a:xfrm>
              <a:custGeom>
                <a:avLst/>
                <a:gdLst>
                  <a:gd name="connsiteX0" fmla="*/ 1795626 w 2791387"/>
                  <a:gd name="connsiteY0" fmla="*/ 2117139 h 2491648"/>
                  <a:gd name="connsiteX1" fmla="*/ 1950063 w 2791387"/>
                  <a:gd name="connsiteY1" fmla="*/ 2028434 h 2491648"/>
                  <a:gd name="connsiteX2" fmla="*/ 2350454 w 2791387"/>
                  <a:gd name="connsiteY2" fmla="*/ 1334530 h 2491648"/>
                  <a:gd name="connsiteX3" fmla="*/ 2350454 w 2791387"/>
                  <a:gd name="connsiteY3" fmla="*/ 1157119 h 2491648"/>
                  <a:gd name="connsiteX4" fmla="*/ 1950063 w 2791387"/>
                  <a:gd name="connsiteY4" fmla="*/ 463215 h 2491648"/>
                  <a:gd name="connsiteX5" fmla="*/ 1795626 w 2791387"/>
                  <a:gd name="connsiteY5" fmla="*/ 374509 h 2491648"/>
                  <a:gd name="connsiteX6" fmla="*/ 994844 w 2791387"/>
                  <a:gd name="connsiteY6" fmla="*/ 374509 h 2491648"/>
                  <a:gd name="connsiteX7" fmla="*/ 840408 w 2791387"/>
                  <a:gd name="connsiteY7" fmla="*/ 463215 h 2491648"/>
                  <a:gd name="connsiteX8" fmla="*/ 440017 w 2791387"/>
                  <a:gd name="connsiteY8" fmla="*/ 1157119 h 2491648"/>
                  <a:gd name="connsiteX9" fmla="*/ 440017 w 2791387"/>
                  <a:gd name="connsiteY9" fmla="*/ 1334530 h 2491648"/>
                  <a:gd name="connsiteX10" fmla="*/ 840408 w 2791387"/>
                  <a:gd name="connsiteY10" fmla="*/ 2028434 h 2491648"/>
                  <a:gd name="connsiteX11" fmla="*/ 994844 w 2791387"/>
                  <a:gd name="connsiteY11" fmla="*/ 2117139 h 2491648"/>
                  <a:gd name="connsiteX12" fmla="*/ 1967414 w 2791387"/>
                  <a:gd name="connsiteY12" fmla="*/ 2491648 h 2491648"/>
                  <a:gd name="connsiteX13" fmla="*/ 822440 w 2791387"/>
                  <a:gd name="connsiteY13" fmla="*/ 2491648 h 2491648"/>
                  <a:gd name="connsiteX14" fmla="*/ 601623 w 2791387"/>
                  <a:gd name="connsiteY14" fmla="*/ 2364815 h 2491648"/>
                  <a:gd name="connsiteX15" fmla="*/ 29136 w 2791387"/>
                  <a:gd name="connsiteY15" fmla="*/ 1372657 h 2491648"/>
                  <a:gd name="connsiteX16" fmla="*/ 29136 w 2791387"/>
                  <a:gd name="connsiteY16" fmla="*/ 1118992 h 2491648"/>
                  <a:gd name="connsiteX17" fmla="*/ 601623 w 2791387"/>
                  <a:gd name="connsiteY17" fmla="*/ 126833 h 2491648"/>
                  <a:gd name="connsiteX18" fmla="*/ 822440 w 2791387"/>
                  <a:gd name="connsiteY18" fmla="*/ 0 h 2491648"/>
                  <a:gd name="connsiteX19" fmla="*/ 1967414 w 2791387"/>
                  <a:gd name="connsiteY19" fmla="*/ 0 h 2491648"/>
                  <a:gd name="connsiteX20" fmla="*/ 2188231 w 2791387"/>
                  <a:gd name="connsiteY20" fmla="*/ 126833 h 2491648"/>
                  <a:gd name="connsiteX21" fmla="*/ 2760718 w 2791387"/>
                  <a:gd name="connsiteY21" fmla="*/ 1118992 h 2491648"/>
                  <a:gd name="connsiteX22" fmla="*/ 2760718 w 2791387"/>
                  <a:gd name="connsiteY22" fmla="*/ 1372657 h 2491648"/>
                  <a:gd name="connsiteX23" fmla="*/ 2188231 w 2791387"/>
                  <a:gd name="connsiteY23" fmla="*/ 2364815 h 2491648"/>
                  <a:gd name="connsiteX24" fmla="*/ 1967414 w 2791387"/>
                  <a:gd name="connsiteY24" fmla="*/ 2491648 h 24916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791387" h="2491648">
                    <a:moveTo>
                      <a:pt x="1795626" y="2117139"/>
                    </a:moveTo>
                    <a:cubicBezTo>
                      <a:pt x="1852825" y="2117139"/>
                      <a:pt x="1921463" y="2077079"/>
                      <a:pt x="1950063" y="2028434"/>
                    </a:cubicBezTo>
                    <a:cubicBezTo>
                      <a:pt x="1950063" y="2028434"/>
                      <a:pt x="1950063" y="2028434"/>
                      <a:pt x="2350454" y="1334530"/>
                    </a:cubicBezTo>
                    <a:cubicBezTo>
                      <a:pt x="2379053" y="1285885"/>
                      <a:pt x="2379053" y="1205764"/>
                      <a:pt x="2350454" y="1157119"/>
                    </a:cubicBezTo>
                    <a:cubicBezTo>
                      <a:pt x="2350454" y="1157119"/>
                      <a:pt x="2350454" y="1157119"/>
                      <a:pt x="1950063" y="463215"/>
                    </a:cubicBezTo>
                    <a:cubicBezTo>
                      <a:pt x="1921463" y="414570"/>
                      <a:pt x="1852825" y="374509"/>
                      <a:pt x="1795626" y="374509"/>
                    </a:cubicBezTo>
                    <a:cubicBezTo>
                      <a:pt x="1795626" y="374509"/>
                      <a:pt x="1795626" y="374509"/>
                      <a:pt x="994844" y="374509"/>
                    </a:cubicBezTo>
                    <a:cubicBezTo>
                      <a:pt x="939075" y="374509"/>
                      <a:pt x="869007" y="414570"/>
                      <a:pt x="840408" y="463215"/>
                    </a:cubicBezTo>
                    <a:cubicBezTo>
                      <a:pt x="840408" y="463215"/>
                      <a:pt x="840408" y="463215"/>
                      <a:pt x="440017" y="1157119"/>
                    </a:cubicBezTo>
                    <a:cubicBezTo>
                      <a:pt x="412847" y="1205764"/>
                      <a:pt x="412847" y="1285885"/>
                      <a:pt x="440017" y="1334530"/>
                    </a:cubicBezTo>
                    <a:cubicBezTo>
                      <a:pt x="440017" y="1334530"/>
                      <a:pt x="440017" y="1334530"/>
                      <a:pt x="840408" y="2028434"/>
                    </a:cubicBezTo>
                    <a:cubicBezTo>
                      <a:pt x="869007" y="2077079"/>
                      <a:pt x="939075" y="2117139"/>
                      <a:pt x="994844" y="2117139"/>
                    </a:cubicBezTo>
                    <a:close/>
                    <a:moveTo>
                      <a:pt x="1967414" y="2491648"/>
                    </a:moveTo>
                    <a:lnTo>
                      <a:pt x="822440" y="2491648"/>
                    </a:lnTo>
                    <a:cubicBezTo>
                      <a:pt x="742700" y="2491648"/>
                      <a:pt x="642515" y="2434369"/>
                      <a:pt x="601623" y="2364815"/>
                    </a:cubicBezTo>
                    <a:cubicBezTo>
                      <a:pt x="29136" y="1372657"/>
                      <a:pt x="29136" y="1372657"/>
                      <a:pt x="29136" y="1372657"/>
                    </a:cubicBezTo>
                    <a:cubicBezTo>
                      <a:pt x="-9712" y="1303103"/>
                      <a:pt x="-9712" y="1188545"/>
                      <a:pt x="29136" y="1118992"/>
                    </a:cubicBezTo>
                    <a:cubicBezTo>
                      <a:pt x="601623" y="126833"/>
                      <a:pt x="601623" y="126833"/>
                      <a:pt x="601623" y="126833"/>
                    </a:cubicBezTo>
                    <a:cubicBezTo>
                      <a:pt x="642515" y="57280"/>
                      <a:pt x="742700" y="0"/>
                      <a:pt x="822440" y="0"/>
                    </a:cubicBezTo>
                    <a:cubicBezTo>
                      <a:pt x="1967414" y="0"/>
                      <a:pt x="1967414" y="0"/>
                      <a:pt x="1967414" y="0"/>
                    </a:cubicBezTo>
                    <a:cubicBezTo>
                      <a:pt x="2049198" y="0"/>
                      <a:pt x="2147339" y="57280"/>
                      <a:pt x="2188231" y="126833"/>
                    </a:cubicBezTo>
                    <a:cubicBezTo>
                      <a:pt x="2760718" y="1118992"/>
                      <a:pt x="2760718" y="1118992"/>
                      <a:pt x="2760718" y="1118992"/>
                    </a:cubicBezTo>
                    <a:cubicBezTo>
                      <a:pt x="2801610" y="1188545"/>
                      <a:pt x="2801610" y="1303103"/>
                      <a:pt x="2760718" y="1372657"/>
                    </a:cubicBezTo>
                    <a:cubicBezTo>
                      <a:pt x="2188231" y="2364815"/>
                      <a:pt x="2188231" y="2364815"/>
                      <a:pt x="2188231" y="2364815"/>
                    </a:cubicBezTo>
                    <a:cubicBezTo>
                      <a:pt x="2147339" y="2434369"/>
                      <a:pt x="2049198" y="2491648"/>
                      <a:pt x="1967414" y="2491648"/>
                    </a:cubicBezTo>
                    <a:close/>
                  </a:path>
                </a:pathLst>
              </a:custGeom>
              <a:solidFill>
                <a:srgbClr val="E87071"/>
              </a:solidFill>
              <a:ln w="19050">
                <a:noFill/>
              </a:ln>
              <a:effectLst>
                <a:innerShdw blurRad="635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Freeform 5"/>
              <p:cNvSpPr/>
              <p:nvPr/>
            </p:nvSpPr>
            <p:spPr bwMode="auto">
              <a:xfrm rot="10800000">
                <a:off x="3337529" y="1173504"/>
                <a:ext cx="2138277" cy="189513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0">
                      <a:schemeClr val="bg1"/>
                    </a:gs>
                    <a:gs pos="100000">
                      <a:srgbClr val="B4B4B4"/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5"/>
              <p:cNvSpPr/>
              <p:nvPr/>
            </p:nvSpPr>
            <p:spPr bwMode="auto">
              <a:xfrm rot="10800000">
                <a:off x="3656172" y="1456206"/>
                <a:ext cx="1495486" cy="1325435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chemeClr val="bg1">
                  <a:alpha val="0"/>
                </a:schemeClr>
              </a:solidFill>
              <a:ln w="38100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6" name="Freeform 310"/>
            <p:cNvSpPr>
              <a:spLocks noEditPoints="1"/>
            </p:cNvSpPr>
            <p:nvPr/>
          </p:nvSpPr>
          <p:spPr bwMode="auto">
            <a:xfrm>
              <a:off x="4104786" y="1791923"/>
              <a:ext cx="531100" cy="524114"/>
            </a:xfrm>
            <a:custGeom>
              <a:avLst/>
              <a:gdLst>
                <a:gd name="T0" fmla="*/ 31 w 32"/>
                <a:gd name="T1" fmla="*/ 13 h 31"/>
                <a:gd name="T2" fmla="*/ 28 w 32"/>
                <a:gd name="T3" fmla="*/ 13 h 31"/>
                <a:gd name="T4" fmla="*/ 26 w 32"/>
                <a:gd name="T5" fmla="*/ 9 h 31"/>
                <a:gd name="T6" fmla="*/ 28 w 32"/>
                <a:gd name="T7" fmla="*/ 7 h 31"/>
                <a:gd name="T8" fmla="*/ 28 w 32"/>
                <a:gd name="T9" fmla="*/ 6 h 31"/>
                <a:gd name="T10" fmla="*/ 26 w 32"/>
                <a:gd name="T11" fmla="*/ 3 h 31"/>
                <a:gd name="T12" fmla="*/ 25 w 32"/>
                <a:gd name="T13" fmla="*/ 3 h 31"/>
                <a:gd name="T14" fmla="*/ 22 w 32"/>
                <a:gd name="T15" fmla="*/ 6 h 31"/>
                <a:gd name="T16" fmla="*/ 19 w 32"/>
                <a:gd name="T17" fmla="*/ 4 h 31"/>
                <a:gd name="T18" fmla="*/ 19 w 32"/>
                <a:gd name="T19" fmla="*/ 1 h 31"/>
                <a:gd name="T20" fmla="*/ 18 w 32"/>
                <a:gd name="T21" fmla="*/ 0 h 31"/>
                <a:gd name="T22" fmla="*/ 14 w 32"/>
                <a:gd name="T23" fmla="*/ 0 h 31"/>
                <a:gd name="T24" fmla="*/ 13 w 32"/>
                <a:gd name="T25" fmla="*/ 1 h 31"/>
                <a:gd name="T26" fmla="*/ 13 w 32"/>
                <a:gd name="T27" fmla="*/ 4 h 31"/>
                <a:gd name="T28" fmla="*/ 10 w 32"/>
                <a:gd name="T29" fmla="*/ 6 h 31"/>
                <a:gd name="T30" fmla="*/ 8 w 32"/>
                <a:gd name="T31" fmla="*/ 3 h 31"/>
                <a:gd name="T32" fmla="*/ 6 w 32"/>
                <a:gd name="T33" fmla="*/ 3 h 31"/>
                <a:gd name="T34" fmla="*/ 4 w 32"/>
                <a:gd name="T35" fmla="*/ 6 h 31"/>
                <a:gd name="T36" fmla="*/ 4 w 32"/>
                <a:gd name="T37" fmla="*/ 7 h 31"/>
                <a:gd name="T38" fmla="*/ 6 w 32"/>
                <a:gd name="T39" fmla="*/ 9 h 31"/>
                <a:gd name="T40" fmla="*/ 5 w 32"/>
                <a:gd name="T41" fmla="*/ 13 h 31"/>
                <a:gd name="T42" fmla="*/ 1 w 32"/>
                <a:gd name="T43" fmla="*/ 13 h 31"/>
                <a:gd name="T44" fmla="*/ 0 w 32"/>
                <a:gd name="T45" fmla="*/ 14 h 31"/>
                <a:gd name="T46" fmla="*/ 0 w 32"/>
                <a:gd name="T47" fmla="*/ 17 h 31"/>
                <a:gd name="T48" fmla="*/ 1 w 32"/>
                <a:gd name="T49" fmla="*/ 18 h 31"/>
                <a:gd name="T50" fmla="*/ 5 w 32"/>
                <a:gd name="T51" fmla="*/ 18 h 31"/>
                <a:gd name="T52" fmla="*/ 6 w 32"/>
                <a:gd name="T53" fmla="*/ 22 h 31"/>
                <a:gd name="T54" fmla="*/ 4 w 32"/>
                <a:gd name="T55" fmla="*/ 24 h 31"/>
                <a:gd name="T56" fmla="*/ 4 w 32"/>
                <a:gd name="T57" fmla="*/ 25 h 31"/>
                <a:gd name="T58" fmla="*/ 6 w 32"/>
                <a:gd name="T59" fmla="*/ 28 h 31"/>
                <a:gd name="T60" fmla="*/ 8 w 32"/>
                <a:gd name="T61" fmla="*/ 28 h 31"/>
                <a:gd name="T62" fmla="*/ 10 w 32"/>
                <a:gd name="T63" fmla="*/ 26 h 31"/>
                <a:gd name="T64" fmla="*/ 13 w 32"/>
                <a:gd name="T65" fmla="*/ 27 h 31"/>
                <a:gd name="T66" fmla="*/ 13 w 32"/>
                <a:gd name="T67" fmla="*/ 30 h 31"/>
                <a:gd name="T68" fmla="*/ 14 w 32"/>
                <a:gd name="T69" fmla="*/ 31 h 31"/>
                <a:gd name="T70" fmla="*/ 18 w 32"/>
                <a:gd name="T71" fmla="*/ 31 h 31"/>
                <a:gd name="T72" fmla="*/ 19 w 32"/>
                <a:gd name="T73" fmla="*/ 30 h 31"/>
                <a:gd name="T74" fmla="*/ 19 w 32"/>
                <a:gd name="T75" fmla="*/ 27 h 31"/>
                <a:gd name="T76" fmla="*/ 22 w 32"/>
                <a:gd name="T77" fmla="*/ 26 h 31"/>
                <a:gd name="T78" fmla="*/ 25 w 32"/>
                <a:gd name="T79" fmla="*/ 28 h 31"/>
                <a:gd name="T80" fmla="*/ 26 w 32"/>
                <a:gd name="T81" fmla="*/ 28 h 31"/>
                <a:gd name="T82" fmla="*/ 28 w 32"/>
                <a:gd name="T83" fmla="*/ 25 h 31"/>
                <a:gd name="T84" fmla="*/ 28 w 32"/>
                <a:gd name="T85" fmla="*/ 24 h 31"/>
                <a:gd name="T86" fmla="*/ 26 w 32"/>
                <a:gd name="T87" fmla="*/ 22 h 31"/>
                <a:gd name="T88" fmla="*/ 28 w 32"/>
                <a:gd name="T89" fmla="*/ 18 h 31"/>
                <a:gd name="T90" fmla="*/ 31 w 32"/>
                <a:gd name="T91" fmla="*/ 18 h 31"/>
                <a:gd name="T92" fmla="*/ 32 w 32"/>
                <a:gd name="T93" fmla="*/ 17 h 31"/>
                <a:gd name="T94" fmla="*/ 32 w 32"/>
                <a:gd name="T95" fmla="*/ 14 h 31"/>
                <a:gd name="T96" fmla="*/ 31 w 32"/>
                <a:gd name="T97" fmla="*/ 13 h 31"/>
                <a:gd name="T98" fmla="*/ 16 w 32"/>
                <a:gd name="T99" fmla="*/ 23 h 31"/>
                <a:gd name="T100" fmla="*/ 9 w 32"/>
                <a:gd name="T101" fmla="*/ 16 h 31"/>
                <a:gd name="T102" fmla="*/ 16 w 32"/>
                <a:gd name="T103" fmla="*/ 9 h 31"/>
                <a:gd name="T104" fmla="*/ 23 w 32"/>
                <a:gd name="T105" fmla="*/ 16 h 31"/>
                <a:gd name="T106" fmla="*/ 16 w 32"/>
                <a:gd name="T107" fmla="*/ 2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" h="31">
                  <a:moveTo>
                    <a:pt x="31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7" y="12"/>
                    <a:pt x="27" y="10"/>
                    <a:pt x="26" y="9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9" y="7"/>
                    <a:pt x="29" y="6"/>
                    <a:pt x="28" y="6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5" y="3"/>
                    <a:pt x="25" y="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0" y="4"/>
                    <a:pt x="19" y="4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3" y="0"/>
                    <a:pt x="13" y="1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1" y="5"/>
                    <a:pt x="10" y="6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7"/>
                    <a:pt x="4" y="7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10"/>
                    <a:pt x="5" y="12"/>
                    <a:pt x="5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0" y="13"/>
                    <a:pt x="0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20"/>
                    <a:pt x="5" y="21"/>
                    <a:pt x="6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4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7" y="28"/>
                    <a:pt x="7" y="28"/>
                    <a:pt x="8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2" y="27"/>
                    <a:pt x="13" y="27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4" y="31"/>
                    <a:pt x="14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9" y="31"/>
                    <a:pt x="19" y="30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0" y="27"/>
                    <a:pt x="21" y="26"/>
                    <a:pt x="22" y="2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5" y="28"/>
                    <a:pt x="26" y="28"/>
                    <a:pt x="26" y="28"/>
                  </a:cubicBezTo>
                  <a:cubicBezTo>
                    <a:pt x="28" y="25"/>
                    <a:pt x="28" y="25"/>
                    <a:pt x="28" y="25"/>
                  </a:cubicBezTo>
                  <a:cubicBezTo>
                    <a:pt x="29" y="25"/>
                    <a:pt x="29" y="25"/>
                    <a:pt x="28" y="24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7" y="21"/>
                    <a:pt x="27" y="20"/>
                    <a:pt x="28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2" y="18"/>
                    <a:pt x="32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3"/>
                    <a:pt x="31" y="13"/>
                    <a:pt x="31" y="13"/>
                  </a:cubicBezTo>
                  <a:close/>
                  <a:moveTo>
                    <a:pt x="16" y="23"/>
                  </a:moveTo>
                  <a:cubicBezTo>
                    <a:pt x="12" y="23"/>
                    <a:pt x="9" y="19"/>
                    <a:pt x="9" y="16"/>
                  </a:cubicBezTo>
                  <a:cubicBezTo>
                    <a:pt x="9" y="12"/>
                    <a:pt x="12" y="9"/>
                    <a:pt x="16" y="9"/>
                  </a:cubicBezTo>
                  <a:cubicBezTo>
                    <a:pt x="20" y="9"/>
                    <a:pt x="23" y="12"/>
                    <a:pt x="23" y="16"/>
                  </a:cubicBezTo>
                  <a:cubicBezTo>
                    <a:pt x="23" y="19"/>
                    <a:pt x="20" y="23"/>
                    <a:pt x="16" y="23"/>
                  </a:cubicBezTo>
                  <a:close/>
                </a:path>
              </a:pathLst>
            </a:custGeom>
            <a:solidFill>
              <a:srgbClr val="E8707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366063" y="2301677"/>
            <a:ext cx="1364842" cy="539372"/>
            <a:chOff x="2137185" y="2035489"/>
            <a:chExt cx="1364664" cy="539497"/>
          </a:xfrm>
        </p:grpSpPr>
        <p:sp>
          <p:nvSpPr>
            <p:cNvPr id="61" name="任意多边形 47"/>
            <p:cNvSpPr/>
            <p:nvPr/>
          </p:nvSpPr>
          <p:spPr>
            <a:xfrm>
              <a:off x="2137185" y="2086036"/>
              <a:ext cx="1298152" cy="488950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3400573" y="2035489"/>
              <a:ext cx="101276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360155" y="4327413"/>
            <a:ext cx="2527508" cy="539372"/>
            <a:chOff x="2131277" y="4061694"/>
            <a:chExt cx="2527179" cy="539497"/>
          </a:xfrm>
        </p:grpSpPr>
        <p:sp>
          <p:nvSpPr>
            <p:cNvPr id="64" name="任意多边形 52"/>
            <p:cNvSpPr/>
            <p:nvPr/>
          </p:nvSpPr>
          <p:spPr>
            <a:xfrm>
              <a:off x="2131277" y="4112241"/>
              <a:ext cx="2460668" cy="488950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4557180" y="4061694"/>
              <a:ext cx="101276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489186" y="1305784"/>
            <a:ext cx="1334462" cy="325464"/>
            <a:chOff x="7259641" y="1039365"/>
            <a:chExt cx="1334288" cy="325539"/>
          </a:xfrm>
        </p:grpSpPr>
        <p:sp>
          <p:nvSpPr>
            <p:cNvPr id="67" name="任意多边形 74"/>
            <p:cNvSpPr/>
            <p:nvPr/>
          </p:nvSpPr>
          <p:spPr>
            <a:xfrm flipH="1">
              <a:off x="7326153" y="1089912"/>
              <a:ext cx="1267776" cy="274992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 flipH="1">
              <a:off x="7259641" y="1039365"/>
              <a:ext cx="101276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722721" y="2722304"/>
            <a:ext cx="2104263" cy="207838"/>
            <a:chOff x="6493275" y="2456214"/>
            <a:chExt cx="2103989" cy="207886"/>
          </a:xfrm>
        </p:grpSpPr>
        <p:sp>
          <p:nvSpPr>
            <p:cNvPr id="70" name="任意多边形 70"/>
            <p:cNvSpPr/>
            <p:nvPr/>
          </p:nvSpPr>
          <p:spPr>
            <a:xfrm flipH="1">
              <a:off x="6554828" y="2506762"/>
              <a:ext cx="2042436" cy="157338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 flipH="1">
              <a:off x="6493275" y="2456214"/>
              <a:ext cx="97782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861224" y="5270566"/>
            <a:ext cx="2962424" cy="348623"/>
            <a:chOff x="5631891" y="5005066"/>
            <a:chExt cx="2962038" cy="348704"/>
          </a:xfrm>
        </p:grpSpPr>
        <p:sp>
          <p:nvSpPr>
            <p:cNvPr id="73" name="任意多边形 68"/>
            <p:cNvSpPr/>
            <p:nvPr/>
          </p:nvSpPr>
          <p:spPr>
            <a:xfrm flipH="1">
              <a:off x="5693446" y="5055613"/>
              <a:ext cx="2900483" cy="298157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 flipH="1">
              <a:off x="5631891" y="5005066"/>
              <a:ext cx="97782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675133" y="4073149"/>
            <a:ext cx="1148515" cy="240454"/>
            <a:chOff x="7445563" y="3807371"/>
            <a:chExt cx="1148366" cy="240510"/>
          </a:xfrm>
        </p:grpSpPr>
        <p:sp>
          <p:nvSpPr>
            <p:cNvPr id="76" name="任意多边形 61"/>
            <p:cNvSpPr/>
            <p:nvPr/>
          </p:nvSpPr>
          <p:spPr>
            <a:xfrm flipH="1">
              <a:off x="7507119" y="3857919"/>
              <a:ext cx="1086810" cy="189962"/>
            </a:xfrm>
            <a:custGeom>
              <a:avLst/>
              <a:gdLst>
                <a:gd name="connsiteX0" fmla="*/ 1054100 w 1054100"/>
                <a:gd name="connsiteY0" fmla="*/ 0 h 488950"/>
                <a:gd name="connsiteX1" fmla="*/ 0 w 1054100"/>
                <a:gd name="connsiteY1" fmla="*/ 0 h 488950"/>
                <a:gd name="connsiteX2" fmla="*/ 0 w 1054100"/>
                <a:gd name="connsiteY2" fmla="*/ 488950 h 488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54100" h="488950">
                  <a:moveTo>
                    <a:pt x="1054100" y="0"/>
                  </a:moveTo>
                  <a:lnTo>
                    <a:pt x="0" y="0"/>
                  </a:lnTo>
                  <a:lnTo>
                    <a:pt x="0" y="48895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 flipH="1">
              <a:off x="7445563" y="3807371"/>
              <a:ext cx="97782" cy="10127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2151136" y="2852122"/>
            <a:ext cx="2084959" cy="834397"/>
            <a:chOff x="1922286" y="2531400"/>
            <a:chExt cx="2084688" cy="834590"/>
          </a:xfrm>
        </p:grpSpPr>
        <p:sp>
          <p:nvSpPr>
            <p:cNvPr id="79" name="文本框 126"/>
            <p:cNvSpPr txBox="1"/>
            <p:nvPr/>
          </p:nvSpPr>
          <p:spPr>
            <a:xfrm>
              <a:off x="1922286" y="2531400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80" name="文本框 113"/>
            <p:cNvSpPr txBox="1"/>
            <p:nvPr/>
          </p:nvSpPr>
          <p:spPr>
            <a:xfrm>
              <a:off x="1939507" y="2839057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138435" y="4902274"/>
            <a:ext cx="2076893" cy="814670"/>
            <a:chOff x="1909586" y="4582028"/>
            <a:chExt cx="2076623" cy="814859"/>
          </a:xfrm>
        </p:grpSpPr>
        <p:sp>
          <p:nvSpPr>
            <p:cNvPr id="82" name="文本框 131"/>
            <p:cNvSpPr txBox="1"/>
            <p:nvPr/>
          </p:nvSpPr>
          <p:spPr>
            <a:xfrm>
              <a:off x="1909586" y="4582028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83" name="文本框 113"/>
            <p:cNvSpPr txBox="1"/>
            <p:nvPr/>
          </p:nvSpPr>
          <p:spPr>
            <a:xfrm>
              <a:off x="1918742" y="4869954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269004" y="1734551"/>
            <a:ext cx="2088569" cy="775373"/>
            <a:chOff x="8039357" y="1413570"/>
            <a:chExt cx="2088297" cy="775553"/>
          </a:xfrm>
        </p:grpSpPr>
        <p:sp>
          <p:nvSpPr>
            <p:cNvPr id="85" name="文本框 138"/>
            <p:cNvSpPr txBox="1"/>
            <p:nvPr/>
          </p:nvSpPr>
          <p:spPr>
            <a:xfrm>
              <a:off x="8039357" y="1413570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86" name="文本框 113"/>
            <p:cNvSpPr txBox="1"/>
            <p:nvPr/>
          </p:nvSpPr>
          <p:spPr>
            <a:xfrm>
              <a:off x="8060187" y="1662190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238378" y="3010654"/>
            <a:ext cx="2098427" cy="762525"/>
            <a:chOff x="8008735" y="2689969"/>
            <a:chExt cx="2098154" cy="762702"/>
          </a:xfrm>
        </p:grpSpPr>
        <p:sp>
          <p:nvSpPr>
            <p:cNvPr id="88" name="文本框 145"/>
            <p:cNvSpPr txBox="1"/>
            <p:nvPr/>
          </p:nvSpPr>
          <p:spPr>
            <a:xfrm>
              <a:off x="8008735" y="2689969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89" name="文本框 113"/>
            <p:cNvSpPr txBox="1"/>
            <p:nvPr/>
          </p:nvSpPr>
          <p:spPr>
            <a:xfrm>
              <a:off x="8039422" y="2925738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242747" y="4378489"/>
            <a:ext cx="2114826" cy="762525"/>
            <a:chOff x="8013103" y="4058121"/>
            <a:chExt cx="2114551" cy="762702"/>
          </a:xfrm>
        </p:grpSpPr>
        <p:sp>
          <p:nvSpPr>
            <p:cNvPr id="91" name="文本框 162"/>
            <p:cNvSpPr txBox="1"/>
            <p:nvPr/>
          </p:nvSpPr>
          <p:spPr>
            <a:xfrm>
              <a:off x="8013103" y="4058121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92" name="文本框 113"/>
            <p:cNvSpPr txBox="1"/>
            <p:nvPr/>
          </p:nvSpPr>
          <p:spPr>
            <a:xfrm>
              <a:off x="8060187" y="4293890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265732" y="5647545"/>
            <a:ext cx="2071073" cy="756724"/>
            <a:chOff x="8036086" y="5327472"/>
            <a:chExt cx="2070803" cy="756899"/>
          </a:xfrm>
        </p:grpSpPr>
        <p:sp>
          <p:nvSpPr>
            <p:cNvPr id="94" name="文本框 152"/>
            <p:cNvSpPr txBox="1"/>
            <p:nvPr/>
          </p:nvSpPr>
          <p:spPr>
            <a:xfrm>
              <a:off x="8036086" y="5327472"/>
              <a:ext cx="164530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95" name="文本框 113"/>
            <p:cNvSpPr txBox="1"/>
            <p:nvPr/>
          </p:nvSpPr>
          <p:spPr>
            <a:xfrm>
              <a:off x="8039422" y="5557438"/>
              <a:ext cx="2067467" cy="5269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sp>
        <p:nvSpPr>
          <p:cNvPr id="5" name="圆角矩形 1"/>
          <p:cNvSpPr/>
          <p:nvPr/>
        </p:nvSpPr>
        <p:spPr>
          <a:xfrm rot="2581990">
            <a:off x="2088439" y="2317609"/>
            <a:ext cx="1666396" cy="1665793"/>
          </a:xfrm>
          <a:prstGeom prst="roundRect">
            <a:avLst>
              <a:gd name="adj" fmla="val 12985"/>
            </a:avLst>
          </a:prstGeom>
          <a:solidFill>
            <a:srgbClr val="8C9BAF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圆角矩形 2"/>
          <p:cNvSpPr/>
          <p:nvPr/>
        </p:nvSpPr>
        <p:spPr>
          <a:xfrm rot="2581990">
            <a:off x="4361157" y="3557682"/>
            <a:ext cx="1319592" cy="1319115"/>
          </a:xfrm>
          <a:prstGeom prst="roundRect">
            <a:avLst>
              <a:gd name="adj" fmla="val 12985"/>
            </a:avLst>
          </a:prstGeom>
          <a:solidFill>
            <a:srgbClr val="E8707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圆角矩形 3"/>
          <p:cNvSpPr/>
          <p:nvPr/>
        </p:nvSpPr>
        <p:spPr>
          <a:xfrm rot="2581990">
            <a:off x="8514186" y="3367342"/>
            <a:ext cx="1319592" cy="1319115"/>
          </a:xfrm>
          <a:prstGeom prst="roundRect">
            <a:avLst>
              <a:gd name="adj" fmla="val 12985"/>
            </a:avLst>
          </a:prstGeom>
          <a:solidFill>
            <a:srgbClr val="74A492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圆角矩形 4"/>
          <p:cNvSpPr/>
          <p:nvPr/>
        </p:nvSpPr>
        <p:spPr>
          <a:xfrm rot="2581990">
            <a:off x="6170101" y="2164072"/>
            <a:ext cx="1666396" cy="1665793"/>
          </a:xfrm>
          <a:prstGeom prst="roundRect">
            <a:avLst>
              <a:gd name="adj" fmla="val 12985"/>
            </a:avLst>
          </a:prstGeom>
          <a:solidFill>
            <a:srgbClr val="01ACB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867329" y="2587198"/>
            <a:ext cx="8078846" cy="2132224"/>
            <a:chOff x="1867086" y="2587797"/>
            <a:chExt cx="8077794" cy="2132718"/>
          </a:xfrm>
        </p:grpSpPr>
        <p:sp>
          <p:nvSpPr>
            <p:cNvPr id="10" name="任意多边形 5"/>
            <p:cNvSpPr/>
            <p:nvPr/>
          </p:nvSpPr>
          <p:spPr>
            <a:xfrm rot="21481990">
              <a:off x="1867086" y="2587797"/>
              <a:ext cx="8077794" cy="2132718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gradFill>
              <a:gsLst>
                <a:gs pos="100000">
                  <a:srgbClr val="F5F5F5"/>
                </a:gs>
                <a:gs pos="0">
                  <a:srgbClr val="D9D9D9"/>
                </a:gs>
              </a:gsLst>
              <a:lin ang="5400000" scaled="0"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334755" y="2991561"/>
              <a:ext cx="1298236" cy="708050"/>
              <a:chOff x="3499046" y="4615023"/>
              <a:chExt cx="1128815" cy="615650"/>
            </a:xfrm>
          </p:grpSpPr>
          <p:sp>
            <p:nvSpPr>
              <p:cNvPr id="50" name="文本框 49"/>
              <p:cNvSpPr txBox="1"/>
              <p:nvPr/>
            </p:nvSpPr>
            <p:spPr>
              <a:xfrm>
                <a:off x="4005561" y="4615023"/>
                <a:ext cx="622300" cy="615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>
                    <a:solidFill>
                      <a:srgbClr val="8C9BAF"/>
                    </a:solidFill>
                    <a:latin typeface="Impact" panose="020B0806030902050204" pitchFamily="34" charset="0"/>
                  </a:rPr>
                  <a:t>A</a:t>
                </a:r>
                <a:endParaRPr lang="zh-CN" altLang="en-US" sz="4000" dirty="0">
                  <a:solidFill>
                    <a:srgbClr val="8C9BAF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1" name="文本框 50"/>
              <p:cNvSpPr txBox="1"/>
              <p:nvPr/>
            </p:nvSpPr>
            <p:spPr>
              <a:xfrm>
                <a:off x="3499046" y="4891975"/>
                <a:ext cx="745732" cy="321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4322326" y="3056890"/>
              <a:ext cx="1239811" cy="646480"/>
              <a:chOff x="3556196" y="4615023"/>
              <a:chExt cx="1078015" cy="562114"/>
            </a:xfrm>
          </p:grpSpPr>
          <p:sp>
            <p:nvSpPr>
              <p:cNvPr id="48" name="文本框 49"/>
              <p:cNvSpPr txBox="1"/>
              <p:nvPr/>
            </p:nvSpPr>
            <p:spPr>
              <a:xfrm>
                <a:off x="4011911" y="4615023"/>
                <a:ext cx="622300" cy="5621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E87071"/>
                    </a:solidFill>
                    <a:latin typeface="Impact" panose="020B0806030902050204" pitchFamily="34" charset="0"/>
                  </a:rPr>
                  <a:t>B</a:t>
                </a:r>
                <a:endParaRPr lang="zh-CN" altLang="en-US" sz="3600" dirty="0">
                  <a:solidFill>
                    <a:srgbClr val="E8707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9" name="文本框 50"/>
              <p:cNvSpPr txBox="1"/>
              <p:nvPr/>
            </p:nvSpPr>
            <p:spPr>
              <a:xfrm>
                <a:off x="3556196" y="4860225"/>
                <a:ext cx="745732" cy="294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60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419525" y="2836262"/>
              <a:ext cx="1298236" cy="708050"/>
              <a:chOff x="3499046" y="4615023"/>
              <a:chExt cx="1128815" cy="615650"/>
            </a:xfrm>
          </p:grpSpPr>
          <p:sp>
            <p:nvSpPr>
              <p:cNvPr id="46" name="文本框 52"/>
              <p:cNvSpPr txBox="1"/>
              <p:nvPr/>
            </p:nvSpPr>
            <p:spPr>
              <a:xfrm>
                <a:off x="4005561" y="4615023"/>
                <a:ext cx="622300" cy="615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dirty="0">
                    <a:solidFill>
                      <a:srgbClr val="01ACBE"/>
                    </a:solidFill>
                    <a:latin typeface="Impact" panose="020B0806030902050204" pitchFamily="34" charset="0"/>
                  </a:rPr>
                  <a:t>C</a:t>
                </a:r>
                <a:endParaRPr lang="zh-CN" altLang="en-US" sz="4000" dirty="0">
                  <a:solidFill>
                    <a:srgbClr val="01ACBE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7" name="文本框 53"/>
              <p:cNvSpPr txBox="1"/>
              <p:nvPr/>
            </p:nvSpPr>
            <p:spPr>
              <a:xfrm>
                <a:off x="3499046" y="4891975"/>
                <a:ext cx="745732" cy="321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8463100" y="2991565"/>
              <a:ext cx="1239811" cy="646480"/>
              <a:chOff x="3556196" y="4615023"/>
              <a:chExt cx="1078015" cy="562114"/>
            </a:xfrm>
          </p:grpSpPr>
          <p:sp>
            <p:nvSpPr>
              <p:cNvPr id="44" name="文本框 55"/>
              <p:cNvSpPr txBox="1"/>
              <p:nvPr/>
            </p:nvSpPr>
            <p:spPr>
              <a:xfrm>
                <a:off x="4011911" y="4615023"/>
                <a:ext cx="622300" cy="5621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600" dirty="0">
                    <a:solidFill>
                      <a:srgbClr val="74A492"/>
                    </a:solidFill>
                    <a:latin typeface="Impact" panose="020B0806030902050204" pitchFamily="34" charset="0"/>
                  </a:rPr>
                  <a:t>D</a:t>
                </a:r>
                <a:endParaRPr lang="zh-CN" altLang="en-US" sz="3600" dirty="0">
                  <a:solidFill>
                    <a:srgbClr val="74A49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5" name="文本框 56"/>
              <p:cNvSpPr txBox="1"/>
              <p:nvPr/>
            </p:nvSpPr>
            <p:spPr>
              <a:xfrm>
                <a:off x="3556196" y="4860225"/>
                <a:ext cx="745732" cy="294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60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5" name="Group 4"/>
            <p:cNvGrpSpPr>
              <a:grpSpLocks noChangeAspect="1"/>
            </p:cNvGrpSpPr>
            <p:nvPr/>
          </p:nvGrpSpPr>
          <p:grpSpPr bwMode="auto">
            <a:xfrm>
              <a:off x="6760006" y="3656172"/>
              <a:ext cx="608364" cy="577625"/>
              <a:chOff x="4797" y="1501"/>
              <a:chExt cx="950" cy="902"/>
            </a:xfrm>
            <a:solidFill>
              <a:srgbClr val="01ACBE"/>
            </a:solidFill>
          </p:grpSpPr>
          <p:sp>
            <p:nvSpPr>
              <p:cNvPr id="39" name="Freeform 5"/>
              <p:cNvSpPr/>
              <p:nvPr/>
            </p:nvSpPr>
            <p:spPr bwMode="auto">
              <a:xfrm>
                <a:off x="4797" y="1501"/>
                <a:ext cx="950" cy="902"/>
              </a:xfrm>
              <a:custGeom>
                <a:avLst/>
                <a:gdLst>
                  <a:gd name="T0" fmla="*/ 384 w 399"/>
                  <a:gd name="T1" fmla="*/ 350 h 379"/>
                  <a:gd name="T2" fmla="*/ 371 w 399"/>
                  <a:gd name="T3" fmla="*/ 360 h 379"/>
                  <a:gd name="T4" fmla="*/ 307 w 399"/>
                  <a:gd name="T5" fmla="*/ 360 h 379"/>
                  <a:gd name="T6" fmla="*/ 307 w 399"/>
                  <a:gd name="T7" fmla="*/ 349 h 379"/>
                  <a:gd name="T8" fmla="*/ 297 w 399"/>
                  <a:gd name="T9" fmla="*/ 349 h 379"/>
                  <a:gd name="T10" fmla="*/ 297 w 399"/>
                  <a:gd name="T11" fmla="*/ 360 h 379"/>
                  <a:gd name="T12" fmla="*/ 224 w 399"/>
                  <a:gd name="T13" fmla="*/ 360 h 379"/>
                  <a:gd name="T14" fmla="*/ 224 w 399"/>
                  <a:gd name="T15" fmla="*/ 349 h 379"/>
                  <a:gd name="T16" fmla="*/ 215 w 399"/>
                  <a:gd name="T17" fmla="*/ 349 h 379"/>
                  <a:gd name="T18" fmla="*/ 215 w 399"/>
                  <a:gd name="T19" fmla="*/ 360 h 379"/>
                  <a:gd name="T20" fmla="*/ 141 w 399"/>
                  <a:gd name="T21" fmla="*/ 360 h 379"/>
                  <a:gd name="T22" fmla="*/ 141 w 399"/>
                  <a:gd name="T23" fmla="*/ 349 h 379"/>
                  <a:gd name="T24" fmla="*/ 132 w 399"/>
                  <a:gd name="T25" fmla="*/ 349 h 379"/>
                  <a:gd name="T26" fmla="*/ 132 w 399"/>
                  <a:gd name="T27" fmla="*/ 360 h 379"/>
                  <a:gd name="T28" fmla="*/ 59 w 399"/>
                  <a:gd name="T29" fmla="*/ 360 h 379"/>
                  <a:gd name="T30" fmla="*/ 59 w 399"/>
                  <a:gd name="T31" fmla="*/ 349 h 379"/>
                  <a:gd name="T32" fmla="*/ 49 w 399"/>
                  <a:gd name="T33" fmla="*/ 349 h 379"/>
                  <a:gd name="T34" fmla="*/ 49 w 399"/>
                  <a:gd name="T35" fmla="*/ 360 h 379"/>
                  <a:gd name="T36" fmla="*/ 20 w 399"/>
                  <a:gd name="T37" fmla="*/ 360 h 379"/>
                  <a:gd name="T38" fmla="*/ 20 w 399"/>
                  <a:gd name="T39" fmla="*/ 331 h 379"/>
                  <a:gd name="T40" fmla="*/ 31 w 399"/>
                  <a:gd name="T41" fmla="*/ 331 h 379"/>
                  <a:gd name="T42" fmla="*/ 31 w 399"/>
                  <a:gd name="T43" fmla="*/ 322 h 379"/>
                  <a:gd name="T44" fmla="*/ 20 w 399"/>
                  <a:gd name="T45" fmla="*/ 322 h 379"/>
                  <a:gd name="T46" fmla="*/ 20 w 399"/>
                  <a:gd name="T47" fmla="*/ 244 h 379"/>
                  <a:gd name="T48" fmla="*/ 31 w 399"/>
                  <a:gd name="T49" fmla="*/ 244 h 379"/>
                  <a:gd name="T50" fmla="*/ 31 w 399"/>
                  <a:gd name="T51" fmla="*/ 235 h 379"/>
                  <a:gd name="T52" fmla="*/ 20 w 399"/>
                  <a:gd name="T53" fmla="*/ 235 h 379"/>
                  <a:gd name="T54" fmla="*/ 20 w 399"/>
                  <a:gd name="T55" fmla="*/ 157 h 379"/>
                  <a:gd name="T56" fmla="*/ 31 w 399"/>
                  <a:gd name="T57" fmla="*/ 157 h 379"/>
                  <a:gd name="T58" fmla="*/ 31 w 399"/>
                  <a:gd name="T59" fmla="*/ 148 h 379"/>
                  <a:gd name="T60" fmla="*/ 20 w 399"/>
                  <a:gd name="T61" fmla="*/ 148 h 379"/>
                  <a:gd name="T62" fmla="*/ 20 w 399"/>
                  <a:gd name="T63" fmla="*/ 70 h 379"/>
                  <a:gd name="T64" fmla="*/ 31 w 399"/>
                  <a:gd name="T65" fmla="*/ 70 h 379"/>
                  <a:gd name="T66" fmla="*/ 31 w 399"/>
                  <a:gd name="T67" fmla="*/ 61 h 379"/>
                  <a:gd name="T68" fmla="*/ 20 w 399"/>
                  <a:gd name="T69" fmla="*/ 61 h 379"/>
                  <a:gd name="T70" fmla="*/ 20 w 399"/>
                  <a:gd name="T71" fmla="*/ 28 h 379"/>
                  <a:gd name="T72" fmla="*/ 30 w 399"/>
                  <a:gd name="T73" fmla="*/ 14 h 379"/>
                  <a:gd name="T74" fmla="*/ 16 w 399"/>
                  <a:gd name="T75" fmla="*/ 0 h 379"/>
                  <a:gd name="T76" fmla="*/ 1 w 399"/>
                  <a:gd name="T77" fmla="*/ 14 h 379"/>
                  <a:gd name="T78" fmla="*/ 11 w 399"/>
                  <a:gd name="T79" fmla="*/ 28 h 379"/>
                  <a:gd name="T80" fmla="*/ 11 w 399"/>
                  <a:gd name="T81" fmla="*/ 61 h 379"/>
                  <a:gd name="T82" fmla="*/ 0 w 399"/>
                  <a:gd name="T83" fmla="*/ 61 h 379"/>
                  <a:gd name="T84" fmla="*/ 0 w 399"/>
                  <a:gd name="T85" fmla="*/ 70 h 379"/>
                  <a:gd name="T86" fmla="*/ 11 w 399"/>
                  <a:gd name="T87" fmla="*/ 70 h 379"/>
                  <a:gd name="T88" fmla="*/ 11 w 399"/>
                  <a:gd name="T89" fmla="*/ 148 h 379"/>
                  <a:gd name="T90" fmla="*/ 0 w 399"/>
                  <a:gd name="T91" fmla="*/ 148 h 379"/>
                  <a:gd name="T92" fmla="*/ 0 w 399"/>
                  <a:gd name="T93" fmla="*/ 157 h 379"/>
                  <a:gd name="T94" fmla="*/ 11 w 399"/>
                  <a:gd name="T95" fmla="*/ 157 h 379"/>
                  <a:gd name="T96" fmla="*/ 11 w 399"/>
                  <a:gd name="T97" fmla="*/ 235 h 379"/>
                  <a:gd name="T98" fmla="*/ 0 w 399"/>
                  <a:gd name="T99" fmla="*/ 235 h 379"/>
                  <a:gd name="T100" fmla="*/ 0 w 399"/>
                  <a:gd name="T101" fmla="*/ 244 h 379"/>
                  <a:gd name="T102" fmla="*/ 11 w 399"/>
                  <a:gd name="T103" fmla="*/ 244 h 379"/>
                  <a:gd name="T104" fmla="*/ 11 w 399"/>
                  <a:gd name="T105" fmla="*/ 322 h 379"/>
                  <a:gd name="T106" fmla="*/ 0 w 399"/>
                  <a:gd name="T107" fmla="*/ 322 h 379"/>
                  <a:gd name="T108" fmla="*/ 0 w 399"/>
                  <a:gd name="T109" fmla="*/ 331 h 379"/>
                  <a:gd name="T110" fmla="*/ 11 w 399"/>
                  <a:gd name="T111" fmla="*/ 331 h 379"/>
                  <a:gd name="T112" fmla="*/ 11 w 399"/>
                  <a:gd name="T113" fmla="*/ 369 h 379"/>
                  <a:gd name="T114" fmla="*/ 371 w 399"/>
                  <a:gd name="T115" fmla="*/ 369 h 379"/>
                  <a:gd name="T116" fmla="*/ 384 w 399"/>
                  <a:gd name="T117" fmla="*/ 379 h 379"/>
                  <a:gd name="T118" fmla="*/ 399 w 399"/>
                  <a:gd name="T119" fmla="*/ 365 h 379"/>
                  <a:gd name="T120" fmla="*/ 384 w 399"/>
                  <a:gd name="T121" fmla="*/ 35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9" h="379">
                    <a:moveTo>
                      <a:pt x="384" y="350"/>
                    </a:moveTo>
                    <a:cubicBezTo>
                      <a:pt x="378" y="350"/>
                      <a:pt x="373" y="354"/>
                      <a:pt x="371" y="360"/>
                    </a:cubicBezTo>
                    <a:cubicBezTo>
                      <a:pt x="307" y="360"/>
                      <a:pt x="307" y="360"/>
                      <a:pt x="307" y="360"/>
                    </a:cubicBezTo>
                    <a:cubicBezTo>
                      <a:pt x="307" y="349"/>
                      <a:pt x="307" y="349"/>
                      <a:pt x="307" y="349"/>
                    </a:cubicBezTo>
                    <a:cubicBezTo>
                      <a:pt x="297" y="349"/>
                      <a:pt x="297" y="349"/>
                      <a:pt x="297" y="349"/>
                    </a:cubicBezTo>
                    <a:cubicBezTo>
                      <a:pt x="297" y="360"/>
                      <a:pt x="297" y="360"/>
                      <a:pt x="297" y="360"/>
                    </a:cubicBezTo>
                    <a:cubicBezTo>
                      <a:pt x="224" y="360"/>
                      <a:pt x="224" y="360"/>
                      <a:pt x="224" y="360"/>
                    </a:cubicBezTo>
                    <a:cubicBezTo>
                      <a:pt x="224" y="349"/>
                      <a:pt x="224" y="349"/>
                      <a:pt x="224" y="349"/>
                    </a:cubicBezTo>
                    <a:cubicBezTo>
                      <a:pt x="215" y="349"/>
                      <a:pt x="215" y="349"/>
                      <a:pt x="215" y="349"/>
                    </a:cubicBezTo>
                    <a:cubicBezTo>
                      <a:pt x="215" y="360"/>
                      <a:pt x="215" y="360"/>
                      <a:pt x="215" y="360"/>
                    </a:cubicBezTo>
                    <a:cubicBezTo>
                      <a:pt x="141" y="360"/>
                      <a:pt x="141" y="360"/>
                      <a:pt x="141" y="360"/>
                    </a:cubicBezTo>
                    <a:cubicBezTo>
                      <a:pt x="141" y="349"/>
                      <a:pt x="141" y="349"/>
                      <a:pt x="141" y="349"/>
                    </a:cubicBezTo>
                    <a:cubicBezTo>
                      <a:pt x="132" y="349"/>
                      <a:pt x="132" y="349"/>
                      <a:pt x="132" y="349"/>
                    </a:cubicBezTo>
                    <a:cubicBezTo>
                      <a:pt x="132" y="360"/>
                      <a:pt x="132" y="360"/>
                      <a:pt x="132" y="360"/>
                    </a:cubicBezTo>
                    <a:cubicBezTo>
                      <a:pt x="59" y="360"/>
                      <a:pt x="59" y="360"/>
                      <a:pt x="59" y="360"/>
                    </a:cubicBezTo>
                    <a:cubicBezTo>
                      <a:pt x="59" y="349"/>
                      <a:pt x="59" y="349"/>
                      <a:pt x="59" y="349"/>
                    </a:cubicBezTo>
                    <a:cubicBezTo>
                      <a:pt x="49" y="349"/>
                      <a:pt x="49" y="349"/>
                      <a:pt x="49" y="349"/>
                    </a:cubicBezTo>
                    <a:cubicBezTo>
                      <a:pt x="49" y="360"/>
                      <a:pt x="49" y="360"/>
                      <a:pt x="49" y="360"/>
                    </a:cubicBezTo>
                    <a:cubicBezTo>
                      <a:pt x="20" y="360"/>
                      <a:pt x="20" y="360"/>
                      <a:pt x="20" y="360"/>
                    </a:cubicBezTo>
                    <a:cubicBezTo>
                      <a:pt x="20" y="331"/>
                      <a:pt x="20" y="331"/>
                      <a:pt x="20" y="331"/>
                    </a:cubicBezTo>
                    <a:cubicBezTo>
                      <a:pt x="31" y="331"/>
                      <a:pt x="31" y="331"/>
                      <a:pt x="31" y="331"/>
                    </a:cubicBezTo>
                    <a:cubicBezTo>
                      <a:pt x="31" y="322"/>
                      <a:pt x="31" y="322"/>
                      <a:pt x="31" y="322"/>
                    </a:cubicBezTo>
                    <a:cubicBezTo>
                      <a:pt x="20" y="322"/>
                      <a:pt x="20" y="322"/>
                      <a:pt x="20" y="322"/>
                    </a:cubicBezTo>
                    <a:cubicBezTo>
                      <a:pt x="20" y="244"/>
                      <a:pt x="20" y="244"/>
                      <a:pt x="20" y="244"/>
                    </a:cubicBezTo>
                    <a:cubicBezTo>
                      <a:pt x="31" y="244"/>
                      <a:pt x="31" y="244"/>
                      <a:pt x="31" y="244"/>
                    </a:cubicBezTo>
                    <a:cubicBezTo>
                      <a:pt x="31" y="235"/>
                      <a:pt x="31" y="235"/>
                      <a:pt x="31" y="235"/>
                    </a:cubicBezTo>
                    <a:cubicBezTo>
                      <a:pt x="20" y="235"/>
                      <a:pt x="20" y="235"/>
                      <a:pt x="20" y="235"/>
                    </a:cubicBezTo>
                    <a:cubicBezTo>
                      <a:pt x="20" y="157"/>
                      <a:pt x="20" y="157"/>
                      <a:pt x="20" y="157"/>
                    </a:cubicBezTo>
                    <a:cubicBezTo>
                      <a:pt x="31" y="157"/>
                      <a:pt x="31" y="157"/>
                      <a:pt x="31" y="157"/>
                    </a:cubicBezTo>
                    <a:cubicBezTo>
                      <a:pt x="31" y="148"/>
                      <a:pt x="31" y="148"/>
                      <a:pt x="31" y="148"/>
                    </a:cubicBezTo>
                    <a:cubicBezTo>
                      <a:pt x="20" y="148"/>
                      <a:pt x="20" y="148"/>
                      <a:pt x="20" y="148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26"/>
                      <a:pt x="30" y="21"/>
                      <a:pt x="30" y="14"/>
                    </a:cubicBezTo>
                    <a:cubicBezTo>
                      <a:pt x="30" y="6"/>
                      <a:pt x="24" y="0"/>
                      <a:pt x="16" y="0"/>
                    </a:cubicBezTo>
                    <a:cubicBezTo>
                      <a:pt x="8" y="0"/>
                      <a:pt x="1" y="6"/>
                      <a:pt x="1" y="14"/>
                    </a:cubicBezTo>
                    <a:cubicBezTo>
                      <a:pt x="1" y="21"/>
                      <a:pt x="5" y="26"/>
                      <a:pt x="11" y="2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148"/>
                      <a:pt x="11" y="148"/>
                      <a:pt x="1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11" y="157"/>
                      <a:pt x="11" y="157"/>
                      <a:pt x="11" y="157"/>
                    </a:cubicBezTo>
                    <a:cubicBezTo>
                      <a:pt x="11" y="235"/>
                      <a:pt x="11" y="235"/>
                      <a:pt x="11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44"/>
                      <a:pt x="0" y="244"/>
                      <a:pt x="0" y="244"/>
                    </a:cubicBezTo>
                    <a:cubicBezTo>
                      <a:pt x="11" y="244"/>
                      <a:pt x="11" y="244"/>
                      <a:pt x="11" y="244"/>
                    </a:cubicBezTo>
                    <a:cubicBezTo>
                      <a:pt x="11" y="322"/>
                      <a:pt x="11" y="322"/>
                      <a:pt x="11" y="322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11" y="369"/>
                      <a:pt x="11" y="369"/>
                      <a:pt x="11" y="369"/>
                    </a:cubicBezTo>
                    <a:cubicBezTo>
                      <a:pt x="371" y="369"/>
                      <a:pt x="371" y="369"/>
                      <a:pt x="371" y="369"/>
                    </a:cubicBezTo>
                    <a:cubicBezTo>
                      <a:pt x="373" y="375"/>
                      <a:pt x="378" y="379"/>
                      <a:pt x="384" y="379"/>
                    </a:cubicBezTo>
                    <a:cubicBezTo>
                      <a:pt x="392" y="379"/>
                      <a:pt x="399" y="372"/>
                      <a:pt x="399" y="365"/>
                    </a:cubicBezTo>
                    <a:cubicBezTo>
                      <a:pt x="399" y="357"/>
                      <a:pt x="392" y="350"/>
                      <a:pt x="384" y="35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"/>
              <p:cNvSpPr/>
              <p:nvPr/>
            </p:nvSpPr>
            <p:spPr bwMode="auto">
              <a:xfrm>
                <a:off x="4868" y="1594"/>
                <a:ext cx="793" cy="667"/>
              </a:xfrm>
              <a:custGeom>
                <a:avLst/>
                <a:gdLst>
                  <a:gd name="T0" fmla="*/ 206 w 333"/>
                  <a:gd name="T1" fmla="*/ 121 h 280"/>
                  <a:gd name="T2" fmla="*/ 189 w 333"/>
                  <a:gd name="T3" fmla="*/ 104 h 280"/>
                  <a:gd name="T4" fmla="*/ 101 w 333"/>
                  <a:gd name="T5" fmla="*/ 193 h 280"/>
                  <a:gd name="T6" fmla="*/ 80 w 333"/>
                  <a:gd name="T7" fmla="*/ 172 h 280"/>
                  <a:gd name="T8" fmla="*/ 0 w 333"/>
                  <a:gd name="T9" fmla="*/ 252 h 280"/>
                  <a:gd name="T10" fmla="*/ 0 w 333"/>
                  <a:gd name="T11" fmla="*/ 276 h 280"/>
                  <a:gd name="T12" fmla="*/ 8 w 333"/>
                  <a:gd name="T13" fmla="*/ 276 h 280"/>
                  <a:gd name="T14" fmla="*/ 8 w 333"/>
                  <a:gd name="T15" fmla="*/ 280 h 280"/>
                  <a:gd name="T16" fmla="*/ 70 w 333"/>
                  <a:gd name="T17" fmla="*/ 217 h 280"/>
                  <a:gd name="T18" fmla="*/ 115 w 333"/>
                  <a:gd name="T19" fmla="*/ 262 h 280"/>
                  <a:gd name="T20" fmla="*/ 201 w 333"/>
                  <a:gd name="T21" fmla="*/ 176 h 280"/>
                  <a:gd name="T22" fmla="*/ 251 w 333"/>
                  <a:gd name="T23" fmla="*/ 226 h 280"/>
                  <a:gd name="T24" fmla="*/ 333 w 333"/>
                  <a:gd name="T25" fmla="*/ 137 h 280"/>
                  <a:gd name="T26" fmla="*/ 333 w 333"/>
                  <a:gd name="T27" fmla="*/ 0 h 280"/>
                  <a:gd name="T28" fmla="*/ 206 w 333"/>
                  <a:gd name="T29" fmla="*/ 12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3" h="280">
                    <a:moveTo>
                      <a:pt x="206" y="121"/>
                    </a:moveTo>
                    <a:cubicBezTo>
                      <a:pt x="206" y="121"/>
                      <a:pt x="192" y="107"/>
                      <a:pt x="189" y="104"/>
                    </a:cubicBezTo>
                    <a:cubicBezTo>
                      <a:pt x="185" y="108"/>
                      <a:pt x="101" y="193"/>
                      <a:pt x="101" y="193"/>
                    </a:cubicBezTo>
                    <a:cubicBezTo>
                      <a:pt x="101" y="193"/>
                      <a:pt x="84" y="176"/>
                      <a:pt x="80" y="172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4" y="276"/>
                      <a:pt x="8" y="276"/>
                      <a:pt x="8" y="276"/>
                    </a:cubicBezTo>
                    <a:cubicBezTo>
                      <a:pt x="8" y="280"/>
                      <a:pt x="8" y="280"/>
                      <a:pt x="8" y="280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17"/>
                      <a:pt x="106" y="253"/>
                      <a:pt x="115" y="262"/>
                    </a:cubicBezTo>
                    <a:cubicBezTo>
                      <a:pt x="127" y="251"/>
                      <a:pt x="201" y="176"/>
                      <a:pt x="201" y="176"/>
                    </a:cubicBezTo>
                    <a:cubicBezTo>
                      <a:pt x="201" y="176"/>
                      <a:pt x="240" y="216"/>
                      <a:pt x="251" y="226"/>
                    </a:cubicBezTo>
                    <a:cubicBezTo>
                      <a:pt x="260" y="216"/>
                      <a:pt x="312" y="160"/>
                      <a:pt x="333" y="137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06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7"/>
              <p:cNvSpPr/>
              <p:nvPr/>
            </p:nvSpPr>
            <p:spPr bwMode="auto">
              <a:xfrm>
                <a:off x="4868" y="1563"/>
                <a:ext cx="793" cy="621"/>
              </a:xfrm>
              <a:custGeom>
                <a:avLst/>
                <a:gdLst>
                  <a:gd name="T0" fmla="*/ 491 w 793"/>
                  <a:gd name="T1" fmla="*/ 288 h 621"/>
                  <a:gd name="T2" fmla="*/ 458 w 793"/>
                  <a:gd name="T3" fmla="*/ 252 h 621"/>
                  <a:gd name="T4" fmla="*/ 450 w 793"/>
                  <a:gd name="T5" fmla="*/ 248 h 621"/>
                  <a:gd name="T6" fmla="*/ 446 w 793"/>
                  <a:gd name="T7" fmla="*/ 252 h 621"/>
                  <a:gd name="T8" fmla="*/ 241 w 793"/>
                  <a:gd name="T9" fmla="*/ 457 h 621"/>
                  <a:gd name="T10" fmla="*/ 198 w 793"/>
                  <a:gd name="T11" fmla="*/ 414 h 621"/>
                  <a:gd name="T12" fmla="*/ 191 w 793"/>
                  <a:gd name="T13" fmla="*/ 409 h 621"/>
                  <a:gd name="T14" fmla="*/ 0 w 793"/>
                  <a:gd name="T15" fmla="*/ 600 h 621"/>
                  <a:gd name="T16" fmla="*/ 0 w 793"/>
                  <a:gd name="T17" fmla="*/ 609 h 621"/>
                  <a:gd name="T18" fmla="*/ 0 w 793"/>
                  <a:gd name="T19" fmla="*/ 621 h 621"/>
                  <a:gd name="T20" fmla="*/ 191 w 793"/>
                  <a:gd name="T21" fmla="*/ 431 h 621"/>
                  <a:gd name="T22" fmla="*/ 236 w 793"/>
                  <a:gd name="T23" fmla="*/ 474 h 621"/>
                  <a:gd name="T24" fmla="*/ 241 w 793"/>
                  <a:gd name="T25" fmla="*/ 479 h 621"/>
                  <a:gd name="T26" fmla="*/ 246 w 793"/>
                  <a:gd name="T27" fmla="*/ 474 h 621"/>
                  <a:gd name="T28" fmla="*/ 450 w 793"/>
                  <a:gd name="T29" fmla="*/ 269 h 621"/>
                  <a:gd name="T30" fmla="*/ 486 w 793"/>
                  <a:gd name="T31" fmla="*/ 302 h 621"/>
                  <a:gd name="T32" fmla="*/ 491 w 793"/>
                  <a:gd name="T33" fmla="*/ 307 h 621"/>
                  <a:gd name="T34" fmla="*/ 496 w 793"/>
                  <a:gd name="T35" fmla="*/ 302 h 621"/>
                  <a:gd name="T36" fmla="*/ 793 w 793"/>
                  <a:gd name="T37" fmla="*/ 19 h 621"/>
                  <a:gd name="T38" fmla="*/ 793 w 793"/>
                  <a:gd name="T39" fmla="*/ 0 h 621"/>
                  <a:gd name="T40" fmla="*/ 491 w 793"/>
                  <a:gd name="T41" fmla="*/ 288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3" h="621">
                    <a:moveTo>
                      <a:pt x="491" y="288"/>
                    </a:moveTo>
                    <a:lnTo>
                      <a:pt x="458" y="252"/>
                    </a:lnTo>
                    <a:lnTo>
                      <a:pt x="450" y="248"/>
                    </a:lnTo>
                    <a:lnTo>
                      <a:pt x="446" y="252"/>
                    </a:lnTo>
                    <a:lnTo>
                      <a:pt x="241" y="457"/>
                    </a:lnTo>
                    <a:lnTo>
                      <a:pt x="198" y="414"/>
                    </a:lnTo>
                    <a:lnTo>
                      <a:pt x="191" y="409"/>
                    </a:lnTo>
                    <a:lnTo>
                      <a:pt x="0" y="600"/>
                    </a:lnTo>
                    <a:lnTo>
                      <a:pt x="0" y="609"/>
                    </a:lnTo>
                    <a:lnTo>
                      <a:pt x="0" y="621"/>
                    </a:lnTo>
                    <a:lnTo>
                      <a:pt x="191" y="431"/>
                    </a:lnTo>
                    <a:lnTo>
                      <a:pt x="236" y="474"/>
                    </a:lnTo>
                    <a:lnTo>
                      <a:pt x="241" y="479"/>
                    </a:lnTo>
                    <a:lnTo>
                      <a:pt x="246" y="474"/>
                    </a:lnTo>
                    <a:lnTo>
                      <a:pt x="450" y="269"/>
                    </a:lnTo>
                    <a:lnTo>
                      <a:pt x="486" y="302"/>
                    </a:lnTo>
                    <a:lnTo>
                      <a:pt x="491" y="307"/>
                    </a:lnTo>
                    <a:lnTo>
                      <a:pt x="496" y="302"/>
                    </a:lnTo>
                    <a:lnTo>
                      <a:pt x="793" y="19"/>
                    </a:lnTo>
                    <a:lnTo>
                      <a:pt x="793" y="0"/>
                    </a:lnTo>
                    <a:lnTo>
                      <a:pt x="491" y="2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8"/>
              <p:cNvSpPr/>
              <p:nvPr/>
            </p:nvSpPr>
            <p:spPr bwMode="auto">
              <a:xfrm>
                <a:off x="4868" y="1984"/>
                <a:ext cx="793" cy="360"/>
              </a:xfrm>
              <a:custGeom>
                <a:avLst/>
                <a:gdLst>
                  <a:gd name="T0" fmla="*/ 251 w 333"/>
                  <a:gd name="T1" fmla="*/ 89 h 151"/>
                  <a:gd name="T2" fmla="*/ 201 w 333"/>
                  <a:gd name="T3" fmla="*/ 39 h 151"/>
                  <a:gd name="T4" fmla="*/ 115 w 333"/>
                  <a:gd name="T5" fmla="*/ 125 h 151"/>
                  <a:gd name="T6" fmla="*/ 70 w 333"/>
                  <a:gd name="T7" fmla="*/ 80 h 151"/>
                  <a:gd name="T8" fmla="*/ 0 w 333"/>
                  <a:gd name="T9" fmla="*/ 150 h 151"/>
                  <a:gd name="T10" fmla="*/ 0 w 333"/>
                  <a:gd name="T11" fmla="*/ 151 h 151"/>
                  <a:gd name="T12" fmla="*/ 13 w 333"/>
                  <a:gd name="T13" fmla="*/ 151 h 151"/>
                  <a:gd name="T14" fmla="*/ 13 w 333"/>
                  <a:gd name="T15" fmla="*/ 140 h 151"/>
                  <a:gd name="T16" fmla="*/ 35 w 333"/>
                  <a:gd name="T17" fmla="*/ 140 h 151"/>
                  <a:gd name="T18" fmla="*/ 35 w 333"/>
                  <a:gd name="T19" fmla="*/ 151 h 151"/>
                  <a:gd name="T20" fmla="*/ 96 w 333"/>
                  <a:gd name="T21" fmla="*/ 151 h 151"/>
                  <a:gd name="T22" fmla="*/ 96 w 333"/>
                  <a:gd name="T23" fmla="*/ 140 h 151"/>
                  <a:gd name="T24" fmla="*/ 118 w 333"/>
                  <a:gd name="T25" fmla="*/ 140 h 151"/>
                  <a:gd name="T26" fmla="*/ 118 w 333"/>
                  <a:gd name="T27" fmla="*/ 151 h 151"/>
                  <a:gd name="T28" fmla="*/ 178 w 333"/>
                  <a:gd name="T29" fmla="*/ 151 h 151"/>
                  <a:gd name="T30" fmla="*/ 178 w 333"/>
                  <a:gd name="T31" fmla="*/ 140 h 151"/>
                  <a:gd name="T32" fmla="*/ 200 w 333"/>
                  <a:gd name="T33" fmla="*/ 140 h 151"/>
                  <a:gd name="T34" fmla="*/ 200 w 333"/>
                  <a:gd name="T35" fmla="*/ 151 h 151"/>
                  <a:gd name="T36" fmla="*/ 261 w 333"/>
                  <a:gd name="T37" fmla="*/ 151 h 151"/>
                  <a:gd name="T38" fmla="*/ 261 w 333"/>
                  <a:gd name="T39" fmla="*/ 140 h 151"/>
                  <a:gd name="T40" fmla="*/ 283 w 333"/>
                  <a:gd name="T41" fmla="*/ 140 h 151"/>
                  <a:gd name="T42" fmla="*/ 283 w 333"/>
                  <a:gd name="T43" fmla="*/ 151 h 151"/>
                  <a:gd name="T44" fmla="*/ 333 w 333"/>
                  <a:gd name="T45" fmla="*/ 151 h 151"/>
                  <a:gd name="T46" fmla="*/ 333 w 333"/>
                  <a:gd name="T47" fmla="*/ 0 h 151"/>
                  <a:gd name="T48" fmla="*/ 251 w 333"/>
                  <a:gd name="T49" fmla="*/ 8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33" h="151">
                    <a:moveTo>
                      <a:pt x="251" y="89"/>
                    </a:moveTo>
                    <a:cubicBezTo>
                      <a:pt x="251" y="89"/>
                      <a:pt x="205" y="43"/>
                      <a:pt x="201" y="39"/>
                    </a:cubicBezTo>
                    <a:cubicBezTo>
                      <a:pt x="197" y="43"/>
                      <a:pt x="115" y="125"/>
                      <a:pt x="115" y="125"/>
                    </a:cubicBezTo>
                    <a:cubicBezTo>
                      <a:pt x="115" y="125"/>
                      <a:pt x="75" y="84"/>
                      <a:pt x="70" y="8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3" y="151"/>
                      <a:pt x="13" y="151"/>
                      <a:pt x="13" y="151"/>
                    </a:cubicBezTo>
                    <a:cubicBezTo>
                      <a:pt x="13" y="148"/>
                      <a:pt x="13" y="140"/>
                      <a:pt x="13" y="140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5" y="140"/>
                      <a:pt x="35" y="148"/>
                      <a:pt x="35" y="151"/>
                    </a:cubicBezTo>
                    <a:cubicBezTo>
                      <a:pt x="96" y="151"/>
                      <a:pt x="96" y="151"/>
                      <a:pt x="96" y="151"/>
                    </a:cubicBezTo>
                    <a:cubicBezTo>
                      <a:pt x="96" y="148"/>
                      <a:pt x="96" y="140"/>
                      <a:pt x="96" y="140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118" y="140"/>
                      <a:pt x="118" y="148"/>
                      <a:pt x="118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8" y="148"/>
                      <a:pt x="178" y="140"/>
                      <a:pt x="178" y="14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40"/>
                      <a:pt x="200" y="148"/>
                      <a:pt x="200" y="151"/>
                    </a:cubicBezTo>
                    <a:cubicBezTo>
                      <a:pt x="261" y="151"/>
                      <a:pt x="261" y="151"/>
                      <a:pt x="261" y="151"/>
                    </a:cubicBezTo>
                    <a:cubicBezTo>
                      <a:pt x="261" y="148"/>
                      <a:pt x="261" y="140"/>
                      <a:pt x="261" y="140"/>
                    </a:cubicBezTo>
                    <a:cubicBezTo>
                      <a:pt x="283" y="140"/>
                      <a:pt x="283" y="140"/>
                      <a:pt x="283" y="140"/>
                    </a:cubicBezTo>
                    <a:cubicBezTo>
                      <a:pt x="283" y="140"/>
                      <a:pt x="283" y="148"/>
                      <a:pt x="283" y="151"/>
                    </a:cubicBezTo>
                    <a:cubicBezTo>
                      <a:pt x="333" y="151"/>
                      <a:pt x="333" y="151"/>
                      <a:pt x="333" y="151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51" y="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9"/>
              <p:cNvSpPr/>
              <p:nvPr/>
            </p:nvSpPr>
            <p:spPr bwMode="auto">
              <a:xfrm>
                <a:off x="4868" y="1951"/>
                <a:ext cx="793" cy="381"/>
              </a:xfrm>
              <a:custGeom>
                <a:avLst/>
                <a:gdLst>
                  <a:gd name="T0" fmla="*/ 598 w 793"/>
                  <a:gd name="T1" fmla="*/ 212 h 381"/>
                  <a:gd name="T2" fmla="*/ 479 w 793"/>
                  <a:gd name="T3" fmla="*/ 95 h 381"/>
                  <a:gd name="T4" fmla="*/ 474 w 793"/>
                  <a:gd name="T5" fmla="*/ 100 h 381"/>
                  <a:gd name="T6" fmla="*/ 274 w 793"/>
                  <a:gd name="T7" fmla="*/ 300 h 381"/>
                  <a:gd name="T8" fmla="*/ 167 w 793"/>
                  <a:gd name="T9" fmla="*/ 193 h 381"/>
                  <a:gd name="T10" fmla="*/ 0 w 793"/>
                  <a:gd name="T11" fmla="*/ 360 h 381"/>
                  <a:gd name="T12" fmla="*/ 0 w 793"/>
                  <a:gd name="T13" fmla="*/ 369 h 381"/>
                  <a:gd name="T14" fmla="*/ 0 w 793"/>
                  <a:gd name="T15" fmla="*/ 381 h 381"/>
                  <a:gd name="T16" fmla="*/ 167 w 793"/>
                  <a:gd name="T17" fmla="*/ 212 h 381"/>
                  <a:gd name="T18" fmla="*/ 274 w 793"/>
                  <a:gd name="T19" fmla="*/ 319 h 381"/>
                  <a:gd name="T20" fmla="*/ 281 w 793"/>
                  <a:gd name="T21" fmla="*/ 314 h 381"/>
                  <a:gd name="T22" fmla="*/ 479 w 793"/>
                  <a:gd name="T23" fmla="*/ 117 h 381"/>
                  <a:gd name="T24" fmla="*/ 593 w 793"/>
                  <a:gd name="T25" fmla="*/ 229 h 381"/>
                  <a:gd name="T26" fmla="*/ 598 w 793"/>
                  <a:gd name="T27" fmla="*/ 233 h 381"/>
                  <a:gd name="T28" fmla="*/ 603 w 793"/>
                  <a:gd name="T29" fmla="*/ 229 h 381"/>
                  <a:gd name="T30" fmla="*/ 793 w 793"/>
                  <a:gd name="T31" fmla="*/ 24 h 381"/>
                  <a:gd name="T32" fmla="*/ 793 w 793"/>
                  <a:gd name="T33" fmla="*/ 0 h 381"/>
                  <a:gd name="T34" fmla="*/ 598 w 793"/>
                  <a:gd name="T35" fmla="*/ 212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3" h="381">
                    <a:moveTo>
                      <a:pt x="598" y="212"/>
                    </a:moveTo>
                    <a:lnTo>
                      <a:pt x="479" y="95"/>
                    </a:lnTo>
                    <a:lnTo>
                      <a:pt x="474" y="100"/>
                    </a:lnTo>
                    <a:lnTo>
                      <a:pt x="274" y="300"/>
                    </a:lnTo>
                    <a:lnTo>
                      <a:pt x="167" y="193"/>
                    </a:lnTo>
                    <a:lnTo>
                      <a:pt x="0" y="360"/>
                    </a:lnTo>
                    <a:lnTo>
                      <a:pt x="0" y="369"/>
                    </a:lnTo>
                    <a:lnTo>
                      <a:pt x="0" y="381"/>
                    </a:lnTo>
                    <a:lnTo>
                      <a:pt x="167" y="212"/>
                    </a:lnTo>
                    <a:lnTo>
                      <a:pt x="274" y="319"/>
                    </a:lnTo>
                    <a:lnTo>
                      <a:pt x="281" y="314"/>
                    </a:lnTo>
                    <a:lnTo>
                      <a:pt x="479" y="117"/>
                    </a:lnTo>
                    <a:lnTo>
                      <a:pt x="593" y="229"/>
                    </a:lnTo>
                    <a:lnTo>
                      <a:pt x="598" y="233"/>
                    </a:lnTo>
                    <a:lnTo>
                      <a:pt x="603" y="229"/>
                    </a:lnTo>
                    <a:lnTo>
                      <a:pt x="793" y="24"/>
                    </a:lnTo>
                    <a:lnTo>
                      <a:pt x="793" y="0"/>
                    </a:lnTo>
                    <a:lnTo>
                      <a:pt x="598" y="2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6" name="Group 12"/>
            <p:cNvGrpSpPr>
              <a:grpSpLocks noChangeAspect="1"/>
            </p:cNvGrpSpPr>
            <p:nvPr/>
          </p:nvGrpSpPr>
          <p:grpSpPr bwMode="auto">
            <a:xfrm>
              <a:off x="2641103" y="3855164"/>
              <a:ext cx="591336" cy="566092"/>
              <a:chOff x="851" y="1961"/>
              <a:chExt cx="773" cy="740"/>
            </a:xfrm>
            <a:solidFill>
              <a:srgbClr val="FFB850"/>
            </a:solidFill>
          </p:grpSpPr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851" y="2424"/>
                <a:ext cx="277" cy="277"/>
              </a:xfrm>
              <a:custGeom>
                <a:avLst/>
                <a:gdLst>
                  <a:gd name="T0" fmla="*/ 116 w 116"/>
                  <a:gd name="T1" fmla="*/ 67 h 116"/>
                  <a:gd name="T2" fmla="*/ 116 w 116"/>
                  <a:gd name="T3" fmla="*/ 49 h 116"/>
                  <a:gd name="T4" fmla="*/ 106 w 116"/>
                  <a:gd name="T5" fmla="*/ 49 h 116"/>
                  <a:gd name="T6" fmla="*/ 98 w 116"/>
                  <a:gd name="T7" fmla="*/ 31 h 116"/>
                  <a:gd name="T8" fmla="*/ 106 w 116"/>
                  <a:gd name="T9" fmla="*/ 23 h 116"/>
                  <a:gd name="T10" fmla="*/ 93 w 116"/>
                  <a:gd name="T11" fmla="*/ 10 h 116"/>
                  <a:gd name="T12" fmla="*/ 85 w 116"/>
                  <a:gd name="T13" fmla="*/ 18 h 116"/>
                  <a:gd name="T14" fmla="*/ 67 w 116"/>
                  <a:gd name="T15" fmla="*/ 11 h 116"/>
                  <a:gd name="T16" fmla="*/ 67 w 116"/>
                  <a:gd name="T17" fmla="*/ 0 h 116"/>
                  <a:gd name="T18" fmla="*/ 49 w 116"/>
                  <a:gd name="T19" fmla="*/ 0 h 116"/>
                  <a:gd name="T20" fmla="*/ 49 w 116"/>
                  <a:gd name="T21" fmla="*/ 11 h 116"/>
                  <a:gd name="T22" fmla="*/ 31 w 116"/>
                  <a:gd name="T23" fmla="*/ 18 h 116"/>
                  <a:gd name="T24" fmla="*/ 23 w 116"/>
                  <a:gd name="T25" fmla="*/ 10 h 116"/>
                  <a:gd name="T26" fmla="*/ 10 w 116"/>
                  <a:gd name="T27" fmla="*/ 23 h 116"/>
                  <a:gd name="T28" fmla="*/ 18 w 116"/>
                  <a:gd name="T29" fmla="*/ 31 h 116"/>
                  <a:gd name="T30" fmla="*/ 11 w 116"/>
                  <a:gd name="T31" fmla="*/ 49 h 116"/>
                  <a:gd name="T32" fmla="*/ 0 w 116"/>
                  <a:gd name="T33" fmla="*/ 49 h 116"/>
                  <a:gd name="T34" fmla="*/ 0 w 116"/>
                  <a:gd name="T35" fmla="*/ 67 h 116"/>
                  <a:gd name="T36" fmla="*/ 11 w 116"/>
                  <a:gd name="T37" fmla="*/ 67 h 116"/>
                  <a:gd name="T38" fmla="*/ 18 w 116"/>
                  <a:gd name="T39" fmla="*/ 85 h 116"/>
                  <a:gd name="T40" fmla="*/ 10 w 116"/>
                  <a:gd name="T41" fmla="*/ 93 h 116"/>
                  <a:gd name="T42" fmla="*/ 23 w 116"/>
                  <a:gd name="T43" fmla="*/ 106 h 116"/>
                  <a:gd name="T44" fmla="*/ 31 w 116"/>
                  <a:gd name="T45" fmla="*/ 98 h 116"/>
                  <a:gd name="T46" fmla="*/ 49 w 116"/>
                  <a:gd name="T47" fmla="*/ 106 h 116"/>
                  <a:gd name="T48" fmla="*/ 49 w 116"/>
                  <a:gd name="T49" fmla="*/ 116 h 116"/>
                  <a:gd name="T50" fmla="*/ 67 w 116"/>
                  <a:gd name="T51" fmla="*/ 116 h 116"/>
                  <a:gd name="T52" fmla="*/ 67 w 116"/>
                  <a:gd name="T53" fmla="*/ 106 h 116"/>
                  <a:gd name="T54" fmla="*/ 85 w 116"/>
                  <a:gd name="T55" fmla="*/ 98 h 116"/>
                  <a:gd name="T56" fmla="*/ 93 w 116"/>
                  <a:gd name="T57" fmla="*/ 106 h 116"/>
                  <a:gd name="T58" fmla="*/ 106 w 116"/>
                  <a:gd name="T59" fmla="*/ 93 h 116"/>
                  <a:gd name="T60" fmla="*/ 98 w 116"/>
                  <a:gd name="T61" fmla="*/ 85 h 116"/>
                  <a:gd name="T62" fmla="*/ 106 w 116"/>
                  <a:gd name="T63" fmla="*/ 67 h 116"/>
                  <a:gd name="T64" fmla="*/ 116 w 116"/>
                  <a:gd name="T65" fmla="*/ 67 h 116"/>
                  <a:gd name="T66" fmla="*/ 58 w 116"/>
                  <a:gd name="T67" fmla="*/ 88 h 116"/>
                  <a:gd name="T68" fmla="*/ 28 w 116"/>
                  <a:gd name="T69" fmla="*/ 58 h 116"/>
                  <a:gd name="T70" fmla="*/ 58 w 116"/>
                  <a:gd name="T71" fmla="*/ 28 h 116"/>
                  <a:gd name="T72" fmla="*/ 88 w 116"/>
                  <a:gd name="T73" fmla="*/ 58 h 116"/>
                  <a:gd name="T74" fmla="*/ 58 w 116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16">
                    <a:moveTo>
                      <a:pt x="116" y="67"/>
                    </a:moveTo>
                    <a:cubicBezTo>
                      <a:pt x="116" y="49"/>
                      <a:pt x="116" y="49"/>
                      <a:pt x="116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4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2" y="12"/>
                      <a:pt x="36" y="14"/>
                      <a:pt x="31" y="18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4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4" y="80"/>
                      <a:pt x="18" y="85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6" y="102"/>
                      <a:pt x="42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5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4" y="74"/>
                      <a:pt x="106" y="67"/>
                    </a:cubicBezTo>
                    <a:lnTo>
                      <a:pt x="116" y="67"/>
                    </a:lnTo>
                    <a:close/>
                    <a:moveTo>
                      <a:pt x="58" y="88"/>
                    </a:moveTo>
                    <a:cubicBezTo>
                      <a:pt x="41" y="88"/>
                      <a:pt x="28" y="75"/>
                      <a:pt x="28" y="58"/>
                    </a:cubicBezTo>
                    <a:cubicBezTo>
                      <a:pt x="28" y="41"/>
                      <a:pt x="41" y="28"/>
                      <a:pt x="58" y="28"/>
                    </a:cubicBezTo>
                    <a:cubicBezTo>
                      <a:pt x="75" y="28"/>
                      <a:pt x="88" y="41"/>
                      <a:pt x="88" y="58"/>
                    </a:cubicBezTo>
                    <a:cubicBezTo>
                      <a:pt x="88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14"/>
              <p:cNvSpPr>
                <a:spLocks noEditPoints="1"/>
              </p:cNvSpPr>
              <p:nvPr/>
            </p:nvSpPr>
            <p:spPr bwMode="auto">
              <a:xfrm>
                <a:off x="1202" y="2424"/>
                <a:ext cx="279" cy="277"/>
              </a:xfrm>
              <a:custGeom>
                <a:avLst/>
                <a:gdLst>
                  <a:gd name="T0" fmla="*/ 117 w 117"/>
                  <a:gd name="T1" fmla="*/ 67 h 116"/>
                  <a:gd name="T2" fmla="*/ 117 w 117"/>
                  <a:gd name="T3" fmla="*/ 49 h 116"/>
                  <a:gd name="T4" fmla="*/ 106 w 117"/>
                  <a:gd name="T5" fmla="*/ 49 h 116"/>
                  <a:gd name="T6" fmla="*/ 98 w 117"/>
                  <a:gd name="T7" fmla="*/ 31 h 116"/>
                  <a:gd name="T8" fmla="*/ 106 w 117"/>
                  <a:gd name="T9" fmla="*/ 23 h 116"/>
                  <a:gd name="T10" fmla="*/ 93 w 117"/>
                  <a:gd name="T11" fmla="*/ 10 h 116"/>
                  <a:gd name="T12" fmla="*/ 86 w 117"/>
                  <a:gd name="T13" fmla="*/ 18 h 116"/>
                  <a:gd name="T14" fmla="*/ 67 w 117"/>
                  <a:gd name="T15" fmla="*/ 11 h 116"/>
                  <a:gd name="T16" fmla="*/ 67 w 117"/>
                  <a:gd name="T17" fmla="*/ 0 h 116"/>
                  <a:gd name="T18" fmla="*/ 49 w 117"/>
                  <a:gd name="T19" fmla="*/ 0 h 116"/>
                  <a:gd name="T20" fmla="*/ 49 w 117"/>
                  <a:gd name="T21" fmla="*/ 11 h 116"/>
                  <a:gd name="T22" fmla="*/ 31 w 117"/>
                  <a:gd name="T23" fmla="*/ 18 h 116"/>
                  <a:gd name="T24" fmla="*/ 24 w 117"/>
                  <a:gd name="T25" fmla="*/ 10 h 116"/>
                  <a:gd name="T26" fmla="*/ 11 w 117"/>
                  <a:gd name="T27" fmla="*/ 23 h 116"/>
                  <a:gd name="T28" fmla="*/ 18 w 117"/>
                  <a:gd name="T29" fmla="*/ 31 h 116"/>
                  <a:gd name="T30" fmla="*/ 11 w 117"/>
                  <a:gd name="T31" fmla="*/ 49 h 116"/>
                  <a:gd name="T32" fmla="*/ 0 w 117"/>
                  <a:gd name="T33" fmla="*/ 49 h 116"/>
                  <a:gd name="T34" fmla="*/ 0 w 117"/>
                  <a:gd name="T35" fmla="*/ 67 h 116"/>
                  <a:gd name="T36" fmla="*/ 11 w 117"/>
                  <a:gd name="T37" fmla="*/ 67 h 116"/>
                  <a:gd name="T38" fmla="*/ 18 w 117"/>
                  <a:gd name="T39" fmla="*/ 85 h 116"/>
                  <a:gd name="T40" fmla="*/ 11 w 117"/>
                  <a:gd name="T41" fmla="*/ 93 h 116"/>
                  <a:gd name="T42" fmla="*/ 24 w 117"/>
                  <a:gd name="T43" fmla="*/ 106 h 116"/>
                  <a:gd name="T44" fmla="*/ 31 w 117"/>
                  <a:gd name="T45" fmla="*/ 98 h 116"/>
                  <a:gd name="T46" fmla="*/ 49 w 117"/>
                  <a:gd name="T47" fmla="*/ 106 h 116"/>
                  <a:gd name="T48" fmla="*/ 49 w 117"/>
                  <a:gd name="T49" fmla="*/ 116 h 116"/>
                  <a:gd name="T50" fmla="*/ 67 w 117"/>
                  <a:gd name="T51" fmla="*/ 116 h 116"/>
                  <a:gd name="T52" fmla="*/ 67 w 117"/>
                  <a:gd name="T53" fmla="*/ 106 h 116"/>
                  <a:gd name="T54" fmla="*/ 86 w 117"/>
                  <a:gd name="T55" fmla="*/ 98 h 116"/>
                  <a:gd name="T56" fmla="*/ 93 w 117"/>
                  <a:gd name="T57" fmla="*/ 106 h 116"/>
                  <a:gd name="T58" fmla="*/ 106 w 117"/>
                  <a:gd name="T59" fmla="*/ 93 h 116"/>
                  <a:gd name="T60" fmla="*/ 98 w 117"/>
                  <a:gd name="T61" fmla="*/ 85 h 116"/>
                  <a:gd name="T62" fmla="*/ 106 w 117"/>
                  <a:gd name="T63" fmla="*/ 67 h 116"/>
                  <a:gd name="T64" fmla="*/ 117 w 117"/>
                  <a:gd name="T65" fmla="*/ 67 h 116"/>
                  <a:gd name="T66" fmla="*/ 58 w 117"/>
                  <a:gd name="T67" fmla="*/ 88 h 116"/>
                  <a:gd name="T68" fmla="*/ 28 w 117"/>
                  <a:gd name="T69" fmla="*/ 58 h 116"/>
                  <a:gd name="T70" fmla="*/ 58 w 117"/>
                  <a:gd name="T71" fmla="*/ 28 h 116"/>
                  <a:gd name="T72" fmla="*/ 89 w 117"/>
                  <a:gd name="T73" fmla="*/ 58 h 116"/>
                  <a:gd name="T74" fmla="*/ 58 w 117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" h="116">
                    <a:moveTo>
                      <a:pt x="117" y="67"/>
                    </a:moveTo>
                    <a:cubicBezTo>
                      <a:pt x="117" y="49"/>
                      <a:pt x="117" y="49"/>
                      <a:pt x="117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5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3" y="12"/>
                      <a:pt x="37" y="14"/>
                      <a:pt x="31" y="18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5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5" y="80"/>
                      <a:pt x="18" y="85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7" y="102"/>
                      <a:pt x="43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6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5" y="74"/>
                      <a:pt x="106" y="67"/>
                    </a:cubicBezTo>
                    <a:lnTo>
                      <a:pt x="117" y="67"/>
                    </a:lnTo>
                    <a:close/>
                    <a:moveTo>
                      <a:pt x="58" y="88"/>
                    </a:moveTo>
                    <a:cubicBezTo>
                      <a:pt x="42" y="88"/>
                      <a:pt x="28" y="75"/>
                      <a:pt x="28" y="58"/>
                    </a:cubicBezTo>
                    <a:cubicBezTo>
                      <a:pt x="28" y="41"/>
                      <a:pt x="42" y="28"/>
                      <a:pt x="58" y="28"/>
                    </a:cubicBezTo>
                    <a:cubicBezTo>
                      <a:pt x="75" y="28"/>
                      <a:pt x="89" y="41"/>
                      <a:pt x="89" y="58"/>
                    </a:cubicBezTo>
                    <a:cubicBezTo>
                      <a:pt x="89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5"/>
              <p:cNvSpPr>
                <a:spLocks noEditPoints="1"/>
              </p:cNvSpPr>
              <p:nvPr/>
            </p:nvSpPr>
            <p:spPr bwMode="auto">
              <a:xfrm>
                <a:off x="1059" y="2259"/>
                <a:ext cx="217" cy="220"/>
              </a:xfrm>
              <a:custGeom>
                <a:avLst/>
                <a:gdLst>
                  <a:gd name="T0" fmla="*/ 90 w 91"/>
                  <a:gd name="T1" fmla="*/ 42 h 92"/>
                  <a:gd name="T2" fmla="*/ 88 w 91"/>
                  <a:gd name="T3" fmla="*/ 45 h 92"/>
                  <a:gd name="T4" fmla="*/ 91 w 91"/>
                  <a:gd name="T5" fmla="*/ 44 h 92"/>
                  <a:gd name="T6" fmla="*/ 90 w 91"/>
                  <a:gd name="T7" fmla="*/ 42 h 92"/>
                  <a:gd name="T8" fmla="*/ 80 w 91"/>
                  <a:gd name="T9" fmla="*/ 57 h 92"/>
                  <a:gd name="T10" fmla="*/ 81 w 91"/>
                  <a:gd name="T11" fmla="*/ 51 h 92"/>
                  <a:gd name="T12" fmla="*/ 73 w 91"/>
                  <a:gd name="T13" fmla="*/ 56 h 92"/>
                  <a:gd name="T14" fmla="*/ 61 w 91"/>
                  <a:gd name="T15" fmla="*/ 56 h 92"/>
                  <a:gd name="T16" fmla="*/ 35 w 91"/>
                  <a:gd name="T17" fmla="*/ 62 h 92"/>
                  <a:gd name="T18" fmla="*/ 28 w 91"/>
                  <a:gd name="T19" fmla="*/ 36 h 92"/>
                  <a:gd name="T20" fmla="*/ 54 w 91"/>
                  <a:gd name="T21" fmla="*/ 29 h 92"/>
                  <a:gd name="T22" fmla="*/ 66 w 91"/>
                  <a:gd name="T23" fmla="*/ 6 h 92"/>
                  <a:gd name="T24" fmla="*/ 60 w 91"/>
                  <a:gd name="T25" fmla="*/ 3 h 92"/>
                  <a:gd name="T26" fmla="*/ 56 w 91"/>
                  <a:gd name="T27" fmla="*/ 10 h 92"/>
                  <a:gd name="T28" fmla="*/ 45 w 91"/>
                  <a:gd name="T29" fmla="*/ 9 h 92"/>
                  <a:gd name="T30" fmla="*/ 43 w 91"/>
                  <a:gd name="T31" fmla="*/ 0 h 92"/>
                  <a:gd name="T32" fmla="*/ 37 w 91"/>
                  <a:gd name="T33" fmla="*/ 1 h 92"/>
                  <a:gd name="T34" fmla="*/ 27 w 91"/>
                  <a:gd name="T35" fmla="*/ 9 h 92"/>
                  <a:gd name="T36" fmla="*/ 27 w 91"/>
                  <a:gd name="T37" fmla="*/ 13 h 92"/>
                  <a:gd name="T38" fmla="*/ 19 w 91"/>
                  <a:gd name="T39" fmla="*/ 19 h 92"/>
                  <a:gd name="T40" fmla="*/ 15 w 91"/>
                  <a:gd name="T41" fmla="*/ 17 h 92"/>
                  <a:gd name="T42" fmla="*/ 15 w 91"/>
                  <a:gd name="T43" fmla="*/ 20 h 92"/>
                  <a:gd name="T44" fmla="*/ 9 w 91"/>
                  <a:gd name="T45" fmla="*/ 30 h 92"/>
                  <a:gd name="T46" fmla="*/ 8 w 91"/>
                  <a:gd name="T47" fmla="*/ 34 h 92"/>
                  <a:gd name="T48" fmla="*/ 9 w 91"/>
                  <a:gd name="T49" fmla="*/ 35 h 92"/>
                  <a:gd name="T50" fmla="*/ 8 w 91"/>
                  <a:gd name="T51" fmla="*/ 45 h 92"/>
                  <a:gd name="T52" fmla="*/ 5 w 91"/>
                  <a:gd name="T53" fmla="*/ 46 h 92"/>
                  <a:gd name="T54" fmla="*/ 0 w 91"/>
                  <a:gd name="T55" fmla="*/ 54 h 92"/>
                  <a:gd name="T56" fmla="*/ 3 w 91"/>
                  <a:gd name="T57" fmla="*/ 65 h 92"/>
                  <a:gd name="T58" fmla="*/ 12 w 91"/>
                  <a:gd name="T59" fmla="*/ 63 h 92"/>
                  <a:gd name="T60" fmla="*/ 18 w 91"/>
                  <a:gd name="T61" fmla="*/ 72 h 92"/>
                  <a:gd name="T62" fmla="*/ 13 w 91"/>
                  <a:gd name="T63" fmla="*/ 79 h 92"/>
                  <a:gd name="T64" fmla="*/ 29 w 91"/>
                  <a:gd name="T65" fmla="*/ 89 h 92"/>
                  <a:gd name="T66" fmla="*/ 34 w 91"/>
                  <a:gd name="T67" fmla="*/ 81 h 92"/>
                  <a:gd name="T68" fmla="*/ 44 w 91"/>
                  <a:gd name="T69" fmla="*/ 83 h 92"/>
                  <a:gd name="T70" fmla="*/ 46 w 91"/>
                  <a:gd name="T71" fmla="*/ 92 h 92"/>
                  <a:gd name="T72" fmla="*/ 64 w 91"/>
                  <a:gd name="T73" fmla="*/ 88 h 92"/>
                  <a:gd name="T74" fmla="*/ 62 w 91"/>
                  <a:gd name="T75" fmla="*/ 79 h 92"/>
                  <a:gd name="T76" fmla="*/ 71 w 91"/>
                  <a:gd name="T77" fmla="*/ 72 h 92"/>
                  <a:gd name="T78" fmla="*/ 78 w 91"/>
                  <a:gd name="T79" fmla="*/ 77 h 92"/>
                  <a:gd name="T80" fmla="*/ 88 w 91"/>
                  <a:gd name="T81" fmla="*/ 62 h 92"/>
                  <a:gd name="T82" fmla="*/ 80 w 91"/>
                  <a:gd name="T83" fmla="*/ 5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" h="92">
                    <a:moveTo>
                      <a:pt x="90" y="42"/>
                    </a:moveTo>
                    <a:cubicBezTo>
                      <a:pt x="89" y="43"/>
                      <a:pt x="89" y="44"/>
                      <a:pt x="88" y="45"/>
                    </a:cubicBezTo>
                    <a:cubicBezTo>
                      <a:pt x="91" y="44"/>
                      <a:pt x="91" y="44"/>
                      <a:pt x="91" y="44"/>
                    </a:cubicBezTo>
                    <a:lnTo>
                      <a:pt x="90" y="42"/>
                    </a:lnTo>
                    <a:close/>
                    <a:moveTo>
                      <a:pt x="80" y="57"/>
                    </a:moveTo>
                    <a:cubicBezTo>
                      <a:pt x="81" y="55"/>
                      <a:pt x="81" y="53"/>
                      <a:pt x="81" y="51"/>
                    </a:cubicBezTo>
                    <a:cubicBezTo>
                      <a:pt x="79" y="54"/>
                      <a:pt x="76" y="55"/>
                      <a:pt x="73" y="56"/>
                    </a:cubicBezTo>
                    <a:cubicBezTo>
                      <a:pt x="69" y="58"/>
                      <a:pt x="64" y="58"/>
                      <a:pt x="61" y="56"/>
                    </a:cubicBezTo>
                    <a:cubicBezTo>
                      <a:pt x="55" y="65"/>
                      <a:pt x="44" y="67"/>
                      <a:pt x="35" y="62"/>
                    </a:cubicBezTo>
                    <a:cubicBezTo>
                      <a:pt x="26" y="57"/>
                      <a:pt x="23" y="45"/>
                      <a:pt x="28" y="36"/>
                    </a:cubicBezTo>
                    <a:cubicBezTo>
                      <a:pt x="34" y="27"/>
                      <a:pt x="45" y="25"/>
                      <a:pt x="54" y="29"/>
                    </a:cubicBezTo>
                    <a:cubicBezTo>
                      <a:pt x="56" y="21"/>
                      <a:pt x="62" y="13"/>
                      <a:pt x="66" y="6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2" y="9"/>
                      <a:pt x="49" y="9"/>
                      <a:pt x="45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4" y="4"/>
                      <a:pt x="31" y="7"/>
                      <a:pt x="27" y="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4" y="15"/>
                      <a:pt x="21" y="17"/>
                      <a:pt x="19" y="19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8"/>
                      <a:pt x="15" y="19"/>
                      <a:pt x="15" y="20"/>
                    </a:cubicBezTo>
                    <a:cubicBezTo>
                      <a:pt x="14" y="24"/>
                      <a:pt x="12" y="28"/>
                      <a:pt x="9" y="30"/>
                    </a:cubicBezTo>
                    <a:cubicBezTo>
                      <a:pt x="9" y="32"/>
                      <a:pt x="8" y="33"/>
                      <a:pt x="8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42"/>
                      <a:pt x="8" y="45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9"/>
                      <a:pt x="2" y="52"/>
                      <a:pt x="0" y="54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6"/>
                      <a:pt x="16" y="69"/>
                      <a:pt x="18" y="72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34" y="81"/>
                      <a:pt x="34" y="81"/>
                      <a:pt x="34" y="81"/>
                    </a:cubicBezTo>
                    <a:cubicBezTo>
                      <a:pt x="37" y="82"/>
                      <a:pt x="41" y="83"/>
                      <a:pt x="44" y="83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2" y="79"/>
                      <a:pt x="62" y="79"/>
                      <a:pt x="62" y="79"/>
                    </a:cubicBezTo>
                    <a:cubicBezTo>
                      <a:pt x="65" y="77"/>
                      <a:pt x="68" y="75"/>
                      <a:pt x="71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88" y="62"/>
                      <a:pt x="88" y="62"/>
                      <a:pt x="88" y="62"/>
                    </a:cubicBezTo>
                    <a:lnTo>
                      <a:pt x="80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16"/>
              <p:cNvSpPr/>
              <p:nvPr/>
            </p:nvSpPr>
            <p:spPr bwMode="auto">
              <a:xfrm>
                <a:off x="1014" y="2014"/>
                <a:ext cx="460" cy="365"/>
              </a:xfrm>
              <a:custGeom>
                <a:avLst/>
                <a:gdLst>
                  <a:gd name="T0" fmla="*/ 193 w 193"/>
                  <a:gd name="T1" fmla="*/ 50 h 163"/>
                  <a:gd name="T2" fmla="*/ 160 w 193"/>
                  <a:gd name="T3" fmla="*/ 69 h 163"/>
                  <a:gd name="T4" fmla="*/ 119 w 193"/>
                  <a:gd name="T5" fmla="*/ 115 h 163"/>
                  <a:gd name="T6" fmla="*/ 81 w 193"/>
                  <a:gd name="T7" fmla="*/ 153 h 163"/>
                  <a:gd name="T8" fmla="*/ 91 w 193"/>
                  <a:gd name="T9" fmla="*/ 110 h 163"/>
                  <a:gd name="T10" fmla="*/ 94 w 193"/>
                  <a:gd name="T11" fmla="*/ 89 h 163"/>
                  <a:gd name="T12" fmla="*/ 56 w 193"/>
                  <a:gd name="T13" fmla="*/ 97 h 163"/>
                  <a:gd name="T14" fmla="*/ 30 w 193"/>
                  <a:gd name="T15" fmla="*/ 111 h 163"/>
                  <a:gd name="T16" fmla="*/ 22 w 193"/>
                  <a:gd name="T17" fmla="*/ 130 h 163"/>
                  <a:gd name="T18" fmla="*/ 11 w 193"/>
                  <a:gd name="T19" fmla="*/ 156 h 163"/>
                  <a:gd name="T20" fmla="*/ 2 w 193"/>
                  <a:gd name="T21" fmla="*/ 149 h 163"/>
                  <a:gd name="T22" fmla="*/ 5 w 193"/>
                  <a:gd name="T23" fmla="*/ 126 h 163"/>
                  <a:gd name="T24" fmla="*/ 10 w 193"/>
                  <a:gd name="T25" fmla="*/ 99 h 163"/>
                  <a:gd name="T26" fmla="*/ 46 w 193"/>
                  <a:gd name="T27" fmla="*/ 71 h 163"/>
                  <a:gd name="T28" fmla="*/ 64 w 193"/>
                  <a:gd name="T29" fmla="*/ 55 h 163"/>
                  <a:gd name="T30" fmla="*/ 92 w 193"/>
                  <a:gd name="T31" fmla="*/ 44 h 163"/>
                  <a:gd name="T32" fmla="*/ 137 w 193"/>
                  <a:gd name="T33" fmla="*/ 19 h 163"/>
                  <a:gd name="T34" fmla="*/ 175 w 193"/>
                  <a:gd name="T35" fmla="*/ 0 h 163"/>
                  <a:gd name="T36" fmla="*/ 193 w 193"/>
                  <a:gd name="T37" fmla="*/ 5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163">
                    <a:moveTo>
                      <a:pt x="193" y="50"/>
                    </a:moveTo>
                    <a:cubicBezTo>
                      <a:pt x="177" y="50"/>
                      <a:pt x="161" y="57"/>
                      <a:pt x="160" y="69"/>
                    </a:cubicBezTo>
                    <a:cubicBezTo>
                      <a:pt x="158" y="81"/>
                      <a:pt x="128" y="106"/>
                      <a:pt x="119" y="115"/>
                    </a:cubicBezTo>
                    <a:cubicBezTo>
                      <a:pt x="114" y="129"/>
                      <a:pt x="96" y="163"/>
                      <a:pt x="81" y="153"/>
                    </a:cubicBezTo>
                    <a:cubicBezTo>
                      <a:pt x="66" y="144"/>
                      <a:pt x="89" y="114"/>
                      <a:pt x="91" y="110"/>
                    </a:cubicBezTo>
                    <a:cubicBezTo>
                      <a:pt x="98" y="100"/>
                      <a:pt x="100" y="94"/>
                      <a:pt x="94" y="89"/>
                    </a:cubicBezTo>
                    <a:cubicBezTo>
                      <a:pt x="89" y="84"/>
                      <a:pt x="69" y="100"/>
                      <a:pt x="56" y="97"/>
                    </a:cubicBezTo>
                    <a:cubicBezTo>
                      <a:pt x="50" y="103"/>
                      <a:pt x="37" y="114"/>
                      <a:pt x="30" y="111"/>
                    </a:cubicBezTo>
                    <a:cubicBezTo>
                      <a:pt x="30" y="116"/>
                      <a:pt x="28" y="129"/>
                      <a:pt x="22" y="130"/>
                    </a:cubicBezTo>
                    <a:cubicBezTo>
                      <a:pt x="23" y="135"/>
                      <a:pt x="20" y="154"/>
                      <a:pt x="11" y="156"/>
                    </a:cubicBezTo>
                    <a:cubicBezTo>
                      <a:pt x="2" y="157"/>
                      <a:pt x="0" y="154"/>
                      <a:pt x="2" y="149"/>
                    </a:cubicBezTo>
                    <a:cubicBezTo>
                      <a:pt x="3" y="145"/>
                      <a:pt x="3" y="132"/>
                      <a:pt x="5" y="126"/>
                    </a:cubicBezTo>
                    <a:cubicBezTo>
                      <a:pt x="7" y="120"/>
                      <a:pt x="8" y="105"/>
                      <a:pt x="10" y="99"/>
                    </a:cubicBezTo>
                    <a:cubicBezTo>
                      <a:pt x="12" y="94"/>
                      <a:pt x="42" y="75"/>
                      <a:pt x="46" y="71"/>
                    </a:cubicBezTo>
                    <a:cubicBezTo>
                      <a:pt x="50" y="66"/>
                      <a:pt x="62" y="58"/>
                      <a:pt x="64" y="55"/>
                    </a:cubicBezTo>
                    <a:cubicBezTo>
                      <a:pt x="66" y="53"/>
                      <a:pt x="85" y="47"/>
                      <a:pt x="92" y="44"/>
                    </a:cubicBezTo>
                    <a:cubicBezTo>
                      <a:pt x="98" y="40"/>
                      <a:pt x="124" y="22"/>
                      <a:pt x="137" y="19"/>
                    </a:cubicBezTo>
                    <a:cubicBezTo>
                      <a:pt x="151" y="16"/>
                      <a:pt x="160" y="9"/>
                      <a:pt x="175" y="0"/>
                    </a:cubicBezTo>
                    <a:lnTo>
                      <a:pt x="193" y="5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17"/>
              <p:cNvSpPr/>
              <p:nvPr/>
            </p:nvSpPr>
            <p:spPr bwMode="auto">
              <a:xfrm>
                <a:off x="1419" y="1985"/>
                <a:ext cx="103" cy="160"/>
              </a:xfrm>
              <a:custGeom>
                <a:avLst/>
                <a:gdLst>
                  <a:gd name="T0" fmla="*/ 67 w 103"/>
                  <a:gd name="T1" fmla="*/ 0 h 160"/>
                  <a:gd name="T2" fmla="*/ 0 w 103"/>
                  <a:gd name="T3" fmla="*/ 26 h 160"/>
                  <a:gd name="T4" fmla="*/ 53 w 103"/>
                  <a:gd name="T5" fmla="*/ 160 h 160"/>
                  <a:gd name="T6" fmla="*/ 103 w 103"/>
                  <a:gd name="T7" fmla="*/ 143 h 160"/>
                  <a:gd name="T8" fmla="*/ 67 w 103"/>
                  <a:gd name="T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0">
                    <a:moveTo>
                      <a:pt x="67" y="0"/>
                    </a:moveTo>
                    <a:lnTo>
                      <a:pt x="0" y="26"/>
                    </a:lnTo>
                    <a:lnTo>
                      <a:pt x="53" y="160"/>
                    </a:lnTo>
                    <a:lnTo>
                      <a:pt x="103" y="143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8"/>
              <p:cNvSpPr/>
              <p:nvPr/>
            </p:nvSpPr>
            <p:spPr bwMode="auto">
              <a:xfrm>
                <a:off x="1474" y="1961"/>
                <a:ext cx="150" cy="191"/>
              </a:xfrm>
              <a:custGeom>
                <a:avLst/>
                <a:gdLst>
                  <a:gd name="T0" fmla="*/ 26 w 63"/>
                  <a:gd name="T1" fmla="*/ 1 h 80"/>
                  <a:gd name="T2" fmla="*/ 0 w 63"/>
                  <a:gd name="T3" fmla="*/ 9 h 80"/>
                  <a:gd name="T4" fmla="*/ 21 w 63"/>
                  <a:gd name="T5" fmla="*/ 80 h 80"/>
                  <a:gd name="T6" fmla="*/ 56 w 63"/>
                  <a:gd name="T7" fmla="*/ 72 h 80"/>
                  <a:gd name="T8" fmla="*/ 58 w 63"/>
                  <a:gd name="T9" fmla="*/ 48 h 80"/>
                  <a:gd name="T10" fmla="*/ 39 w 63"/>
                  <a:gd name="T11" fmla="*/ 31 h 80"/>
                  <a:gd name="T12" fmla="*/ 46 w 63"/>
                  <a:gd name="T13" fmla="*/ 8 h 80"/>
                  <a:gd name="T14" fmla="*/ 26 w 63"/>
                  <a:gd name="T15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0">
                    <a:moveTo>
                      <a:pt x="26" y="1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63" y="56"/>
                      <a:pt x="58" y="48"/>
                    </a:cubicBezTo>
                    <a:cubicBezTo>
                      <a:pt x="53" y="40"/>
                      <a:pt x="41" y="40"/>
                      <a:pt x="39" y="31"/>
                    </a:cubicBezTo>
                    <a:cubicBezTo>
                      <a:pt x="37" y="22"/>
                      <a:pt x="48" y="16"/>
                      <a:pt x="46" y="8"/>
                    </a:cubicBezTo>
                    <a:cubicBezTo>
                      <a:pt x="43" y="0"/>
                      <a:pt x="35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" name="Group 21"/>
            <p:cNvGrpSpPr>
              <a:grpSpLocks noChangeAspect="1"/>
            </p:cNvGrpSpPr>
            <p:nvPr/>
          </p:nvGrpSpPr>
          <p:grpSpPr bwMode="auto">
            <a:xfrm>
              <a:off x="4567282" y="3975271"/>
              <a:ext cx="739106" cy="258527"/>
              <a:chOff x="4095" y="2571"/>
              <a:chExt cx="1155" cy="404"/>
            </a:xfrm>
            <a:solidFill>
              <a:srgbClr val="E87071"/>
            </a:solidFill>
          </p:grpSpPr>
          <p:sp>
            <p:nvSpPr>
              <p:cNvPr id="30" name="Freeform 22"/>
              <p:cNvSpPr>
                <a:spLocks noEditPoints="1"/>
              </p:cNvSpPr>
              <p:nvPr/>
            </p:nvSpPr>
            <p:spPr bwMode="auto">
              <a:xfrm>
                <a:off x="4741" y="2730"/>
                <a:ext cx="242" cy="245"/>
              </a:xfrm>
              <a:custGeom>
                <a:avLst/>
                <a:gdLst>
                  <a:gd name="T0" fmla="*/ 31 w 102"/>
                  <a:gd name="T1" fmla="*/ 65 h 102"/>
                  <a:gd name="T2" fmla="*/ 11 w 102"/>
                  <a:gd name="T3" fmla="*/ 66 h 102"/>
                  <a:gd name="T4" fmla="*/ 8 w 102"/>
                  <a:gd name="T5" fmla="*/ 70 h 102"/>
                  <a:gd name="T6" fmla="*/ 0 w 102"/>
                  <a:gd name="T7" fmla="*/ 79 h 102"/>
                  <a:gd name="T8" fmla="*/ 11 w 102"/>
                  <a:gd name="T9" fmla="*/ 87 h 102"/>
                  <a:gd name="T10" fmla="*/ 36 w 102"/>
                  <a:gd name="T11" fmla="*/ 66 h 102"/>
                  <a:gd name="T12" fmla="*/ 31 w 102"/>
                  <a:gd name="T13" fmla="*/ 65 h 102"/>
                  <a:gd name="T14" fmla="*/ 33 w 102"/>
                  <a:gd name="T15" fmla="*/ 87 h 102"/>
                  <a:gd name="T16" fmla="*/ 43 w 102"/>
                  <a:gd name="T17" fmla="*/ 102 h 102"/>
                  <a:gd name="T18" fmla="*/ 70 w 102"/>
                  <a:gd name="T19" fmla="*/ 77 h 102"/>
                  <a:gd name="T20" fmla="*/ 70 w 102"/>
                  <a:gd name="T21" fmla="*/ 77 h 102"/>
                  <a:gd name="T22" fmla="*/ 43 w 102"/>
                  <a:gd name="T23" fmla="*/ 67 h 102"/>
                  <a:gd name="T24" fmla="*/ 33 w 102"/>
                  <a:gd name="T25" fmla="*/ 87 h 102"/>
                  <a:gd name="T26" fmla="*/ 76 w 102"/>
                  <a:gd name="T27" fmla="*/ 80 h 102"/>
                  <a:gd name="T28" fmla="*/ 74 w 102"/>
                  <a:gd name="T29" fmla="*/ 84 h 102"/>
                  <a:gd name="T30" fmla="*/ 84 w 102"/>
                  <a:gd name="T31" fmla="*/ 99 h 102"/>
                  <a:gd name="T32" fmla="*/ 102 w 102"/>
                  <a:gd name="T33" fmla="*/ 89 h 102"/>
                  <a:gd name="T34" fmla="*/ 76 w 102"/>
                  <a:gd name="T35" fmla="*/ 80 h 102"/>
                  <a:gd name="T36" fmla="*/ 68 w 102"/>
                  <a:gd name="T37" fmla="*/ 3 h 102"/>
                  <a:gd name="T38" fmla="*/ 38 w 102"/>
                  <a:gd name="T39" fmla="*/ 2 h 102"/>
                  <a:gd name="T40" fmla="*/ 32 w 102"/>
                  <a:gd name="T41" fmla="*/ 13 h 102"/>
                  <a:gd name="T42" fmla="*/ 46 w 102"/>
                  <a:gd name="T43" fmla="*/ 14 h 102"/>
                  <a:gd name="T44" fmla="*/ 70 w 102"/>
                  <a:gd name="T45" fmla="*/ 8 h 102"/>
                  <a:gd name="T46" fmla="*/ 70 w 102"/>
                  <a:gd name="T47" fmla="*/ 6 h 102"/>
                  <a:gd name="T48" fmla="*/ 68 w 102"/>
                  <a:gd name="T49" fmla="*/ 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2">
                    <a:moveTo>
                      <a:pt x="31" y="65"/>
                    </a:moveTo>
                    <a:cubicBezTo>
                      <a:pt x="24" y="65"/>
                      <a:pt x="17" y="65"/>
                      <a:pt x="11" y="66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6" y="73"/>
                      <a:pt x="3" y="76"/>
                      <a:pt x="0" y="79"/>
                    </a:cubicBezTo>
                    <a:cubicBezTo>
                      <a:pt x="2" y="83"/>
                      <a:pt x="5" y="87"/>
                      <a:pt x="11" y="87"/>
                    </a:cubicBezTo>
                    <a:cubicBezTo>
                      <a:pt x="21" y="87"/>
                      <a:pt x="28" y="79"/>
                      <a:pt x="36" y="66"/>
                    </a:cubicBezTo>
                    <a:cubicBezTo>
                      <a:pt x="34" y="65"/>
                      <a:pt x="33" y="65"/>
                      <a:pt x="31" y="65"/>
                    </a:cubicBezTo>
                    <a:close/>
                    <a:moveTo>
                      <a:pt x="33" y="87"/>
                    </a:moveTo>
                    <a:cubicBezTo>
                      <a:pt x="30" y="92"/>
                      <a:pt x="34" y="102"/>
                      <a:pt x="43" y="102"/>
                    </a:cubicBezTo>
                    <a:cubicBezTo>
                      <a:pt x="53" y="102"/>
                      <a:pt x="61" y="93"/>
                      <a:pt x="70" y="77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73"/>
                      <a:pt x="50" y="70"/>
                      <a:pt x="43" y="67"/>
                    </a:cubicBezTo>
                    <a:cubicBezTo>
                      <a:pt x="38" y="76"/>
                      <a:pt x="34" y="84"/>
                      <a:pt x="33" y="87"/>
                    </a:cubicBezTo>
                    <a:close/>
                    <a:moveTo>
                      <a:pt x="76" y="80"/>
                    </a:moveTo>
                    <a:cubicBezTo>
                      <a:pt x="76" y="81"/>
                      <a:pt x="75" y="83"/>
                      <a:pt x="74" y="84"/>
                    </a:cubicBezTo>
                    <a:cubicBezTo>
                      <a:pt x="71" y="89"/>
                      <a:pt x="75" y="99"/>
                      <a:pt x="84" y="99"/>
                    </a:cubicBezTo>
                    <a:cubicBezTo>
                      <a:pt x="91" y="99"/>
                      <a:pt x="96" y="95"/>
                      <a:pt x="102" y="89"/>
                    </a:cubicBezTo>
                    <a:cubicBezTo>
                      <a:pt x="93" y="86"/>
                      <a:pt x="85" y="83"/>
                      <a:pt x="76" y="80"/>
                    </a:cubicBezTo>
                    <a:close/>
                    <a:moveTo>
                      <a:pt x="68" y="3"/>
                    </a:moveTo>
                    <a:cubicBezTo>
                      <a:pt x="62" y="0"/>
                      <a:pt x="52" y="0"/>
                      <a:pt x="38" y="2"/>
                    </a:cubicBezTo>
                    <a:cubicBezTo>
                      <a:pt x="36" y="6"/>
                      <a:pt x="34" y="10"/>
                      <a:pt x="32" y="13"/>
                    </a:cubicBezTo>
                    <a:cubicBezTo>
                      <a:pt x="36" y="14"/>
                      <a:pt x="41" y="14"/>
                      <a:pt x="46" y="14"/>
                    </a:cubicBezTo>
                    <a:cubicBezTo>
                      <a:pt x="61" y="14"/>
                      <a:pt x="68" y="11"/>
                      <a:pt x="70" y="8"/>
                    </a:cubicBezTo>
                    <a:cubicBezTo>
                      <a:pt x="70" y="8"/>
                      <a:pt x="71" y="8"/>
                      <a:pt x="70" y="6"/>
                    </a:cubicBezTo>
                    <a:cubicBezTo>
                      <a:pt x="70" y="4"/>
                      <a:pt x="69" y="3"/>
                      <a:pt x="6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23"/>
              <p:cNvSpPr/>
              <p:nvPr/>
            </p:nvSpPr>
            <p:spPr bwMode="auto">
              <a:xfrm>
                <a:off x="4095" y="2706"/>
                <a:ext cx="648" cy="236"/>
              </a:xfrm>
              <a:custGeom>
                <a:avLst/>
                <a:gdLst>
                  <a:gd name="T0" fmla="*/ 267 w 273"/>
                  <a:gd name="T1" fmla="*/ 76 h 98"/>
                  <a:gd name="T2" fmla="*/ 259 w 273"/>
                  <a:gd name="T3" fmla="*/ 75 h 98"/>
                  <a:gd name="T4" fmla="*/ 232 w 273"/>
                  <a:gd name="T5" fmla="*/ 87 h 98"/>
                  <a:gd name="T6" fmla="*/ 194 w 273"/>
                  <a:gd name="T7" fmla="*/ 49 h 98"/>
                  <a:gd name="T8" fmla="*/ 232 w 273"/>
                  <a:gd name="T9" fmla="*/ 11 h 98"/>
                  <a:gd name="T10" fmla="*/ 259 w 273"/>
                  <a:gd name="T11" fmla="*/ 23 h 98"/>
                  <a:gd name="T12" fmla="*/ 270 w 273"/>
                  <a:gd name="T13" fmla="*/ 21 h 98"/>
                  <a:gd name="T14" fmla="*/ 273 w 273"/>
                  <a:gd name="T15" fmla="*/ 21 h 98"/>
                  <a:gd name="T16" fmla="*/ 232 w 273"/>
                  <a:gd name="T17" fmla="*/ 0 h 98"/>
                  <a:gd name="T18" fmla="*/ 183 w 273"/>
                  <a:gd name="T19" fmla="*/ 43 h 98"/>
                  <a:gd name="T20" fmla="*/ 90 w 273"/>
                  <a:gd name="T21" fmla="*/ 43 h 98"/>
                  <a:gd name="T22" fmla="*/ 90 w 273"/>
                  <a:gd name="T23" fmla="*/ 12 h 98"/>
                  <a:gd name="T24" fmla="*/ 79 w 273"/>
                  <a:gd name="T25" fmla="*/ 12 h 98"/>
                  <a:gd name="T26" fmla="*/ 79 w 273"/>
                  <a:gd name="T27" fmla="*/ 34 h 98"/>
                  <a:gd name="T28" fmla="*/ 69 w 273"/>
                  <a:gd name="T29" fmla="*/ 34 h 98"/>
                  <a:gd name="T30" fmla="*/ 69 w 273"/>
                  <a:gd name="T31" fmla="*/ 24 h 98"/>
                  <a:gd name="T32" fmla="*/ 52 w 273"/>
                  <a:gd name="T33" fmla="*/ 24 h 98"/>
                  <a:gd name="T34" fmla="*/ 52 w 273"/>
                  <a:gd name="T35" fmla="*/ 43 h 98"/>
                  <a:gd name="T36" fmla="*/ 44 w 273"/>
                  <a:gd name="T37" fmla="*/ 43 h 98"/>
                  <a:gd name="T38" fmla="*/ 44 w 273"/>
                  <a:gd name="T39" fmla="*/ 13 h 98"/>
                  <a:gd name="T40" fmla="*/ 24 w 273"/>
                  <a:gd name="T41" fmla="*/ 13 h 98"/>
                  <a:gd name="T42" fmla="*/ 24 w 273"/>
                  <a:gd name="T43" fmla="*/ 43 h 98"/>
                  <a:gd name="T44" fmla="*/ 6 w 273"/>
                  <a:gd name="T45" fmla="*/ 43 h 98"/>
                  <a:gd name="T46" fmla="*/ 0 w 273"/>
                  <a:gd name="T47" fmla="*/ 49 h 98"/>
                  <a:gd name="T48" fmla="*/ 6 w 273"/>
                  <a:gd name="T49" fmla="*/ 55 h 98"/>
                  <a:gd name="T50" fmla="*/ 24 w 273"/>
                  <a:gd name="T51" fmla="*/ 55 h 98"/>
                  <a:gd name="T52" fmla="*/ 24 w 273"/>
                  <a:gd name="T53" fmla="*/ 81 h 98"/>
                  <a:gd name="T54" fmla="*/ 44 w 273"/>
                  <a:gd name="T55" fmla="*/ 81 h 98"/>
                  <a:gd name="T56" fmla="*/ 44 w 273"/>
                  <a:gd name="T57" fmla="*/ 71 h 98"/>
                  <a:gd name="T58" fmla="*/ 54 w 273"/>
                  <a:gd name="T59" fmla="*/ 71 h 98"/>
                  <a:gd name="T60" fmla="*/ 54 w 273"/>
                  <a:gd name="T61" fmla="*/ 77 h 98"/>
                  <a:gd name="T62" fmla="*/ 65 w 273"/>
                  <a:gd name="T63" fmla="*/ 77 h 98"/>
                  <a:gd name="T64" fmla="*/ 65 w 273"/>
                  <a:gd name="T65" fmla="*/ 61 h 98"/>
                  <a:gd name="T66" fmla="*/ 76 w 273"/>
                  <a:gd name="T67" fmla="*/ 61 h 98"/>
                  <a:gd name="T68" fmla="*/ 76 w 273"/>
                  <a:gd name="T69" fmla="*/ 83 h 98"/>
                  <a:gd name="T70" fmla="*/ 93 w 273"/>
                  <a:gd name="T71" fmla="*/ 83 h 98"/>
                  <a:gd name="T72" fmla="*/ 93 w 273"/>
                  <a:gd name="T73" fmla="*/ 55 h 98"/>
                  <a:gd name="T74" fmla="*/ 183 w 273"/>
                  <a:gd name="T75" fmla="*/ 55 h 98"/>
                  <a:gd name="T76" fmla="*/ 232 w 273"/>
                  <a:gd name="T77" fmla="*/ 98 h 98"/>
                  <a:gd name="T78" fmla="*/ 273 w 273"/>
                  <a:gd name="T79" fmla="*/ 76 h 98"/>
                  <a:gd name="T80" fmla="*/ 267 w 273"/>
                  <a:gd name="T81" fmla="*/ 7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3" h="98">
                    <a:moveTo>
                      <a:pt x="267" y="76"/>
                    </a:moveTo>
                    <a:cubicBezTo>
                      <a:pt x="264" y="76"/>
                      <a:pt x="262" y="76"/>
                      <a:pt x="259" y="75"/>
                    </a:cubicBezTo>
                    <a:cubicBezTo>
                      <a:pt x="252" y="82"/>
                      <a:pt x="242" y="87"/>
                      <a:pt x="232" y="87"/>
                    </a:cubicBezTo>
                    <a:cubicBezTo>
                      <a:pt x="211" y="87"/>
                      <a:pt x="194" y="70"/>
                      <a:pt x="194" y="49"/>
                    </a:cubicBezTo>
                    <a:cubicBezTo>
                      <a:pt x="194" y="28"/>
                      <a:pt x="211" y="11"/>
                      <a:pt x="232" y="11"/>
                    </a:cubicBezTo>
                    <a:cubicBezTo>
                      <a:pt x="242" y="11"/>
                      <a:pt x="252" y="15"/>
                      <a:pt x="259" y="23"/>
                    </a:cubicBezTo>
                    <a:cubicBezTo>
                      <a:pt x="263" y="22"/>
                      <a:pt x="267" y="21"/>
                      <a:pt x="270" y="21"/>
                    </a:cubicBezTo>
                    <a:cubicBezTo>
                      <a:pt x="270" y="21"/>
                      <a:pt x="271" y="21"/>
                      <a:pt x="273" y="21"/>
                    </a:cubicBezTo>
                    <a:cubicBezTo>
                      <a:pt x="264" y="8"/>
                      <a:pt x="249" y="0"/>
                      <a:pt x="232" y="0"/>
                    </a:cubicBezTo>
                    <a:cubicBezTo>
                      <a:pt x="206" y="0"/>
                      <a:pt x="186" y="19"/>
                      <a:pt x="183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69" y="34"/>
                      <a:pt x="69" y="34"/>
                      <a:pt x="69" y="3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43"/>
                      <a:pt x="52" y="43"/>
                      <a:pt x="52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3" y="43"/>
                      <a:pt x="0" y="46"/>
                      <a:pt x="0" y="49"/>
                    </a:cubicBezTo>
                    <a:cubicBezTo>
                      <a:pt x="0" y="52"/>
                      <a:pt x="3" y="55"/>
                      <a:pt x="6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93" y="83"/>
                      <a:pt x="93" y="83"/>
                      <a:pt x="93" y="83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183" y="55"/>
                      <a:pt x="183" y="55"/>
                      <a:pt x="183" y="55"/>
                    </a:cubicBezTo>
                    <a:cubicBezTo>
                      <a:pt x="186" y="79"/>
                      <a:pt x="206" y="98"/>
                      <a:pt x="232" y="98"/>
                    </a:cubicBezTo>
                    <a:cubicBezTo>
                      <a:pt x="249" y="98"/>
                      <a:pt x="264" y="89"/>
                      <a:pt x="273" y="76"/>
                    </a:cubicBezTo>
                    <a:lnTo>
                      <a:pt x="267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4"/>
              <p:cNvSpPr>
                <a:spLocks noEditPoints="1"/>
              </p:cNvSpPr>
              <p:nvPr/>
            </p:nvSpPr>
            <p:spPr bwMode="auto">
              <a:xfrm>
                <a:off x="4594" y="2571"/>
                <a:ext cx="656" cy="380"/>
              </a:xfrm>
              <a:custGeom>
                <a:avLst/>
                <a:gdLst>
                  <a:gd name="T0" fmla="*/ 22 w 276"/>
                  <a:gd name="T1" fmla="*/ 75 h 158"/>
                  <a:gd name="T2" fmla="*/ 0 w 276"/>
                  <a:gd name="T3" fmla="*/ 84 h 158"/>
                  <a:gd name="T4" fmla="*/ 4 w 276"/>
                  <a:gd name="T5" fmla="*/ 95 h 158"/>
                  <a:gd name="T6" fmla="*/ 40 w 276"/>
                  <a:gd name="T7" fmla="*/ 81 h 158"/>
                  <a:gd name="T8" fmla="*/ 22 w 276"/>
                  <a:gd name="T9" fmla="*/ 75 h 158"/>
                  <a:gd name="T10" fmla="*/ 252 w 276"/>
                  <a:gd name="T11" fmla="*/ 68 h 158"/>
                  <a:gd name="T12" fmla="*/ 151 w 276"/>
                  <a:gd name="T13" fmla="*/ 0 h 158"/>
                  <a:gd name="T14" fmla="*/ 51 w 276"/>
                  <a:gd name="T15" fmla="*/ 41 h 158"/>
                  <a:gd name="T16" fmla="*/ 36 w 276"/>
                  <a:gd name="T17" fmla="*/ 50 h 158"/>
                  <a:gd name="T18" fmla="*/ 67 w 276"/>
                  <a:gd name="T19" fmla="*/ 70 h 158"/>
                  <a:gd name="T20" fmla="*/ 140 w 276"/>
                  <a:gd name="T21" fmla="*/ 70 h 158"/>
                  <a:gd name="T22" fmla="*/ 108 w 276"/>
                  <a:gd name="T23" fmla="*/ 88 h 158"/>
                  <a:gd name="T24" fmla="*/ 60 w 276"/>
                  <a:gd name="T25" fmla="*/ 85 h 158"/>
                  <a:gd name="T26" fmla="*/ 25 w 276"/>
                  <a:gd name="T27" fmla="*/ 107 h 158"/>
                  <a:gd name="T28" fmla="*/ 57 w 276"/>
                  <a:gd name="T29" fmla="*/ 124 h 158"/>
                  <a:gd name="T30" fmla="*/ 93 w 276"/>
                  <a:gd name="T31" fmla="*/ 123 h 158"/>
                  <a:gd name="T32" fmla="*/ 212 w 276"/>
                  <a:gd name="T33" fmla="*/ 158 h 158"/>
                  <a:gd name="T34" fmla="*/ 276 w 276"/>
                  <a:gd name="T35" fmla="*/ 133 h 158"/>
                  <a:gd name="T36" fmla="*/ 276 w 276"/>
                  <a:gd name="T37" fmla="*/ 61 h 158"/>
                  <a:gd name="T38" fmla="*/ 252 w 276"/>
                  <a:gd name="T39" fmla="*/ 6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6" h="158">
                    <a:moveTo>
                      <a:pt x="22" y="75"/>
                    </a:moveTo>
                    <a:cubicBezTo>
                      <a:pt x="13" y="75"/>
                      <a:pt x="6" y="78"/>
                      <a:pt x="0" y="84"/>
                    </a:cubicBezTo>
                    <a:cubicBezTo>
                      <a:pt x="0" y="88"/>
                      <a:pt x="1" y="91"/>
                      <a:pt x="4" y="95"/>
                    </a:cubicBezTo>
                    <a:cubicBezTo>
                      <a:pt x="12" y="102"/>
                      <a:pt x="29" y="89"/>
                      <a:pt x="40" y="81"/>
                    </a:cubicBezTo>
                    <a:cubicBezTo>
                      <a:pt x="35" y="77"/>
                      <a:pt x="28" y="75"/>
                      <a:pt x="22" y="75"/>
                    </a:cubicBezTo>
                    <a:close/>
                    <a:moveTo>
                      <a:pt x="252" y="68"/>
                    </a:moveTo>
                    <a:cubicBezTo>
                      <a:pt x="231" y="67"/>
                      <a:pt x="177" y="0"/>
                      <a:pt x="151" y="0"/>
                    </a:cubicBezTo>
                    <a:cubicBezTo>
                      <a:pt x="126" y="0"/>
                      <a:pt x="70" y="29"/>
                      <a:pt x="51" y="41"/>
                    </a:cubicBezTo>
                    <a:cubicBezTo>
                      <a:pt x="47" y="43"/>
                      <a:pt x="42" y="46"/>
                      <a:pt x="36" y="50"/>
                    </a:cubicBezTo>
                    <a:cubicBezTo>
                      <a:pt x="48" y="53"/>
                      <a:pt x="59" y="60"/>
                      <a:pt x="67" y="70"/>
                    </a:cubicBezTo>
                    <a:cubicBezTo>
                      <a:pt x="97" y="59"/>
                      <a:pt x="135" y="51"/>
                      <a:pt x="140" y="70"/>
                    </a:cubicBezTo>
                    <a:cubicBezTo>
                      <a:pt x="143" y="82"/>
                      <a:pt x="130" y="88"/>
                      <a:pt x="108" y="88"/>
                    </a:cubicBezTo>
                    <a:cubicBezTo>
                      <a:pt x="87" y="88"/>
                      <a:pt x="70" y="85"/>
                      <a:pt x="60" y="85"/>
                    </a:cubicBezTo>
                    <a:cubicBezTo>
                      <a:pt x="49" y="85"/>
                      <a:pt x="25" y="93"/>
                      <a:pt x="25" y="107"/>
                    </a:cubicBezTo>
                    <a:cubicBezTo>
                      <a:pt x="25" y="121"/>
                      <a:pt x="49" y="124"/>
                      <a:pt x="57" y="124"/>
                    </a:cubicBezTo>
                    <a:cubicBezTo>
                      <a:pt x="65" y="124"/>
                      <a:pt x="78" y="123"/>
                      <a:pt x="93" y="123"/>
                    </a:cubicBezTo>
                    <a:cubicBezTo>
                      <a:pt x="114" y="123"/>
                      <a:pt x="175" y="158"/>
                      <a:pt x="212" y="158"/>
                    </a:cubicBezTo>
                    <a:cubicBezTo>
                      <a:pt x="249" y="158"/>
                      <a:pt x="268" y="140"/>
                      <a:pt x="276" y="133"/>
                    </a:cubicBezTo>
                    <a:cubicBezTo>
                      <a:pt x="276" y="122"/>
                      <a:pt x="276" y="61"/>
                      <a:pt x="276" y="61"/>
                    </a:cubicBezTo>
                    <a:cubicBezTo>
                      <a:pt x="261" y="68"/>
                      <a:pt x="259" y="69"/>
                      <a:pt x="252" y="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" name="Group 27"/>
            <p:cNvGrpSpPr>
              <a:grpSpLocks noChangeAspect="1"/>
            </p:cNvGrpSpPr>
            <p:nvPr/>
          </p:nvGrpSpPr>
          <p:grpSpPr bwMode="auto">
            <a:xfrm>
              <a:off x="8868096" y="3812611"/>
              <a:ext cx="381960" cy="388640"/>
              <a:chOff x="4766" y="1799"/>
              <a:chExt cx="629" cy="640"/>
            </a:xfrm>
            <a:solidFill>
              <a:srgbClr val="663C77"/>
            </a:solidFill>
          </p:grpSpPr>
          <p:sp>
            <p:nvSpPr>
              <p:cNvPr id="23" name="Freeform 28"/>
              <p:cNvSpPr>
                <a:spLocks noEditPoints="1"/>
              </p:cNvSpPr>
              <p:nvPr/>
            </p:nvSpPr>
            <p:spPr bwMode="auto">
              <a:xfrm>
                <a:off x="5017" y="2057"/>
                <a:ext cx="191" cy="191"/>
              </a:xfrm>
              <a:custGeom>
                <a:avLst/>
                <a:gdLst>
                  <a:gd name="T0" fmla="*/ 40 w 80"/>
                  <a:gd name="T1" fmla="*/ 61 h 80"/>
                  <a:gd name="T2" fmla="*/ 20 w 80"/>
                  <a:gd name="T3" fmla="*/ 40 h 80"/>
                  <a:gd name="T4" fmla="*/ 40 w 80"/>
                  <a:gd name="T5" fmla="*/ 20 h 80"/>
                  <a:gd name="T6" fmla="*/ 61 w 80"/>
                  <a:gd name="T7" fmla="*/ 40 h 80"/>
                  <a:gd name="T8" fmla="*/ 40 w 80"/>
                  <a:gd name="T9" fmla="*/ 61 h 80"/>
                  <a:gd name="T10" fmla="*/ 40 w 80"/>
                  <a:gd name="T11" fmla="*/ 61 h 80"/>
                  <a:gd name="T12" fmla="*/ 34 w 80"/>
                  <a:gd name="T13" fmla="*/ 0 h 80"/>
                  <a:gd name="T14" fmla="*/ 34 w 80"/>
                  <a:gd name="T15" fmla="*/ 8 h 80"/>
                  <a:gd name="T16" fmla="*/ 22 w 80"/>
                  <a:gd name="T17" fmla="*/ 13 h 80"/>
                  <a:gd name="T18" fmla="*/ 17 w 80"/>
                  <a:gd name="T19" fmla="*/ 8 h 80"/>
                  <a:gd name="T20" fmla="*/ 8 w 80"/>
                  <a:gd name="T21" fmla="*/ 16 h 80"/>
                  <a:gd name="T22" fmla="*/ 13 w 80"/>
                  <a:gd name="T23" fmla="*/ 22 h 80"/>
                  <a:gd name="T24" fmla="*/ 8 w 80"/>
                  <a:gd name="T25" fmla="*/ 34 h 80"/>
                  <a:gd name="T26" fmla="*/ 0 w 80"/>
                  <a:gd name="T27" fmla="*/ 34 h 80"/>
                  <a:gd name="T28" fmla="*/ 0 w 80"/>
                  <a:gd name="T29" fmla="*/ 47 h 80"/>
                  <a:gd name="T30" fmla="*/ 8 w 80"/>
                  <a:gd name="T31" fmla="*/ 47 h 80"/>
                  <a:gd name="T32" fmla="*/ 13 w 80"/>
                  <a:gd name="T33" fmla="*/ 59 h 80"/>
                  <a:gd name="T34" fmla="*/ 8 w 80"/>
                  <a:gd name="T35" fmla="*/ 64 h 80"/>
                  <a:gd name="T36" fmla="*/ 17 w 80"/>
                  <a:gd name="T37" fmla="*/ 73 h 80"/>
                  <a:gd name="T38" fmla="*/ 22 w 80"/>
                  <a:gd name="T39" fmla="*/ 68 h 80"/>
                  <a:gd name="T40" fmla="*/ 34 w 80"/>
                  <a:gd name="T41" fmla="*/ 73 h 80"/>
                  <a:gd name="T42" fmla="*/ 34 w 80"/>
                  <a:gd name="T43" fmla="*/ 80 h 80"/>
                  <a:gd name="T44" fmla="*/ 47 w 80"/>
                  <a:gd name="T45" fmla="*/ 80 h 80"/>
                  <a:gd name="T46" fmla="*/ 47 w 80"/>
                  <a:gd name="T47" fmla="*/ 73 h 80"/>
                  <a:gd name="T48" fmla="*/ 59 w 80"/>
                  <a:gd name="T49" fmla="*/ 68 h 80"/>
                  <a:gd name="T50" fmla="*/ 64 w 80"/>
                  <a:gd name="T51" fmla="*/ 73 h 80"/>
                  <a:gd name="T52" fmla="*/ 73 w 80"/>
                  <a:gd name="T53" fmla="*/ 64 h 80"/>
                  <a:gd name="T54" fmla="*/ 68 w 80"/>
                  <a:gd name="T55" fmla="*/ 59 h 80"/>
                  <a:gd name="T56" fmla="*/ 73 w 80"/>
                  <a:gd name="T57" fmla="*/ 47 h 80"/>
                  <a:gd name="T58" fmla="*/ 80 w 80"/>
                  <a:gd name="T59" fmla="*/ 47 h 80"/>
                  <a:gd name="T60" fmla="*/ 80 w 80"/>
                  <a:gd name="T61" fmla="*/ 34 h 80"/>
                  <a:gd name="T62" fmla="*/ 73 w 80"/>
                  <a:gd name="T63" fmla="*/ 34 h 80"/>
                  <a:gd name="T64" fmla="*/ 68 w 80"/>
                  <a:gd name="T65" fmla="*/ 22 h 80"/>
                  <a:gd name="T66" fmla="*/ 73 w 80"/>
                  <a:gd name="T67" fmla="*/ 16 h 80"/>
                  <a:gd name="T68" fmla="*/ 64 w 80"/>
                  <a:gd name="T69" fmla="*/ 8 h 80"/>
                  <a:gd name="T70" fmla="*/ 59 w 80"/>
                  <a:gd name="T71" fmla="*/ 13 h 80"/>
                  <a:gd name="T72" fmla="*/ 47 w 80"/>
                  <a:gd name="T73" fmla="*/ 8 h 80"/>
                  <a:gd name="T74" fmla="*/ 47 w 80"/>
                  <a:gd name="T75" fmla="*/ 0 h 80"/>
                  <a:gd name="T76" fmla="*/ 34 w 80"/>
                  <a:gd name="T7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80">
                    <a:moveTo>
                      <a:pt x="40" y="61"/>
                    </a:moveTo>
                    <a:cubicBezTo>
                      <a:pt x="29" y="61"/>
                      <a:pt x="20" y="52"/>
                      <a:pt x="20" y="40"/>
                    </a:cubicBezTo>
                    <a:cubicBezTo>
                      <a:pt x="20" y="29"/>
                      <a:pt x="29" y="20"/>
                      <a:pt x="40" y="20"/>
                    </a:cubicBezTo>
                    <a:cubicBezTo>
                      <a:pt x="52" y="20"/>
                      <a:pt x="61" y="29"/>
                      <a:pt x="61" y="40"/>
                    </a:cubicBezTo>
                    <a:cubicBezTo>
                      <a:pt x="61" y="52"/>
                      <a:pt x="52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moveTo>
                      <a:pt x="34" y="0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0" y="9"/>
                      <a:pt x="25" y="10"/>
                      <a:pt x="22" y="1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0" y="25"/>
                      <a:pt x="9" y="30"/>
                      <a:pt x="8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9" y="51"/>
                      <a:pt x="10" y="55"/>
                      <a:pt x="13" y="59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5" y="70"/>
                      <a:pt x="30" y="72"/>
                      <a:pt x="34" y="73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51" y="72"/>
                      <a:pt x="55" y="70"/>
                      <a:pt x="59" y="6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55"/>
                      <a:pt x="72" y="51"/>
                      <a:pt x="73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30"/>
                      <a:pt x="70" y="25"/>
                      <a:pt x="68" y="22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5" y="10"/>
                      <a:pt x="51" y="9"/>
                      <a:pt x="47" y="8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29"/>
              <p:cNvSpPr>
                <a:spLocks noEditPoints="1"/>
              </p:cNvSpPr>
              <p:nvPr/>
            </p:nvSpPr>
            <p:spPr bwMode="auto">
              <a:xfrm>
                <a:off x="5203" y="1799"/>
                <a:ext cx="192" cy="174"/>
              </a:xfrm>
              <a:custGeom>
                <a:avLst/>
                <a:gdLst>
                  <a:gd name="T0" fmla="*/ 40 w 80"/>
                  <a:gd name="T1" fmla="*/ 53 h 73"/>
                  <a:gd name="T2" fmla="*/ 27 w 80"/>
                  <a:gd name="T3" fmla="*/ 40 h 73"/>
                  <a:gd name="T4" fmla="*/ 40 w 80"/>
                  <a:gd name="T5" fmla="*/ 27 h 73"/>
                  <a:gd name="T6" fmla="*/ 53 w 80"/>
                  <a:gd name="T7" fmla="*/ 40 h 73"/>
                  <a:gd name="T8" fmla="*/ 40 w 80"/>
                  <a:gd name="T9" fmla="*/ 53 h 73"/>
                  <a:gd name="T10" fmla="*/ 34 w 80"/>
                  <a:gd name="T11" fmla="*/ 0 h 73"/>
                  <a:gd name="T12" fmla="*/ 34 w 80"/>
                  <a:gd name="T13" fmla="*/ 7 h 73"/>
                  <a:gd name="T14" fmla="*/ 21 w 80"/>
                  <a:gd name="T15" fmla="*/ 12 h 73"/>
                  <a:gd name="T16" fmla="*/ 16 w 80"/>
                  <a:gd name="T17" fmla="*/ 7 h 73"/>
                  <a:gd name="T18" fmla="*/ 7 w 80"/>
                  <a:gd name="T19" fmla="*/ 16 h 73"/>
                  <a:gd name="T20" fmla="*/ 13 w 80"/>
                  <a:gd name="T21" fmla="*/ 21 h 73"/>
                  <a:gd name="T22" fmla="*/ 7 w 80"/>
                  <a:gd name="T23" fmla="*/ 34 h 73"/>
                  <a:gd name="T24" fmla="*/ 0 w 80"/>
                  <a:gd name="T25" fmla="*/ 34 h 73"/>
                  <a:gd name="T26" fmla="*/ 0 w 80"/>
                  <a:gd name="T27" fmla="*/ 39 h 73"/>
                  <a:gd name="T28" fmla="*/ 22 w 80"/>
                  <a:gd name="T29" fmla="*/ 48 h 73"/>
                  <a:gd name="T30" fmla="*/ 18 w 80"/>
                  <a:gd name="T31" fmla="*/ 57 h 73"/>
                  <a:gd name="T32" fmla="*/ 27 w 80"/>
                  <a:gd name="T33" fmla="*/ 63 h 73"/>
                  <a:gd name="T34" fmla="*/ 34 w 80"/>
                  <a:gd name="T35" fmla="*/ 56 h 73"/>
                  <a:gd name="T36" fmla="*/ 49 w 80"/>
                  <a:gd name="T37" fmla="*/ 72 h 73"/>
                  <a:gd name="T38" fmla="*/ 59 w 80"/>
                  <a:gd name="T39" fmla="*/ 67 h 73"/>
                  <a:gd name="T40" fmla="*/ 64 w 80"/>
                  <a:gd name="T41" fmla="*/ 73 h 73"/>
                  <a:gd name="T42" fmla="*/ 73 w 80"/>
                  <a:gd name="T43" fmla="*/ 64 h 73"/>
                  <a:gd name="T44" fmla="*/ 67 w 80"/>
                  <a:gd name="T45" fmla="*/ 59 h 73"/>
                  <a:gd name="T46" fmla="*/ 73 w 80"/>
                  <a:gd name="T47" fmla="*/ 46 h 73"/>
                  <a:gd name="T48" fmla="*/ 80 w 80"/>
                  <a:gd name="T49" fmla="*/ 46 h 73"/>
                  <a:gd name="T50" fmla="*/ 80 w 80"/>
                  <a:gd name="T51" fmla="*/ 34 h 73"/>
                  <a:gd name="T52" fmla="*/ 73 w 80"/>
                  <a:gd name="T53" fmla="*/ 34 h 73"/>
                  <a:gd name="T54" fmla="*/ 67 w 80"/>
                  <a:gd name="T55" fmla="*/ 21 h 73"/>
                  <a:gd name="T56" fmla="*/ 73 w 80"/>
                  <a:gd name="T57" fmla="*/ 16 h 73"/>
                  <a:gd name="T58" fmla="*/ 64 w 80"/>
                  <a:gd name="T59" fmla="*/ 7 h 73"/>
                  <a:gd name="T60" fmla="*/ 59 w 80"/>
                  <a:gd name="T61" fmla="*/ 12 h 73"/>
                  <a:gd name="T62" fmla="*/ 46 w 80"/>
                  <a:gd name="T63" fmla="*/ 7 h 73"/>
                  <a:gd name="T64" fmla="*/ 46 w 80"/>
                  <a:gd name="T65" fmla="*/ 0 h 73"/>
                  <a:gd name="T66" fmla="*/ 34 w 80"/>
                  <a:gd name="T6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73">
                    <a:moveTo>
                      <a:pt x="40" y="53"/>
                    </a:moveTo>
                    <a:cubicBezTo>
                      <a:pt x="33" y="53"/>
                      <a:pt x="27" y="47"/>
                      <a:pt x="27" y="40"/>
                    </a:cubicBezTo>
                    <a:cubicBezTo>
                      <a:pt x="27" y="33"/>
                      <a:pt x="33" y="27"/>
                      <a:pt x="40" y="27"/>
                    </a:cubicBezTo>
                    <a:cubicBezTo>
                      <a:pt x="47" y="27"/>
                      <a:pt x="53" y="33"/>
                      <a:pt x="53" y="40"/>
                    </a:cubicBezTo>
                    <a:cubicBezTo>
                      <a:pt x="53" y="47"/>
                      <a:pt x="47" y="53"/>
                      <a:pt x="40" y="53"/>
                    </a:cubicBezTo>
                    <a:moveTo>
                      <a:pt x="34" y="0"/>
                    </a:moveTo>
                    <a:cubicBezTo>
                      <a:pt x="34" y="7"/>
                      <a:pt x="34" y="7"/>
                      <a:pt x="34" y="7"/>
                    </a:cubicBezTo>
                    <a:cubicBezTo>
                      <a:pt x="29" y="8"/>
                      <a:pt x="25" y="10"/>
                      <a:pt x="21" y="12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0" y="25"/>
                      <a:pt x="8" y="29"/>
                      <a:pt x="7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19" y="56"/>
                      <a:pt x="18" y="57"/>
                    </a:cubicBezTo>
                    <a:cubicBezTo>
                      <a:pt x="21" y="59"/>
                      <a:pt x="24" y="61"/>
                      <a:pt x="27" y="63"/>
                    </a:cubicBezTo>
                    <a:cubicBezTo>
                      <a:pt x="28" y="62"/>
                      <a:pt x="34" y="56"/>
                      <a:pt x="34" y="56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3" y="71"/>
                      <a:pt x="56" y="69"/>
                      <a:pt x="59" y="67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70" y="55"/>
                      <a:pt x="72" y="51"/>
                      <a:pt x="73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29"/>
                      <a:pt x="70" y="25"/>
                      <a:pt x="67" y="21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5" y="10"/>
                      <a:pt x="51" y="8"/>
                      <a:pt x="46" y="7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30"/>
              <p:cNvSpPr/>
              <p:nvPr/>
            </p:nvSpPr>
            <p:spPr bwMode="auto">
              <a:xfrm>
                <a:off x="4766" y="2248"/>
                <a:ext cx="191" cy="191"/>
              </a:xfrm>
              <a:custGeom>
                <a:avLst/>
                <a:gdLst>
                  <a:gd name="T0" fmla="*/ 17 w 80"/>
                  <a:gd name="T1" fmla="*/ 0 h 80"/>
                  <a:gd name="T2" fmla="*/ 8 w 80"/>
                  <a:gd name="T3" fmla="*/ 10 h 80"/>
                  <a:gd name="T4" fmla="*/ 13 w 80"/>
                  <a:gd name="T5" fmla="*/ 16 h 80"/>
                  <a:gd name="T6" fmla="*/ 8 w 80"/>
                  <a:gd name="T7" fmla="*/ 29 h 80"/>
                  <a:gd name="T8" fmla="*/ 0 w 80"/>
                  <a:gd name="T9" fmla="*/ 29 h 80"/>
                  <a:gd name="T10" fmla="*/ 0 w 80"/>
                  <a:gd name="T11" fmla="*/ 43 h 80"/>
                  <a:gd name="T12" fmla="*/ 8 w 80"/>
                  <a:gd name="T13" fmla="*/ 43 h 80"/>
                  <a:gd name="T14" fmla="*/ 13 w 80"/>
                  <a:gd name="T15" fmla="*/ 57 h 80"/>
                  <a:gd name="T16" fmla="*/ 8 w 80"/>
                  <a:gd name="T17" fmla="*/ 63 h 80"/>
                  <a:gd name="T18" fmla="*/ 17 w 80"/>
                  <a:gd name="T19" fmla="*/ 72 h 80"/>
                  <a:gd name="T20" fmla="*/ 23 w 80"/>
                  <a:gd name="T21" fmla="*/ 67 h 80"/>
                  <a:gd name="T22" fmla="*/ 37 w 80"/>
                  <a:gd name="T23" fmla="*/ 72 h 80"/>
                  <a:gd name="T24" fmla="*/ 37 w 80"/>
                  <a:gd name="T25" fmla="*/ 80 h 80"/>
                  <a:gd name="T26" fmla="*/ 51 w 80"/>
                  <a:gd name="T27" fmla="*/ 80 h 80"/>
                  <a:gd name="T28" fmla="*/ 51 w 80"/>
                  <a:gd name="T29" fmla="*/ 72 h 80"/>
                  <a:gd name="T30" fmla="*/ 64 w 80"/>
                  <a:gd name="T31" fmla="*/ 67 h 80"/>
                  <a:gd name="T32" fmla="*/ 70 w 80"/>
                  <a:gd name="T33" fmla="*/ 72 h 80"/>
                  <a:gd name="T34" fmla="*/ 80 w 80"/>
                  <a:gd name="T35" fmla="*/ 63 h 80"/>
                  <a:gd name="T36" fmla="*/ 74 w 80"/>
                  <a:gd name="T37" fmla="*/ 57 h 80"/>
                  <a:gd name="T38" fmla="*/ 78 w 80"/>
                  <a:gd name="T39" fmla="*/ 49 h 80"/>
                  <a:gd name="T40" fmla="*/ 74 w 80"/>
                  <a:gd name="T41" fmla="*/ 53 h 80"/>
                  <a:gd name="T42" fmla="*/ 53 w 80"/>
                  <a:gd name="T43" fmla="*/ 32 h 80"/>
                  <a:gd name="T44" fmla="*/ 60 w 80"/>
                  <a:gd name="T45" fmla="*/ 24 h 80"/>
                  <a:gd name="T46" fmla="*/ 53 w 80"/>
                  <a:gd name="T47" fmla="*/ 13 h 80"/>
                  <a:gd name="T48" fmla="*/ 43 w 80"/>
                  <a:gd name="T49" fmla="*/ 17 h 80"/>
                  <a:gd name="T50" fmla="*/ 37 w 80"/>
                  <a:gd name="T51" fmla="*/ 0 h 80"/>
                  <a:gd name="T52" fmla="*/ 37 w 80"/>
                  <a:gd name="T53" fmla="*/ 0 h 80"/>
                  <a:gd name="T54" fmla="*/ 23 w 80"/>
                  <a:gd name="T55" fmla="*/ 6 h 80"/>
                  <a:gd name="T56" fmla="*/ 17 w 80"/>
                  <a:gd name="T5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0" h="80">
                    <a:moveTo>
                      <a:pt x="17" y="0"/>
                    </a:moveTo>
                    <a:cubicBezTo>
                      <a:pt x="8" y="10"/>
                      <a:pt x="8" y="10"/>
                      <a:pt x="8" y="10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20"/>
                      <a:pt x="9" y="24"/>
                      <a:pt x="8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8"/>
                      <a:pt x="11" y="53"/>
                      <a:pt x="13" y="57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7" y="69"/>
                      <a:pt x="32" y="71"/>
                      <a:pt x="37" y="72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6" y="71"/>
                      <a:pt x="60" y="69"/>
                      <a:pt x="64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6" y="54"/>
                      <a:pt x="77" y="52"/>
                      <a:pt x="78" y="49"/>
                    </a:cubicBezTo>
                    <a:cubicBezTo>
                      <a:pt x="76" y="51"/>
                      <a:pt x="74" y="53"/>
                      <a:pt x="74" y="53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9" y="26"/>
                      <a:pt x="60" y="24"/>
                    </a:cubicBezTo>
                    <a:cubicBezTo>
                      <a:pt x="57" y="21"/>
                      <a:pt x="55" y="17"/>
                      <a:pt x="53" y="13"/>
                    </a:cubicBezTo>
                    <a:cubicBezTo>
                      <a:pt x="51" y="14"/>
                      <a:pt x="43" y="17"/>
                      <a:pt x="43" y="1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2" y="1"/>
                      <a:pt x="27" y="3"/>
                      <a:pt x="23" y="6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1"/>
              <p:cNvSpPr>
                <a:spLocks noEditPoints="1"/>
              </p:cNvSpPr>
              <p:nvPr/>
            </p:nvSpPr>
            <p:spPr bwMode="auto">
              <a:xfrm>
                <a:off x="4852" y="1892"/>
                <a:ext cx="523" cy="523"/>
              </a:xfrm>
              <a:custGeom>
                <a:avLst/>
                <a:gdLst>
                  <a:gd name="T0" fmla="*/ 49 w 219"/>
                  <a:gd name="T1" fmla="*/ 159 h 219"/>
                  <a:gd name="T2" fmla="*/ 74 w 219"/>
                  <a:gd name="T3" fmla="*/ 159 h 219"/>
                  <a:gd name="T4" fmla="*/ 156 w 219"/>
                  <a:gd name="T5" fmla="*/ 172 h 219"/>
                  <a:gd name="T6" fmla="*/ 156 w 219"/>
                  <a:gd name="T7" fmla="*/ 147 h 219"/>
                  <a:gd name="T8" fmla="*/ 156 w 219"/>
                  <a:gd name="T9" fmla="*/ 172 h 219"/>
                  <a:gd name="T10" fmla="*/ 92 w 219"/>
                  <a:gd name="T11" fmla="*/ 74 h 219"/>
                  <a:gd name="T12" fmla="*/ 97 w 219"/>
                  <a:gd name="T13" fmla="*/ 63 h 219"/>
                  <a:gd name="T14" fmla="*/ 122 w 219"/>
                  <a:gd name="T15" fmla="*/ 72 h 219"/>
                  <a:gd name="T16" fmla="*/ 133 w 219"/>
                  <a:gd name="T17" fmla="*/ 68 h 219"/>
                  <a:gd name="T18" fmla="*/ 145 w 219"/>
                  <a:gd name="T19" fmla="*/ 92 h 219"/>
                  <a:gd name="T20" fmla="*/ 150 w 219"/>
                  <a:gd name="T21" fmla="*/ 97 h 219"/>
                  <a:gd name="T22" fmla="*/ 156 w 219"/>
                  <a:gd name="T23" fmla="*/ 122 h 219"/>
                  <a:gd name="T24" fmla="*/ 145 w 219"/>
                  <a:gd name="T25" fmla="*/ 127 h 219"/>
                  <a:gd name="T26" fmla="*/ 133 w 219"/>
                  <a:gd name="T27" fmla="*/ 151 h 219"/>
                  <a:gd name="T28" fmla="*/ 122 w 219"/>
                  <a:gd name="T29" fmla="*/ 147 h 219"/>
                  <a:gd name="T30" fmla="*/ 97 w 219"/>
                  <a:gd name="T31" fmla="*/ 156 h 219"/>
                  <a:gd name="T32" fmla="*/ 92 w 219"/>
                  <a:gd name="T33" fmla="*/ 145 h 219"/>
                  <a:gd name="T34" fmla="*/ 68 w 219"/>
                  <a:gd name="T35" fmla="*/ 133 h 219"/>
                  <a:gd name="T36" fmla="*/ 72 w 219"/>
                  <a:gd name="T37" fmla="*/ 122 h 219"/>
                  <a:gd name="T38" fmla="*/ 63 w 219"/>
                  <a:gd name="T39" fmla="*/ 97 h 219"/>
                  <a:gd name="T40" fmla="*/ 72 w 219"/>
                  <a:gd name="T41" fmla="*/ 97 h 219"/>
                  <a:gd name="T42" fmla="*/ 68 w 219"/>
                  <a:gd name="T43" fmla="*/ 85 h 219"/>
                  <a:gd name="T44" fmla="*/ 92 w 219"/>
                  <a:gd name="T45" fmla="*/ 74 h 219"/>
                  <a:gd name="T46" fmla="*/ 143 w 219"/>
                  <a:gd name="T47" fmla="*/ 59 h 219"/>
                  <a:gd name="T48" fmla="*/ 168 w 219"/>
                  <a:gd name="T49" fmla="*/ 59 h 219"/>
                  <a:gd name="T50" fmla="*/ 61 w 219"/>
                  <a:gd name="T51" fmla="*/ 71 h 219"/>
                  <a:gd name="T52" fmla="*/ 61 w 219"/>
                  <a:gd name="T53" fmla="*/ 46 h 219"/>
                  <a:gd name="T54" fmla="*/ 61 w 219"/>
                  <a:gd name="T55" fmla="*/ 71 h 219"/>
                  <a:gd name="T56" fmla="*/ 101 w 219"/>
                  <a:gd name="T57" fmla="*/ 0 h 219"/>
                  <a:gd name="T58" fmla="*/ 81 w 219"/>
                  <a:gd name="T59" fmla="*/ 13 h 219"/>
                  <a:gd name="T60" fmla="*/ 61 w 219"/>
                  <a:gd name="T61" fmla="*/ 11 h 219"/>
                  <a:gd name="T62" fmla="*/ 45 w 219"/>
                  <a:gd name="T63" fmla="*/ 32 h 219"/>
                  <a:gd name="T64" fmla="*/ 26 w 219"/>
                  <a:gd name="T65" fmla="*/ 38 h 219"/>
                  <a:gd name="T66" fmla="*/ 21 w 219"/>
                  <a:gd name="T67" fmla="*/ 62 h 219"/>
                  <a:gd name="T68" fmla="*/ 5 w 219"/>
                  <a:gd name="T69" fmla="*/ 74 h 219"/>
                  <a:gd name="T70" fmla="*/ 9 w 219"/>
                  <a:gd name="T71" fmla="*/ 101 h 219"/>
                  <a:gd name="T72" fmla="*/ 0 w 219"/>
                  <a:gd name="T73" fmla="*/ 118 h 219"/>
                  <a:gd name="T74" fmla="*/ 13 w 219"/>
                  <a:gd name="T75" fmla="*/ 138 h 219"/>
                  <a:gd name="T76" fmla="*/ 11 w 219"/>
                  <a:gd name="T77" fmla="*/ 158 h 219"/>
                  <a:gd name="T78" fmla="*/ 32 w 219"/>
                  <a:gd name="T79" fmla="*/ 174 h 219"/>
                  <a:gd name="T80" fmla="*/ 38 w 219"/>
                  <a:gd name="T81" fmla="*/ 193 h 219"/>
                  <a:gd name="T82" fmla="*/ 62 w 219"/>
                  <a:gd name="T83" fmla="*/ 198 h 219"/>
                  <a:gd name="T84" fmla="*/ 74 w 219"/>
                  <a:gd name="T85" fmla="*/ 213 h 219"/>
                  <a:gd name="T86" fmla="*/ 101 w 219"/>
                  <a:gd name="T87" fmla="*/ 210 h 219"/>
                  <a:gd name="T88" fmla="*/ 118 w 219"/>
                  <a:gd name="T89" fmla="*/ 219 h 219"/>
                  <a:gd name="T90" fmla="*/ 138 w 219"/>
                  <a:gd name="T91" fmla="*/ 206 h 219"/>
                  <a:gd name="T92" fmla="*/ 158 w 219"/>
                  <a:gd name="T93" fmla="*/ 208 h 219"/>
                  <a:gd name="T94" fmla="*/ 174 w 219"/>
                  <a:gd name="T95" fmla="*/ 186 h 219"/>
                  <a:gd name="T96" fmla="*/ 193 w 219"/>
                  <a:gd name="T97" fmla="*/ 181 h 219"/>
                  <a:gd name="T98" fmla="*/ 198 w 219"/>
                  <a:gd name="T99" fmla="*/ 157 h 219"/>
                  <a:gd name="T100" fmla="*/ 213 w 219"/>
                  <a:gd name="T101" fmla="*/ 145 h 219"/>
                  <a:gd name="T102" fmla="*/ 210 w 219"/>
                  <a:gd name="T103" fmla="*/ 118 h 219"/>
                  <a:gd name="T104" fmla="*/ 219 w 219"/>
                  <a:gd name="T105" fmla="*/ 101 h 219"/>
                  <a:gd name="T106" fmla="*/ 206 w 219"/>
                  <a:gd name="T107" fmla="*/ 81 h 219"/>
                  <a:gd name="T108" fmla="*/ 208 w 219"/>
                  <a:gd name="T109" fmla="*/ 61 h 219"/>
                  <a:gd name="T110" fmla="*/ 187 w 219"/>
                  <a:gd name="T111" fmla="*/ 45 h 219"/>
                  <a:gd name="T112" fmla="*/ 181 w 219"/>
                  <a:gd name="T113" fmla="*/ 26 h 219"/>
                  <a:gd name="T114" fmla="*/ 157 w 219"/>
                  <a:gd name="T115" fmla="*/ 21 h 219"/>
                  <a:gd name="T116" fmla="*/ 145 w 219"/>
                  <a:gd name="T117" fmla="*/ 5 h 219"/>
                  <a:gd name="T118" fmla="*/ 118 w 219"/>
                  <a:gd name="T119" fmla="*/ 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9" h="219">
                    <a:moveTo>
                      <a:pt x="61" y="172"/>
                    </a:moveTo>
                    <a:cubicBezTo>
                      <a:pt x="54" y="172"/>
                      <a:pt x="49" y="166"/>
                      <a:pt x="49" y="159"/>
                    </a:cubicBezTo>
                    <a:cubicBezTo>
                      <a:pt x="49" y="152"/>
                      <a:pt x="54" y="147"/>
                      <a:pt x="61" y="147"/>
                    </a:cubicBezTo>
                    <a:cubicBezTo>
                      <a:pt x="68" y="147"/>
                      <a:pt x="74" y="152"/>
                      <a:pt x="74" y="159"/>
                    </a:cubicBezTo>
                    <a:cubicBezTo>
                      <a:pt x="74" y="166"/>
                      <a:pt x="68" y="172"/>
                      <a:pt x="61" y="172"/>
                    </a:cubicBezTo>
                    <a:moveTo>
                      <a:pt x="156" y="172"/>
                    </a:moveTo>
                    <a:cubicBezTo>
                      <a:pt x="149" y="172"/>
                      <a:pt x="143" y="166"/>
                      <a:pt x="143" y="159"/>
                    </a:cubicBezTo>
                    <a:cubicBezTo>
                      <a:pt x="143" y="152"/>
                      <a:pt x="149" y="147"/>
                      <a:pt x="156" y="147"/>
                    </a:cubicBezTo>
                    <a:cubicBezTo>
                      <a:pt x="163" y="147"/>
                      <a:pt x="168" y="152"/>
                      <a:pt x="168" y="159"/>
                    </a:cubicBezTo>
                    <a:cubicBezTo>
                      <a:pt x="168" y="166"/>
                      <a:pt x="163" y="172"/>
                      <a:pt x="156" y="172"/>
                    </a:cubicBezTo>
                    <a:cubicBezTo>
                      <a:pt x="156" y="172"/>
                      <a:pt x="156" y="172"/>
                      <a:pt x="156" y="172"/>
                    </a:cubicBezTo>
                    <a:moveTo>
                      <a:pt x="92" y="74"/>
                    </a:moveTo>
                    <a:cubicBezTo>
                      <a:pt x="94" y="73"/>
                      <a:pt x="95" y="73"/>
                      <a:pt x="97" y="72"/>
                    </a:cubicBezTo>
                    <a:cubicBezTo>
                      <a:pt x="97" y="71"/>
                      <a:pt x="97" y="63"/>
                      <a:pt x="97" y="63"/>
                    </a:cubicBezTo>
                    <a:cubicBezTo>
                      <a:pt x="122" y="63"/>
                      <a:pt x="122" y="63"/>
                      <a:pt x="122" y="63"/>
                    </a:cubicBezTo>
                    <a:cubicBezTo>
                      <a:pt x="122" y="63"/>
                      <a:pt x="122" y="71"/>
                      <a:pt x="122" y="72"/>
                    </a:cubicBezTo>
                    <a:cubicBezTo>
                      <a:pt x="124" y="73"/>
                      <a:pt x="125" y="73"/>
                      <a:pt x="127" y="74"/>
                    </a:cubicBezTo>
                    <a:cubicBezTo>
                      <a:pt x="128" y="73"/>
                      <a:pt x="133" y="68"/>
                      <a:pt x="133" y="68"/>
                    </a:cubicBezTo>
                    <a:cubicBezTo>
                      <a:pt x="151" y="85"/>
                      <a:pt x="151" y="85"/>
                      <a:pt x="151" y="85"/>
                    </a:cubicBezTo>
                    <a:cubicBezTo>
                      <a:pt x="151" y="85"/>
                      <a:pt x="146" y="91"/>
                      <a:pt x="145" y="92"/>
                    </a:cubicBezTo>
                    <a:cubicBezTo>
                      <a:pt x="145" y="93"/>
                      <a:pt x="146" y="95"/>
                      <a:pt x="147" y="97"/>
                    </a:cubicBezTo>
                    <a:cubicBezTo>
                      <a:pt x="147" y="97"/>
                      <a:pt x="148" y="97"/>
                      <a:pt x="150" y="97"/>
                    </a:cubicBezTo>
                    <a:cubicBezTo>
                      <a:pt x="152" y="97"/>
                      <a:pt x="156" y="97"/>
                      <a:pt x="156" y="97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56" y="122"/>
                      <a:pt x="148" y="122"/>
                      <a:pt x="147" y="122"/>
                    </a:cubicBezTo>
                    <a:cubicBezTo>
                      <a:pt x="146" y="124"/>
                      <a:pt x="145" y="125"/>
                      <a:pt x="145" y="127"/>
                    </a:cubicBezTo>
                    <a:cubicBezTo>
                      <a:pt x="146" y="128"/>
                      <a:pt x="151" y="133"/>
                      <a:pt x="151" y="133"/>
                    </a:cubicBezTo>
                    <a:cubicBezTo>
                      <a:pt x="133" y="151"/>
                      <a:pt x="133" y="151"/>
                      <a:pt x="133" y="151"/>
                    </a:cubicBezTo>
                    <a:cubicBezTo>
                      <a:pt x="133" y="151"/>
                      <a:pt x="128" y="145"/>
                      <a:pt x="127" y="145"/>
                    </a:cubicBezTo>
                    <a:cubicBezTo>
                      <a:pt x="125" y="145"/>
                      <a:pt x="124" y="146"/>
                      <a:pt x="122" y="147"/>
                    </a:cubicBezTo>
                    <a:cubicBezTo>
                      <a:pt x="122" y="148"/>
                      <a:pt x="122" y="156"/>
                      <a:pt x="122" y="156"/>
                    </a:cubicBezTo>
                    <a:cubicBezTo>
                      <a:pt x="97" y="156"/>
                      <a:pt x="97" y="156"/>
                      <a:pt x="97" y="156"/>
                    </a:cubicBezTo>
                    <a:cubicBezTo>
                      <a:pt x="97" y="156"/>
                      <a:pt x="97" y="148"/>
                      <a:pt x="97" y="147"/>
                    </a:cubicBezTo>
                    <a:cubicBezTo>
                      <a:pt x="95" y="146"/>
                      <a:pt x="94" y="145"/>
                      <a:pt x="92" y="145"/>
                    </a:cubicBezTo>
                    <a:cubicBezTo>
                      <a:pt x="91" y="145"/>
                      <a:pt x="86" y="151"/>
                      <a:pt x="86" y="151"/>
                    </a:cubicBezTo>
                    <a:cubicBezTo>
                      <a:pt x="68" y="133"/>
                      <a:pt x="68" y="133"/>
                      <a:pt x="68" y="133"/>
                    </a:cubicBezTo>
                    <a:cubicBezTo>
                      <a:pt x="68" y="133"/>
                      <a:pt x="73" y="128"/>
                      <a:pt x="74" y="127"/>
                    </a:cubicBezTo>
                    <a:cubicBezTo>
                      <a:pt x="73" y="125"/>
                      <a:pt x="73" y="124"/>
                      <a:pt x="72" y="122"/>
                    </a:cubicBezTo>
                    <a:cubicBezTo>
                      <a:pt x="71" y="122"/>
                      <a:pt x="63" y="122"/>
                      <a:pt x="63" y="122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7" y="97"/>
                      <a:pt x="69" y="97"/>
                    </a:cubicBezTo>
                    <a:cubicBezTo>
                      <a:pt x="71" y="97"/>
                      <a:pt x="72" y="97"/>
                      <a:pt x="72" y="97"/>
                    </a:cubicBezTo>
                    <a:cubicBezTo>
                      <a:pt x="73" y="95"/>
                      <a:pt x="73" y="93"/>
                      <a:pt x="74" y="92"/>
                    </a:cubicBezTo>
                    <a:cubicBezTo>
                      <a:pt x="73" y="91"/>
                      <a:pt x="68" y="85"/>
                      <a:pt x="68" y="85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6" y="68"/>
                      <a:pt x="91" y="73"/>
                      <a:pt x="92" y="74"/>
                    </a:cubicBezTo>
                    <a:moveTo>
                      <a:pt x="156" y="71"/>
                    </a:moveTo>
                    <a:cubicBezTo>
                      <a:pt x="149" y="71"/>
                      <a:pt x="143" y="65"/>
                      <a:pt x="143" y="59"/>
                    </a:cubicBezTo>
                    <a:cubicBezTo>
                      <a:pt x="143" y="52"/>
                      <a:pt x="149" y="46"/>
                      <a:pt x="156" y="46"/>
                    </a:cubicBezTo>
                    <a:cubicBezTo>
                      <a:pt x="163" y="46"/>
                      <a:pt x="168" y="52"/>
                      <a:pt x="168" y="59"/>
                    </a:cubicBezTo>
                    <a:cubicBezTo>
                      <a:pt x="168" y="65"/>
                      <a:pt x="163" y="71"/>
                      <a:pt x="156" y="71"/>
                    </a:cubicBezTo>
                    <a:moveTo>
                      <a:pt x="61" y="71"/>
                    </a:moveTo>
                    <a:cubicBezTo>
                      <a:pt x="54" y="71"/>
                      <a:pt x="49" y="65"/>
                      <a:pt x="49" y="59"/>
                    </a:cubicBezTo>
                    <a:cubicBezTo>
                      <a:pt x="49" y="52"/>
                      <a:pt x="54" y="46"/>
                      <a:pt x="61" y="46"/>
                    </a:cubicBezTo>
                    <a:cubicBezTo>
                      <a:pt x="68" y="46"/>
                      <a:pt x="74" y="52"/>
                      <a:pt x="74" y="59"/>
                    </a:cubicBezTo>
                    <a:cubicBezTo>
                      <a:pt x="74" y="65"/>
                      <a:pt x="68" y="71"/>
                      <a:pt x="61" y="71"/>
                    </a:cubicBezTo>
                    <a:moveTo>
                      <a:pt x="118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94" y="10"/>
                      <a:pt x="87" y="11"/>
                      <a:pt x="81" y="1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57" y="23"/>
                      <a:pt x="51" y="27"/>
                      <a:pt x="45" y="32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8" y="50"/>
                      <a:pt x="24" y="55"/>
                      <a:pt x="21" y="62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1" y="85"/>
                      <a:pt x="10" y="93"/>
                      <a:pt x="9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10" y="125"/>
                      <a:pt x="11" y="132"/>
                      <a:pt x="13" y="138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11" y="158"/>
                      <a:pt x="11" y="158"/>
                      <a:pt x="11" y="158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23" y="161"/>
                      <a:pt x="27" y="168"/>
                      <a:pt x="32" y="174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8" y="193"/>
                      <a:pt x="38" y="193"/>
                      <a:pt x="38" y="193"/>
                    </a:cubicBezTo>
                    <a:cubicBezTo>
                      <a:pt x="45" y="186"/>
                      <a:pt x="45" y="186"/>
                      <a:pt x="45" y="186"/>
                    </a:cubicBezTo>
                    <a:cubicBezTo>
                      <a:pt x="50" y="191"/>
                      <a:pt x="56" y="195"/>
                      <a:pt x="62" y="198"/>
                    </a:cubicBezTo>
                    <a:cubicBezTo>
                      <a:pt x="58" y="206"/>
                      <a:pt x="58" y="206"/>
                      <a:pt x="58" y="206"/>
                    </a:cubicBezTo>
                    <a:cubicBezTo>
                      <a:pt x="74" y="213"/>
                      <a:pt x="74" y="213"/>
                      <a:pt x="74" y="213"/>
                    </a:cubicBezTo>
                    <a:cubicBezTo>
                      <a:pt x="78" y="205"/>
                      <a:pt x="78" y="205"/>
                      <a:pt x="78" y="205"/>
                    </a:cubicBezTo>
                    <a:cubicBezTo>
                      <a:pt x="85" y="207"/>
                      <a:pt x="93" y="209"/>
                      <a:pt x="101" y="210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18" y="219"/>
                      <a:pt x="118" y="219"/>
                      <a:pt x="118" y="219"/>
                    </a:cubicBezTo>
                    <a:cubicBezTo>
                      <a:pt x="118" y="210"/>
                      <a:pt x="118" y="210"/>
                      <a:pt x="118" y="210"/>
                    </a:cubicBezTo>
                    <a:cubicBezTo>
                      <a:pt x="125" y="209"/>
                      <a:pt x="132" y="208"/>
                      <a:pt x="138" y="206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58" y="208"/>
                      <a:pt x="158" y="208"/>
                      <a:pt x="158" y="208"/>
                    </a:cubicBezTo>
                    <a:cubicBezTo>
                      <a:pt x="155" y="199"/>
                      <a:pt x="155" y="199"/>
                      <a:pt x="155" y="199"/>
                    </a:cubicBezTo>
                    <a:cubicBezTo>
                      <a:pt x="162" y="196"/>
                      <a:pt x="168" y="191"/>
                      <a:pt x="174" y="186"/>
                    </a:cubicBezTo>
                    <a:cubicBezTo>
                      <a:pt x="181" y="193"/>
                      <a:pt x="181" y="193"/>
                      <a:pt x="181" y="193"/>
                    </a:cubicBezTo>
                    <a:cubicBezTo>
                      <a:pt x="193" y="181"/>
                      <a:pt x="193" y="181"/>
                      <a:pt x="193" y="181"/>
                    </a:cubicBezTo>
                    <a:cubicBezTo>
                      <a:pt x="187" y="174"/>
                      <a:pt x="187" y="174"/>
                      <a:pt x="187" y="174"/>
                    </a:cubicBezTo>
                    <a:cubicBezTo>
                      <a:pt x="191" y="169"/>
                      <a:pt x="195" y="163"/>
                      <a:pt x="198" y="157"/>
                    </a:cubicBezTo>
                    <a:cubicBezTo>
                      <a:pt x="206" y="161"/>
                      <a:pt x="206" y="161"/>
                      <a:pt x="206" y="161"/>
                    </a:cubicBezTo>
                    <a:cubicBezTo>
                      <a:pt x="213" y="145"/>
                      <a:pt x="213" y="145"/>
                      <a:pt x="213" y="145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7" y="134"/>
                      <a:pt x="209" y="126"/>
                      <a:pt x="210" y="118"/>
                    </a:cubicBezTo>
                    <a:cubicBezTo>
                      <a:pt x="219" y="118"/>
                      <a:pt x="219" y="118"/>
                      <a:pt x="219" y="118"/>
                    </a:cubicBezTo>
                    <a:cubicBezTo>
                      <a:pt x="219" y="101"/>
                      <a:pt x="219" y="101"/>
                      <a:pt x="219" y="101"/>
                    </a:cubicBezTo>
                    <a:cubicBezTo>
                      <a:pt x="210" y="101"/>
                      <a:pt x="210" y="101"/>
                      <a:pt x="210" y="101"/>
                    </a:cubicBezTo>
                    <a:cubicBezTo>
                      <a:pt x="209" y="94"/>
                      <a:pt x="208" y="87"/>
                      <a:pt x="206" y="81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208" y="61"/>
                      <a:pt x="208" y="61"/>
                      <a:pt x="208" y="61"/>
                    </a:cubicBezTo>
                    <a:cubicBezTo>
                      <a:pt x="199" y="64"/>
                      <a:pt x="199" y="64"/>
                      <a:pt x="199" y="64"/>
                    </a:cubicBezTo>
                    <a:cubicBezTo>
                      <a:pt x="196" y="57"/>
                      <a:pt x="192" y="51"/>
                      <a:pt x="187" y="45"/>
                    </a:cubicBezTo>
                    <a:cubicBezTo>
                      <a:pt x="193" y="38"/>
                      <a:pt x="193" y="38"/>
                      <a:pt x="193" y="38"/>
                    </a:cubicBezTo>
                    <a:cubicBezTo>
                      <a:pt x="181" y="26"/>
                      <a:pt x="181" y="26"/>
                      <a:pt x="181" y="26"/>
                    </a:cubicBezTo>
                    <a:cubicBezTo>
                      <a:pt x="174" y="32"/>
                      <a:pt x="174" y="32"/>
                      <a:pt x="174" y="32"/>
                    </a:cubicBezTo>
                    <a:cubicBezTo>
                      <a:pt x="169" y="28"/>
                      <a:pt x="163" y="24"/>
                      <a:pt x="157" y="21"/>
                    </a:cubicBezTo>
                    <a:cubicBezTo>
                      <a:pt x="161" y="12"/>
                      <a:pt x="161" y="12"/>
                      <a:pt x="161" y="12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34" y="11"/>
                      <a:pt x="126" y="10"/>
                      <a:pt x="118" y="9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9" name="Freeform 35"/>
            <p:cNvSpPr>
              <a:spLocks noEditPoints="1"/>
            </p:cNvSpPr>
            <p:nvPr/>
          </p:nvSpPr>
          <p:spPr bwMode="auto">
            <a:xfrm>
              <a:off x="4807401" y="370263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35"/>
            <p:cNvSpPr>
              <a:spLocks noEditPoints="1"/>
            </p:cNvSpPr>
            <p:nvPr/>
          </p:nvSpPr>
          <p:spPr bwMode="auto">
            <a:xfrm>
              <a:off x="2812657" y="369586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35"/>
            <p:cNvSpPr>
              <a:spLocks noEditPoints="1"/>
            </p:cNvSpPr>
            <p:nvPr/>
          </p:nvSpPr>
          <p:spPr bwMode="auto">
            <a:xfrm>
              <a:off x="6928825" y="3528860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35"/>
            <p:cNvSpPr>
              <a:spLocks noEditPoints="1"/>
            </p:cNvSpPr>
            <p:nvPr/>
          </p:nvSpPr>
          <p:spPr bwMode="auto">
            <a:xfrm>
              <a:off x="8948104" y="3609802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162614" y="4891687"/>
            <a:ext cx="1708218" cy="1088251"/>
            <a:chOff x="2162332" y="4892821"/>
            <a:chExt cx="1707996" cy="1088503"/>
          </a:xfrm>
        </p:grpSpPr>
        <p:sp>
          <p:nvSpPr>
            <p:cNvPr id="53" name="文本框 91"/>
            <p:cNvSpPr txBox="1"/>
            <p:nvPr/>
          </p:nvSpPr>
          <p:spPr>
            <a:xfrm>
              <a:off x="2162332" y="4892821"/>
              <a:ext cx="17079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8C9B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4" name="文本框 113"/>
            <p:cNvSpPr txBox="1"/>
            <p:nvPr/>
          </p:nvSpPr>
          <p:spPr>
            <a:xfrm>
              <a:off x="2278782" y="5334844"/>
              <a:ext cx="1411666" cy="646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117454" y="1701207"/>
            <a:ext cx="1708218" cy="1006287"/>
            <a:chOff x="4116918" y="1701602"/>
            <a:chExt cx="1707996" cy="1006520"/>
          </a:xfrm>
        </p:grpSpPr>
        <p:sp>
          <p:nvSpPr>
            <p:cNvPr id="56" name="文本框 99"/>
            <p:cNvSpPr txBox="1"/>
            <p:nvPr/>
          </p:nvSpPr>
          <p:spPr>
            <a:xfrm>
              <a:off x="4116918" y="1701602"/>
              <a:ext cx="17079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E870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7" name="文本框 113"/>
            <p:cNvSpPr txBox="1"/>
            <p:nvPr/>
          </p:nvSpPr>
          <p:spPr>
            <a:xfrm>
              <a:off x="4222998" y="2061642"/>
              <a:ext cx="1411666" cy="646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226996" y="4891687"/>
            <a:ext cx="1708218" cy="1088251"/>
            <a:chOff x="6226185" y="4892821"/>
            <a:chExt cx="1707996" cy="1088503"/>
          </a:xfrm>
        </p:grpSpPr>
        <p:sp>
          <p:nvSpPr>
            <p:cNvPr id="59" name="文本框 94"/>
            <p:cNvSpPr txBox="1"/>
            <p:nvPr/>
          </p:nvSpPr>
          <p:spPr>
            <a:xfrm>
              <a:off x="6226185" y="4892821"/>
              <a:ext cx="17079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1ACB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0" name="文本框 113"/>
            <p:cNvSpPr txBox="1"/>
            <p:nvPr/>
          </p:nvSpPr>
          <p:spPr>
            <a:xfrm>
              <a:off x="6368561" y="5334844"/>
              <a:ext cx="1411666" cy="646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226188" y="1701207"/>
            <a:ext cx="1708218" cy="1006287"/>
            <a:chOff x="8225117" y="1701602"/>
            <a:chExt cx="1707996" cy="1006520"/>
          </a:xfrm>
        </p:grpSpPr>
        <p:sp>
          <p:nvSpPr>
            <p:cNvPr id="62" name="文本框 101"/>
            <p:cNvSpPr txBox="1"/>
            <p:nvPr/>
          </p:nvSpPr>
          <p:spPr>
            <a:xfrm>
              <a:off x="8225117" y="1701602"/>
              <a:ext cx="17079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74A49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3" name="文本框 113"/>
            <p:cNvSpPr txBox="1"/>
            <p:nvPr/>
          </p:nvSpPr>
          <p:spPr>
            <a:xfrm>
              <a:off x="8327454" y="2061642"/>
              <a:ext cx="1411666" cy="646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单击此处可编辑内容，根据您的需要自由拉伸文本框大小</a:t>
              </a:r>
            </a:p>
          </p:txBody>
        </p: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pic>
        <p:nvPicPr>
          <p:cNvPr id="5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923" y="2053744"/>
            <a:ext cx="4296203" cy="3467649"/>
          </a:xfrm>
          <a:prstGeom prst="rect">
            <a:avLst/>
          </a:prstGeom>
        </p:spPr>
      </p:pic>
      <p:sp>
        <p:nvSpPr>
          <p:cNvPr id="6" name="Oval 41"/>
          <p:cNvSpPr/>
          <p:nvPr/>
        </p:nvSpPr>
        <p:spPr>
          <a:xfrm>
            <a:off x="8929929" y="2451965"/>
            <a:ext cx="496533" cy="496533"/>
          </a:xfrm>
          <a:prstGeom prst="ellipse">
            <a:avLst/>
          </a:prstGeom>
          <a:solidFill>
            <a:srgbClr val="FFAE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7" name="Group 42"/>
          <p:cNvGrpSpPr/>
          <p:nvPr/>
        </p:nvGrpSpPr>
        <p:grpSpPr>
          <a:xfrm>
            <a:off x="9058481" y="2521773"/>
            <a:ext cx="250876" cy="365705"/>
            <a:chOff x="269875" y="4068763"/>
            <a:chExt cx="638175" cy="930275"/>
          </a:xfrm>
          <a:solidFill>
            <a:sysClr val="windowText" lastClr="000000"/>
          </a:solidFill>
        </p:grpSpPr>
        <p:sp>
          <p:nvSpPr>
            <p:cNvPr id="8" name="AutoShape 113"/>
            <p:cNvSpPr/>
            <p:nvPr/>
          </p:nvSpPr>
          <p:spPr bwMode="auto">
            <a:xfrm>
              <a:off x="269875" y="4068763"/>
              <a:ext cx="638175" cy="930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9" name="AutoShape 114"/>
            <p:cNvSpPr/>
            <p:nvPr/>
          </p:nvSpPr>
          <p:spPr bwMode="auto">
            <a:xfrm>
              <a:off x="414338" y="4214813"/>
              <a:ext cx="188912" cy="1889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10" name="Oval 47"/>
          <p:cNvSpPr/>
          <p:nvPr/>
        </p:nvSpPr>
        <p:spPr>
          <a:xfrm>
            <a:off x="8929929" y="3130559"/>
            <a:ext cx="496533" cy="496533"/>
          </a:xfrm>
          <a:prstGeom prst="ellipse">
            <a:avLst/>
          </a:prstGeom>
          <a:solidFill>
            <a:srgbClr val="FFAE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14124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11" name="Group 48"/>
          <p:cNvGrpSpPr/>
          <p:nvPr/>
        </p:nvGrpSpPr>
        <p:grpSpPr>
          <a:xfrm>
            <a:off x="9049017" y="3209722"/>
            <a:ext cx="258356" cy="344867"/>
            <a:chOff x="-5332412" y="5927725"/>
            <a:chExt cx="696912" cy="930275"/>
          </a:xfrm>
          <a:solidFill>
            <a:sysClr val="windowText" lastClr="000000"/>
          </a:solidFill>
        </p:grpSpPr>
        <p:sp>
          <p:nvSpPr>
            <p:cNvPr id="12" name="AutoShape 108"/>
            <p:cNvSpPr/>
            <p:nvPr/>
          </p:nvSpPr>
          <p:spPr bwMode="auto">
            <a:xfrm>
              <a:off x="-5159375" y="6102350"/>
              <a:ext cx="349250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00"/>
                  </a:moveTo>
                  <a:cubicBezTo>
                    <a:pt x="15764" y="1800"/>
                    <a:pt x="19800" y="5835"/>
                    <a:pt x="19800" y="10800"/>
                  </a:cubicBezTo>
                  <a:cubicBezTo>
                    <a:pt x="19800" y="15764"/>
                    <a:pt x="15764" y="19800"/>
                    <a:pt x="10800" y="19800"/>
                  </a:cubicBezTo>
                  <a:cubicBezTo>
                    <a:pt x="5835" y="19800"/>
                    <a:pt x="1800" y="15764"/>
                    <a:pt x="1800" y="10800"/>
                  </a:cubicBezTo>
                  <a:cubicBezTo>
                    <a:pt x="1800" y="5835"/>
                    <a:pt x="5835" y="1800"/>
                    <a:pt x="10800" y="1800"/>
                  </a:cubicBezTo>
                  <a:moveTo>
                    <a:pt x="10800" y="21599"/>
                  </a:moveTo>
                  <a:cubicBezTo>
                    <a:pt x="16756" y="21599"/>
                    <a:pt x="21600" y="16756"/>
                    <a:pt x="21600" y="10800"/>
                  </a:cubicBezTo>
                  <a:cubicBezTo>
                    <a:pt x="21600" y="4843"/>
                    <a:pt x="16756" y="0"/>
                    <a:pt x="10800" y="0"/>
                  </a:cubicBezTo>
                  <a:cubicBezTo>
                    <a:pt x="4843" y="0"/>
                    <a:pt x="0" y="4843"/>
                    <a:pt x="0" y="10800"/>
                  </a:cubicBezTo>
                  <a:cubicBezTo>
                    <a:pt x="0" y="16756"/>
                    <a:pt x="484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13" name="AutoShape 109"/>
            <p:cNvSpPr/>
            <p:nvPr/>
          </p:nvSpPr>
          <p:spPr bwMode="auto">
            <a:xfrm>
              <a:off x="-5332412" y="5927725"/>
              <a:ext cx="696912" cy="9302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04" y="20170"/>
                  </a:moveTo>
                  <a:cubicBezTo>
                    <a:pt x="10885" y="20184"/>
                    <a:pt x="10830" y="20215"/>
                    <a:pt x="10782" y="20237"/>
                  </a:cubicBezTo>
                  <a:cubicBezTo>
                    <a:pt x="10774" y="20218"/>
                    <a:pt x="10707" y="20178"/>
                    <a:pt x="10666" y="20147"/>
                  </a:cubicBezTo>
                  <a:cubicBezTo>
                    <a:pt x="7368" y="17300"/>
                    <a:pt x="1799" y="12497"/>
                    <a:pt x="1799" y="8101"/>
                  </a:cubicBezTo>
                  <a:cubicBezTo>
                    <a:pt x="1799" y="4378"/>
                    <a:pt x="5838" y="1350"/>
                    <a:pt x="10800" y="1350"/>
                  </a:cubicBezTo>
                  <a:cubicBezTo>
                    <a:pt x="15762" y="1350"/>
                    <a:pt x="19800" y="4378"/>
                    <a:pt x="19800" y="8101"/>
                  </a:cubicBezTo>
                  <a:cubicBezTo>
                    <a:pt x="19800" y="12497"/>
                    <a:pt x="14231" y="17300"/>
                    <a:pt x="10904" y="20170"/>
                  </a:cubicBezTo>
                  <a:moveTo>
                    <a:pt x="10800" y="0"/>
                  </a:moveTo>
                  <a:cubicBezTo>
                    <a:pt x="4844" y="0"/>
                    <a:pt x="0" y="3588"/>
                    <a:pt x="0" y="8101"/>
                  </a:cubicBezTo>
                  <a:cubicBezTo>
                    <a:pt x="0" y="12826"/>
                    <a:pt x="5400" y="17660"/>
                    <a:pt x="9337" y="21056"/>
                  </a:cubicBezTo>
                  <a:cubicBezTo>
                    <a:pt x="9352" y="21070"/>
                    <a:pt x="9984" y="21599"/>
                    <a:pt x="10766" y="21599"/>
                  </a:cubicBezTo>
                  <a:lnTo>
                    <a:pt x="10834" y="21599"/>
                  </a:lnTo>
                  <a:cubicBezTo>
                    <a:pt x="11615" y="21599"/>
                    <a:pt x="12247" y="21070"/>
                    <a:pt x="12262" y="21056"/>
                  </a:cubicBezTo>
                  <a:cubicBezTo>
                    <a:pt x="16200" y="17660"/>
                    <a:pt x="21599" y="12826"/>
                    <a:pt x="21599" y="8101"/>
                  </a:cubicBezTo>
                  <a:cubicBezTo>
                    <a:pt x="21599" y="3588"/>
                    <a:pt x="1675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14" name="Oval 53"/>
          <p:cNvSpPr/>
          <p:nvPr/>
        </p:nvSpPr>
        <p:spPr>
          <a:xfrm>
            <a:off x="8929929" y="3815446"/>
            <a:ext cx="496533" cy="496533"/>
          </a:xfrm>
          <a:prstGeom prst="ellipse">
            <a:avLst/>
          </a:prstGeom>
          <a:solidFill>
            <a:srgbClr val="FFAE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15" name="Group 54"/>
          <p:cNvGrpSpPr/>
          <p:nvPr/>
        </p:nvGrpSpPr>
        <p:grpSpPr>
          <a:xfrm>
            <a:off x="9007991" y="3892535"/>
            <a:ext cx="340408" cy="340408"/>
            <a:chOff x="1982788" y="2211388"/>
            <a:chExt cx="928687" cy="928687"/>
          </a:xfrm>
          <a:solidFill>
            <a:sysClr val="windowText" lastClr="000000"/>
          </a:solidFill>
        </p:grpSpPr>
        <p:sp>
          <p:nvSpPr>
            <p:cNvPr id="16" name="AutoShape 123"/>
            <p:cNvSpPr/>
            <p:nvPr/>
          </p:nvSpPr>
          <p:spPr bwMode="auto">
            <a:xfrm>
              <a:off x="1982788" y="2211388"/>
              <a:ext cx="928687" cy="9286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17" name="AutoShape 124"/>
            <p:cNvSpPr/>
            <p:nvPr/>
          </p:nvSpPr>
          <p:spPr bwMode="auto">
            <a:xfrm>
              <a:off x="2244725" y="2471738"/>
              <a:ext cx="406400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18" name="AutoShape 125"/>
            <p:cNvSpPr/>
            <p:nvPr/>
          </p:nvSpPr>
          <p:spPr bwMode="auto">
            <a:xfrm>
              <a:off x="2330450" y="2559050"/>
              <a:ext cx="233363" cy="233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19" name="Oval 60"/>
          <p:cNvSpPr/>
          <p:nvPr/>
        </p:nvSpPr>
        <p:spPr>
          <a:xfrm>
            <a:off x="8929929" y="4495132"/>
            <a:ext cx="496533" cy="496533"/>
          </a:xfrm>
          <a:prstGeom prst="ellipse">
            <a:avLst/>
          </a:prstGeom>
          <a:solidFill>
            <a:srgbClr val="FFAE9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" panose="02000000000000000000"/>
              <a:ea typeface="+mn-ea"/>
              <a:cs typeface="+mn-cs"/>
            </a:endParaRPr>
          </a:p>
        </p:txBody>
      </p:sp>
      <p:grpSp>
        <p:nvGrpSpPr>
          <p:cNvPr id="20" name="Group 61"/>
          <p:cNvGrpSpPr/>
          <p:nvPr/>
        </p:nvGrpSpPr>
        <p:grpSpPr>
          <a:xfrm>
            <a:off x="8989032" y="4635198"/>
            <a:ext cx="377736" cy="236732"/>
            <a:chOff x="-3590925" y="6102350"/>
            <a:chExt cx="927100" cy="581025"/>
          </a:xfrm>
          <a:solidFill>
            <a:sysClr val="windowText" lastClr="000000"/>
          </a:solidFill>
        </p:grpSpPr>
        <p:sp>
          <p:nvSpPr>
            <p:cNvPr id="21" name="AutoShape 105"/>
            <p:cNvSpPr/>
            <p:nvPr/>
          </p:nvSpPr>
          <p:spPr bwMode="auto">
            <a:xfrm>
              <a:off x="-3590925" y="6102350"/>
              <a:ext cx="927100" cy="581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9438"/>
                  </a:moveTo>
                  <a:cubicBezTo>
                    <a:pt x="7005" y="19438"/>
                    <a:pt x="3289" y="15988"/>
                    <a:pt x="1437" y="10797"/>
                  </a:cubicBezTo>
                  <a:cubicBezTo>
                    <a:pt x="3298" y="5598"/>
                    <a:pt x="7009" y="2161"/>
                    <a:pt x="10800" y="2161"/>
                  </a:cubicBezTo>
                  <a:cubicBezTo>
                    <a:pt x="14595" y="2161"/>
                    <a:pt x="18310" y="5611"/>
                    <a:pt x="20162" y="10802"/>
                  </a:cubicBezTo>
                  <a:cubicBezTo>
                    <a:pt x="18301" y="16000"/>
                    <a:pt x="14590" y="19438"/>
                    <a:pt x="10800" y="19438"/>
                  </a:cubicBezTo>
                  <a:moveTo>
                    <a:pt x="21576" y="10561"/>
                  </a:moveTo>
                  <a:cubicBezTo>
                    <a:pt x="21569" y="10516"/>
                    <a:pt x="21573" y="10467"/>
                    <a:pt x="21562" y="10423"/>
                  </a:cubicBezTo>
                  <a:cubicBezTo>
                    <a:pt x="21558" y="10406"/>
                    <a:pt x="21548" y="10395"/>
                    <a:pt x="21544" y="10378"/>
                  </a:cubicBezTo>
                  <a:cubicBezTo>
                    <a:pt x="21537" y="10352"/>
                    <a:pt x="21539" y="10322"/>
                    <a:pt x="21530" y="10297"/>
                  </a:cubicBezTo>
                  <a:cubicBezTo>
                    <a:pt x="19569" y="4298"/>
                    <a:pt x="15302" y="0"/>
                    <a:pt x="10800" y="0"/>
                  </a:cubicBezTo>
                  <a:cubicBezTo>
                    <a:pt x="6297" y="0"/>
                    <a:pt x="2030" y="4290"/>
                    <a:pt x="69" y="10290"/>
                  </a:cubicBezTo>
                  <a:cubicBezTo>
                    <a:pt x="61" y="10316"/>
                    <a:pt x="62" y="10344"/>
                    <a:pt x="55" y="10370"/>
                  </a:cubicBezTo>
                  <a:cubicBezTo>
                    <a:pt x="51" y="10387"/>
                    <a:pt x="41" y="10398"/>
                    <a:pt x="37" y="10415"/>
                  </a:cubicBezTo>
                  <a:cubicBezTo>
                    <a:pt x="26" y="10459"/>
                    <a:pt x="30" y="10508"/>
                    <a:pt x="24" y="10554"/>
                  </a:cubicBezTo>
                  <a:cubicBezTo>
                    <a:pt x="12" y="10635"/>
                    <a:pt x="0" y="10714"/>
                    <a:pt x="0" y="10796"/>
                  </a:cubicBezTo>
                  <a:cubicBezTo>
                    <a:pt x="0" y="10878"/>
                    <a:pt x="12" y="10955"/>
                    <a:pt x="24" y="11038"/>
                  </a:cubicBezTo>
                  <a:cubicBezTo>
                    <a:pt x="30" y="11083"/>
                    <a:pt x="26" y="11131"/>
                    <a:pt x="37" y="11175"/>
                  </a:cubicBezTo>
                  <a:cubicBezTo>
                    <a:pt x="41" y="11193"/>
                    <a:pt x="51" y="11204"/>
                    <a:pt x="55" y="11220"/>
                  </a:cubicBezTo>
                  <a:cubicBezTo>
                    <a:pt x="62" y="11247"/>
                    <a:pt x="61" y="11276"/>
                    <a:pt x="69" y="11302"/>
                  </a:cubicBezTo>
                  <a:cubicBezTo>
                    <a:pt x="2030" y="17300"/>
                    <a:pt x="6297" y="21599"/>
                    <a:pt x="10800" y="21599"/>
                  </a:cubicBezTo>
                  <a:cubicBezTo>
                    <a:pt x="15302" y="21599"/>
                    <a:pt x="19569" y="17308"/>
                    <a:pt x="21530" y="11309"/>
                  </a:cubicBezTo>
                  <a:cubicBezTo>
                    <a:pt x="21539" y="11283"/>
                    <a:pt x="21537" y="11255"/>
                    <a:pt x="21544" y="11228"/>
                  </a:cubicBezTo>
                  <a:cubicBezTo>
                    <a:pt x="21548" y="11212"/>
                    <a:pt x="21558" y="11201"/>
                    <a:pt x="21562" y="11183"/>
                  </a:cubicBezTo>
                  <a:cubicBezTo>
                    <a:pt x="21573" y="11139"/>
                    <a:pt x="21569" y="11089"/>
                    <a:pt x="21576" y="11044"/>
                  </a:cubicBezTo>
                  <a:cubicBezTo>
                    <a:pt x="21587" y="10963"/>
                    <a:pt x="21599" y="10885"/>
                    <a:pt x="21599" y="10803"/>
                  </a:cubicBezTo>
                  <a:cubicBezTo>
                    <a:pt x="21599" y="10721"/>
                    <a:pt x="21587" y="10642"/>
                    <a:pt x="21576" y="1056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22" name="AutoShape 106"/>
            <p:cNvSpPr/>
            <p:nvPr/>
          </p:nvSpPr>
          <p:spPr bwMode="auto">
            <a:xfrm>
              <a:off x="-3243262" y="6276975"/>
              <a:ext cx="131762" cy="130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2" y="0"/>
                  </a:moveTo>
                  <a:cubicBezTo>
                    <a:pt x="19193" y="0"/>
                    <a:pt x="19183" y="4"/>
                    <a:pt x="19174" y="4"/>
                  </a:cubicBezTo>
                  <a:cubicBezTo>
                    <a:pt x="8585" y="23"/>
                    <a:pt x="0" y="8607"/>
                    <a:pt x="0" y="19198"/>
                  </a:cubicBezTo>
                  <a:cubicBezTo>
                    <a:pt x="0" y="20523"/>
                    <a:pt x="1076" y="21600"/>
                    <a:pt x="2402" y="21600"/>
                  </a:cubicBezTo>
                  <a:cubicBezTo>
                    <a:pt x="3722" y="21600"/>
                    <a:pt x="4799" y="20523"/>
                    <a:pt x="4799" y="19198"/>
                  </a:cubicBezTo>
                  <a:cubicBezTo>
                    <a:pt x="4799" y="11262"/>
                    <a:pt x="11262" y="4803"/>
                    <a:pt x="19202" y="4803"/>
                  </a:cubicBezTo>
                  <a:lnTo>
                    <a:pt x="19202" y="4798"/>
                  </a:lnTo>
                  <a:cubicBezTo>
                    <a:pt x="20523" y="4798"/>
                    <a:pt x="21599" y="3721"/>
                    <a:pt x="21599" y="2401"/>
                  </a:cubicBezTo>
                  <a:cubicBezTo>
                    <a:pt x="21599" y="1076"/>
                    <a:pt x="20523" y="0"/>
                    <a:pt x="1920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  <p:sp>
          <p:nvSpPr>
            <p:cNvPr id="23" name="AutoShape 107"/>
            <p:cNvSpPr/>
            <p:nvPr/>
          </p:nvSpPr>
          <p:spPr bwMode="auto">
            <a:xfrm>
              <a:off x="-3330575" y="6189663"/>
              <a:ext cx="406400" cy="406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057"/>
                  </a:moveTo>
                  <a:cubicBezTo>
                    <a:pt x="5694" y="20057"/>
                    <a:pt x="1542" y="15905"/>
                    <a:pt x="1542" y="10800"/>
                  </a:cubicBezTo>
                  <a:cubicBezTo>
                    <a:pt x="1542" y="5694"/>
                    <a:pt x="5694" y="1542"/>
                    <a:pt x="10800" y="1542"/>
                  </a:cubicBezTo>
                  <a:cubicBezTo>
                    <a:pt x="15905" y="1542"/>
                    <a:pt x="20057" y="5694"/>
                    <a:pt x="20057" y="10800"/>
                  </a:cubicBezTo>
                  <a:cubicBezTo>
                    <a:pt x="20057" y="15905"/>
                    <a:pt x="15905" y="20057"/>
                    <a:pt x="10800" y="20057"/>
                  </a:cubicBezTo>
                  <a:moveTo>
                    <a:pt x="10800" y="0"/>
                  </a:moveTo>
                  <a:cubicBezTo>
                    <a:pt x="4834" y="0"/>
                    <a:pt x="0" y="4834"/>
                    <a:pt x="0" y="10800"/>
                  </a:cubicBezTo>
                  <a:cubicBezTo>
                    <a:pt x="0" y="16765"/>
                    <a:pt x="4834" y="21600"/>
                    <a:pt x="10800" y="21600"/>
                  </a:cubicBezTo>
                  <a:cubicBezTo>
                    <a:pt x="16765" y="21600"/>
                    <a:pt x="21599" y="16765"/>
                    <a:pt x="21599" y="10800"/>
                  </a:cubicBezTo>
                  <a:cubicBezTo>
                    <a:pt x="21599" y="4834"/>
                    <a:pt x="16765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38100" tIns="38100" rIns="38100" bIns="38100" anchor="ctr"/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Roboto" panose="02000000000000000000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969557" y="3254614"/>
            <a:ext cx="2843733" cy="155119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9555014" y="2451965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9559095" y="2737870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9555014" y="3168816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9559095" y="3454721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9555014" y="3864855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9559095" y="4150760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9555014" y="4547662"/>
            <a:ext cx="1395981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9559095" y="4833567"/>
            <a:ext cx="166831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12442" y="2248668"/>
            <a:ext cx="3934892" cy="2337846"/>
          </a:xfrm>
          <a:prstGeom prst="rect">
            <a:avLst/>
          </a:prstGeom>
        </p:spPr>
      </p:pic>
      <p:sp>
        <p:nvSpPr>
          <p:cNvPr id="37" name="TextBox 13"/>
          <p:cNvSpPr txBox="1"/>
          <p:nvPr/>
        </p:nvSpPr>
        <p:spPr>
          <a:xfrm>
            <a:off x="969557" y="2887478"/>
            <a:ext cx="275287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9"/>
          <p:cNvSpPr/>
          <p:nvPr/>
        </p:nvSpPr>
        <p:spPr>
          <a:xfrm rot="10800000">
            <a:off x="7091462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矩形 19"/>
          <p:cNvSpPr/>
          <p:nvPr/>
        </p:nvSpPr>
        <p:spPr>
          <a:xfrm>
            <a:off x="3879436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圆角矩形 17"/>
          <p:cNvSpPr/>
          <p:nvPr/>
        </p:nvSpPr>
        <p:spPr>
          <a:xfrm>
            <a:off x="4316073" y="3680489"/>
            <a:ext cx="3376197" cy="660284"/>
          </a:xfrm>
          <a:prstGeom prst="roundRect">
            <a:avLst/>
          </a:prstGeom>
          <a:solidFill>
            <a:srgbClr val="FE5979"/>
          </a:solidFill>
          <a:ln w="889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97427" y="3779798"/>
            <a:ext cx="300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733327" y="4395715"/>
            <a:ext cx="2518288" cy="6084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E587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第三部分</a:t>
            </a:r>
            <a:endParaRPr lang="en-US" altLang="zh-CN" sz="3600" dirty="0">
              <a:solidFill>
                <a:srgbClr val="FE587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932" y="1323929"/>
            <a:ext cx="2034529" cy="2442627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14574" y="3842936"/>
            <a:ext cx="3560323" cy="761041"/>
          </a:xfrm>
          <a:prstGeom prst="rect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rot="19928148">
            <a:off x="758220" y="2801116"/>
            <a:ext cx="5048285" cy="661481"/>
          </a:xfrm>
          <a:prstGeom prst="parallelogram">
            <a:avLst>
              <a:gd name="adj" fmla="val 53623"/>
            </a:avLst>
          </a:prstGeom>
          <a:solidFill>
            <a:srgbClr val="BBD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88390" y="4600564"/>
            <a:ext cx="2686507" cy="761041"/>
          </a:xfrm>
          <a:prstGeom prst="rect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 rot="19928148">
            <a:off x="1692753" y="3786412"/>
            <a:ext cx="4084341" cy="661481"/>
          </a:xfrm>
          <a:prstGeom prst="parallelogram">
            <a:avLst>
              <a:gd name="adj" fmla="val 53623"/>
            </a:avLst>
          </a:prstGeom>
          <a:solidFill>
            <a:srgbClr val="F3A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847147" y="5374258"/>
            <a:ext cx="1927749" cy="761041"/>
          </a:xfrm>
          <a:prstGeom prst="rect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rot="19928148">
            <a:off x="2506910" y="4745239"/>
            <a:ext cx="3227680" cy="661481"/>
          </a:xfrm>
          <a:prstGeom prst="parallelogram">
            <a:avLst>
              <a:gd name="adj" fmla="val 53623"/>
            </a:avLst>
          </a:prstGeom>
          <a:solidFill>
            <a:srgbClr val="BBD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489173" y="6096960"/>
            <a:ext cx="1285723" cy="761041"/>
          </a:xfrm>
          <a:prstGeom prst="rect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/>
        </p:nvSpPr>
        <p:spPr>
          <a:xfrm rot="19928148">
            <a:off x="3187794" y="5639120"/>
            <a:ext cx="2500003" cy="661481"/>
          </a:xfrm>
          <a:prstGeom prst="parallelogram">
            <a:avLst>
              <a:gd name="adj" fmla="val 53623"/>
            </a:avLst>
          </a:prstGeom>
          <a:solidFill>
            <a:srgbClr val="F3A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五边形 11"/>
          <p:cNvSpPr/>
          <p:nvPr/>
        </p:nvSpPr>
        <p:spPr>
          <a:xfrm>
            <a:off x="5364938" y="1670736"/>
            <a:ext cx="1186774" cy="737580"/>
          </a:xfrm>
          <a:prstGeom prst="homePlate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五边形 12"/>
          <p:cNvSpPr/>
          <p:nvPr/>
        </p:nvSpPr>
        <p:spPr>
          <a:xfrm>
            <a:off x="5375379" y="4046763"/>
            <a:ext cx="1186774" cy="737580"/>
          </a:xfrm>
          <a:prstGeom prst="homePlate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五边形 13"/>
          <p:cNvSpPr/>
          <p:nvPr/>
        </p:nvSpPr>
        <p:spPr>
          <a:xfrm>
            <a:off x="5367325" y="2870294"/>
            <a:ext cx="1186774" cy="737580"/>
          </a:xfrm>
          <a:prstGeom prst="homePlate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五边形 14"/>
          <p:cNvSpPr/>
          <p:nvPr/>
        </p:nvSpPr>
        <p:spPr>
          <a:xfrm>
            <a:off x="5367325" y="5114485"/>
            <a:ext cx="1186774" cy="737580"/>
          </a:xfrm>
          <a:prstGeom prst="homePlate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938" y="2828678"/>
            <a:ext cx="812698" cy="812698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379" y="1629273"/>
            <a:ext cx="812698" cy="812698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938" y="4002708"/>
            <a:ext cx="812698" cy="81269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776" y="5047361"/>
            <a:ext cx="812698" cy="812698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7618757" y="1658799"/>
            <a:ext cx="136187" cy="744262"/>
          </a:xfrm>
          <a:prstGeom prst="rect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608297" y="2865165"/>
            <a:ext cx="136187" cy="744262"/>
          </a:xfrm>
          <a:prstGeom prst="rect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608297" y="4039582"/>
            <a:ext cx="136187" cy="744262"/>
          </a:xfrm>
          <a:prstGeom prst="rect">
            <a:avLst/>
          </a:prstGeom>
          <a:solidFill>
            <a:srgbClr val="A8D4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08297" y="5122762"/>
            <a:ext cx="136187" cy="744262"/>
          </a:xfrm>
          <a:prstGeom prst="rect">
            <a:avLst/>
          </a:prstGeom>
          <a:solidFill>
            <a:srgbClr val="F19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 rot="19895461">
            <a:off x="3006114" y="2844296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en-US" altLang="zh-CN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 rot="19895461">
            <a:off x="3267777" y="3889474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en-US" altLang="zh-CN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 rot="19895461">
            <a:off x="3600273" y="4900566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en-US" altLang="zh-CN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 rot="19895461">
            <a:off x="3935572" y="5791048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en-US" altLang="zh-CN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2000" b="1" dirty="0">
              <a:solidFill>
                <a:schemeClr val="tx1">
                  <a:lumMod val="50000"/>
                  <a:lumOff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7817480" y="165879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7821560" y="194470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817480" y="2867949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21560" y="315385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7817480" y="4029313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7821560" y="431521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817480" y="5115384"/>
            <a:ext cx="1400062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21560" y="540128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形状 29"/>
          <p:cNvSpPr/>
          <p:nvPr/>
        </p:nvSpPr>
        <p:spPr>
          <a:xfrm>
            <a:off x="6245908" y="2731022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009FB8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sp>
        <p:nvSpPr>
          <p:cNvPr id="5" name="任意形状 6"/>
          <p:cNvSpPr/>
          <p:nvPr/>
        </p:nvSpPr>
        <p:spPr>
          <a:xfrm>
            <a:off x="1137942" y="27202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AA0AA"/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形状 5"/>
          <p:cNvSpPr/>
          <p:nvPr/>
        </p:nvSpPr>
        <p:spPr>
          <a:xfrm>
            <a:off x="2320428" y="32132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rgbClr val="FAA0AA"/>
          </a:solidFill>
          <a:ln>
            <a:noFill/>
          </a:ln>
          <a:effectLst/>
        </p:spPr>
      </p:sp>
      <p:sp>
        <p:nvSpPr>
          <p:cNvPr id="7" name="任意形状 10"/>
          <p:cNvSpPr/>
          <p:nvPr/>
        </p:nvSpPr>
        <p:spPr>
          <a:xfrm>
            <a:off x="1595821" y="40555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AA0AA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圆角矩形 25"/>
          <p:cNvSpPr/>
          <p:nvPr/>
        </p:nvSpPr>
        <p:spPr>
          <a:xfrm>
            <a:off x="3687462" y="2720270"/>
            <a:ext cx="2060461" cy="1699449"/>
          </a:xfrm>
          <a:prstGeom prst="roundRect">
            <a:avLst>
              <a:gd name="adj" fmla="val 10000"/>
            </a:avLst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FFBBB3"/>
            </a:solidFill>
            <a:prstDash val="solid"/>
            <a:miter lim="800000"/>
          </a:ln>
          <a:effectLst/>
        </p:spPr>
      </p:sp>
      <p:sp>
        <p:nvSpPr>
          <p:cNvPr id="9" name="环形箭头 26"/>
          <p:cNvSpPr/>
          <p:nvPr/>
        </p:nvSpPr>
        <p:spPr>
          <a:xfrm>
            <a:off x="4852779" y="1718129"/>
            <a:ext cx="2405264" cy="2405264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  <a:solidFill>
            <a:srgbClr val="FFBBB3"/>
          </a:solidFill>
          <a:ln>
            <a:noFill/>
          </a:ln>
          <a:effectLst/>
        </p:spPr>
      </p:sp>
      <p:sp>
        <p:nvSpPr>
          <p:cNvPr id="10" name="任意形状 16"/>
          <p:cNvSpPr/>
          <p:nvPr/>
        </p:nvSpPr>
        <p:spPr>
          <a:xfrm>
            <a:off x="4145343" y="23561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FFBBB3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任意形状 20"/>
          <p:cNvSpPr/>
          <p:nvPr/>
        </p:nvSpPr>
        <p:spPr>
          <a:xfrm>
            <a:off x="6236984" y="27202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noFill/>
          <a:ln w="6350" cap="flat" cmpd="sng" algn="ctr">
            <a:solidFill>
              <a:srgbClr val="AACED2"/>
            </a:solidFill>
            <a:prstDash val="solid"/>
            <a:miter lim="800000"/>
          </a:ln>
          <a:effectLst/>
        </p:spPr>
        <p:txBody>
          <a:bodyPr spcFirstLastPara="0" vert="horz" wrap="square" lIns="89133" tIns="89133" rIns="89133" bIns="386948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形状 11"/>
          <p:cNvSpPr/>
          <p:nvPr/>
        </p:nvSpPr>
        <p:spPr>
          <a:xfrm>
            <a:off x="7419471" y="3213244"/>
            <a:ext cx="2141983" cy="2141983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  <a:solidFill>
            <a:srgbClr val="AACED2"/>
          </a:solidFill>
          <a:ln>
            <a:noFill/>
          </a:ln>
          <a:effectLst/>
        </p:spPr>
      </p:sp>
      <p:sp>
        <p:nvSpPr>
          <p:cNvPr id="13" name="任意形状 28"/>
          <p:cNvSpPr/>
          <p:nvPr/>
        </p:nvSpPr>
        <p:spPr>
          <a:xfrm>
            <a:off x="6694864" y="405555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AACED2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任意形状 29"/>
          <p:cNvSpPr/>
          <p:nvPr/>
        </p:nvSpPr>
        <p:spPr>
          <a:xfrm>
            <a:off x="8786505" y="2720270"/>
            <a:ext cx="2060461" cy="1699449"/>
          </a:xfrm>
          <a:custGeom>
            <a:avLst/>
            <a:gdLst>
              <a:gd name="connsiteX0" fmla="*/ 0 w 1685037"/>
              <a:gd name="connsiteY0" fmla="*/ 138980 h 1389803"/>
              <a:gd name="connsiteX1" fmla="*/ 138980 w 1685037"/>
              <a:gd name="connsiteY1" fmla="*/ 0 h 1389803"/>
              <a:gd name="connsiteX2" fmla="*/ 1546057 w 1685037"/>
              <a:gd name="connsiteY2" fmla="*/ 0 h 1389803"/>
              <a:gd name="connsiteX3" fmla="*/ 1685037 w 1685037"/>
              <a:gd name="connsiteY3" fmla="*/ 138980 h 1389803"/>
              <a:gd name="connsiteX4" fmla="*/ 1685037 w 1685037"/>
              <a:gd name="connsiteY4" fmla="*/ 1250823 h 1389803"/>
              <a:gd name="connsiteX5" fmla="*/ 1546057 w 1685037"/>
              <a:gd name="connsiteY5" fmla="*/ 1389803 h 1389803"/>
              <a:gd name="connsiteX6" fmla="*/ 138980 w 1685037"/>
              <a:gd name="connsiteY6" fmla="*/ 1389803 h 1389803"/>
              <a:gd name="connsiteX7" fmla="*/ 0 w 1685037"/>
              <a:gd name="connsiteY7" fmla="*/ 1250823 h 1389803"/>
              <a:gd name="connsiteX8" fmla="*/ 0 w 1685037"/>
              <a:gd name="connsiteY8" fmla="*/ 138980 h 1389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85037" h="1389803">
                <a:moveTo>
                  <a:pt x="0" y="138980"/>
                </a:moveTo>
                <a:cubicBezTo>
                  <a:pt x="0" y="62223"/>
                  <a:pt x="62223" y="0"/>
                  <a:pt x="138980" y="0"/>
                </a:cubicBezTo>
                <a:lnTo>
                  <a:pt x="1546057" y="0"/>
                </a:lnTo>
                <a:cubicBezTo>
                  <a:pt x="1622814" y="0"/>
                  <a:pt x="1685037" y="62223"/>
                  <a:pt x="1685037" y="138980"/>
                </a:cubicBezTo>
                <a:lnTo>
                  <a:pt x="1685037" y="1250823"/>
                </a:lnTo>
                <a:cubicBezTo>
                  <a:pt x="1685037" y="1327580"/>
                  <a:pt x="1622814" y="1389803"/>
                  <a:pt x="1546057" y="1389803"/>
                </a:cubicBezTo>
                <a:lnTo>
                  <a:pt x="138980" y="1389803"/>
                </a:lnTo>
                <a:cubicBezTo>
                  <a:pt x="62223" y="1389803"/>
                  <a:pt x="0" y="1327580"/>
                  <a:pt x="0" y="1250823"/>
                </a:cubicBezTo>
                <a:lnTo>
                  <a:pt x="0" y="138980"/>
                </a:lnTo>
                <a:close/>
              </a:path>
            </a:pathLst>
          </a:cu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6350" cap="flat" cmpd="sng" algn="ctr">
            <a:solidFill>
              <a:srgbClr val="009FB8"/>
            </a:solidFill>
            <a:prstDash val="solid"/>
            <a:miter lim="800000"/>
          </a:ln>
          <a:effectLst/>
        </p:spPr>
        <p:txBody>
          <a:bodyPr spcFirstLastPara="0" vert="horz" wrap="square" lIns="89133" tIns="386948" rIns="89133" bIns="89133" numCol="1" spcCol="1270" anchor="t" anchorCtr="0">
            <a:noAutofit/>
          </a:bodyPr>
          <a:lstStyle/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  <a:p>
            <a:pPr marL="285750" marR="0" lvl="1" indent="-285750" defTabSz="13335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lrTx/>
              <a:buSzTx/>
              <a:buFontTx/>
              <a:buChar char="•"/>
              <a:defRPr/>
            </a:pPr>
            <a:endParaRPr kumimoji="0" lang="zh-CN" altLang="en-US" sz="3000" b="0" i="0" u="none" strike="noStrike" kern="0" cap="none" spc="0" normalizeH="0" baseline="0" noProof="0">
              <a:ln>
                <a:noFill/>
              </a:ln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任意形状 30"/>
          <p:cNvSpPr/>
          <p:nvPr/>
        </p:nvSpPr>
        <p:spPr>
          <a:xfrm>
            <a:off x="9244384" y="2356102"/>
            <a:ext cx="1831520" cy="728335"/>
          </a:xfrm>
          <a:custGeom>
            <a:avLst/>
            <a:gdLst>
              <a:gd name="connsiteX0" fmla="*/ 0 w 1497810"/>
              <a:gd name="connsiteY0" fmla="*/ 59563 h 595630"/>
              <a:gd name="connsiteX1" fmla="*/ 59563 w 1497810"/>
              <a:gd name="connsiteY1" fmla="*/ 0 h 595630"/>
              <a:gd name="connsiteX2" fmla="*/ 1438247 w 1497810"/>
              <a:gd name="connsiteY2" fmla="*/ 0 h 595630"/>
              <a:gd name="connsiteX3" fmla="*/ 1497810 w 1497810"/>
              <a:gd name="connsiteY3" fmla="*/ 59563 h 595630"/>
              <a:gd name="connsiteX4" fmla="*/ 1497810 w 1497810"/>
              <a:gd name="connsiteY4" fmla="*/ 536067 h 595630"/>
              <a:gd name="connsiteX5" fmla="*/ 1438247 w 1497810"/>
              <a:gd name="connsiteY5" fmla="*/ 595630 h 595630"/>
              <a:gd name="connsiteX6" fmla="*/ 59563 w 1497810"/>
              <a:gd name="connsiteY6" fmla="*/ 595630 h 595630"/>
              <a:gd name="connsiteX7" fmla="*/ 0 w 1497810"/>
              <a:gd name="connsiteY7" fmla="*/ 536067 h 595630"/>
              <a:gd name="connsiteX8" fmla="*/ 0 w 1497810"/>
              <a:gd name="connsiteY8" fmla="*/ 59563 h 595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7810" h="595630">
                <a:moveTo>
                  <a:pt x="0" y="59563"/>
                </a:moveTo>
                <a:cubicBezTo>
                  <a:pt x="0" y="26667"/>
                  <a:pt x="26667" y="0"/>
                  <a:pt x="59563" y="0"/>
                </a:cubicBezTo>
                <a:lnTo>
                  <a:pt x="1438247" y="0"/>
                </a:lnTo>
                <a:cubicBezTo>
                  <a:pt x="1471143" y="0"/>
                  <a:pt x="1497810" y="26667"/>
                  <a:pt x="1497810" y="59563"/>
                </a:cubicBezTo>
                <a:lnTo>
                  <a:pt x="1497810" y="536067"/>
                </a:lnTo>
                <a:cubicBezTo>
                  <a:pt x="1497810" y="568963"/>
                  <a:pt x="1471143" y="595630"/>
                  <a:pt x="1438247" y="595630"/>
                </a:cubicBezTo>
                <a:lnTo>
                  <a:pt x="59563" y="595630"/>
                </a:lnTo>
                <a:cubicBezTo>
                  <a:pt x="26667" y="595630"/>
                  <a:pt x="0" y="568963"/>
                  <a:pt x="0" y="536067"/>
                </a:cubicBezTo>
                <a:lnTo>
                  <a:pt x="0" y="59563"/>
                </a:lnTo>
                <a:close/>
              </a:path>
            </a:pathLst>
          </a:custGeom>
          <a:solidFill>
            <a:srgbClr val="899AAF"/>
          </a:solidFill>
          <a:ln>
            <a:noFill/>
          </a:ln>
          <a:effectLst/>
        </p:spPr>
        <p:txBody>
          <a:bodyPr spcFirstLastPara="0" vert="horz" wrap="square" lIns="80310" tIns="59355" rIns="80310" bIns="59355" numCol="1" spcCol="1270" anchor="ctr" anchorCtr="0">
            <a:noAutofit/>
          </a:bodyPr>
          <a:lstStyle/>
          <a:p>
            <a:pPr marL="0" marR="0" lvl="0" indent="0" algn="ctr" defTabSz="146685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33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05215" y="42442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753496" y="4244266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201131" y="25066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308915" y="2506621"/>
            <a:ext cx="1719944" cy="37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8965">
              <a:lnSpc>
                <a:spcPct val="130000"/>
              </a:lnSpc>
            </a:pPr>
            <a:r>
              <a:rPr lang="zh-CN" altLang="en-US" sz="14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Century Gothic" panose="020B0502020202020204"/>
              <a:ea typeface="微软雅黑" panose="020B0503020204020204" pitchFamily="34" charset="-122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302142" y="3084760"/>
            <a:ext cx="1813580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813152" y="3372005"/>
            <a:ext cx="1813580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6472183" y="3084760"/>
            <a:ext cx="1813580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951738" y="3372005"/>
            <a:ext cx="1813580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5" name="Group 2094"/>
          <p:cNvGrpSpPr/>
          <p:nvPr/>
        </p:nvGrpSpPr>
        <p:grpSpPr>
          <a:xfrm>
            <a:off x="4867635" y="1460500"/>
            <a:ext cx="1492530" cy="3339967"/>
            <a:chOff x="0" y="0"/>
            <a:chExt cx="3128304" cy="7000487"/>
          </a:xfrm>
          <a:solidFill>
            <a:srgbClr val="FF8673"/>
          </a:solidFill>
        </p:grpSpPr>
        <p:sp>
          <p:nvSpPr>
            <p:cNvPr id="6" name="Shape 2091"/>
            <p:cNvSpPr/>
            <p:nvPr/>
          </p:nvSpPr>
          <p:spPr>
            <a:xfrm>
              <a:off x="0" y="0"/>
              <a:ext cx="3076905" cy="2140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84" y="20496"/>
                  </a:moveTo>
                  <a:cubicBezTo>
                    <a:pt x="17947" y="20692"/>
                    <a:pt x="17902" y="20881"/>
                    <a:pt x="17848" y="21066"/>
                  </a:cubicBezTo>
                  <a:cubicBezTo>
                    <a:pt x="17795" y="21250"/>
                    <a:pt x="17733" y="21428"/>
                    <a:pt x="17663" y="21600"/>
                  </a:cubicBezTo>
                  <a:lnTo>
                    <a:pt x="21600" y="21600"/>
                  </a:lnTo>
                  <a:lnTo>
                    <a:pt x="21455" y="1182"/>
                  </a:lnTo>
                  <a:lnTo>
                    <a:pt x="21446" y="0"/>
                  </a:lnTo>
                  <a:lnTo>
                    <a:pt x="20607" y="0"/>
                  </a:lnTo>
                  <a:lnTo>
                    <a:pt x="13773" y="0"/>
                  </a:lnTo>
                  <a:lnTo>
                    <a:pt x="13361" y="0"/>
                  </a:lnTo>
                  <a:lnTo>
                    <a:pt x="13108" y="461"/>
                  </a:lnTo>
                  <a:cubicBezTo>
                    <a:pt x="12415" y="1715"/>
                    <a:pt x="11636" y="2867"/>
                    <a:pt x="10772" y="3917"/>
                  </a:cubicBezTo>
                  <a:cubicBezTo>
                    <a:pt x="9907" y="4968"/>
                    <a:pt x="8958" y="5915"/>
                    <a:pt x="7926" y="6757"/>
                  </a:cubicBezTo>
                  <a:cubicBezTo>
                    <a:pt x="6892" y="7600"/>
                    <a:pt x="5776" y="8337"/>
                    <a:pt x="4578" y="8967"/>
                  </a:cubicBezTo>
                  <a:cubicBezTo>
                    <a:pt x="3380" y="9596"/>
                    <a:pt x="2100" y="10118"/>
                    <a:pt x="742" y="10530"/>
                  </a:cubicBezTo>
                  <a:lnTo>
                    <a:pt x="71" y="10728"/>
                  </a:lnTo>
                  <a:lnTo>
                    <a:pt x="64" y="11695"/>
                  </a:lnTo>
                  <a:lnTo>
                    <a:pt x="8" y="19446"/>
                  </a:lnTo>
                  <a:lnTo>
                    <a:pt x="0" y="20653"/>
                  </a:lnTo>
                  <a:lnTo>
                    <a:pt x="851" y="20653"/>
                  </a:lnTo>
                  <a:lnTo>
                    <a:pt x="2017" y="20653"/>
                  </a:lnTo>
                  <a:cubicBezTo>
                    <a:pt x="2862" y="20653"/>
                    <a:pt x="3567" y="20679"/>
                    <a:pt x="4154" y="20724"/>
                  </a:cubicBezTo>
                  <a:cubicBezTo>
                    <a:pt x="4741" y="20768"/>
                    <a:pt x="5211" y="20830"/>
                    <a:pt x="5587" y="20900"/>
                  </a:cubicBezTo>
                  <a:cubicBezTo>
                    <a:pt x="5964" y="20970"/>
                    <a:pt x="6245" y="21047"/>
                    <a:pt x="6457" y="21123"/>
                  </a:cubicBezTo>
                  <a:cubicBezTo>
                    <a:pt x="6669" y="21200"/>
                    <a:pt x="6810" y="21275"/>
                    <a:pt x="6903" y="21339"/>
                  </a:cubicBezTo>
                  <a:cubicBezTo>
                    <a:pt x="6932" y="21359"/>
                    <a:pt x="6960" y="21380"/>
                    <a:pt x="6986" y="21401"/>
                  </a:cubicBezTo>
                  <a:cubicBezTo>
                    <a:pt x="7014" y="21422"/>
                    <a:pt x="7040" y="21444"/>
                    <a:pt x="7066" y="21465"/>
                  </a:cubicBezTo>
                  <a:cubicBezTo>
                    <a:pt x="7091" y="21487"/>
                    <a:pt x="7116" y="21510"/>
                    <a:pt x="7141" y="21532"/>
                  </a:cubicBezTo>
                  <a:cubicBezTo>
                    <a:pt x="7165" y="21554"/>
                    <a:pt x="7189" y="21577"/>
                    <a:pt x="7213" y="21600"/>
                  </a:cubicBezTo>
                  <a:lnTo>
                    <a:pt x="11959" y="21600"/>
                  </a:lnTo>
                  <a:cubicBezTo>
                    <a:pt x="11889" y="21428"/>
                    <a:pt x="11826" y="21250"/>
                    <a:pt x="11772" y="21066"/>
                  </a:cubicBezTo>
                  <a:cubicBezTo>
                    <a:pt x="11717" y="20881"/>
                    <a:pt x="11670" y="20692"/>
                    <a:pt x="11633" y="20496"/>
                  </a:cubicBezTo>
                  <a:cubicBezTo>
                    <a:pt x="11595" y="20301"/>
                    <a:pt x="11566" y="20101"/>
                    <a:pt x="11546" y="19896"/>
                  </a:cubicBezTo>
                  <a:cubicBezTo>
                    <a:pt x="11527" y="19692"/>
                    <a:pt x="11517" y="19484"/>
                    <a:pt x="11517" y="19272"/>
                  </a:cubicBezTo>
                  <a:cubicBezTo>
                    <a:pt x="11516" y="18629"/>
                    <a:pt x="11608" y="18016"/>
                    <a:pt x="11774" y="17459"/>
                  </a:cubicBezTo>
                  <a:cubicBezTo>
                    <a:pt x="11940" y="16903"/>
                    <a:pt x="12179" y="16402"/>
                    <a:pt x="12476" y="15981"/>
                  </a:cubicBezTo>
                  <a:cubicBezTo>
                    <a:pt x="12772" y="15561"/>
                    <a:pt x="13125" y="15221"/>
                    <a:pt x="13518" y="14986"/>
                  </a:cubicBezTo>
                  <a:cubicBezTo>
                    <a:pt x="13909" y="14751"/>
                    <a:pt x="14341" y="14621"/>
                    <a:pt x="14795" y="14621"/>
                  </a:cubicBezTo>
                  <a:cubicBezTo>
                    <a:pt x="15247" y="14621"/>
                    <a:pt x="15679" y="14751"/>
                    <a:pt x="16072" y="14986"/>
                  </a:cubicBezTo>
                  <a:cubicBezTo>
                    <a:pt x="16465" y="15221"/>
                    <a:pt x="16819" y="15561"/>
                    <a:pt x="17118" y="15981"/>
                  </a:cubicBezTo>
                  <a:cubicBezTo>
                    <a:pt x="17416" y="16402"/>
                    <a:pt x="17658" y="16903"/>
                    <a:pt x="17827" y="17459"/>
                  </a:cubicBezTo>
                  <a:cubicBezTo>
                    <a:pt x="17996" y="18016"/>
                    <a:pt x="18090" y="18629"/>
                    <a:pt x="18093" y="19272"/>
                  </a:cubicBezTo>
                  <a:cubicBezTo>
                    <a:pt x="18094" y="19484"/>
                    <a:pt x="18086" y="19692"/>
                    <a:pt x="18067" y="19896"/>
                  </a:cubicBezTo>
                  <a:cubicBezTo>
                    <a:pt x="18048" y="20101"/>
                    <a:pt x="18021" y="20301"/>
                    <a:pt x="17984" y="20496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spcBef>
                  <a:spcPts val="4500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500">
                <a:solidFill>
                  <a:prstClr val="black"/>
                </a:solidFill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  <p:sp>
          <p:nvSpPr>
            <p:cNvPr id="7" name="Shape 2092"/>
            <p:cNvSpPr/>
            <p:nvPr/>
          </p:nvSpPr>
          <p:spPr>
            <a:xfrm>
              <a:off x="1100677" y="1513431"/>
              <a:ext cx="1997936" cy="36871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380" y="18454"/>
                  </a:moveTo>
                  <a:cubicBezTo>
                    <a:pt x="15307" y="18337"/>
                    <a:pt x="15216" y="18223"/>
                    <a:pt x="15111" y="18114"/>
                  </a:cubicBezTo>
                  <a:cubicBezTo>
                    <a:pt x="15006" y="18006"/>
                    <a:pt x="14887" y="17902"/>
                    <a:pt x="14754" y="17803"/>
                  </a:cubicBezTo>
                  <a:cubicBezTo>
                    <a:pt x="14694" y="17758"/>
                    <a:pt x="14633" y="17716"/>
                    <a:pt x="14569" y="17674"/>
                  </a:cubicBezTo>
                  <a:cubicBezTo>
                    <a:pt x="14505" y="17632"/>
                    <a:pt x="14438" y="17591"/>
                    <a:pt x="14368" y="17552"/>
                  </a:cubicBezTo>
                  <a:cubicBezTo>
                    <a:pt x="14299" y="17513"/>
                    <a:pt x="14227" y="17474"/>
                    <a:pt x="14152" y="17438"/>
                  </a:cubicBezTo>
                  <a:cubicBezTo>
                    <a:pt x="14078" y="17401"/>
                    <a:pt x="14000" y="17366"/>
                    <a:pt x="13921" y="17333"/>
                  </a:cubicBezTo>
                  <a:lnTo>
                    <a:pt x="21600" y="17333"/>
                  </a:lnTo>
                  <a:lnTo>
                    <a:pt x="21351" y="4107"/>
                  </a:lnTo>
                  <a:lnTo>
                    <a:pt x="13566" y="4107"/>
                  </a:lnTo>
                  <a:cubicBezTo>
                    <a:pt x="13642" y="4075"/>
                    <a:pt x="13717" y="4040"/>
                    <a:pt x="13790" y="4005"/>
                  </a:cubicBezTo>
                  <a:cubicBezTo>
                    <a:pt x="13863" y="3969"/>
                    <a:pt x="13933" y="3933"/>
                    <a:pt x="14000" y="3895"/>
                  </a:cubicBezTo>
                  <a:cubicBezTo>
                    <a:pt x="14068" y="3856"/>
                    <a:pt x="14134" y="3817"/>
                    <a:pt x="14196" y="3776"/>
                  </a:cubicBezTo>
                  <a:cubicBezTo>
                    <a:pt x="14259" y="3735"/>
                    <a:pt x="14319" y="3694"/>
                    <a:pt x="14377" y="3651"/>
                  </a:cubicBezTo>
                  <a:cubicBezTo>
                    <a:pt x="14506" y="3556"/>
                    <a:pt x="14622" y="3455"/>
                    <a:pt x="14722" y="3350"/>
                  </a:cubicBezTo>
                  <a:cubicBezTo>
                    <a:pt x="14822" y="3244"/>
                    <a:pt x="14908" y="3135"/>
                    <a:pt x="14978" y="3021"/>
                  </a:cubicBezTo>
                  <a:cubicBezTo>
                    <a:pt x="15048" y="2908"/>
                    <a:pt x="15100" y="2790"/>
                    <a:pt x="15136" y="2670"/>
                  </a:cubicBezTo>
                  <a:cubicBezTo>
                    <a:pt x="15172" y="2549"/>
                    <a:pt x="15190" y="2426"/>
                    <a:pt x="15187" y="2299"/>
                  </a:cubicBezTo>
                  <a:cubicBezTo>
                    <a:pt x="15183" y="1982"/>
                    <a:pt x="15058" y="1679"/>
                    <a:pt x="14836" y="1404"/>
                  </a:cubicBezTo>
                  <a:cubicBezTo>
                    <a:pt x="14615" y="1130"/>
                    <a:pt x="14298" y="882"/>
                    <a:pt x="13908" y="675"/>
                  </a:cubicBezTo>
                  <a:cubicBezTo>
                    <a:pt x="13516" y="467"/>
                    <a:pt x="13052" y="298"/>
                    <a:pt x="12537" y="182"/>
                  </a:cubicBezTo>
                  <a:cubicBezTo>
                    <a:pt x="12023" y="66"/>
                    <a:pt x="11458" y="1"/>
                    <a:pt x="10865" y="0"/>
                  </a:cubicBezTo>
                  <a:cubicBezTo>
                    <a:pt x="10271" y="1"/>
                    <a:pt x="9706" y="66"/>
                    <a:pt x="9192" y="182"/>
                  </a:cubicBezTo>
                  <a:cubicBezTo>
                    <a:pt x="8679" y="298"/>
                    <a:pt x="8216" y="467"/>
                    <a:pt x="7828" y="675"/>
                  </a:cubicBezTo>
                  <a:cubicBezTo>
                    <a:pt x="7440" y="882"/>
                    <a:pt x="7125" y="1130"/>
                    <a:pt x="6908" y="1404"/>
                  </a:cubicBezTo>
                  <a:cubicBezTo>
                    <a:pt x="6690" y="1679"/>
                    <a:pt x="6570" y="1982"/>
                    <a:pt x="6569" y="2299"/>
                  </a:cubicBezTo>
                  <a:cubicBezTo>
                    <a:pt x="6569" y="2426"/>
                    <a:pt x="6589" y="2549"/>
                    <a:pt x="6627" y="2670"/>
                  </a:cubicBezTo>
                  <a:cubicBezTo>
                    <a:pt x="6665" y="2790"/>
                    <a:pt x="6720" y="2908"/>
                    <a:pt x="6791" y="3021"/>
                  </a:cubicBezTo>
                  <a:cubicBezTo>
                    <a:pt x="6863" y="3135"/>
                    <a:pt x="6950" y="3244"/>
                    <a:pt x="7053" y="3350"/>
                  </a:cubicBezTo>
                  <a:cubicBezTo>
                    <a:pt x="7154" y="3455"/>
                    <a:pt x="7271" y="3556"/>
                    <a:pt x="7400" y="3651"/>
                  </a:cubicBezTo>
                  <a:cubicBezTo>
                    <a:pt x="7457" y="3694"/>
                    <a:pt x="7518" y="3735"/>
                    <a:pt x="7581" y="3776"/>
                  </a:cubicBezTo>
                  <a:cubicBezTo>
                    <a:pt x="7644" y="3817"/>
                    <a:pt x="7711" y="3856"/>
                    <a:pt x="7779" y="3895"/>
                  </a:cubicBezTo>
                  <a:cubicBezTo>
                    <a:pt x="7847" y="3933"/>
                    <a:pt x="7918" y="3969"/>
                    <a:pt x="7992" y="4005"/>
                  </a:cubicBezTo>
                  <a:cubicBezTo>
                    <a:pt x="8064" y="4040"/>
                    <a:pt x="8139" y="4075"/>
                    <a:pt x="8216" y="4107"/>
                  </a:cubicBezTo>
                  <a:lnTo>
                    <a:pt x="0" y="4107"/>
                  </a:lnTo>
                  <a:cubicBezTo>
                    <a:pt x="23" y="4131"/>
                    <a:pt x="46" y="4155"/>
                    <a:pt x="67" y="4179"/>
                  </a:cubicBezTo>
                  <a:cubicBezTo>
                    <a:pt x="88" y="4203"/>
                    <a:pt x="108" y="4228"/>
                    <a:pt x="126" y="4253"/>
                  </a:cubicBezTo>
                  <a:cubicBezTo>
                    <a:pt x="145" y="4278"/>
                    <a:pt x="161" y="4304"/>
                    <a:pt x="177" y="4330"/>
                  </a:cubicBezTo>
                  <a:cubicBezTo>
                    <a:pt x="191" y="4357"/>
                    <a:pt x="205" y="4383"/>
                    <a:pt x="217" y="4411"/>
                  </a:cubicBezTo>
                  <a:cubicBezTo>
                    <a:pt x="258" y="4506"/>
                    <a:pt x="301" y="4654"/>
                    <a:pt x="342" y="4880"/>
                  </a:cubicBezTo>
                  <a:cubicBezTo>
                    <a:pt x="383" y="5105"/>
                    <a:pt x="422" y="5410"/>
                    <a:pt x="456" y="5816"/>
                  </a:cubicBezTo>
                  <a:cubicBezTo>
                    <a:pt x="489" y="6224"/>
                    <a:pt x="517" y="6736"/>
                    <a:pt x="536" y="7377"/>
                  </a:cubicBezTo>
                  <a:cubicBezTo>
                    <a:pt x="554" y="8018"/>
                    <a:pt x="563" y="8791"/>
                    <a:pt x="558" y="9719"/>
                  </a:cubicBezTo>
                  <a:lnTo>
                    <a:pt x="524" y="17333"/>
                  </a:lnTo>
                  <a:lnTo>
                    <a:pt x="8491" y="17333"/>
                  </a:lnTo>
                  <a:cubicBezTo>
                    <a:pt x="8413" y="17366"/>
                    <a:pt x="8337" y="17401"/>
                    <a:pt x="8263" y="17438"/>
                  </a:cubicBezTo>
                  <a:cubicBezTo>
                    <a:pt x="8189" y="17474"/>
                    <a:pt x="8118" y="17513"/>
                    <a:pt x="8048" y="17552"/>
                  </a:cubicBezTo>
                  <a:cubicBezTo>
                    <a:pt x="7980" y="17591"/>
                    <a:pt x="7913" y="17632"/>
                    <a:pt x="7848" y="17674"/>
                  </a:cubicBezTo>
                  <a:cubicBezTo>
                    <a:pt x="7784" y="17716"/>
                    <a:pt x="7723" y="17758"/>
                    <a:pt x="7665" y="17803"/>
                  </a:cubicBezTo>
                  <a:cubicBezTo>
                    <a:pt x="7534" y="17902"/>
                    <a:pt x="7417" y="18006"/>
                    <a:pt x="7314" y="18114"/>
                  </a:cubicBezTo>
                  <a:cubicBezTo>
                    <a:pt x="7211" y="18223"/>
                    <a:pt x="7123" y="18337"/>
                    <a:pt x="7050" y="18454"/>
                  </a:cubicBezTo>
                  <a:cubicBezTo>
                    <a:pt x="6978" y="18572"/>
                    <a:pt x="6922" y="18693"/>
                    <a:pt x="6885" y="18819"/>
                  </a:cubicBezTo>
                  <a:cubicBezTo>
                    <a:pt x="6847" y="18943"/>
                    <a:pt x="6827" y="19072"/>
                    <a:pt x="6827" y="19203"/>
                  </a:cubicBezTo>
                  <a:cubicBezTo>
                    <a:pt x="6830" y="19533"/>
                    <a:pt x="6955" y="19848"/>
                    <a:pt x="7178" y="20134"/>
                  </a:cubicBezTo>
                  <a:cubicBezTo>
                    <a:pt x="7401" y="20421"/>
                    <a:pt x="7724" y="20679"/>
                    <a:pt x="8123" y="20897"/>
                  </a:cubicBezTo>
                  <a:cubicBezTo>
                    <a:pt x="8522" y="21114"/>
                    <a:pt x="8997" y="21289"/>
                    <a:pt x="9524" y="21411"/>
                  </a:cubicBezTo>
                  <a:cubicBezTo>
                    <a:pt x="10052" y="21533"/>
                    <a:pt x="10631" y="21600"/>
                    <a:pt x="11240" y="21600"/>
                  </a:cubicBezTo>
                  <a:cubicBezTo>
                    <a:pt x="11848" y="21600"/>
                    <a:pt x="12425" y="21533"/>
                    <a:pt x="12950" y="21411"/>
                  </a:cubicBezTo>
                  <a:cubicBezTo>
                    <a:pt x="13474" y="21289"/>
                    <a:pt x="13946" y="21114"/>
                    <a:pt x="14341" y="20897"/>
                  </a:cubicBezTo>
                  <a:cubicBezTo>
                    <a:pt x="14736" y="20679"/>
                    <a:pt x="15055" y="20421"/>
                    <a:pt x="15275" y="20134"/>
                  </a:cubicBezTo>
                  <a:cubicBezTo>
                    <a:pt x="15494" y="19848"/>
                    <a:pt x="15614" y="19533"/>
                    <a:pt x="15611" y="19203"/>
                  </a:cubicBezTo>
                  <a:cubicBezTo>
                    <a:pt x="15609" y="19072"/>
                    <a:pt x="15589" y="18943"/>
                    <a:pt x="15549" y="18819"/>
                  </a:cubicBezTo>
                  <a:cubicBezTo>
                    <a:pt x="15510" y="18693"/>
                    <a:pt x="15453" y="18572"/>
                    <a:pt x="15380" y="18454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spcBef>
                  <a:spcPts val="4500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500">
                <a:solidFill>
                  <a:prstClr val="black"/>
                </a:solidFill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  <p:sp>
          <p:nvSpPr>
            <p:cNvPr id="8" name="Shape 2093"/>
            <p:cNvSpPr/>
            <p:nvPr/>
          </p:nvSpPr>
          <p:spPr>
            <a:xfrm>
              <a:off x="1146539" y="4555582"/>
              <a:ext cx="1981766" cy="24449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85" y="20472"/>
                  </a:moveTo>
                  <a:lnTo>
                    <a:pt x="21328" y="0"/>
                  </a:lnTo>
                  <a:lnTo>
                    <a:pt x="15342" y="0"/>
                  </a:lnTo>
                  <a:cubicBezTo>
                    <a:pt x="15454" y="155"/>
                    <a:pt x="15554" y="316"/>
                    <a:pt x="15642" y="483"/>
                  </a:cubicBezTo>
                  <a:cubicBezTo>
                    <a:pt x="15729" y="650"/>
                    <a:pt x="15803" y="823"/>
                    <a:pt x="15864" y="999"/>
                  </a:cubicBezTo>
                  <a:cubicBezTo>
                    <a:pt x="15925" y="1176"/>
                    <a:pt x="15973" y="1358"/>
                    <a:pt x="16005" y="1544"/>
                  </a:cubicBezTo>
                  <a:cubicBezTo>
                    <a:pt x="16038" y="1729"/>
                    <a:pt x="16055" y="1919"/>
                    <a:pt x="16057" y="2111"/>
                  </a:cubicBezTo>
                  <a:cubicBezTo>
                    <a:pt x="16062" y="2697"/>
                    <a:pt x="15921" y="3255"/>
                    <a:pt x="15662" y="3763"/>
                  </a:cubicBezTo>
                  <a:cubicBezTo>
                    <a:pt x="15402" y="4271"/>
                    <a:pt x="15025" y="4730"/>
                    <a:pt x="14557" y="5115"/>
                  </a:cubicBezTo>
                  <a:cubicBezTo>
                    <a:pt x="14088" y="5500"/>
                    <a:pt x="13528" y="5812"/>
                    <a:pt x="12905" y="6028"/>
                  </a:cubicBezTo>
                  <a:cubicBezTo>
                    <a:pt x="12283" y="6243"/>
                    <a:pt x="11598" y="6363"/>
                    <a:pt x="10876" y="6363"/>
                  </a:cubicBezTo>
                  <a:cubicBezTo>
                    <a:pt x="10156" y="6363"/>
                    <a:pt x="9469" y="6243"/>
                    <a:pt x="8843" y="6028"/>
                  </a:cubicBezTo>
                  <a:cubicBezTo>
                    <a:pt x="8219" y="5812"/>
                    <a:pt x="7655" y="5500"/>
                    <a:pt x="7182" y="5115"/>
                  </a:cubicBezTo>
                  <a:cubicBezTo>
                    <a:pt x="6709" y="4730"/>
                    <a:pt x="6326" y="4271"/>
                    <a:pt x="6061" y="3763"/>
                  </a:cubicBezTo>
                  <a:cubicBezTo>
                    <a:pt x="5797" y="3255"/>
                    <a:pt x="5650" y="2697"/>
                    <a:pt x="5649" y="2111"/>
                  </a:cubicBezTo>
                  <a:cubicBezTo>
                    <a:pt x="5649" y="1919"/>
                    <a:pt x="5666" y="1729"/>
                    <a:pt x="5696" y="1544"/>
                  </a:cubicBezTo>
                  <a:cubicBezTo>
                    <a:pt x="5728" y="1358"/>
                    <a:pt x="5774" y="1176"/>
                    <a:pt x="5833" y="999"/>
                  </a:cubicBezTo>
                  <a:cubicBezTo>
                    <a:pt x="5893" y="823"/>
                    <a:pt x="5966" y="650"/>
                    <a:pt x="6052" y="483"/>
                  </a:cubicBezTo>
                  <a:cubicBezTo>
                    <a:pt x="6137" y="316"/>
                    <a:pt x="6234" y="155"/>
                    <a:pt x="6343" y="0"/>
                  </a:cubicBezTo>
                  <a:lnTo>
                    <a:pt x="68" y="0"/>
                  </a:lnTo>
                  <a:lnTo>
                    <a:pt x="4" y="20472"/>
                  </a:lnTo>
                  <a:lnTo>
                    <a:pt x="0" y="21600"/>
                  </a:lnTo>
                  <a:lnTo>
                    <a:pt x="1371" y="21600"/>
                  </a:lnTo>
                  <a:lnTo>
                    <a:pt x="20235" y="21600"/>
                  </a:lnTo>
                  <a:lnTo>
                    <a:pt x="21600" y="21600"/>
                  </a:lnTo>
                  <a:cubicBezTo>
                    <a:pt x="21600" y="21600"/>
                    <a:pt x="21585" y="20472"/>
                    <a:pt x="21585" y="2047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>
                <a:spcBef>
                  <a:spcPts val="4500"/>
                </a:spcBef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sz="2500">
                <a:solidFill>
                  <a:prstClr val="black"/>
                </a:solidFill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</p:grpSp>
      <p:sp>
        <p:nvSpPr>
          <p:cNvPr id="9" name="Shape 2095"/>
          <p:cNvSpPr/>
          <p:nvPr/>
        </p:nvSpPr>
        <p:spPr>
          <a:xfrm>
            <a:off x="4867635" y="1460500"/>
            <a:ext cx="1468007" cy="10214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984" y="20496"/>
                </a:moveTo>
                <a:cubicBezTo>
                  <a:pt x="17947" y="20692"/>
                  <a:pt x="17902" y="20881"/>
                  <a:pt x="17848" y="21066"/>
                </a:cubicBezTo>
                <a:cubicBezTo>
                  <a:pt x="17795" y="21250"/>
                  <a:pt x="17733" y="21428"/>
                  <a:pt x="17663" y="21600"/>
                </a:cubicBezTo>
                <a:lnTo>
                  <a:pt x="21600" y="21600"/>
                </a:lnTo>
                <a:lnTo>
                  <a:pt x="21455" y="1182"/>
                </a:lnTo>
                <a:lnTo>
                  <a:pt x="21446" y="0"/>
                </a:lnTo>
                <a:lnTo>
                  <a:pt x="20607" y="0"/>
                </a:lnTo>
                <a:lnTo>
                  <a:pt x="13773" y="0"/>
                </a:lnTo>
                <a:lnTo>
                  <a:pt x="13361" y="0"/>
                </a:lnTo>
                <a:lnTo>
                  <a:pt x="13108" y="461"/>
                </a:lnTo>
                <a:cubicBezTo>
                  <a:pt x="12415" y="1715"/>
                  <a:pt x="11636" y="2867"/>
                  <a:pt x="10772" y="3917"/>
                </a:cubicBezTo>
                <a:cubicBezTo>
                  <a:pt x="9907" y="4968"/>
                  <a:pt x="8958" y="5915"/>
                  <a:pt x="7926" y="6757"/>
                </a:cubicBezTo>
                <a:cubicBezTo>
                  <a:pt x="6892" y="7600"/>
                  <a:pt x="5776" y="8337"/>
                  <a:pt x="4578" y="8967"/>
                </a:cubicBezTo>
                <a:cubicBezTo>
                  <a:pt x="3380" y="9596"/>
                  <a:pt x="2100" y="10118"/>
                  <a:pt x="742" y="10530"/>
                </a:cubicBezTo>
                <a:lnTo>
                  <a:pt x="71" y="10728"/>
                </a:lnTo>
                <a:lnTo>
                  <a:pt x="64" y="11695"/>
                </a:lnTo>
                <a:lnTo>
                  <a:pt x="8" y="19446"/>
                </a:lnTo>
                <a:lnTo>
                  <a:pt x="0" y="20653"/>
                </a:lnTo>
                <a:lnTo>
                  <a:pt x="851" y="20653"/>
                </a:lnTo>
                <a:lnTo>
                  <a:pt x="2017" y="20653"/>
                </a:lnTo>
                <a:cubicBezTo>
                  <a:pt x="2862" y="20653"/>
                  <a:pt x="3567" y="20679"/>
                  <a:pt x="4154" y="20724"/>
                </a:cubicBezTo>
                <a:cubicBezTo>
                  <a:pt x="4741" y="20768"/>
                  <a:pt x="5211" y="20830"/>
                  <a:pt x="5587" y="20900"/>
                </a:cubicBezTo>
                <a:cubicBezTo>
                  <a:pt x="5964" y="20970"/>
                  <a:pt x="6245" y="21047"/>
                  <a:pt x="6457" y="21123"/>
                </a:cubicBezTo>
                <a:cubicBezTo>
                  <a:pt x="6669" y="21200"/>
                  <a:pt x="6810" y="21275"/>
                  <a:pt x="6903" y="21339"/>
                </a:cubicBezTo>
                <a:cubicBezTo>
                  <a:pt x="6932" y="21359"/>
                  <a:pt x="6960" y="21380"/>
                  <a:pt x="6986" y="21401"/>
                </a:cubicBezTo>
                <a:cubicBezTo>
                  <a:pt x="7014" y="21422"/>
                  <a:pt x="7040" y="21444"/>
                  <a:pt x="7066" y="21465"/>
                </a:cubicBezTo>
                <a:cubicBezTo>
                  <a:pt x="7091" y="21487"/>
                  <a:pt x="7116" y="21510"/>
                  <a:pt x="7141" y="21532"/>
                </a:cubicBezTo>
                <a:cubicBezTo>
                  <a:pt x="7165" y="21554"/>
                  <a:pt x="7189" y="21577"/>
                  <a:pt x="7213" y="21600"/>
                </a:cubicBezTo>
                <a:lnTo>
                  <a:pt x="11959" y="21600"/>
                </a:lnTo>
                <a:cubicBezTo>
                  <a:pt x="11889" y="21428"/>
                  <a:pt x="11826" y="21250"/>
                  <a:pt x="11772" y="21066"/>
                </a:cubicBezTo>
                <a:cubicBezTo>
                  <a:pt x="11717" y="20881"/>
                  <a:pt x="11670" y="20692"/>
                  <a:pt x="11633" y="20496"/>
                </a:cubicBezTo>
                <a:cubicBezTo>
                  <a:pt x="11595" y="20301"/>
                  <a:pt x="11566" y="20101"/>
                  <a:pt x="11546" y="19896"/>
                </a:cubicBezTo>
                <a:cubicBezTo>
                  <a:pt x="11527" y="19692"/>
                  <a:pt x="11517" y="19484"/>
                  <a:pt x="11517" y="19272"/>
                </a:cubicBezTo>
                <a:cubicBezTo>
                  <a:pt x="11516" y="18629"/>
                  <a:pt x="11608" y="18016"/>
                  <a:pt x="11774" y="17459"/>
                </a:cubicBezTo>
                <a:cubicBezTo>
                  <a:pt x="11940" y="16903"/>
                  <a:pt x="12179" y="16402"/>
                  <a:pt x="12476" y="15981"/>
                </a:cubicBezTo>
                <a:cubicBezTo>
                  <a:pt x="12772" y="15561"/>
                  <a:pt x="13125" y="15221"/>
                  <a:pt x="13518" y="14986"/>
                </a:cubicBezTo>
                <a:cubicBezTo>
                  <a:pt x="13909" y="14751"/>
                  <a:pt x="14341" y="14621"/>
                  <a:pt x="14795" y="14621"/>
                </a:cubicBezTo>
                <a:cubicBezTo>
                  <a:pt x="15247" y="14621"/>
                  <a:pt x="15679" y="14751"/>
                  <a:pt x="16072" y="14986"/>
                </a:cubicBezTo>
                <a:cubicBezTo>
                  <a:pt x="16465" y="15221"/>
                  <a:pt x="16819" y="15561"/>
                  <a:pt x="17118" y="15981"/>
                </a:cubicBezTo>
                <a:cubicBezTo>
                  <a:pt x="17416" y="16402"/>
                  <a:pt x="17658" y="16903"/>
                  <a:pt x="17827" y="17459"/>
                </a:cubicBezTo>
                <a:cubicBezTo>
                  <a:pt x="17996" y="18016"/>
                  <a:pt x="18090" y="18629"/>
                  <a:pt x="18093" y="19272"/>
                </a:cubicBezTo>
                <a:cubicBezTo>
                  <a:pt x="18094" y="19484"/>
                  <a:pt x="18086" y="19692"/>
                  <a:pt x="18067" y="19896"/>
                </a:cubicBezTo>
                <a:cubicBezTo>
                  <a:pt x="18048" y="20101"/>
                  <a:pt x="18021" y="20301"/>
                  <a:pt x="17984" y="20496"/>
                </a:cubicBezTo>
                <a:close/>
              </a:path>
            </a:pathLst>
          </a:custGeom>
          <a:solidFill>
            <a:srgbClr val="FF867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25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er Light"/>
              <a:ea typeface="Aller Light"/>
              <a:cs typeface="Aller Light"/>
              <a:sym typeface="Aller Light"/>
            </a:endParaRPr>
          </a:p>
        </p:txBody>
      </p:sp>
      <p:sp>
        <p:nvSpPr>
          <p:cNvPr id="10" name="Shape 2096"/>
          <p:cNvSpPr/>
          <p:nvPr/>
        </p:nvSpPr>
        <p:spPr>
          <a:xfrm>
            <a:off x="5392773" y="2182566"/>
            <a:ext cx="953225" cy="17591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380" y="18454"/>
                </a:moveTo>
                <a:cubicBezTo>
                  <a:pt x="15307" y="18337"/>
                  <a:pt x="15216" y="18223"/>
                  <a:pt x="15111" y="18114"/>
                </a:cubicBezTo>
                <a:cubicBezTo>
                  <a:pt x="15006" y="18006"/>
                  <a:pt x="14887" y="17902"/>
                  <a:pt x="14754" y="17803"/>
                </a:cubicBezTo>
                <a:cubicBezTo>
                  <a:pt x="14694" y="17758"/>
                  <a:pt x="14633" y="17716"/>
                  <a:pt x="14569" y="17674"/>
                </a:cubicBezTo>
                <a:cubicBezTo>
                  <a:pt x="14505" y="17632"/>
                  <a:pt x="14438" y="17591"/>
                  <a:pt x="14368" y="17552"/>
                </a:cubicBezTo>
                <a:cubicBezTo>
                  <a:pt x="14299" y="17513"/>
                  <a:pt x="14227" y="17474"/>
                  <a:pt x="14152" y="17438"/>
                </a:cubicBezTo>
                <a:cubicBezTo>
                  <a:pt x="14078" y="17401"/>
                  <a:pt x="14000" y="17366"/>
                  <a:pt x="13921" y="17333"/>
                </a:cubicBezTo>
                <a:lnTo>
                  <a:pt x="21600" y="17333"/>
                </a:lnTo>
                <a:lnTo>
                  <a:pt x="21351" y="4107"/>
                </a:lnTo>
                <a:lnTo>
                  <a:pt x="13566" y="4107"/>
                </a:lnTo>
                <a:cubicBezTo>
                  <a:pt x="13642" y="4075"/>
                  <a:pt x="13717" y="4040"/>
                  <a:pt x="13790" y="4005"/>
                </a:cubicBezTo>
                <a:cubicBezTo>
                  <a:pt x="13863" y="3969"/>
                  <a:pt x="13933" y="3933"/>
                  <a:pt x="14000" y="3895"/>
                </a:cubicBezTo>
                <a:cubicBezTo>
                  <a:pt x="14068" y="3856"/>
                  <a:pt x="14134" y="3817"/>
                  <a:pt x="14196" y="3776"/>
                </a:cubicBezTo>
                <a:cubicBezTo>
                  <a:pt x="14259" y="3735"/>
                  <a:pt x="14319" y="3694"/>
                  <a:pt x="14377" y="3651"/>
                </a:cubicBezTo>
                <a:cubicBezTo>
                  <a:pt x="14506" y="3556"/>
                  <a:pt x="14622" y="3455"/>
                  <a:pt x="14722" y="3350"/>
                </a:cubicBezTo>
                <a:cubicBezTo>
                  <a:pt x="14822" y="3244"/>
                  <a:pt x="14908" y="3135"/>
                  <a:pt x="14978" y="3021"/>
                </a:cubicBezTo>
                <a:cubicBezTo>
                  <a:pt x="15048" y="2908"/>
                  <a:pt x="15100" y="2790"/>
                  <a:pt x="15136" y="2670"/>
                </a:cubicBezTo>
                <a:cubicBezTo>
                  <a:pt x="15172" y="2549"/>
                  <a:pt x="15190" y="2426"/>
                  <a:pt x="15187" y="2299"/>
                </a:cubicBezTo>
                <a:cubicBezTo>
                  <a:pt x="15183" y="1982"/>
                  <a:pt x="15058" y="1679"/>
                  <a:pt x="14836" y="1404"/>
                </a:cubicBezTo>
                <a:cubicBezTo>
                  <a:pt x="14615" y="1130"/>
                  <a:pt x="14298" y="882"/>
                  <a:pt x="13908" y="675"/>
                </a:cubicBezTo>
                <a:cubicBezTo>
                  <a:pt x="13516" y="467"/>
                  <a:pt x="13052" y="298"/>
                  <a:pt x="12537" y="182"/>
                </a:cubicBezTo>
                <a:cubicBezTo>
                  <a:pt x="12023" y="66"/>
                  <a:pt x="11458" y="1"/>
                  <a:pt x="10865" y="0"/>
                </a:cubicBezTo>
                <a:cubicBezTo>
                  <a:pt x="10271" y="1"/>
                  <a:pt x="9706" y="66"/>
                  <a:pt x="9192" y="182"/>
                </a:cubicBezTo>
                <a:cubicBezTo>
                  <a:pt x="8679" y="298"/>
                  <a:pt x="8216" y="467"/>
                  <a:pt x="7828" y="675"/>
                </a:cubicBezTo>
                <a:cubicBezTo>
                  <a:pt x="7440" y="882"/>
                  <a:pt x="7125" y="1130"/>
                  <a:pt x="6908" y="1404"/>
                </a:cubicBezTo>
                <a:cubicBezTo>
                  <a:pt x="6690" y="1679"/>
                  <a:pt x="6570" y="1982"/>
                  <a:pt x="6569" y="2299"/>
                </a:cubicBezTo>
                <a:cubicBezTo>
                  <a:pt x="6569" y="2426"/>
                  <a:pt x="6589" y="2549"/>
                  <a:pt x="6627" y="2670"/>
                </a:cubicBezTo>
                <a:cubicBezTo>
                  <a:pt x="6665" y="2790"/>
                  <a:pt x="6720" y="2908"/>
                  <a:pt x="6791" y="3021"/>
                </a:cubicBezTo>
                <a:cubicBezTo>
                  <a:pt x="6863" y="3135"/>
                  <a:pt x="6950" y="3244"/>
                  <a:pt x="7053" y="3350"/>
                </a:cubicBezTo>
                <a:cubicBezTo>
                  <a:pt x="7154" y="3455"/>
                  <a:pt x="7271" y="3556"/>
                  <a:pt x="7400" y="3651"/>
                </a:cubicBezTo>
                <a:cubicBezTo>
                  <a:pt x="7457" y="3694"/>
                  <a:pt x="7518" y="3735"/>
                  <a:pt x="7581" y="3776"/>
                </a:cubicBezTo>
                <a:cubicBezTo>
                  <a:pt x="7644" y="3817"/>
                  <a:pt x="7711" y="3856"/>
                  <a:pt x="7779" y="3895"/>
                </a:cubicBezTo>
                <a:cubicBezTo>
                  <a:pt x="7847" y="3933"/>
                  <a:pt x="7918" y="3969"/>
                  <a:pt x="7992" y="4005"/>
                </a:cubicBezTo>
                <a:cubicBezTo>
                  <a:pt x="8064" y="4040"/>
                  <a:pt x="8139" y="4075"/>
                  <a:pt x="8216" y="4107"/>
                </a:cubicBezTo>
                <a:lnTo>
                  <a:pt x="0" y="4107"/>
                </a:lnTo>
                <a:cubicBezTo>
                  <a:pt x="23" y="4131"/>
                  <a:pt x="46" y="4155"/>
                  <a:pt x="67" y="4179"/>
                </a:cubicBezTo>
                <a:cubicBezTo>
                  <a:pt x="88" y="4203"/>
                  <a:pt x="108" y="4228"/>
                  <a:pt x="126" y="4253"/>
                </a:cubicBezTo>
                <a:cubicBezTo>
                  <a:pt x="145" y="4278"/>
                  <a:pt x="161" y="4304"/>
                  <a:pt x="177" y="4330"/>
                </a:cubicBezTo>
                <a:cubicBezTo>
                  <a:pt x="191" y="4357"/>
                  <a:pt x="205" y="4383"/>
                  <a:pt x="217" y="4411"/>
                </a:cubicBezTo>
                <a:cubicBezTo>
                  <a:pt x="258" y="4506"/>
                  <a:pt x="301" y="4654"/>
                  <a:pt x="342" y="4880"/>
                </a:cubicBezTo>
                <a:cubicBezTo>
                  <a:pt x="383" y="5105"/>
                  <a:pt x="422" y="5410"/>
                  <a:pt x="456" y="5816"/>
                </a:cubicBezTo>
                <a:cubicBezTo>
                  <a:pt x="489" y="6224"/>
                  <a:pt x="517" y="6736"/>
                  <a:pt x="536" y="7377"/>
                </a:cubicBezTo>
                <a:cubicBezTo>
                  <a:pt x="554" y="8018"/>
                  <a:pt x="563" y="8791"/>
                  <a:pt x="558" y="9719"/>
                </a:cubicBezTo>
                <a:lnTo>
                  <a:pt x="524" y="17333"/>
                </a:lnTo>
                <a:lnTo>
                  <a:pt x="8491" y="17333"/>
                </a:lnTo>
                <a:cubicBezTo>
                  <a:pt x="8413" y="17366"/>
                  <a:pt x="8337" y="17401"/>
                  <a:pt x="8263" y="17438"/>
                </a:cubicBezTo>
                <a:cubicBezTo>
                  <a:pt x="8189" y="17474"/>
                  <a:pt x="8118" y="17513"/>
                  <a:pt x="8048" y="17552"/>
                </a:cubicBezTo>
                <a:cubicBezTo>
                  <a:pt x="7980" y="17591"/>
                  <a:pt x="7913" y="17632"/>
                  <a:pt x="7848" y="17674"/>
                </a:cubicBezTo>
                <a:cubicBezTo>
                  <a:pt x="7784" y="17716"/>
                  <a:pt x="7723" y="17758"/>
                  <a:pt x="7665" y="17803"/>
                </a:cubicBezTo>
                <a:cubicBezTo>
                  <a:pt x="7534" y="17902"/>
                  <a:pt x="7417" y="18006"/>
                  <a:pt x="7314" y="18114"/>
                </a:cubicBezTo>
                <a:cubicBezTo>
                  <a:pt x="7211" y="18223"/>
                  <a:pt x="7123" y="18337"/>
                  <a:pt x="7050" y="18454"/>
                </a:cubicBezTo>
                <a:cubicBezTo>
                  <a:pt x="6978" y="18572"/>
                  <a:pt x="6922" y="18693"/>
                  <a:pt x="6885" y="18819"/>
                </a:cubicBezTo>
                <a:cubicBezTo>
                  <a:pt x="6847" y="18943"/>
                  <a:pt x="6827" y="19072"/>
                  <a:pt x="6827" y="19203"/>
                </a:cubicBezTo>
                <a:cubicBezTo>
                  <a:pt x="6830" y="19533"/>
                  <a:pt x="6955" y="19848"/>
                  <a:pt x="7178" y="20134"/>
                </a:cubicBezTo>
                <a:cubicBezTo>
                  <a:pt x="7401" y="20421"/>
                  <a:pt x="7724" y="20679"/>
                  <a:pt x="8123" y="20897"/>
                </a:cubicBezTo>
                <a:cubicBezTo>
                  <a:pt x="8522" y="21114"/>
                  <a:pt x="8997" y="21289"/>
                  <a:pt x="9524" y="21411"/>
                </a:cubicBezTo>
                <a:cubicBezTo>
                  <a:pt x="10052" y="21533"/>
                  <a:pt x="10631" y="21600"/>
                  <a:pt x="11240" y="21600"/>
                </a:cubicBezTo>
                <a:cubicBezTo>
                  <a:pt x="11848" y="21600"/>
                  <a:pt x="12425" y="21533"/>
                  <a:pt x="12950" y="21411"/>
                </a:cubicBezTo>
                <a:cubicBezTo>
                  <a:pt x="13474" y="21289"/>
                  <a:pt x="13946" y="21114"/>
                  <a:pt x="14341" y="20897"/>
                </a:cubicBezTo>
                <a:cubicBezTo>
                  <a:pt x="14736" y="20679"/>
                  <a:pt x="15055" y="20421"/>
                  <a:pt x="15275" y="20134"/>
                </a:cubicBezTo>
                <a:cubicBezTo>
                  <a:pt x="15494" y="19848"/>
                  <a:pt x="15614" y="19533"/>
                  <a:pt x="15611" y="19203"/>
                </a:cubicBezTo>
                <a:cubicBezTo>
                  <a:pt x="15609" y="19072"/>
                  <a:pt x="15589" y="18943"/>
                  <a:pt x="15549" y="18819"/>
                </a:cubicBezTo>
                <a:cubicBezTo>
                  <a:pt x="15510" y="18693"/>
                  <a:pt x="15453" y="18572"/>
                  <a:pt x="15380" y="18454"/>
                </a:cubicBezTo>
                <a:close/>
              </a:path>
            </a:pathLst>
          </a:custGeom>
          <a:solidFill>
            <a:srgbClr val="FF867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25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er Light"/>
              <a:ea typeface="Aller Light"/>
              <a:cs typeface="Aller Light"/>
              <a:sym typeface="Aller Light"/>
            </a:endParaRPr>
          </a:p>
        </p:txBody>
      </p:sp>
      <p:sp>
        <p:nvSpPr>
          <p:cNvPr id="11" name="Shape 2097"/>
          <p:cNvSpPr/>
          <p:nvPr/>
        </p:nvSpPr>
        <p:spPr>
          <a:xfrm>
            <a:off x="5414654" y="3633991"/>
            <a:ext cx="945511" cy="11664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85" y="20472"/>
                </a:moveTo>
                <a:lnTo>
                  <a:pt x="21328" y="0"/>
                </a:lnTo>
                <a:lnTo>
                  <a:pt x="15342" y="0"/>
                </a:lnTo>
                <a:cubicBezTo>
                  <a:pt x="15454" y="155"/>
                  <a:pt x="15554" y="316"/>
                  <a:pt x="15642" y="483"/>
                </a:cubicBezTo>
                <a:cubicBezTo>
                  <a:pt x="15729" y="650"/>
                  <a:pt x="15803" y="823"/>
                  <a:pt x="15864" y="999"/>
                </a:cubicBezTo>
                <a:cubicBezTo>
                  <a:pt x="15925" y="1176"/>
                  <a:pt x="15973" y="1358"/>
                  <a:pt x="16005" y="1544"/>
                </a:cubicBezTo>
                <a:cubicBezTo>
                  <a:pt x="16038" y="1729"/>
                  <a:pt x="16055" y="1919"/>
                  <a:pt x="16057" y="2111"/>
                </a:cubicBezTo>
                <a:cubicBezTo>
                  <a:pt x="16062" y="2697"/>
                  <a:pt x="15921" y="3255"/>
                  <a:pt x="15662" y="3763"/>
                </a:cubicBezTo>
                <a:cubicBezTo>
                  <a:pt x="15402" y="4271"/>
                  <a:pt x="15025" y="4730"/>
                  <a:pt x="14557" y="5115"/>
                </a:cubicBezTo>
                <a:cubicBezTo>
                  <a:pt x="14088" y="5500"/>
                  <a:pt x="13528" y="5812"/>
                  <a:pt x="12905" y="6028"/>
                </a:cubicBezTo>
                <a:cubicBezTo>
                  <a:pt x="12283" y="6243"/>
                  <a:pt x="11598" y="6363"/>
                  <a:pt x="10876" y="6363"/>
                </a:cubicBezTo>
                <a:cubicBezTo>
                  <a:pt x="10156" y="6363"/>
                  <a:pt x="9469" y="6243"/>
                  <a:pt x="8843" y="6028"/>
                </a:cubicBezTo>
                <a:cubicBezTo>
                  <a:pt x="8219" y="5812"/>
                  <a:pt x="7655" y="5500"/>
                  <a:pt x="7182" y="5115"/>
                </a:cubicBezTo>
                <a:cubicBezTo>
                  <a:pt x="6709" y="4730"/>
                  <a:pt x="6326" y="4271"/>
                  <a:pt x="6061" y="3763"/>
                </a:cubicBezTo>
                <a:cubicBezTo>
                  <a:pt x="5797" y="3255"/>
                  <a:pt x="5650" y="2697"/>
                  <a:pt x="5649" y="2111"/>
                </a:cubicBezTo>
                <a:cubicBezTo>
                  <a:pt x="5649" y="1919"/>
                  <a:pt x="5666" y="1729"/>
                  <a:pt x="5696" y="1544"/>
                </a:cubicBezTo>
                <a:cubicBezTo>
                  <a:pt x="5728" y="1358"/>
                  <a:pt x="5774" y="1176"/>
                  <a:pt x="5833" y="999"/>
                </a:cubicBezTo>
                <a:cubicBezTo>
                  <a:pt x="5893" y="823"/>
                  <a:pt x="5966" y="650"/>
                  <a:pt x="6052" y="483"/>
                </a:cubicBezTo>
                <a:cubicBezTo>
                  <a:pt x="6137" y="316"/>
                  <a:pt x="6234" y="155"/>
                  <a:pt x="6343" y="0"/>
                </a:cubicBezTo>
                <a:lnTo>
                  <a:pt x="68" y="0"/>
                </a:lnTo>
                <a:lnTo>
                  <a:pt x="4" y="20472"/>
                </a:lnTo>
                <a:lnTo>
                  <a:pt x="0" y="21600"/>
                </a:lnTo>
                <a:lnTo>
                  <a:pt x="1371" y="21600"/>
                </a:lnTo>
                <a:lnTo>
                  <a:pt x="20235" y="21600"/>
                </a:lnTo>
                <a:lnTo>
                  <a:pt x="21600" y="21600"/>
                </a:lnTo>
                <a:cubicBezTo>
                  <a:pt x="21600" y="21600"/>
                  <a:pt x="21585" y="20472"/>
                  <a:pt x="21585" y="20472"/>
                </a:cubicBezTo>
                <a:close/>
              </a:path>
            </a:pathLst>
          </a:custGeom>
          <a:solidFill>
            <a:srgbClr val="FF867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4500"/>
              </a:spcBef>
              <a:spcAft>
                <a:spcPts val="0"/>
              </a:spcAft>
              <a:buClrTx/>
              <a:buSzTx/>
              <a:buFontTx/>
              <a:buNone/>
              <a:defRPr sz="2500">
                <a:latin typeface="Aller Light"/>
                <a:ea typeface="Aller Light"/>
                <a:cs typeface="Aller Light"/>
                <a:sym typeface="Aller Light"/>
              </a:defRPr>
            </a:pPr>
            <a:endParaRPr kumimoji="0" sz="25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ler Light"/>
              <a:ea typeface="Aller Light"/>
              <a:cs typeface="Aller Light"/>
              <a:sym typeface="Aller Light"/>
            </a:endParaRPr>
          </a:p>
        </p:txBody>
      </p:sp>
      <p:grpSp>
        <p:nvGrpSpPr>
          <p:cNvPr id="12" name="Group 2101"/>
          <p:cNvGrpSpPr/>
          <p:nvPr/>
        </p:nvGrpSpPr>
        <p:grpSpPr>
          <a:xfrm>
            <a:off x="5896729" y="1812546"/>
            <a:ext cx="1677912" cy="99934"/>
            <a:chOff x="0" y="0"/>
            <a:chExt cx="3516861" cy="209457"/>
          </a:xfrm>
          <a:solidFill>
            <a:srgbClr val="FF8673"/>
          </a:solidFill>
        </p:grpSpPr>
        <p:sp>
          <p:nvSpPr>
            <p:cNvPr id="13" name="Shape 2099"/>
            <p:cNvSpPr/>
            <p:nvPr/>
          </p:nvSpPr>
          <p:spPr>
            <a:xfrm flipV="1">
              <a:off x="0" y="17330"/>
              <a:ext cx="2344490" cy="1"/>
            </a:xfrm>
            <a:prstGeom prst="line">
              <a:avLst/>
            </a:prstGeom>
            <a:grp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250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latin typeface="+mn-lt"/>
                  <a:ea typeface="+mn-ea"/>
                  <a:cs typeface="+mn-cs"/>
                  <a:sym typeface="Aller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sym typeface="Aller"/>
              </a:endParaRPr>
            </a:p>
          </p:txBody>
        </p:sp>
        <p:sp>
          <p:nvSpPr>
            <p:cNvPr id="14" name="Shape 2100"/>
            <p:cNvSpPr/>
            <p:nvPr/>
          </p:nvSpPr>
          <p:spPr>
            <a:xfrm>
              <a:off x="2246861" y="0"/>
              <a:ext cx="1270001" cy="20945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25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</p:grpSp>
      <p:grpSp>
        <p:nvGrpSpPr>
          <p:cNvPr id="15" name="Group 2105"/>
          <p:cNvGrpSpPr/>
          <p:nvPr/>
        </p:nvGrpSpPr>
        <p:grpSpPr>
          <a:xfrm>
            <a:off x="4227382" y="3065115"/>
            <a:ext cx="1677912" cy="99933"/>
            <a:chOff x="0" y="0"/>
            <a:chExt cx="3516861" cy="209457"/>
          </a:xfrm>
          <a:solidFill>
            <a:srgbClr val="FF8673"/>
          </a:solidFill>
        </p:grpSpPr>
        <p:sp>
          <p:nvSpPr>
            <p:cNvPr id="16" name="Shape 2103"/>
            <p:cNvSpPr/>
            <p:nvPr/>
          </p:nvSpPr>
          <p:spPr>
            <a:xfrm flipH="1" flipV="1">
              <a:off x="1172371" y="17330"/>
              <a:ext cx="2344491" cy="1"/>
            </a:xfrm>
            <a:prstGeom prst="line">
              <a:avLst/>
            </a:prstGeom>
            <a:grp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250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latin typeface="+mn-lt"/>
                  <a:ea typeface="+mn-ea"/>
                  <a:cs typeface="+mn-cs"/>
                  <a:sym typeface="Aller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sym typeface="Aller"/>
              </a:endParaRPr>
            </a:p>
          </p:txBody>
        </p:sp>
        <p:sp>
          <p:nvSpPr>
            <p:cNvPr id="17" name="Shape 2104"/>
            <p:cNvSpPr/>
            <p:nvPr/>
          </p:nvSpPr>
          <p:spPr>
            <a:xfrm flipH="1">
              <a:off x="0" y="0"/>
              <a:ext cx="1270000" cy="20945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25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</p:grpSp>
      <p:grpSp>
        <p:nvGrpSpPr>
          <p:cNvPr id="18" name="Group 2109"/>
          <p:cNvGrpSpPr/>
          <p:nvPr/>
        </p:nvGrpSpPr>
        <p:grpSpPr>
          <a:xfrm>
            <a:off x="5896729" y="4084553"/>
            <a:ext cx="1677912" cy="99933"/>
            <a:chOff x="0" y="0"/>
            <a:chExt cx="3516861" cy="209457"/>
          </a:xfrm>
          <a:solidFill>
            <a:srgbClr val="FF8673"/>
          </a:solidFill>
        </p:grpSpPr>
        <p:sp>
          <p:nvSpPr>
            <p:cNvPr id="19" name="Shape 2107"/>
            <p:cNvSpPr/>
            <p:nvPr/>
          </p:nvSpPr>
          <p:spPr>
            <a:xfrm flipV="1">
              <a:off x="0" y="17330"/>
              <a:ext cx="2344490" cy="1"/>
            </a:xfrm>
            <a:prstGeom prst="line">
              <a:avLst/>
            </a:prstGeom>
            <a:grp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250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latin typeface="+mn-lt"/>
                  <a:ea typeface="+mn-ea"/>
                  <a:cs typeface="+mn-cs"/>
                  <a:sym typeface="Aller"/>
                </a:defRPr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sym typeface="Aller"/>
              </a:endParaRPr>
            </a:p>
          </p:txBody>
        </p:sp>
        <p:sp>
          <p:nvSpPr>
            <p:cNvPr id="20" name="Shape 2108"/>
            <p:cNvSpPr/>
            <p:nvPr/>
          </p:nvSpPr>
          <p:spPr>
            <a:xfrm>
              <a:off x="2246861" y="0"/>
              <a:ext cx="1270001" cy="20945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4500"/>
                </a:spcBef>
                <a:spcAft>
                  <a:spcPts val="0"/>
                </a:spcAft>
                <a:buClrTx/>
                <a:buSzTx/>
                <a:buFontTx/>
                <a:buNone/>
                <a:defRPr sz="2500">
                  <a:latin typeface="Aller Light"/>
                  <a:ea typeface="Aller Light"/>
                  <a:cs typeface="Aller Light"/>
                  <a:sym typeface="Aller Light"/>
                </a:defRPr>
              </a:pPr>
              <a:endParaRPr kumimoji="0" sz="25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ler Light"/>
                <a:ea typeface="Aller Light"/>
                <a:cs typeface="Aller Light"/>
                <a:sym typeface="Aller Light"/>
              </a:endParaRPr>
            </a:p>
          </p:txBody>
        </p:sp>
      </p:grpSp>
      <p:sp>
        <p:nvSpPr>
          <p:cNvPr id="21" name="TextBox 13"/>
          <p:cNvSpPr txBox="1"/>
          <p:nvPr/>
        </p:nvSpPr>
        <p:spPr>
          <a:xfrm>
            <a:off x="6968718" y="208812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6968717" y="436698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2533636" y="332288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9287" y1="5769" x2="9287" y2="28846"/>
                        <a14:foregroundMark x1="11940" y1="69872" x2="11609" y2="98718"/>
                        <a14:foregroundMark x1="26368" y1="42308" x2="21559" y2="66667"/>
                        <a14:foregroundMark x1="995" y1="80128" x2="0" y2="98718"/>
                        <a14:foregroundMark x1="64013" y1="80128" x2="94859" y2="98718"/>
                        <a14:foregroundMark x1="32007" y1="79487" x2="7629" y2="86538"/>
                        <a14:foregroundMark x1="63350" y1="87179" x2="80763" y2="98077"/>
                        <a14:foregroundMark x1="25871" y1="87821" x2="4312" y2="98718"/>
                        <a14:foregroundMark x1="11940" y1="2564" x2="5141" y2="15385"/>
                      </a14:backgroundRemoval>
                    </a14:imgEffect>
                  </a14:imgLayer>
                </a14:imgProps>
              </a:ext>
            </a:extLst>
          </a:blip>
          <a:srcRect l="819" r="784"/>
          <a:stretch>
            <a:fillRect/>
          </a:stretch>
        </p:blipFill>
        <p:spPr>
          <a:xfrm>
            <a:off x="0" y="3677166"/>
            <a:ext cx="12192000" cy="3180834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19"/>
          <p:cNvSpPr/>
          <p:nvPr/>
        </p:nvSpPr>
        <p:spPr>
          <a:xfrm rot="10800000">
            <a:off x="7091462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矩形 19"/>
          <p:cNvSpPr/>
          <p:nvPr/>
        </p:nvSpPr>
        <p:spPr>
          <a:xfrm>
            <a:off x="3879436" y="4067830"/>
            <a:ext cx="1014045" cy="483810"/>
          </a:xfrm>
          <a:custGeom>
            <a:avLst/>
            <a:gdLst>
              <a:gd name="connsiteX0" fmla="*/ 0 w 1629556"/>
              <a:gd name="connsiteY0" fmla="*/ 0 h 545886"/>
              <a:gd name="connsiteX1" fmla="*/ 1629556 w 1629556"/>
              <a:gd name="connsiteY1" fmla="*/ 0 h 545886"/>
              <a:gd name="connsiteX2" fmla="*/ 1629556 w 1629556"/>
              <a:gd name="connsiteY2" fmla="*/ 545886 h 545886"/>
              <a:gd name="connsiteX3" fmla="*/ 0 w 1629556"/>
              <a:gd name="connsiteY3" fmla="*/ 545886 h 545886"/>
              <a:gd name="connsiteX4" fmla="*/ 0 w 1629556"/>
              <a:gd name="connsiteY4" fmla="*/ 0 h 545886"/>
              <a:gd name="connsiteX0-1" fmla="*/ 23447 w 1653003"/>
              <a:gd name="connsiteY0-2" fmla="*/ 0 h 545886"/>
              <a:gd name="connsiteX1-3" fmla="*/ 1653003 w 1653003"/>
              <a:gd name="connsiteY1-4" fmla="*/ 0 h 545886"/>
              <a:gd name="connsiteX2-5" fmla="*/ 1653003 w 1653003"/>
              <a:gd name="connsiteY2-6" fmla="*/ 545886 h 545886"/>
              <a:gd name="connsiteX3-7" fmla="*/ 23447 w 1653003"/>
              <a:gd name="connsiteY3-8" fmla="*/ 545886 h 545886"/>
              <a:gd name="connsiteX4-9" fmla="*/ 0 w 1653003"/>
              <a:gd name="connsiteY4-10" fmla="*/ 272795 h 545886"/>
              <a:gd name="connsiteX5" fmla="*/ 23447 w 1653003"/>
              <a:gd name="connsiteY5" fmla="*/ 0 h 545886"/>
              <a:gd name="connsiteX0-11" fmla="*/ 0 w 1629556"/>
              <a:gd name="connsiteY0-12" fmla="*/ 0 h 545886"/>
              <a:gd name="connsiteX1-13" fmla="*/ 1629556 w 1629556"/>
              <a:gd name="connsiteY1-14" fmla="*/ 0 h 545886"/>
              <a:gd name="connsiteX2-15" fmla="*/ 1629556 w 1629556"/>
              <a:gd name="connsiteY2-16" fmla="*/ 545886 h 545886"/>
              <a:gd name="connsiteX3-17" fmla="*/ 0 w 1629556"/>
              <a:gd name="connsiteY3-18" fmla="*/ 545886 h 545886"/>
              <a:gd name="connsiteX4-19" fmla="*/ 304800 w 1629556"/>
              <a:gd name="connsiteY4-20" fmla="*/ 272795 h 545886"/>
              <a:gd name="connsiteX5-21" fmla="*/ 0 w 1629556"/>
              <a:gd name="connsiteY5-22" fmla="*/ 0 h 54588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629556" h="545886">
                <a:moveTo>
                  <a:pt x="0" y="0"/>
                </a:moveTo>
                <a:lnTo>
                  <a:pt x="1629556" y="0"/>
                </a:lnTo>
                <a:lnTo>
                  <a:pt x="1629556" y="545886"/>
                </a:lnTo>
                <a:lnTo>
                  <a:pt x="0" y="545886"/>
                </a:lnTo>
                <a:lnTo>
                  <a:pt x="304800" y="272795"/>
                </a:lnTo>
                <a:lnTo>
                  <a:pt x="0" y="0"/>
                </a:lnTo>
                <a:close/>
              </a:path>
            </a:pathLst>
          </a:cu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圆角矩形 17"/>
          <p:cNvSpPr/>
          <p:nvPr/>
        </p:nvSpPr>
        <p:spPr>
          <a:xfrm>
            <a:off x="4316073" y="3680489"/>
            <a:ext cx="3376197" cy="660284"/>
          </a:xfrm>
          <a:prstGeom prst="roundRect">
            <a:avLst/>
          </a:prstGeom>
          <a:solidFill>
            <a:srgbClr val="FE5979"/>
          </a:solidFill>
          <a:ln w="889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97427" y="3779798"/>
            <a:ext cx="300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733327" y="4395715"/>
            <a:ext cx="2518288" cy="6084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3600" dirty="0">
                <a:solidFill>
                  <a:srgbClr val="FE587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第四部分</a:t>
            </a:r>
            <a:endParaRPr lang="en-US" altLang="zh-CN" sz="3600" dirty="0">
              <a:solidFill>
                <a:srgbClr val="FE587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932" y="1323929"/>
            <a:ext cx="2034529" cy="2442627"/>
          </a:xfrm>
          <a:prstGeom prst="rect">
            <a:avLst/>
          </a:prstGeom>
        </p:spPr>
      </p:pic>
    </p:spTree>
  </p:cSld>
  <p:clrMapOvr>
    <a:masterClrMapping/>
  </p:clrMapOvr>
  <p:transition spd="slow" advTm="2000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197060" y="2077461"/>
            <a:ext cx="3587137" cy="3587133"/>
            <a:chOff x="4197060" y="2077461"/>
            <a:chExt cx="3587137" cy="3587133"/>
          </a:xfrm>
        </p:grpSpPr>
        <p:sp>
          <p:nvSpPr>
            <p:cNvPr id="6" name="椭圆 168"/>
            <p:cNvSpPr/>
            <p:nvPr/>
          </p:nvSpPr>
          <p:spPr>
            <a:xfrm rot="2700000">
              <a:off x="5410286" y="2077462"/>
              <a:ext cx="2373911" cy="2373910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40201" y="2198410"/>
                  </a:moveTo>
                  <a:cubicBezTo>
                    <a:pt x="1195601" y="2204855"/>
                    <a:pt x="1150057" y="2207694"/>
                    <a:pt x="1103851" y="2207694"/>
                  </a:cubicBezTo>
                  <a:close/>
                  <a:moveTo>
                    <a:pt x="1396176" y="2167304"/>
                  </a:moveTo>
                  <a:cubicBezTo>
                    <a:pt x="1355911" y="2179613"/>
                    <a:pt x="1314389" y="2188486"/>
                    <a:pt x="1271865" y="2193577"/>
                  </a:cubicBezTo>
                  <a:close/>
                  <a:moveTo>
                    <a:pt x="7872" y="976750"/>
                  </a:moveTo>
                  <a:lnTo>
                    <a:pt x="1" y="1103847"/>
                  </a:lnTo>
                  <a:cubicBezTo>
                    <a:pt x="1" y="1713485"/>
                    <a:pt x="494210" y="2207694"/>
                    <a:pt x="1103848" y="2207694"/>
                  </a:cubicBezTo>
                  <a:cubicBezTo>
                    <a:pt x="494209" y="2207694"/>
                    <a:pt x="0" y="1713485"/>
                    <a:pt x="0" y="1103847"/>
                  </a:cubicBezTo>
                  <a:cubicBezTo>
                    <a:pt x="0" y="1060839"/>
                    <a:pt x="2460" y="1018405"/>
                    <a:pt x="7872" y="976750"/>
                  </a:cubicBezTo>
                  <a:close/>
                  <a:moveTo>
                    <a:pt x="1103847" y="0"/>
                  </a:moveTo>
                  <a:cubicBezTo>
                    <a:pt x="1713485" y="0"/>
                    <a:pt x="2207694" y="494209"/>
                    <a:pt x="2207694" y="1103847"/>
                  </a:cubicBezTo>
                  <a:cubicBezTo>
                    <a:pt x="2207694" y="1612162"/>
                    <a:pt x="1864110" y="2040229"/>
                    <a:pt x="1396188" y="2167301"/>
                  </a:cubicBezTo>
                  <a:cubicBezTo>
                    <a:pt x="1418536" y="2082435"/>
                    <a:pt x="1429716" y="1993353"/>
                    <a:pt x="1429716" y="1901660"/>
                  </a:cubicBezTo>
                  <a:cubicBezTo>
                    <a:pt x="1429716" y="1292022"/>
                    <a:pt x="935507" y="797813"/>
                    <a:pt x="325869" y="797813"/>
                  </a:cubicBezTo>
                  <a:cubicBezTo>
                    <a:pt x="224547" y="797813"/>
                    <a:pt x="126413" y="811464"/>
                    <a:pt x="33529" y="838206"/>
                  </a:cubicBezTo>
                  <a:cubicBezTo>
                    <a:pt x="23934" y="874644"/>
                    <a:pt x="16397" y="911859"/>
                    <a:pt x="11973" y="949877"/>
                  </a:cubicBezTo>
                  <a:cubicBezTo>
                    <a:pt x="85667" y="413031"/>
                    <a:pt x="546523" y="0"/>
                    <a:pt x="1103847" y="0"/>
                  </a:cubicBezTo>
                  <a:close/>
                </a:path>
              </a:pathLst>
            </a:custGeom>
            <a:solidFill>
              <a:srgbClr val="899AA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7" name="椭圆 161"/>
            <p:cNvSpPr/>
            <p:nvPr/>
          </p:nvSpPr>
          <p:spPr>
            <a:xfrm rot="2700000">
              <a:off x="4212143" y="2092542"/>
              <a:ext cx="2373906" cy="2373907"/>
            </a:xfrm>
            <a:custGeom>
              <a:avLst/>
              <a:gdLst/>
              <a:ahLst/>
              <a:cxnLst/>
              <a:rect l="l" t="t" r="r" b="b"/>
              <a:pathLst>
                <a:path w="2207690" h="2207691">
                  <a:moveTo>
                    <a:pt x="967503" y="2198411"/>
                  </a:moveTo>
                  <a:lnTo>
                    <a:pt x="1103795" y="2207691"/>
                  </a:lnTo>
                  <a:cubicBezTo>
                    <a:pt x="1057608" y="2207692"/>
                    <a:pt x="1012085" y="2204853"/>
                    <a:pt x="967503" y="2198411"/>
                  </a:cubicBezTo>
                  <a:close/>
                  <a:moveTo>
                    <a:pt x="811529" y="2167307"/>
                  </a:moveTo>
                  <a:lnTo>
                    <a:pt x="935821" y="2193576"/>
                  </a:lnTo>
                  <a:cubicBezTo>
                    <a:pt x="893304" y="2188486"/>
                    <a:pt x="851788" y="2179614"/>
                    <a:pt x="811529" y="2167307"/>
                  </a:cubicBezTo>
                  <a:close/>
                  <a:moveTo>
                    <a:pt x="2199826" y="976772"/>
                  </a:moveTo>
                  <a:cubicBezTo>
                    <a:pt x="2205232" y="1018393"/>
                    <a:pt x="2207691" y="1060793"/>
                    <a:pt x="2207690" y="1103766"/>
                  </a:cubicBezTo>
                  <a:close/>
                  <a:moveTo>
                    <a:pt x="2174170" y="838223"/>
                  </a:moveTo>
                  <a:cubicBezTo>
                    <a:pt x="2184491" y="874470"/>
                    <a:pt x="2191713" y="911752"/>
                    <a:pt x="2195714" y="949832"/>
                  </a:cubicBezTo>
                  <a:close/>
                  <a:moveTo>
                    <a:pt x="1103847" y="0"/>
                  </a:moveTo>
                  <a:cubicBezTo>
                    <a:pt x="1621792" y="0"/>
                    <a:pt x="2056420" y="356726"/>
                    <a:pt x="2174166" y="838207"/>
                  </a:cubicBezTo>
                  <a:cubicBezTo>
                    <a:pt x="2081282" y="811466"/>
                    <a:pt x="1983150" y="797814"/>
                    <a:pt x="1881827" y="797814"/>
                  </a:cubicBezTo>
                  <a:cubicBezTo>
                    <a:pt x="1272189" y="797814"/>
                    <a:pt x="777980" y="1292023"/>
                    <a:pt x="777980" y="1901661"/>
                  </a:cubicBezTo>
                  <a:cubicBezTo>
                    <a:pt x="777980" y="1993354"/>
                    <a:pt x="789160" y="2082435"/>
                    <a:pt x="811508" y="2167301"/>
                  </a:cubicBezTo>
                  <a:cubicBezTo>
                    <a:pt x="343585" y="2040230"/>
                    <a:pt x="0" y="1612163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rgbClr val="C8A69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8" name="椭圆 162"/>
            <p:cNvSpPr/>
            <p:nvPr/>
          </p:nvSpPr>
          <p:spPr>
            <a:xfrm rot="2700000">
              <a:off x="5397992" y="3278392"/>
              <a:ext cx="2373911" cy="2373910"/>
            </a:xfrm>
            <a:custGeom>
              <a:avLst/>
              <a:gdLst/>
              <a:ahLst/>
              <a:cxnLst/>
              <a:rect l="l" t="t" r="r" b="b"/>
              <a:pathLst>
                <a:path w="2207694" h="2207694">
                  <a:moveTo>
                    <a:pt x="1269814" y="13804"/>
                  </a:moveTo>
                  <a:cubicBezTo>
                    <a:pt x="1800820" y="92567"/>
                    <a:pt x="2207694" y="550692"/>
                    <a:pt x="2207694" y="1103847"/>
                  </a:cubicBezTo>
                  <a:cubicBezTo>
                    <a:pt x="2207694" y="1713485"/>
                    <a:pt x="1713485" y="2207694"/>
                    <a:pt x="1103847" y="2207694"/>
                  </a:cubicBezTo>
                  <a:cubicBezTo>
                    <a:pt x="546709" y="2207694"/>
                    <a:pt x="85975" y="1794939"/>
                    <a:pt x="12055" y="1258354"/>
                  </a:cubicBezTo>
                  <a:lnTo>
                    <a:pt x="33789" y="1370498"/>
                  </a:lnTo>
                  <a:cubicBezTo>
                    <a:pt x="125494" y="1396610"/>
                    <a:pt x="222299" y="1409882"/>
                    <a:pt x="322205" y="1409882"/>
                  </a:cubicBezTo>
                  <a:cubicBezTo>
                    <a:pt x="931843" y="1409882"/>
                    <a:pt x="1426052" y="915673"/>
                    <a:pt x="1426052" y="306035"/>
                  </a:cubicBezTo>
                  <a:cubicBezTo>
                    <a:pt x="1426052" y="213979"/>
                    <a:pt x="1414784" y="124554"/>
                    <a:pt x="1392265" y="39385"/>
                  </a:cubicBezTo>
                  <a:cubicBezTo>
                    <a:pt x="1352416" y="28038"/>
                    <a:pt x="1311604" y="19116"/>
                    <a:pt x="1269814" y="13804"/>
                  </a:cubicBezTo>
                  <a:close/>
                  <a:moveTo>
                    <a:pt x="1103847" y="0"/>
                  </a:moveTo>
                  <a:cubicBezTo>
                    <a:pt x="1149577" y="0"/>
                    <a:pt x="1194657" y="2781"/>
                    <a:pt x="1238818" y="9073"/>
                  </a:cubicBezTo>
                  <a:lnTo>
                    <a:pt x="1103848" y="1"/>
                  </a:lnTo>
                  <a:cubicBezTo>
                    <a:pt x="494210" y="1"/>
                    <a:pt x="1" y="494210"/>
                    <a:pt x="1" y="1103848"/>
                  </a:cubicBezTo>
                  <a:cubicBezTo>
                    <a:pt x="1" y="1146981"/>
                    <a:pt x="2475" y="1189536"/>
                    <a:pt x="7924" y="1231287"/>
                  </a:cubicBezTo>
                  <a:cubicBezTo>
                    <a:pt x="2473" y="1189523"/>
                    <a:pt x="0" y="1146974"/>
                    <a:pt x="0" y="1103847"/>
                  </a:cubicBezTo>
                  <a:cubicBezTo>
                    <a:pt x="0" y="494209"/>
                    <a:pt x="494209" y="0"/>
                    <a:pt x="1103847" y="0"/>
                  </a:cubicBezTo>
                  <a:close/>
                </a:path>
              </a:pathLst>
            </a:custGeom>
            <a:solidFill>
              <a:srgbClr val="C8A69D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9" name="椭圆 163"/>
            <p:cNvSpPr/>
            <p:nvPr/>
          </p:nvSpPr>
          <p:spPr>
            <a:xfrm rot="2700000">
              <a:off x="4197061" y="3290687"/>
              <a:ext cx="2373906" cy="2373908"/>
            </a:xfrm>
            <a:custGeom>
              <a:avLst/>
              <a:gdLst/>
              <a:ahLst/>
              <a:cxnLst/>
              <a:rect l="l" t="t" r="r" b="b"/>
              <a:pathLst>
                <a:path w="2207690" h="2207692">
                  <a:moveTo>
                    <a:pt x="2195631" y="1258405"/>
                  </a:moveTo>
                  <a:cubicBezTo>
                    <a:pt x="2191595" y="1296645"/>
                    <a:pt x="2184315" y="1334081"/>
                    <a:pt x="2173913" y="1370472"/>
                  </a:cubicBezTo>
                  <a:close/>
                  <a:moveTo>
                    <a:pt x="2207690" y="1103924"/>
                  </a:moveTo>
                  <a:cubicBezTo>
                    <a:pt x="2207691" y="1147015"/>
                    <a:pt x="2205219" y="1189529"/>
                    <a:pt x="2199774" y="1231259"/>
                  </a:cubicBezTo>
                  <a:close/>
                  <a:moveTo>
                    <a:pt x="815432" y="39382"/>
                  </a:moveTo>
                  <a:cubicBezTo>
                    <a:pt x="792913" y="124550"/>
                    <a:pt x="781644" y="213975"/>
                    <a:pt x="781644" y="306031"/>
                  </a:cubicBezTo>
                  <a:cubicBezTo>
                    <a:pt x="781644" y="915669"/>
                    <a:pt x="1275853" y="1409878"/>
                    <a:pt x="1885491" y="1409878"/>
                  </a:cubicBezTo>
                  <a:cubicBezTo>
                    <a:pt x="1985397" y="1409878"/>
                    <a:pt x="2082202" y="1396606"/>
                    <a:pt x="2173907" y="1370494"/>
                  </a:cubicBezTo>
                  <a:cubicBezTo>
                    <a:pt x="2055810" y="1851467"/>
                    <a:pt x="1621429" y="2207692"/>
                    <a:pt x="1103847" y="2207692"/>
                  </a:cubicBezTo>
                  <a:cubicBezTo>
                    <a:pt x="494209" y="2207692"/>
                    <a:pt x="0" y="1713483"/>
                    <a:pt x="0" y="1103845"/>
                  </a:cubicBezTo>
                  <a:cubicBezTo>
                    <a:pt x="0" y="594112"/>
                    <a:pt x="345503" y="165076"/>
                    <a:pt x="815432" y="39382"/>
                  </a:cubicBezTo>
                  <a:close/>
                  <a:moveTo>
                    <a:pt x="937859" y="13805"/>
                  </a:moveTo>
                  <a:lnTo>
                    <a:pt x="815433" y="39382"/>
                  </a:lnTo>
                  <a:cubicBezTo>
                    <a:pt x="855095" y="27337"/>
                    <a:pt x="895991" y="18718"/>
                    <a:pt x="937859" y="13805"/>
                  </a:cubicBezTo>
                  <a:close/>
                  <a:moveTo>
                    <a:pt x="1103792" y="1"/>
                  </a:moveTo>
                  <a:lnTo>
                    <a:pt x="968896" y="9068"/>
                  </a:lnTo>
                  <a:cubicBezTo>
                    <a:pt x="1013034" y="2780"/>
                    <a:pt x="1058088" y="0"/>
                    <a:pt x="1103792" y="1"/>
                  </a:cubicBezTo>
                  <a:close/>
                </a:path>
              </a:pathLst>
            </a:custGeom>
            <a:solidFill>
              <a:srgbClr val="899AA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993858" y="2882374"/>
              <a:ext cx="1980097" cy="1980097"/>
            </a:xfrm>
            <a:prstGeom prst="ellipse">
              <a:avLst/>
            </a:prstGeom>
            <a:solidFill>
              <a:srgbClr val="FFFFFF">
                <a:lumMod val="9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endParaRPr>
            </a:p>
          </p:txBody>
        </p:sp>
      </p:grpSp>
      <p:sp>
        <p:nvSpPr>
          <p:cNvPr id="11" name="TextBox 13"/>
          <p:cNvSpPr txBox="1"/>
          <p:nvPr/>
        </p:nvSpPr>
        <p:spPr>
          <a:xfrm>
            <a:off x="1826075" y="2567459"/>
            <a:ext cx="1790666" cy="31491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631579" y="2933129"/>
            <a:ext cx="2985162" cy="47237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826075" y="4275313"/>
            <a:ext cx="1790666" cy="31491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1579" y="4640983"/>
            <a:ext cx="2985162" cy="47237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8248471" y="2567459"/>
            <a:ext cx="1790666" cy="31491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8253689" y="2933129"/>
            <a:ext cx="2985162" cy="47237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8248471" y="4275313"/>
            <a:ext cx="1790666" cy="31491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8253689" y="4640983"/>
            <a:ext cx="2985162" cy="47237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385" y="1175657"/>
            <a:ext cx="3403821" cy="502920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735834" y="1716633"/>
            <a:ext cx="5563365" cy="3402601"/>
            <a:chOff x="735834" y="1716633"/>
            <a:chExt cx="5563365" cy="3402601"/>
          </a:xfrm>
        </p:grpSpPr>
        <p:sp>
          <p:nvSpPr>
            <p:cNvPr id="6" name="矩形 5"/>
            <p:cNvSpPr/>
            <p:nvPr/>
          </p:nvSpPr>
          <p:spPr>
            <a:xfrm>
              <a:off x="735834" y="2280751"/>
              <a:ext cx="5563365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TextBox 13"/>
            <p:cNvSpPr txBox="1"/>
            <p:nvPr/>
          </p:nvSpPr>
          <p:spPr>
            <a:xfrm>
              <a:off x="735835" y="1716633"/>
              <a:ext cx="2752879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spcBef>
                  <a:spcPct val="20000"/>
                </a:spcBef>
                <a:defRPr/>
              </a:pPr>
              <a:r>
                <a:rPr lang="zh-CN" altLang="en-US" sz="20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2000" b="1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35835" y="3789639"/>
              <a:ext cx="5563364" cy="1329595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</a:pPr>
              <a:r>
                <a:rPr lang="zh-CN" altLang="en-US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单击此处编辑您要的内容，建议您在展示时采用微软雅黑字体，本模版所有图形线条及其相应素材均可自由编辑、改色、替换。更多使用说明和作品请详阅模版最末的使用手册。</a:t>
              </a:r>
              <a:endParaRPr lang="en-US" altLang="zh-CN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896294" y="461722"/>
            <a:ext cx="2260600" cy="400110"/>
          </a:xfrm>
          <a:prstGeom prst="rect">
            <a:avLst/>
          </a:prstGeom>
          <a:solidFill>
            <a:srgbClr val="FE5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6294" y="461722"/>
            <a:ext cx="27234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846" y="291141"/>
            <a:ext cx="625448" cy="750904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587434" y="4989258"/>
            <a:ext cx="1692065" cy="875399"/>
            <a:chOff x="4343400" y="4782451"/>
            <a:chExt cx="4827287" cy="1766001"/>
          </a:xfrm>
          <a:solidFill>
            <a:schemeClr val="bg1">
              <a:lumMod val="75000"/>
            </a:schemeClr>
          </a:solidFill>
        </p:grpSpPr>
        <p:sp>
          <p:nvSpPr>
            <p:cNvPr id="6" name="椭圆 5"/>
            <p:cNvSpPr/>
            <p:nvPr/>
          </p:nvSpPr>
          <p:spPr>
            <a:xfrm>
              <a:off x="4875662" y="5081290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5560100" y="5290787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981700" y="4782451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6573132" y="5197925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7250616" y="5500728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343400" y="5348327"/>
              <a:ext cx="4827287" cy="12001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673035" y="1537842"/>
            <a:ext cx="2807881" cy="3422894"/>
            <a:chOff x="6742911" y="994787"/>
            <a:chExt cx="2807881" cy="3422894"/>
          </a:xfrm>
        </p:grpSpPr>
        <p:sp>
          <p:nvSpPr>
            <p:cNvPr id="13" name="Freeform 1057"/>
            <p:cNvSpPr/>
            <p:nvPr/>
          </p:nvSpPr>
          <p:spPr bwMode="auto">
            <a:xfrm rot="2464132">
              <a:off x="7092200" y="3485643"/>
              <a:ext cx="888460" cy="345042"/>
            </a:xfrm>
            <a:custGeom>
              <a:avLst/>
              <a:gdLst>
                <a:gd name="T0" fmla="*/ 813 w 945"/>
                <a:gd name="T1" fmla="*/ 367 h 367"/>
                <a:gd name="T2" fmla="*/ 133 w 945"/>
                <a:gd name="T3" fmla="*/ 367 h 367"/>
                <a:gd name="T4" fmla="*/ 0 w 945"/>
                <a:gd name="T5" fmla="*/ 0 h 367"/>
                <a:gd name="T6" fmla="*/ 945 w 945"/>
                <a:gd name="T7" fmla="*/ 0 h 367"/>
                <a:gd name="T8" fmla="*/ 813 w 945"/>
                <a:gd name="T9" fmla="*/ 367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5" h="367">
                  <a:moveTo>
                    <a:pt x="813" y="367"/>
                  </a:moveTo>
                  <a:lnTo>
                    <a:pt x="133" y="367"/>
                  </a:lnTo>
                  <a:lnTo>
                    <a:pt x="0" y="0"/>
                  </a:lnTo>
                  <a:lnTo>
                    <a:pt x="945" y="0"/>
                  </a:lnTo>
                  <a:lnTo>
                    <a:pt x="813" y="367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任意多边形 15"/>
            <p:cNvSpPr/>
            <p:nvPr/>
          </p:nvSpPr>
          <p:spPr bwMode="auto">
            <a:xfrm rot="2464132">
              <a:off x="7973885" y="994787"/>
              <a:ext cx="1231443" cy="2909823"/>
            </a:xfrm>
            <a:custGeom>
              <a:avLst/>
              <a:gdLst>
                <a:gd name="connsiteX0" fmla="*/ 1041102 w 2079324"/>
                <a:gd name="connsiteY0" fmla="*/ 0 h 4913313"/>
                <a:gd name="connsiteX1" fmla="*/ 1875867 w 2079324"/>
                <a:gd name="connsiteY1" fmla="*/ 4913313 h 4913313"/>
                <a:gd name="connsiteX2" fmla="*/ 1041102 w 2079324"/>
                <a:gd name="connsiteY2" fmla="*/ 4913313 h 4913313"/>
                <a:gd name="connsiteX3" fmla="*/ 203152 w 2079324"/>
                <a:gd name="connsiteY3" fmla="*/ 4913313 h 4913313"/>
                <a:gd name="connsiteX4" fmla="*/ 1041102 w 2079324"/>
                <a:gd name="connsiteY4" fmla="*/ 0 h 4913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79324" h="4913313">
                  <a:moveTo>
                    <a:pt x="1041102" y="0"/>
                  </a:moveTo>
                  <a:cubicBezTo>
                    <a:pt x="1041102" y="0"/>
                    <a:pt x="2630978" y="1860814"/>
                    <a:pt x="1875867" y="4913313"/>
                  </a:cubicBezTo>
                  <a:cubicBezTo>
                    <a:pt x="1875867" y="4913313"/>
                    <a:pt x="1875867" y="4913313"/>
                    <a:pt x="1041102" y="4913313"/>
                  </a:cubicBezTo>
                  <a:cubicBezTo>
                    <a:pt x="1041102" y="4913313"/>
                    <a:pt x="1041102" y="4913313"/>
                    <a:pt x="203152" y="4913313"/>
                  </a:cubicBezTo>
                  <a:cubicBezTo>
                    <a:pt x="-551960" y="1860814"/>
                    <a:pt x="1041102" y="0"/>
                    <a:pt x="1041102" y="0"/>
                  </a:cubicBez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  <p:sp>
          <p:nvSpPr>
            <p:cNvPr id="15" name="Freeform 1059"/>
            <p:cNvSpPr/>
            <p:nvPr/>
          </p:nvSpPr>
          <p:spPr bwMode="auto">
            <a:xfrm rot="2464132">
              <a:off x="7506769" y="2154786"/>
              <a:ext cx="1296493" cy="1587005"/>
            </a:xfrm>
            <a:custGeom>
              <a:avLst/>
              <a:gdLst>
                <a:gd name="T0" fmla="*/ 81 w 687"/>
                <a:gd name="T1" fmla="*/ 841 h 841"/>
                <a:gd name="T2" fmla="*/ 344 w 687"/>
                <a:gd name="T3" fmla="*/ 841 h 841"/>
                <a:gd name="T4" fmla="*/ 606 w 687"/>
                <a:gd name="T5" fmla="*/ 841 h 841"/>
                <a:gd name="T6" fmla="*/ 641 w 687"/>
                <a:gd name="T7" fmla="*/ 0 h 841"/>
                <a:gd name="T8" fmla="*/ 46 w 687"/>
                <a:gd name="T9" fmla="*/ 0 h 841"/>
                <a:gd name="T10" fmla="*/ 81 w 687"/>
                <a:gd name="T11" fmla="*/ 841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7" h="841">
                  <a:moveTo>
                    <a:pt x="81" y="841"/>
                  </a:moveTo>
                  <a:cubicBezTo>
                    <a:pt x="344" y="841"/>
                    <a:pt x="344" y="841"/>
                    <a:pt x="344" y="841"/>
                  </a:cubicBezTo>
                  <a:cubicBezTo>
                    <a:pt x="606" y="841"/>
                    <a:pt x="606" y="841"/>
                    <a:pt x="606" y="841"/>
                  </a:cubicBezTo>
                  <a:cubicBezTo>
                    <a:pt x="687" y="514"/>
                    <a:pt x="682" y="232"/>
                    <a:pt x="64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" y="232"/>
                    <a:pt x="0" y="514"/>
                    <a:pt x="81" y="8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060"/>
            <p:cNvSpPr/>
            <p:nvPr/>
          </p:nvSpPr>
          <p:spPr bwMode="auto">
            <a:xfrm rot="2464132">
              <a:off x="8741306" y="1671384"/>
              <a:ext cx="809486" cy="279230"/>
            </a:xfrm>
            <a:custGeom>
              <a:avLst/>
              <a:gdLst>
                <a:gd name="T0" fmla="*/ 0 w 429"/>
                <a:gd name="T1" fmla="*/ 148 h 148"/>
                <a:gd name="T2" fmla="*/ 429 w 429"/>
                <a:gd name="T3" fmla="*/ 148 h 148"/>
                <a:gd name="T4" fmla="*/ 367 w 429"/>
                <a:gd name="T5" fmla="*/ 0 h 148"/>
                <a:gd name="T6" fmla="*/ 63 w 429"/>
                <a:gd name="T7" fmla="*/ 0 h 148"/>
                <a:gd name="T8" fmla="*/ 0 w 429"/>
                <a:gd name="T9" fmla="*/ 14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148">
                  <a:moveTo>
                    <a:pt x="0" y="148"/>
                  </a:moveTo>
                  <a:cubicBezTo>
                    <a:pt x="429" y="148"/>
                    <a:pt x="429" y="148"/>
                    <a:pt x="429" y="148"/>
                  </a:cubicBezTo>
                  <a:cubicBezTo>
                    <a:pt x="409" y="94"/>
                    <a:pt x="388" y="44"/>
                    <a:pt x="36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2" y="44"/>
                    <a:pt x="20" y="94"/>
                    <a:pt x="0" y="148"/>
                  </a:cubicBezTo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Oval 1061"/>
            <p:cNvSpPr>
              <a:spLocks noChangeArrowheads="1"/>
            </p:cNvSpPr>
            <p:nvPr/>
          </p:nvSpPr>
          <p:spPr bwMode="auto">
            <a:xfrm rot="2464132">
              <a:off x="8262960" y="2054683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1062"/>
            <p:cNvSpPr>
              <a:spLocks noChangeArrowheads="1"/>
            </p:cNvSpPr>
            <p:nvPr/>
          </p:nvSpPr>
          <p:spPr bwMode="auto">
            <a:xfrm rot="2464132">
              <a:off x="8342347" y="2123861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Oval 1063"/>
            <p:cNvSpPr>
              <a:spLocks noChangeArrowheads="1"/>
            </p:cNvSpPr>
            <p:nvPr/>
          </p:nvSpPr>
          <p:spPr bwMode="auto">
            <a:xfrm rot="2464132">
              <a:off x="8424092" y="2194274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Oval 1064"/>
            <p:cNvSpPr>
              <a:spLocks noChangeArrowheads="1"/>
            </p:cNvSpPr>
            <p:nvPr/>
          </p:nvSpPr>
          <p:spPr bwMode="auto">
            <a:xfrm rot="2464132">
              <a:off x="8503479" y="2263452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Oval 1065"/>
            <p:cNvSpPr>
              <a:spLocks noChangeArrowheads="1"/>
            </p:cNvSpPr>
            <p:nvPr/>
          </p:nvSpPr>
          <p:spPr bwMode="auto">
            <a:xfrm rot="2464132">
              <a:off x="8582866" y="2332630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Oval 1066"/>
            <p:cNvSpPr>
              <a:spLocks noChangeArrowheads="1"/>
            </p:cNvSpPr>
            <p:nvPr/>
          </p:nvSpPr>
          <p:spPr bwMode="auto">
            <a:xfrm rot="2464132">
              <a:off x="8662962" y="2402425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1067"/>
            <p:cNvSpPr>
              <a:spLocks noChangeArrowheads="1"/>
            </p:cNvSpPr>
            <p:nvPr/>
          </p:nvSpPr>
          <p:spPr bwMode="auto">
            <a:xfrm rot="2464132">
              <a:off x="8742117" y="2472220"/>
              <a:ext cx="4136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1068"/>
            <p:cNvSpPr>
              <a:spLocks noChangeArrowheads="1"/>
            </p:cNvSpPr>
            <p:nvPr/>
          </p:nvSpPr>
          <p:spPr bwMode="auto">
            <a:xfrm rot="2464132">
              <a:off x="8821389" y="2541707"/>
              <a:ext cx="42308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Oval 1069"/>
            <p:cNvSpPr>
              <a:spLocks noChangeArrowheads="1"/>
            </p:cNvSpPr>
            <p:nvPr/>
          </p:nvSpPr>
          <p:spPr bwMode="auto">
            <a:xfrm rot="2464132">
              <a:off x="8903249" y="2611811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Oval 1070"/>
            <p:cNvSpPr>
              <a:spLocks noChangeArrowheads="1"/>
            </p:cNvSpPr>
            <p:nvPr/>
          </p:nvSpPr>
          <p:spPr bwMode="auto">
            <a:xfrm rot="2464132">
              <a:off x="8982636" y="2680989"/>
              <a:ext cx="39487" cy="4230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Oval 1071"/>
            <p:cNvSpPr>
              <a:spLocks noChangeArrowheads="1"/>
            </p:cNvSpPr>
            <p:nvPr/>
          </p:nvSpPr>
          <p:spPr bwMode="auto">
            <a:xfrm rot="2464132">
              <a:off x="8819066" y="1650752"/>
              <a:ext cx="36667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Oval 1072"/>
            <p:cNvSpPr>
              <a:spLocks noChangeArrowheads="1"/>
            </p:cNvSpPr>
            <p:nvPr/>
          </p:nvSpPr>
          <p:spPr bwMode="auto">
            <a:xfrm rot="2464132">
              <a:off x="8889354" y="171159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Oval 1073"/>
            <p:cNvSpPr>
              <a:spLocks noChangeArrowheads="1"/>
            </p:cNvSpPr>
            <p:nvPr/>
          </p:nvSpPr>
          <p:spPr bwMode="auto">
            <a:xfrm rot="2464132">
              <a:off x="8960235" y="177335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Oval 1074"/>
            <p:cNvSpPr>
              <a:spLocks noChangeArrowheads="1"/>
            </p:cNvSpPr>
            <p:nvPr/>
          </p:nvSpPr>
          <p:spPr bwMode="auto">
            <a:xfrm rot="2464132">
              <a:off x="9029699" y="183388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Oval 1075"/>
            <p:cNvSpPr>
              <a:spLocks noChangeArrowheads="1"/>
            </p:cNvSpPr>
            <p:nvPr/>
          </p:nvSpPr>
          <p:spPr bwMode="auto">
            <a:xfrm rot="2464132">
              <a:off x="9101289" y="189627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Oval 1076"/>
            <p:cNvSpPr>
              <a:spLocks noChangeArrowheads="1"/>
            </p:cNvSpPr>
            <p:nvPr/>
          </p:nvSpPr>
          <p:spPr bwMode="auto">
            <a:xfrm rot="2464132">
              <a:off x="9170752" y="1956802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1077"/>
            <p:cNvSpPr>
              <a:spLocks noChangeArrowheads="1"/>
            </p:cNvSpPr>
            <p:nvPr/>
          </p:nvSpPr>
          <p:spPr bwMode="auto">
            <a:xfrm rot="2464132">
              <a:off x="9241634" y="2018568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1078"/>
            <p:cNvSpPr>
              <a:spLocks noChangeArrowheads="1"/>
            </p:cNvSpPr>
            <p:nvPr/>
          </p:nvSpPr>
          <p:spPr bwMode="auto">
            <a:xfrm rot="2464132">
              <a:off x="9311806" y="2079717"/>
              <a:ext cx="35726" cy="3572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79"/>
            <p:cNvSpPr/>
            <p:nvPr/>
          </p:nvSpPr>
          <p:spPr bwMode="auto">
            <a:xfrm rot="2464132">
              <a:off x="6948078" y="2362963"/>
              <a:ext cx="603589" cy="902562"/>
            </a:xfrm>
            <a:custGeom>
              <a:avLst/>
              <a:gdLst>
                <a:gd name="T0" fmla="*/ 642 w 642"/>
                <a:gd name="T1" fmla="*/ 761 h 960"/>
                <a:gd name="T2" fmla="*/ 26 w 642"/>
                <a:gd name="T3" fmla="*/ 960 h 960"/>
                <a:gd name="T4" fmla="*/ 0 w 642"/>
                <a:gd name="T5" fmla="*/ 725 h 960"/>
                <a:gd name="T6" fmla="*/ 558 w 642"/>
                <a:gd name="T7" fmla="*/ 0 h 960"/>
                <a:gd name="T8" fmla="*/ 642 w 642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960">
                  <a:moveTo>
                    <a:pt x="642" y="761"/>
                  </a:moveTo>
                  <a:lnTo>
                    <a:pt x="26" y="960"/>
                  </a:lnTo>
                  <a:lnTo>
                    <a:pt x="0" y="725"/>
                  </a:lnTo>
                  <a:lnTo>
                    <a:pt x="558" y="0"/>
                  </a:lnTo>
                  <a:lnTo>
                    <a:pt x="642" y="761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80"/>
            <p:cNvSpPr/>
            <p:nvPr/>
          </p:nvSpPr>
          <p:spPr bwMode="auto">
            <a:xfrm rot="2464132">
              <a:off x="8111472" y="3375924"/>
              <a:ext cx="601708" cy="902562"/>
            </a:xfrm>
            <a:custGeom>
              <a:avLst/>
              <a:gdLst>
                <a:gd name="T0" fmla="*/ 0 w 640"/>
                <a:gd name="T1" fmla="*/ 761 h 960"/>
                <a:gd name="T2" fmla="*/ 614 w 640"/>
                <a:gd name="T3" fmla="*/ 960 h 960"/>
                <a:gd name="T4" fmla="*/ 640 w 640"/>
                <a:gd name="T5" fmla="*/ 725 h 960"/>
                <a:gd name="T6" fmla="*/ 82 w 640"/>
                <a:gd name="T7" fmla="*/ 0 h 960"/>
                <a:gd name="T8" fmla="*/ 0 w 640"/>
                <a:gd name="T9" fmla="*/ 761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0" h="960">
                  <a:moveTo>
                    <a:pt x="0" y="761"/>
                  </a:moveTo>
                  <a:lnTo>
                    <a:pt x="614" y="960"/>
                  </a:lnTo>
                  <a:lnTo>
                    <a:pt x="640" y="725"/>
                  </a:lnTo>
                  <a:lnTo>
                    <a:pt x="82" y="0"/>
                  </a:lnTo>
                  <a:lnTo>
                    <a:pt x="0" y="761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81"/>
            <p:cNvSpPr/>
            <p:nvPr/>
          </p:nvSpPr>
          <p:spPr bwMode="auto">
            <a:xfrm rot="2464132">
              <a:off x="7791497" y="2869752"/>
              <a:ext cx="79915" cy="902562"/>
            </a:xfrm>
            <a:custGeom>
              <a:avLst/>
              <a:gdLst>
                <a:gd name="T0" fmla="*/ 0 w 85"/>
                <a:gd name="T1" fmla="*/ 239 h 960"/>
                <a:gd name="T2" fmla="*/ 43 w 85"/>
                <a:gd name="T3" fmla="*/ 0 h 960"/>
                <a:gd name="T4" fmla="*/ 85 w 85"/>
                <a:gd name="T5" fmla="*/ 239 h 960"/>
                <a:gd name="T6" fmla="*/ 85 w 85"/>
                <a:gd name="T7" fmla="*/ 721 h 960"/>
                <a:gd name="T8" fmla="*/ 43 w 85"/>
                <a:gd name="T9" fmla="*/ 960 h 960"/>
                <a:gd name="T10" fmla="*/ 0 w 85"/>
                <a:gd name="T11" fmla="*/ 721 h 960"/>
                <a:gd name="T12" fmla="*/ 0 w 85"/>
                <a:gd name="T13" fmla="*/ 239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960">
                  <a:moveTo>
                    <a:pt x="0" y="239"/>
                  </a:moveTo>
                  <a:lnTo>
                    <a:pt x="43" y="0"/>
                  </a:lnTo>
                  <a:lnTo>
                    <a:pt x="85" y="239"/>
                  </a:lnTo>
                  <a:lnTo>
                    <a:pt x="85" y="721"/>
                  </a:lnTo>
                  <a:lnTo>
                    <a:pt x="43" y="960"/>
                  </a:lnTo>
                  <a:lnTo>
                    <a:pt x="0" y="721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rgbClr val="6696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1082"/>
            <p:cNvSpPr>
              <a:spLocks noChangeArrowheads="1"/>
            </p:cNvSpPr>
            <p:nvPr/>
          </p:nvSpPr>
          <p:spPr bwMode="auto">
            <a:xfrm rot="2464132">
              <a:off x="8643941" y="1916221"/>
              <a:ext cx="439059" cy="43811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1083"/>
            <p:cNvSpPr>
              <a:spLocks noChangeArrowheads="1"/>
            </p:cNvSpPr>
            <p:nvPr/>
          </p:nvSpPr>
          <p:spPr bwMode="auto">
            <a:xfrm rot="2464132">
              <a:off x="8690409" y="1962792"/>
              <a:ext cx="346923" cy="346923"/>
            </a:xfrm>
            <a:prstGeom prst="ellipse">
              <a:avLst/>
            </a:prstGeom>
            <a:solidFill>
              <a:srgbClr val="CCAA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168"/>
            <p:cNvSpPr/>
            <p:nvPr/>
          </p:nvSpPr>
          <p:spPr bwMode="auto">
            <a:xfrm rot="2464132">
              <a:off x="9374569" y="1888858"/>
              <a:ext cx="93077" cy="188974"/>
            </a:xfrm>
            <a:custGeom>
              <a:avLst/>
              <a:gdLst>
                <a:gd name="T0" fmla="*/ 5 w 49"/>
                <a:gd name="T1" fmla="*/ 0 h 100"/>
                <a:gd name="T2" fmla="*/ 0 w 49"/>
                <a:gd name="T3" fmla="*/ 3 h 100"/>
                <a:gd name="T4" fmla="*/ 7 w 49"/>
                <a:gd name="T5" fmla="*/ 3 h 100"/>
                <a:gd name="T6" fmla="*/ 49 w 49"/>
                <a:gd name="T7" fmla="*/ 100 h 100"/>
                <a:gd name="T8" fmla="*/ 49 w 49"/>
                <a:gd name="T9" fmla="*/ 100 h 100"/>
                <a:gd name="T10" fmla="*/ 5 w 49"/>
                <a:gd name="T1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100">
                  <a:moveTo>
                    <a:pt x="5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21" y="33"/>
                    <a:pt x="35" y="65"/>
                    <a:pt x="49" y="100"/>
                  </a:cubicBezTo>
                  <a:cubicBezTo>
                    <a:pt x="49" y="100"/>
                    <a:pt x="49" y="100"/>
                    <a:pt x="49" y="100"/>
                  </a:cubicBezTo>
                  <a:cubicBezTo>
                    <a:pt x="35" y="64"/>
                    <a:pt x="20" y="31"/>
                    <a:pt x="5" y="0"/>
                  </a:cubicBezTo>
                </a:path>
              </a:pathLst>
            </a:custGeom>
            <a:solidFill>
              <a:srgbClr val="C8DF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6742911" y="3573131"/>
              <a:ext cx="939800" cy="844550"/>
              <a:chOff x="6643334" y="3580949"/>
              <a:chExt cx="939800" cy="844550"/>
            </a:xfrm>
          </p:grpSpPr>
          <p:sp>
            <p:nvSpPr>
              <p:cNvPr id="45" name="任意多边形 43"/>
              <p:cNvSpPr/>
              <p:nvPr/>
            </p:nvSpPr>
            <p:spPr>
              <a:xfrm>
                <a:off x="6643334" y="3580949"/>
                <a:ext cx="939800" cy="844550"/>
              </a:xfrm>
              <a:custGeom>
                <a:avLst/>
                <a:gdLst>
                  <a:gd name="connsiteX0" fmla="*/ 660400 w 1003300"/>
                  <a:gd name="connsiteY0" fmla="*/ 0 h 800100"/>
                  <a:gd name="connsiteX1" fmla="*/ 254000 w 1003300"/>
                  <a:gd name="connsiteY1" fmla="*/ 25400 h 800100"/>
                  <a:gd name="connsiteX2" fmla="*/ 0 w 1003300"/>
                  <a:gd name="connsiteY2" fmla="*/ 279400 h 800100"/>
                  <a:gd name="connsiteX3" fmla="*/ 406400 w 1003300"/>
                  <a:gd name="connsiteY3" fmla="*/ 279400 h 800100"/>
                  <a:gd name="connsiteX4" fmla="*/ 177800 w 1003300"/>
                  <a:gd name="connsiteY4" fmla="*/ 457200 h 800100"/>
                  <a:gd name="connsiteX5" fmla="*/ 152400 w 1003300"/>
                  <a:gd name="connsiteY5" fmla="*/ 800100 h 800100"/>
                  <a:gd name="connsiteX6" fmla="*/ 444500 w 1003300"/>
                  <a:gd name="connsiteY6" fmla="*/ 723900 h 800100"/>
                  <a:gd name="connsiteX7" fmla="*/ 685800 w 1003300"/>
                  <a:gd name="connsiteY7" fmla="*/ 482600 h 800100"/>
                  <a:gd name="connsiteX8" fmla="*/ 685800 w 1003300"/>
                  <a:gd name="connsiteY8" fmla="*/ 787400 h 800100"/>
                  <a:gd name="connsiteX9" fmla="*/ 1003300 w 1003300"/>
                  <a:gd name="connsiteY9" fmla="*/ 520700 h 800100"/>
                  <a:gd name="connsiteX10" fmla="*/ 939800 w 1003300"/>
                  <a:gd name="connsiteY10" fmla="*/ 114300 h 800100"/>
                  <a:gd name="connsiteX11" fmla="*/ 660400 w 1003300"/>
                  <a:gd name="connsiteY11" fmla="*/ 0 h 800100"/>
                  <a:gd name="connsiteX0-1" fmla="*/ 660400 w 1003300"/>
                  <a:gd name="connsiteY0-2" fmla="*/ 0 h 800100"/>
                  <a:gd name="connsiteX1-3" fmla="*/ 415925 w 1003300"/>
                  <a:gd name="connsiteY1-4" fmla="*/ 22225 h 800100"/>
                  <a:gd name="connsiteX2-5" fmla="*/ 254000 w 1003300"/>
                  <a:gd name="connsiteY2-6" fmla="*/ 25400 h 800100"/>
                  <a:gd name="connsiteX3-7" fmla="*/ 0 w 1003300"/>
                  <a:gd name="connsiteY3-8" fmla="*/ 279400 h 800100"/>
                  <a:gd name="connsiteX4-9" fmla="*/ 406400 w 1003300"/>
                  <a:gd name="connsiteY4-10" fmla="*/ 279400 h 800100"/>
                  <a:gd name="connsiteX5-11" fmla="*/ 177800 w 1003300"/>
                  <a:gd name="connsiteY5-12" fmla="*/ 457200 h 800100"/>
                  <a:gd name="connsiteX6-13" fmla="*/ 152400 w 1003300"/>
                  <a:gd name="connsiteY6-14" fmla="*/ 800100 h 800100"/>
                  <a:gd name="connsiteX7-15" fmla="*/ 444500 w 1003300"/>
                  <a:gd name="connsiteY7-16" fmla="*/ 723900 h 800100"/>
                  <a:gd name="connsiteX8-17" fmla="*/ 685800 w 1003300"/>
                  <a:gd name="connsiteY8-18" fmla="*/ 482600 h 800100"/>
                  <a:gd name="connsiteX9-19" fmla="*/ 685800 w 1003300"/>
                  <a:gd name="connsiteY9-20" fmla="*/ 787400 h 800100"/>
                  <a:gd name="connsiteX10-21" fmla="*/ 1003300 w 1003300"/>
                  <a:gd name="connsiteY10-22" fmla="*/ 520700 h 800100"/>
                  <a:gd name="connsiteX11-23" fmla="*/ 939800 w 1003300"/>
                  <a:gd name="connsiteY11-24" fmla="*/ 114300 h 800100"/>
                  <a:gd name="connsiteX12" fmla="*/ 660400 w 1003300"/>
                  <a:gd name="connsiteY12" fmla="*/ 0 h 800100"/>
                  <a:gd name="connsiteX0-25" fmla="*/ 660400 w 1003300"/>
                  <a:gd name="connsiteY0-26" fmla="*/ 44450 h 844550"/>
                  <a:gd name="connsiteX1-27" fmla="*/ 434975 w 1003300"/>
                  <a:gd name="connsiteY1-28" fmla="*/ 0 h 844550"/>
                  <a:gd name="connsiteX2-29" fmla="*/ 254000 w 1003300"/>
                  <a:gd name="connsiteY2-30" fmla="*/ 69850 h 844550"/>
                  <a:gd name="connsiteX3-31" fmla="*/ 0 w 1003300"/>
                  <a:gd name="connsiteY3-32" fmla="*/ 323850 h 844550"/>
                  <a:gd name="connsiteX4-33" fmla="*/ 406400 w 1003300"/>
                  <a:gd name="connsiteY4-34" fmla="*/ 323850 h 844550"/>
                  <a:gd name="connsiteX5-35" fmla="*/ 177800 w 1003300"/>
                  <a:gd name="connsiteY5-36" fmla="*/ 501650 h 844550"/>
                  <a:gd name="connsiteX6-37" fmla="*/ 152400 w 1003300"/>
                  <a:gd name="connsiteY6-38" fmla="*/ 844550 h 844550"/>
                  <a:gd name="connsiteX7-39" fmla="*/ 444500 w 1003300"/>
                  <a:gd name="connsiteY7-40" fmla="*/ 768350 h 844550"/>
                  <a:gd name="connsiteX8-41" fmla="*/ 685800 w 1003300"/>
                  <a:gd name="connsiteY8-42" fmla="*/ 527050 h 844550"/>
                  <a:gd name="connsiteX9-43" fmla="*/ 685800 w 1003300"/>
                  <a:gd name="connsiteY9-44" fmla="*/ 831850 h 844550"/>
                  <a:gd name="connsiteX10-45" fmla="*/ 1003300 w 1003300"/>
                  <a:gd name="connsiteY10-46" fmla="*/ 565150 h 844550"/>
                  <a:gd name="connsiteX11-47" fmla="*/ 939800 w 1003300"/>
                  <a:gd name="connsiteY11-48" fmla="*/ 158750 h 844550"/>
                  <a:gd name="connsiteX12-49" fmla="*/ 660400 w 1003300"/>
                  <a:gd name="connsiteY12-50" fmla="*/ 44450 h 844550"/>
                  <a:gd name="connsiteX0-51" fmla="*/ 660400 w 1003300"/>
                  <a:gd name="connsiteY0-52" fmla="*/ 44450 h 844550"/>
                  <a:gd name="connsiteX1-53" fmla="*/ 434975 w 1003300"/>
                  <a:gd name="connsiteY1-54" fmla="*/ 0 h 844550"/>
                  <a:gd name="connsiteX2-55" fmla="*/ 254000 w 1003300"/>
                  <a:gd name="connsiteY2-56" fmla="*/ 69850 h 844550"/>
                  <a:gd name="connsiteX3-57" fmla="*/ 158750 w 1003300"/>
                  <a:gd name="connsiteY3-58" fmla="*/ 161925 h 844550"/>
                  <a:gd name="connsiteX4-59" fmla="*/ 0 w 1003300"/>
                  <a:gd name="connsiteY4-60" fmla="*/ 323850 h 844550"/>
                  <a:gd name="connsiteX5-61" fmla="*/ 406400 w 1003300"/>
                  <a:gd name="connsiteY5-62" fmla="*/ 323850 h 844550"/>
                  <a:gd name="connsiteX6-63" fmla="*/ 177800 w 1003300"/>
                  <a:gd name="connsiteY6-64" fmla="*/ 501650 h 844550"/>
                  <a:gd name="connsiteX7-65" fmla="*/ 152400 w 1003300"/>
                  <a:gd name="connsiteY7-66" fmla="*/ 844550 h 844550"/>
                  <a:gd name="connsiteX8-67" fmla="*/ 444500 w 1003300"/>
                  <a:gd name="connsiteY8-68" fmla="*/ 768350 h 844550"/>
                  <a:gd name="connsiteX9-69" fmla="*/ 685800 w 1003300"/>
                  <a:gd name="connsiteY9-70" fmla="*/ 527050 h 844550"/>
                  <a:gd name="connsiteX10-71" fmla="*/ 685800 w 1003300"/>
                  <a:gd name="connsiteY10-72" fmla="*/ 831850 h 844550"/>
                  <a:gd name="connsiteX11-73" fmla="*/ 1003300 w 1003300"/>
                  <a:gd name="connsiteY11-74" fmla="*/ 565150 h 844550"/>
                  <a:gd name="connsiteX12-75" fmla="*/ 939800 w 1003300"/>
                  <a:gd name="connsiteY12-76" fmla="*/ 158750 h 844550"/>
                  <a:gd name="connsiteX13" fmla="*/ 660400 w 1003300"/>
                  <a:gd name="connsiteY13" fmla="*/ 44450 h 844550"/>
                  <a:gd name="connsiteX0-77" fmla="*/ 660400 w 1003300"/>
                  <a:gd name="connsiteY0-78" fmla="*/ 44450 h 844550"/>
                  <a:gd name="connsiteX1-79" fmla="*/ 434975 w 1003300"/>
                  <a:gd name="connsiteY1-80" fmla="*/ 0 h 844550"/>
                  <a:gd name="connsiteX2-81" fmla="*/ 254000 w 1003300"/>
                  <a:gd name="connsiteY2-82" fmla="*/ 69850 h 844550"/>
                  <a:gd name="connsiteX3-83" fmla="*/ 82550 w 1003300"/>
                  <a:gd name="connsiteY3-84" fmla="*/ 171450 h 844550"/>
                  <a:gd name="connsiteX4-85" fmla="*/ 0 w 1003300"/>
                  <a:gd name="connsiteY4-86" fmla="*/ 323850 h 844550"/>
                  <a:gd name="connsiteX5-87" fmla="*/ 406400 w 1003300"/>
                  <a:gd name="connsiteY5-88" fmla="*/ 323850 h 844550"/>
                  <a:gd name="connsiteX6-89" fmla="*/ 177800 w 1003300"/>
                  <a:gd name="connsiteY6-90" fmla="*/ 501650 h 844550"/>
                  <a:gd name="connsiteX7-91" fmla="*/ 152400 w 1003300"/>
                  <a:gd name="connsiteY7-92" fmla="*/ 844550 h 844550"/>
                  <a:gd name="connsiteX8-93" fmla="*/ 444500 w 1003300"/>
                  <a:gd name="connsiteY8-94" fmla="*/ 768350 h 844550"/>
                  <a:gd name="connsiteX9-95" fmla="*/ 685800 w 1003300"/>
                  <a:gd name="connsiteY9-96" fmla="*/ 527050 h 844550"/>
                  <a:gd name="connsiteX10-97" fmla="*/ 685800 w 1003300"/>
                  <a:gd name="connsiteY10-98" fmla="*/ 831850 h 844550"/>
                  <a:gd name="connsiteX11-99" fmla="*/ 1003300 w 1003300"/>
                  <a:gd name="connsiteY11-100" fmla="*/ 565150 h 844550"/>
                  <a:gd name="connsiteX12-101" fmla="*/ 939800 w 1003300"/>
                  <a:gd name="connsiteY12-102" fmla="*/ 158750 h 844550"/>
                  <a:gd name="connsiteX13-103" fmla="*/ 660400 w 1003300"/>
                  <a:gd name="connsiteY13-104" fmla="*/ 44450 h 844550"/>
                  <a:gd name="connsiteX0-105" fmla="*/ 660400 w 1003300"/>
                  <a:gd name="connsiteY0-106" fmla="*/ 44450 h 844550"/>
                  <a:gd name="connsiteX1-107" fmla="*/ 434975 w 1003300"/>
                  <a:gd name="connsiteY1-108" fmla="*/ 0 h 844550"/>
                  <a:gd name="connsiteX2-109" fmla="*/ 254000 w 1003300"/>
                  <a:gd name="connsiteY2-110" fmla="*/ 69850 h 844550"/>
                  <a:gd name="connsiteX3-111" fmla="*/ 82550 w 1003300"/>
                  <a:gd name="connsiteY3-112" fmla="*/ 171450 h 844550"/>
                  <a:gd name="connsiteX4-113" fmla="*/ 0 w 1003300"/>
                  <a:gd name="connsiteY4-114" fmla="*/ 323850 h 844550"/>
                  <a:gd name="connsiteX5-115" fmla="*/ 215900 w 1003300"/>
                  <a:gd name="connsiteY5-116" fmla="*/ 314325 h 844550"/>
                  <a:gd name="connsiteX6-117" fmla="*/ 406400 w 1003300"/>
                  <a:gd name="connsiteY6-118" fmla="*/ 323850 h 844550"/>
                  <a:gd name="connsiteX7-119" fmla="*/ 177800 w 1003300"/>
                  <a:gd name="connsiteY7-120" fmla="*/ 501650 h 844550"/>
                  <a:gd name="connsiteX8-121" fmla="*/ 152400 w 1003300"/>
                  <a:gd name="connsiteY8-122" fmla="*/ 844550 h 844550"/>
                  <a:gd name="connsiteX9-123" fmla="*/ 444500 w 1003300"/>
                  <a:gd name="connsiteY9-124" fmla="*/ 768350 h 844550"/>
                  <a:gd name="connsiteX10-125" fmla="*/ 685800 w 1003300"/>
                  <a:gd name="connsiteY10-126" fmla="*/ 527050 h 844550"/>
                  <a:gd name="connsiteX11-127" fmla="*/ 685800 w 1003300"/>
                  <a:gd name="connsiteY11-128" fmla="*/ 831850 h 844550"/>
                  <a:gd name="connsiteX12-129" fmla="*/ 1003300 w 1003300"/>
                  <a:gd name="connsiteY12-130" fmla="*/ 565150 h 844550"/>
                  <a:gd name="connsiteX13-131" fmla="*/ 939800 w 1003300"/>
                  <a:gd name="connsiteY13-132" fmla="*/ 158750 h 844550"/>
                  <a:gd name="connsiteX14" fmla="*/ 660400 w 1003300"/>
                  <a:gd name="connsiteY14" fmla="*/ 44450 h 844550"/>
                  <a:gd name="connsiteX0-133" fmla="*/ 660400 w 1003300"/>
                  <a:gd name="connsiteY0-134" fmla="*/ 44450 h 844550"/>
                  <a:gd name="connsiteX1-135" fmla="*/ 434975 w 1003300"/>
                  <a:gd name="connsiteY1-136" fmla="*/ 0 h 844550"/>
                  <a:gd name="connsiteX2-137" fmla="*/ 254000 w 1003300"/>
                  <a:gd name="connsiteY2-138" fmla="*/ 69850 h 844550"/>
                  <a:gd name="connsiteX3-139" fmla="*/ 82550 w 1003300"/>
                  <a:gd name="connsiteY3-140" fmla="*/ 171450 h 844550"/>
                  <a:gd name="connsiteX4-141" fmla="*/ 0 w 1003300"/>
                  <a:gd name="connsiteY4-142" fmla="*/ 323850 h 844550"/>
                  <a:gd name="connsiteX5-143" fmla="*/ 234950 w 1003300"/>
                  <a:gd name="connsiteY5-144" fmla="*/ 257175 h 844550"/>
                  <a:gd name="connsiteX6-145" fmla="*/ 406400 w 1003300"/>
                  <a:gd name="connsiteY6-146" fmla="*/ 323850 h 844550"/>
                  <a:gd name="connsiteX7-147" fmla="*/ 177800 w 1003300"/>
                  <a:gd name="connsiteY7-148" fmla="*/ 501650 h 844550"/>
                  <a:gd name="connsiteX8-149" fmla="*/ 152400 w 1003300"/>
                  <a:gd name="connsiteY8-150" fmla="*/ 844550 h 844550"/>
                  <a:gd name="connsiteX9-151" fmla="*/ 444500 w 1003300"/>
                  <a:gd name="connsiteY9-152" fmla="*/ 768350 h 844550"/>
                  <a:gd name="connsiteX10-153" fmla="*/ 685800 w 1003300"/>
                  <a:gd name="connsiteY10-154" fmla="*/ 527050 h 844550"/>
                  <a:gd name="connsiteX11-155" fmla="*/ 685800 w 1003300"/>
                  <a:gd name="connsiteY11-156" fmla="*/ 831850 h 844550"/>
                  <a:gd name="connsiteX12-157" fmla="*/ 1003300 w 1003300"/>
                  <a:gd name="connsiteY12-158" fmla="*/ 565150 h 844550"/>
                  <a:gd name="connsiteX13-159" fmla="*/ 939800 w 1003300"/>
                  <a:gd name="connsiteY13-160" fmla="*/ 158750 h 844550"/>
                  <a:gd name="connsiteX14-161" fmla="*/ 660400 w 1003300"/>
                  <a:gd name="connsiteY14-162" fmla="*/ 44450 h 844550"/>
                  <a:gd name="connsiteX0-163" fmla="*/ 660400 w 1003300"/>
                  <a:gd name="connsiteY0-164" fmla="*/ 44450 h 844550"/>
                  <a:gd name="connsiteX1-165" fmla="*/ 434975 w 1003300"/>
                  <a:gd name="connsiteY1-166" fmla="*/ 0 h 844550"/>
                  <a:gd name="connsiteX2-167" fmla="*/ 254000 w 1003300"/>
                  <a:gd name="connsiteY2-168" fmla="*/ 69850 h 844550"/>
                  <a:gd name="connsiteX3-169" fmla="*/ 82550 w 1003300"/>
                  <a:gd name="connsiteY3-170" fmla="*/ 171450 h 844550"/>
                  <a:gd name="connsiteX4-171" fmla="*/ 0 w 1003300"/>
                  <a:gd name="connsiteY4-172" fmla="*/ 323850 h 844550"/>
                  <a:gd name="connsiteX5-173" fmla="*/ 234950 w 1003300"/>
                  <a:gd name="connsiteY5-174" fmla="*/ 257175 h 844550"/>
                  <a:gd name="connsiteX6-175" fmla="*/ 406400 w 1003300"/>
                  <a:gd name="connsiteY6-176" fmla="*/ 323850 h 844550"/>
                  <a:gd name="connsiteX7-177" fmla="*/ 177800 w 1003300"/>
                  <a:gd name="connsiteY7-178" fmla="*/ 501650 h 844550"/>
                  <a:gd name="connsiteX8-179" fmla="*/ 158750 w 1003300"/>
                  <a:gd name="connsiteY8-180" fmla="*/ 657225 h 844550"/>
                  <a:gd name="connsiteX9-181" fmla="*/ 152400 w 1003300"/>
                  <a:gd name="connsiteY9-182" fmla="*/ 844550 h 844550"/>
                  <a:gd name="connsiteX10-183" fmla="*/ 444500 w 1003300"/>
                  <a:gd name="connsiteY10-184" fmla="*/ 768350 h 844550"/>
                  <a:gd name="connsiteX11-185" fmla="*/ 685800 w 1003300"/>
                  <a:gd name="connsiteY11-186" fmla="*/ 527050 h 844550"/>
                  <a:gd name="connsiteX12-187" fmla="*/ 685800 w 1003300"/>
                  <a:gd name="connsiteY12-188" fmla="*/ 831850 h 844550"/>
                  <a:gd name="connsiteX13-189" fmla="*/ 1003300 w 1003300"/>
                  <a:gd name="connsiteY13-190" fmla="*/ 565150 h 844550"/>
                  <a:gd name="connsiteX14-191" fmla="*/ 939800 w 1003300"/>
                  <a:gd name="connsiteY14-192" fmla="*/ 158750 h 844550"/>
                  <a:gd name="connsiteX15" fmla="*/ 660400 w 1003300"/>
                  <a:gd name="connsiteY15" fmla="*/ 44450 h 844550"/>
                  <a:gd name="connsiteX0-193" fmla="*/ 660400 w 1003300"/>
                  <a:gd name="connsiteY0-194" fmla="*/ 44450 h 844550"/>
                  <a:gd name="connsiteX1-195" fmla="*/ 434975 w 1003300"/>
                  <a:gd name="connsiteY1-196" fmla="*/ 0 h 844550"/>
                  <a:gd name="connsiteX2-197" fmla="*/ 254000 w 1003300"/>
                  <a:gd name="connsiteY2-198" fmla="*/ 69850 h 844550"/>
                  <a:gd name="connsiteX3-199" fmla="*/ 82550 w 1003300"/>
                  <a:gd name="connsiteY3-200" fmla="*/ 171450 h 844550"/>
                  <a:gd name="connsiteX4-201" fmla="*/ 0 w 1003300"/>
                  <a:gd name="connsiteY4-202" fmla="*/ 323850 h 844550"/>
                  <a:gd name="connsiteX5-203" fmla="*/ 234950 w 1003300"/>
                  <a:gd name="connsiteY5-204" fmla="*/ 257175 h 844550"/>
                  <a:gd name="connsiteX6-205" fmla="*/ 406400 w 1003300"/>
                  <a:gd name="connsiteY6-206" fmla="*/ 323850 h 844550"/>
                  <a:gd name="connsiteX7-207" fmla="*/ 177800 w 1003300"/>
                  <a:gd name="connsiteY7-208" fmla="*/ 501650 h 844550"/>
                  <a:gd name="connsiteX8-209" fmla="*/ 101600 w 1003300"/>
                  <a:gd name="connsiteY8-210" fmla="*/ 657225 h 844550"/>
                  <a:gd name="connsiteX9-211" fmla="*/ 152400 w 1003300"/>
                  <a:gd name="connsiteY9-212" fmla="*/ 844550 h 844550"/>
                  <a:gd name="connsiteX10-213" fmla="*/ 444500 w 1003300"/>
                  <a:gd name="connsiteY10-214" fmla="*/ 768350 h 844550"/>
                  <a:gd name="connsiteX11-215" fmla="*/ 685800 w 1003300"/>
                  <a:gd name="connsiteY11-216" fmla="*/ 527050 h 844550"/>
                  <a:gd name="connsiteX12-217" fmla="*/ 685800 w 1003300"/>
                  <a:gd name="connsiteY12-218" fmla="*/ 831850 h 844550"/>
                  <a:gd name="connsiteX13-219" fmla="*/ 1003300 w 1003300"/>
                  <a:gd name="connsiteY13-220" fmla="*/ 565150 h 844550"/>
                  <a:gd name="connsiteX14-221" fmla="*/ 939800 w 1003300"/>
                  <a:gd name="connsiteY14-222" fmla="*/ 158750 h 844550"/>
                  <a:gd name="connsiteX15-223" fmla="*/ 660400 w 1003300"/>
                  <a:gd name="connsiteY15-224" fmla="*/ 44450 h 844550"/>
                  <a:gd name="connsiteX0-225" fmla="*/ 660400 w 1003300"/>
                  <a:gd name="connsiteY0-226" fmla="*/ 44450 h 844550"/>
                  <a:gd name="connsiteX1-227" fmla="*/ 434975 w 1003300"/>
                  <a:gd name="connsiteY1-228" fmla="*/ 0 h 844550"/>
                  <a:gd name="connsiteX2-229" fmla="*/ 254000 w 1003300"/>
                  <a:gd name="connsiteY2-230" fmla="*/ 69850 h 844550"/>
                  <a:gd name="connsiteX3-231" fmla="*/ 82550 w 1003300"/>
                  <a:gd name="connsiteY3-232" fmla="*/ 171450 h 844550"/>
                  <a:gd name="connsiteX4-233" fmla="*/ 0 w 1003300"/>
                  <a:gd name="connsiteY4-234" fmla="*/ 323850 h 844550"/>
                  <a:gd name="connsiteX5-235" fmla="*/ 234950 w 1003300"/>
                  <a:gd name="connsiteY5-236" fmla="*/ 257175 h 844550"/>
                  <a:gd name="connsiteX6-237" fmla="*/ 406400 w 1003300"/>
                  <a:gd name="connsiteY6-238" fmla="*/ 323850 h 844550"/>
                  <a:gd name="connsiteX7-239" fmla="*/ 177800 w 1003300"/>
                  <a:gd name="connsiteY7-240" fmla="*/ 501650 h 844550"/>
                  <a:gd name="connsiteX8-241" fmla="*/ 101600 w 1003300"/>
                  <a:gd name="connsiteY8-242" fmla="*/ 657225 h 844550"/>
                  <a:gd name="connsiteX9-243" fmla="*/ 152400 w 1003300"/>
                  <a:gd name="connsiteY9-244" fmla="*/ 844550 h 844550"/>
                  <a:gd name="connsiteX10-245" fmla="*/ 292100 w 1003300"/>
                  <a:gd name="connsiteY10-246" fmla="*/ 790575 h 844550"/>
                  <a:gd name="connsiteX11-247" fmla="*/ 444500 w 1003300"/>
                  <a:gd name="connsiteY11-248" fmla="*/ 768350 h 844550"/>
                  <a:gd name="connsiteX12-249" fmla="*/ 685800 w 1003300"/>
                  <a:gd name="connsiteY12-250" fmla="*/ 527050 h 844550"/>
                  <a:gd name="connsiteX13-251" fmla="*/ 685800 w 1003300"/>
                  <a:gd name="connsiteY13-252" fmla="*/ 831850 h 844550"/>
                  <a:gd name="connsiteX14-253" fmla="*/ 1003300 w 1003300"/>
                  <a:gd name="connsiteY14-254" fmla="*/ 565150 h 844550"/>
                  <a:gd name="connsiteX15-255" fmla="*/ 939800 w 1003300"/>
                  <a:gd name="connsiteY15-256" fmla="*/ 158750 h 844550"/>
                  <a:gd name="connsiteX16" fmla="*/ 660400 w 1003300"/>
                  <a:gd name="connsiteY16" fmla="*/ 44450 h 844550"/>
                  <a:gd name="connsiteX0-257" fmla="*/ 660400 w 1003300"/>
                  <a:gd name="connsiteY0-258" fmla="*/ 44450 h 866775"/>
                  <a:gd name="connsiteX1-259" fmla="*/ 434975 w 1003300"/>
                  <a:gd name="connsiteY1-260" fmla="*/ 0 h 866775"/>
                  <a:gd name="connsiteX2-261" fmla="*/ 254000 w 1003300"/>
                  <a:gd name="connsiteY2-262" fmla="*/ 69850 h 866775"/>
                  <a:gd name="connsiteX3-263" fmla="*/ 82550 w 1003300"/>
                  <a:gd name="connsiteY3-264" fmla="*/ 171450 h 866775"/>
                  <a:gd name="connsiteX4-265" fmla="*/ 0 w 1003300"/>
                  <a:gd name="connsiteY4-266" fmla="*/ 323850 h 866775"/>
                  <a:gd name="connsiteX5-267" fmla="*/ 234950 w 1003300"/>
                  <a:gd name="connsiteY5-268" fmla="*/ 257175 h 866775"/>
                  <a:gd name="connsiteX6-269" fmla="*/ 406400 w 1003300"/>
                  <a:gd name="connsiteY6-270" fmla="*/ 323850 h 866775"/>
                  <a:gd name="connsiteX7-271" fmla="*/ 177800 w 1003300"/>
                  <a:gd name="connsiteY7-272" fmla="*/ 501650 h 866775"/>
                  <a:gd name="connsiteX8-273" fmla="*/ 101600 w 1003300"/>
                  <a:gd name="connsiteY8-274" fmla="*/ 657225 h 866775"/>
                  <a:gd name="connsiteX9-275" fmla="*/ 152400 w 1003300"/>
                  <a:gd name="connsiteY9-276" fmla="*/ 844550 h 866775"/>
                  <a:gd name="connsiteX10-277" fmla="*/ 320675 w 1003300"/>
                  <a:gd name="connsiteY10-278" fmla="*/ 866775 h 866775"/>
                  <a:gd name="connsiteX11-279" fmla="*/ 444500 w 1003300"/>
                  <a:gd name="connsiteY11-280" fmla="*/ 768350 h 866775"/>
                  <a:gd name="connsiteX12-281" fmla="*/ 685800 w 1003300"/>
                  <a:gd name="connsiteY12-282" fmla="*/ 527050 h 866775"/>
                  <a:gd name="connsiteX13-283" fmla="*/ 685800 w 1003300"/>
                  <a:gd name="connsiteY13-284" fmla="*/ 831850 h 866775"/>
                  <a:gd name="connsiteX14-285" fmla="*/ 1003300 w 1003300"/>
                  <a:gd name="connsiteY14-286" fmla="*/ 565150 h 866775"/>
                  <a:gd name="connsiteX15-287" fmla="*/ 939800 w 1003300"/>
                  <a:gd name="connsiteY15-288" fmla="*/ 158750 h 866775"/>
                  <a:gd name="connsiteX16-289" fmla="*/ 660400 w 1003300"/>
                  <a:gd name="connsiteY16-290" fmla="*/ 44450 h 866775"/>
                  <a:gd name="connsiteX0-291" fmla="*/ 660400 w 1003300"/>
                  <a:gd name="connsiteY0-292" fmla="*/ 44450 h 866775"/>
                  <a:gd name="connsiteX1-293" fmla="*/ 434975 w 1003300"/>
                  <a:gd name="connsiteY1-294" fmla="*/ 0 h 866775"/>
                  <a:gd name="connsiteX2-295" fmla="*/ 254000 w 1003300"/>
                  <a:gd name="connsiteY2-296" fmla="*/ 69850 h 866775"/>
                  <a:gd name="connsiteX3-297" fmla="*/ 82550 w 1003300"/>
                  <a:gd name="connsiteY3-298" fmla="*/ 171450 h 866775"/>
                  <a:gd name="connsiteX4-299" fmla="*/ 0 w 1003300"/>
                  <a:gd name="connsiteY4-300" fmla="*/ 323850 h 866775"/>
                  <a:gd name="connsiteX5-301" fmla="*/ 234950 w 1003300"/>
                  <a:gd name="connsiteY5-302" fmla="*/ 257175 h 866775"/>
                  <a:gd name="connsiteX6-303" fmla="*/ 406400 w 1003300"/>
                  <a:gd name="connsiteY6-304" fmla="*/ 323850 h 866775"/>
                  <a:gd name="connsiteX7-305" fmla="*/ 177800 w 1003300"/>
                  <a:gd name="connsiteY7-306" fmla="*/ 501650 h 866775"/>
                  <a:gd name="connsiteX8-307" fmla="*/ 101600 w 1003300"/>
                  <a:gd name="connsiteY8-308" fmla="*/ 657225 h 866775"/>
                  <a:gd name="connsiteX9-309" fmla="*/ 152400 w 1003300"/>
                  <a:gd name="connsiteY9-310" fmla="*/ 844550 h 866775"/>
                  <a:gd name="connsiteX10-311" fmla="*/ 320675 w 1003300"/>
                  <a:gd name="connsiteY10-312" fmla="*/ 866775 h 866775"/>
                  <a:gd name="connsiteX11-313" fmla="*/ 444500 w 1003300"/>
                  <a:gd name="connsiteY11-314" fmla="*/ 768350 h 866775"/>
                  <a:gd name="connsiteX12-315" fmla="*/ 685800 w 1003300"/>
                  <a:gd name="connsiteY12-316" fmla="*/ 527050 h 866775"/>
                  <a:gd name="connsiteX13-317" fmla="*/ 685800 w 1003300"/>
                  <a:gd name="connsiteY13-318" fmla="*/ 831850 h 866775"/>
                  <a:gd name="connsiteX14-319" fmla="*/ 863600 w 1003300"/>
                  <a:gd name="connsiteY14-320" fmla="*/ 695325 h 866775"/>
                  <a:gd name="connsiteX15-321" fmla="*/ 1003300 w 1003300"/>
                  <a:gd name="connsiteY15-322" fmla="*/ 565150 h 866775"/>
                  <a:gd name="connsiteX16-323" fmla="*/ 939800 w 1003300"/>
                  <a:gd name="connsiteY16-324" fmla="*/ 158750 h 866775"/>
                  <a:gd name="connsiteX17" fmla="*/ 660400 w 1003300"/>
                  <a:gd name="connsiteY17" fmla="*/ 44450 h 866775"/>
                  <a:gd name="connsiteX0-325" fmla="*/ 660400 w 1003300"/>
                  <a:gd name="connsiteY0-326" fmla="*/ 44450 h 866775"/>
                  <a:gd name="connsiteX1-327" fmla="*/ 434975 w 1003300"/>
                  <a:gd name="connsiteY1-328" fmla="*/ 0 h 866775"/>
                  <a:gd name="connsiteX2-329" fmla="*/ 254000 w 1003300"/>
                  <a:gd name="connsiteY2-330" fmla="*/ 69850 h 866775"/>
                  <a:gd name="connsiteX3-331" fmla="*/ 82550 w 1003300"/>
                  <a:gd name="connsiteY3-332" fmla="*/ 171450 h 866775"/>
                  <a:gd name="connsiteX4-333" fmla="*/ 0 w 1003300"/>
                  <a:gd name="connsiteY4-334" fmla="*/ 323850 h 866775"/>
                  <a:gd name="connsiteX5-335" fmla="*/ 234950 w 1003300"/>
                  <a:gd name="connsiteY5-336" fmla="*/ 257175 h 866775"/>
                  <a:gd name="connsiteX6-337" fmla="*/ 406400 w 1003300"/>
                  <a:gd name="connsiteY6-338" fmla="*/ 323850 h 866775"/>
                  <a:gd name="connsiteX7-339" fmla="*/ 177800 w 1003300"/>
                  <a:gd name="connsiteY7-340" fmla="*/ 501650 h 866775"/>
                  <a:gd name="connsiteX8-341" fmla="*/ 101600 w 1003300"/>
                  <a:gd name="connsiteY8-342" fmla="*/ 657225 h 866775"/>
                  <a:gd name="connsiteX9-343" fmla="*/ 152400 w 1003300"/>
                  <a:gd name="connsiteY9-344" fmla="*/ 844550 h 866775"/>
                  <a:gd name="connsiteX10-345" fmla="*/ 320675 w 1003300"/>
                  <a:gd name="connsiteY10-346" fmla="*/ 866775 h 866775"/>
                  <a:gd name="connsiteX11-347" fmla="*/ 444500 w 1003300"/>
                  <a:gd name="connsiteY11-348" fmla="*/ 768350 h 866775"/>
                  <a:gd name="connsiteX12-349" fmla="*/ 685800 w 1003300"/>
                  <a:gd name="connsiteY12-350" fmla="*/ 527050 h 866775"/>
                  <a:gd name="connsiteX13-351" fmla="*/ 685800 w 1003300"/>
                  <a:gd name="connsiteY13-352" fmla="*/ 831850 h 866775"/>
                  <a:gd name="connsiteX14-353" fmla="*/ 911225 w 1003300"/>
                  <a:gd name="connsiteY14-354" fmla="*/ 752475 h 866775"/>
                  <a:gd name="connsiteX15-355" fmla="*/ 1003300 w 1003300"/>
                  <a:gd name="connsiteY15-356" fmla="*/ 565150 h 866775"/>
                  <a:gd name="connsiteX16-357" fmla="*/ 939800 w 1003300"/>
                  <a:gd name="connsiteY16-358" fmla="*/ 158750 h 866775"/>
                  <a:gd name="connsiteX17-359" fmla="*/ 660400 w 1003300"/>
                  <a:gd name="connsiteY17-360" fmla="*/ 44450 h 866775"/>
                  <a:gd name="connsiteX0-361" fmla="*/ 660400 w 1003300"/>
                  <a:gd name="connsiteY0-362" fmla="*/ 44450 h 866775"/>
                  <a:gd name="connsiteX1-363" fmla="*/ 434975 w 1003300"/>
                  <a:gd name="connsiteY1-364" fmla="*/ 0 h 866775"/>
                  <a:gd name="connsiteX2-365" fmla="*/ 254000 w 1003300"/>
                  <a:gd name="connsiteY2-366" fmla="*/ 69850 h 866775"/>
                  <a:gd name="connsiteX3-367" fmla="*/ 82550 w 1003300"/>
                  <a:gd name="connsiteY3-368" fmla="*/ 171450 h 866775"/>
                  <a:gd name="connsiteX4-369" fmla="*/ 0 w 1003300"/>
                  <a:gd name="connsiteY4-370" fmla="*/ 323850 h 866775"/>
                  <a:gd name="connsiteX5-371" fmla="*/ 234950 w 1003300"/>
                  <a:gd name="connsiteY5-372" fmla="*/ 257175 h 866775"/>
                  <a:gd name="connsiteX6-373" fmla="*/ 406400 w 1003300"/>
                  <a:gd name="connsiteY6-374" fmla="*/ 323850 h 866775"/>
                  <a:gd name="connsiteX7-375" fmla="*/ 177800 w 1003300"/>
                  <a:gd name="connsiteY7-376" fmla="*/ 501650 h 866775"/>
                  <a:gd name="connsiteX8-377" fmla="*/ 101600 w 1003300"/>
                  <a:gd name="connsiteY8-378" fmla="*/ 657225 h 866775"/>
                  <a:gd name="connsiteX9-379" fmla="*/ 152400 w 1003300"/>
                  <a:gd name="connsiteY9-380" fmla="*/ 844550 h 866775"/>
                  <a:gd name="connsiteX10-381" fmla="*/ 320675 w 1003300"/>
                  <a:gd name="connsiteY10-382" fmla="*/ 866775 h 866775"/>
                  <a:gd name="connsiteX11-383" fmla="*/ 444500 w 1003300"/>
                  <a:gd name="connsiteY11-384" fmla="*/ 768350 h 866775"/>
                  <a:gd name="connsiteX12-385" fmla="*/ 685800 w 1003300"/>
                  <a:gd name="connsiteY12-386" fmla="*/ 527050 h 866775"/>
                  <a:gd name="connsiteX13-387" fmla="*/ 685800 w 1003300"/>
                  <a:gd name="connsiteY13-388" fmla="*/ 831850 h 866775"/>
                  <a:gd name="connsiteX14-389" fmla="*/ 911225 w 1003300"/>
                  <a:gd name="connsiteY14-390" fmla="*/ 752475 h 866775"/>
                  <a:gd name="connsiteX15-391" fmla="*/ 1003300 w 1003300"/>
                  <a:gd name="connsiteY15-392" fmla="*/ 565150 h 866775"/>
                  <a:gd name="connsiteX16-393" fmla="*/ 939800 w 1003300"/>
                  <a:gd name="connsiteY16-394" fmla="*/ 158750 h 866775"/>
                  <a:gd name="connsiteX17-395" fmla="*/ 660400 w 1003300"/>
                  <a:gd name="connsiteY17-396" fmla="*/ 44450 h 866775"/>
                  <a:gd name="connsiteX0-397" fmla="*/ 660400 w 1003300"/>
                  <a:gd name="connsiteY0-398" fmla="*/ 44450 h 866775"/>
                  <a:gd name="connsiteX1-399" fmla="*/ 434975 w 1003300"/>
                  <a:gd name="connsiteY1-400" fmla="*/ 0 h 866775"/>
                  <a:gd name="connsiteX2-401" fmla="*/ 254000 w 1003300"/>
                  <a:gd name="connsiteY2-402" fmla="*/ 69850 h 866775"/>
                  <a:gd name="connsiteX3-403" fmla="*/ 82550 w 1003300"/>
                  <a:gd name="connsiteY3-404" fmla="*/ 171450 h 866775"/>
                  <a:gd name="connsiteX4-405" fmla="*/ 0 w 1003300"/>
                  <a:gd name="connsiteY4-406" fmla="*/ 323850 h 866775"/>
                  <a:gd name="connsiteX5-407" fmla="*/ 234950 w 1003300"/>
                  <a:gd name="connsiteY5-408" fmla="*/ 257175 h 866775"/>
                  <a:gd name="connsiteX6-409" fmla="*/ 406400 w 1003300"/>
                  <a:gd name="connsiteY6-410" fmla="*/ 323850 h 866775"/>
                  <a:gd name="connsiteX7-411" fmla="*/ 177800 w 1003300"/>
                  <a:gd name="connsiteY7-412" fmla="*/ 501650 h 866775"/>
                  <a:gd name="connsiteX8-413" fmla="*/ 101600 w 1003300"/>
                  <a:gd name="connsiteY8-414" fmla="*/ 657225 h 866775"/>
                  <a:gd name="connsiteX9-415" fmla="*/ 152400 w 1003300"/>
                  <a:gd name="connsiteY9-416" fmla="*/ 844550 h 866775"/>
                  <a:gd name="connsiteX10-417" fmla="*/ 320675 w 1003300"/>
                  <a:gd name="connsiteY10-418" fmla="*/ 866775 h 866775"/>
                  <a:gd name="connsiteX11-419" fmla="*/ 444500 w 1003300"/>
                  <a:gd name="connsiteY11-420" fmla="*/ 768350 h 866775"/>
                  <a:gd name="connsiteX12-421" fmla="*/ 685800 w 1003300"/>
                  <a:gd name="connsiteY12-422" fmla="*/ 527050 h 866775"/>
                  <a:gd name="connsiteX13-423" fmla="*/ 685800 w 1003300"/>
                  <a:gd name="connsiteY13-424" fmla="*/ 831850 h 866775"/>
                  <a:gd name="connsiteX14-425" fmla="*/ 911225 w 1003300"/>
                  <a:gd name="connsiteY14-426" fmla="*/ 752475 h 866775"/>
                  <a:gd name="connsiteX15-427" fmla="*/ 1003300 w 1003300"/>
                  <a:gd name="connsiteY15-428" fmla="*/ 565150 h 866775"/>
                  <a:gd name="connsiteX16-429" fmla="*/ 939800 w 1003300"/>
                  <a:gd name="connsiteY16-430" fmla="*/ 158750 h 866775"/>
                  <a:gd name="connsiteX17-431" fmla="*/ 660400 w 1003300"/>
                  <a:gd name="connsiteY17-432" fmla="*/ 44450 h 866775"/>
                  <a:gd name="connsiteX0-433" fmla="*/ 660400 w 1003300"/>
                  <a:gd name="connsiteY0-434" fmla="*/ 44450 h 866775"/>
                  <a:gd name="connsiteX1-435" fmla="*/ 434975 w 1003300"/>
                  <a:gd name="connsiteY1-436" fmla="*/ 0 h 866775"/>
                  <a:gd name="connsiteX2-437" fmla="*/ 254000 w 1003300"/>
                  <a:gd name="connsiteY2-438" fmla="*/ 69850 h 866775"/>
                  <a:gd name="connsiteX3-439" fmla="*/ 82550 w 1003300"/>
                  <a:gd name="connsiteY3-440" fmla="*/ 171450 h 866775"/>
                  <a:gd name="connsiteX4-441" fmla="*/ 0 w 1003300"/>
                  <a:gd name="connsiteY4-442" fmla="*/ 323850 h 866775"/>
                  <a:gd name="connsiteX5-443" fmla="*/ 234950 w 1003300"/>
                  <a:gd name="connsiteY5-444" fmla="*/ 257175 h 866775"/>
                  <a:gd name="connsiteX6-445" fmla="*/ 406400 w 1003300"/>
                  <a:gd name="connsiteY6-446" fmla="*/ 323850 h 866775"/>
                  <a:gd name="connsiteX7-447" fmla="*/ 177800 w 1003300"/>
                  <a:gd name="connsiteY7-448" fmla="*/ 501650 h 866775"/>
                  <a:gd name="connsiteX8-449" fmla="*/ 101600 w 1003300"/>
                  <a:gd name="connsiteY8-450" fmla="*/ 657225 h 866775"/>
                  <a:gd name="connsiteX9-451" fmla="*/ 152400 w 1003300"/>
                  <a:gd name="connsiteY9-452" fmla="*/ 844550 h 866775"/>
                  <a:gd name="connsiteX10-453" fmla="*/ 320675 w 1003300"/>
                  <a:gd name="connsiteY10-454" fmla="*/ 866775 h 866775"/>
                  <a:gd name="connsiteX11-455" fmla="*/ 444500 w 1003300"/>
                  <a:gd name="connsiteY11-456" fmla="*/ 768350 h 866775"/>
                  <a:gd name="connsiteX12-457" fmla="*/ 685800 w 1003300"/>
                  <a:gd name="connsiteY12-458" fmla="*/ 527050 h 866775"/>
                  <a:gd name="connsiteX13-459" fmla="*/ 685800 w 1003300"/>
                  <a:gd name="connsiteY13-460" fmla="*/ 831850 h 866775"/>
                  <a:gd name="connsiteX14-461" fmla="*/ 911225 w 1003300"/>
                  <a:gd name="connsiteY14-462" fmla="*/ 752475 h 866775"/>
                  <a:gd name="connsiteX15-463" fmla="*/ 1003300 w 1003300"/>
                  <a:gd name="connsiteY15-464" fmla="*/ 565150 h 866775"/>
                  <a:gd name="connsiteX16-465" fmla="*/ 939800 w 1003300"/>
                  <a:gd name="connsiteY16-466" fmla="*/ 158750 h 866775"/>
                  <a:gd name="connsiteX17-467" fmla="*/ 660400 w 1003300"/>
                  <a:gd name="connsiteY17-468" fmla="*/ 44450 h 866775"/>
                  <a:gd name="connsiteX0-469" fmla="*/ 660400 w 1003300"/>
                  <a:gd name="connsiteY0-470" fmla="*/ 44450 h 866775"/>
                  <a:gd name="connsiteX1-471" fmla="*/ 434975 w 1003300"/>
                  <a:gd name="connsiteY1-472" fmla="*/ 0 h 866775"/>
                  <a:gd name="connsiteX2-473" fmla="*/ 254000 w 1003300"/>
                  <a:gd name="connsiteY2-474" fmla="*/ 69850 h 866775"/>
                  <a:gd name="connsiteX3-475" fmla="*/ 82550 w 1003300"/>
                  <a:gd name="connsiteY3-476" fmla="*/ 171450 h 866775"/>
                  <a:gd name="connsiteX4-477" fmla="*/ 0 w 1003300"/>
                  <a:gd name="connsiteY4-478" fmla="*/ 323850 h 866775"/>
                  <a:gd name="connsiteX5-479" fmla="*/ 234950 w 1003300"/>
                  <a:gd name="connsiteY5-480" fmla="*/ 257175 h 866775"/>
                  <a:gd name="connsiteX6-481" fmla="*/ 406400 w 1003300"/>
                  <a:gd name="connsiteY6-482" fmla="*/ 323850 h 866775"/>
                  <a:gd name="connsiteX7-483" fmla="*/ 177800 w 1003300"/>
                  <a:gd name="connsiteY7-484" fmla="*/ 501650 h 866775"/>
                  <a:gd name="connsiteX8-485" fmla="*/ 101600 w 1003300"/>
                  <a:gd name="connsiteY8-486" fmla="*/ 657225 h 866775"/>
                  <a:gd name="connsiteX9-487" fmla="*/ 152400 w 1003300"/>
                  <a:gd name="connsiteY9-488" fmla="*/ 844550 h 866775"/>
                  <a:gd name="connsiteX10-489" fmla="*/ 320675 w 1003300"/>
                  <a:gd name="connsiteY10-490" fmla="*/ 866775 h 866775"/>
                  <a:gd name="connsiteX11-491" fmla="*/ 444500 w 1003300"/>
                  <a:gd name="connsiteY11-492" fmla="*/ 768350 h 866775"/>
                  <a:gd name="connsiteX12-493" fmla="*/ 685800 w 1003300"/>
                  <a:gd name="connsiteY12-494" fmla="*/ 527050 h 866775"/>
                  <a:gd name="connsiteX13-495" fmla="*/ 685800 w 1003300"/>
                  <a:gd name="connsiteY13-496" fmla="*/ 831850 h 866775"/>
                  <a:gd name="connsiteX14-497" fmla="*/ 911225 w 1003300"/>
                  <a:gd name="connsiteY14-498" fmla="*/ 752475 h 866775"/>
                  <a:gd name="connsiteX15-499" fmla="*/ 1003300 w 1003300"/>
                  <a:gd name="connsiteY15-500" fmla="*/ 565150 h 866775"/>
                  <a:gd name="connsiteX16-501" fmla="*/ 939800 w 1003300"/>
                  <a:gd name="connsiteY16-502" fmla="*/ 158750 h 866775"/>
                  <a:gd name="connsiteX17-503" fmla="*/ 660400 w 1003300"/>
                  <a:gd name="connsiteY17-504" fmla="*/ 44450 h 866775"/>
                  <a:gd name="connsiteX0-505" fmla="*/ 660400 w 1003300"/>
                  <a:gd name="connsiteY0-506" fmla="*/ 44450 h 866775"/>
                  <a:gd name="connsiteX1-507" fmla="*/ 434975 w 1003300"/>
                  <a:gd name="connsiteY1-508" fmla="*/ 0 h 866775"/>
                  <a:gd name="connsiteX2-509" fmla="*/ 254000 w 1003300"/>
                  <a:gd name="connsiteY2-510" fmla="*/ 69850 h 866775"/>
                  <a:gd name="connsiteX3-511" fmla="*/ 82550 w 1003300"/>
                  <a:gd name="connsiteY3-512" fmla="*/ 171450 h 866775"/>
                  <a:gd name="connsiteX4-513" fmla="*/ 0 w 1003300"/>
                  <a:gd name="connsiteY4-514" fmla="*/ 323850 h 866775"/>
                  <a:gd name="connsiteX5-515" fmla="*/ 234950 w 1003300"/>
                  <a:gd name="connsiteY5-516" fmla="*/ 257175 h 866775"/>
                  <a:gd name="connsiteX6-517" fmla="*/ 406400 w 1003300"/>
                  <a:gd name="connsiteY6-518" fmla="*/ 323850 h 866775"/>
                  <a:gd name="connsiteX7-519" fmla="*/ 177800 w 1003300"/>
                  <a:gd name="connsiteY7-520" fmla="*/ 501650 h 866775"/>
                  <a:gd name="connsiteX8-521" fmla="*/ 101600 w 1003300"/>
                  <a:gd name="connsiteY8-522" fmla="*/ 657225 h 866775"/>
                  <a:gd name="connsiteX9-523" fmla="*/ 152400 w 1003300"/>
                  <a:gd name="connsiteY9-524" fmla="*/ 844550 h 866775"/>
                  <a:gd name="connsiteX10-525" fmla="*/ 320675 w 1003300"/>
                  <a:gd name="connsiteY10-526" fmla="*/ 866775 h 866775"/>
                  <a:gd name="connsiteX11-527" fmla="*/ 444500 w 1003300"/>
                  <a:gd name="connsiteY11-528" fmla="*/ 768350 h 866775"/>
                  <a:gd name="connsiteX12-529" fmla="*/ 685800 w 1003300"/>
                  <a:gd name="connsiteY12-530" fmla="*/ 527050 h 866775"/>
                  <a:gd name="connsiteX13-531" fmla="*/ 685800 w 1003300"/>
                  <a:gd name="connsiteY13-532" fmla="*/ 831850 h 866775"/>
                  <a:gd name="connsiteX14-533" fmla="*/ 911225 w 1003300"/>
                  <a:gd name="connsiteY14-534" fmla="*/ 752475 h 866775"/>
                  <a:gd name="connsiteX15-535" fmla="*/ 1003300 w 1003300"/>
                  <a:gd name="connsiteY15-536" fmla="*/ 565150 h 866775"/>
                  <a:gd name="connsiteX16-537" fmla="*/ 939800 w 1003300"/>
                  <a:gd name="connsiteY16-538" fmla="*/ 158750 h 866775"/>
                  <a:gd name="connsiteX17-539" fmla="*/ 660400 w 1003300"/>
                  <a:gd name="connsiteY17-540" fmla="*/ 44450 h 866775"/>
                  <a:gd name="connsiteX0-541" fmla="*/ 660400 w 1003300"/>
                  <a:gd name="connsiteY0-542" fmla="*/ 44450 h 866775"/>
                  <a:gd name="connsiteX1-543" fmla="*/ 434975 w 1003300"/>
                  <a:gd name="connsiteY1-544" fmla="*/ 0 h 866775"/>
                  <a:gd name="connsiteX2-545" fmla="*/ 254000 w 1003300"/>
                  <a:gd name="connsiteY2-546" fmla="*/ 69850 h 866775"/>
                  <a:gd name="connsiteX3-547" fmla="*/ 82550 w 1003300"/>
                  <a:gd name="connsiteY3-548" fmla="*/ 171450 h 866775"/>
                  <a:gd name="connsiteX4-549" fmla="*/ 0 w 1003300"/>
                  <a:gd name="connsiteY4-550" fmla="*/ 323850 h 866775"/>
                  <a:gd name="connsiteX5-551" fmla="*/ 234950 w 1003300"/>
                  <a:gd name="connsiteY5-552" fmla="*/ 257175 h 866775"/>
                  <a:gd name="connsiteX6-553" fmla="*/ 406400 w 1003300"/>
                  <a:gd name="connsiteY6-554" fmla="*/ 323850 h 866775"/>
                  <a:gd name="connsiteX7-555" fmla="*/ 177800 w 1003300"/>
                  <a:gd name="connsiteY7-556" fmla="*/ 501650 h 866775"/>
                  <a:gd name="connsiteX8-557" fmla="*/ 101600 w 1003300"/>
                  <a:gd name="connsiteY8-558" fmla="*/ 657225 h 866775"/>
                  <a:gd name="connsiteX9-559" fmla="*/ 152400 w 1003300"/>
                  <a:gd name="connsiteY9-560" fmla="*/ 844550 h 866775"/>
                  <a:gd name="connsiteX10-561" fmla="*/ 320675 w 1003300"/>
                  <a:gd name="connsiteY10-562" fmla="*/ 866775 h 866775"/>
                  <a:gd name="connsiteX11-563" fmla="*/ 444500 w 1003300"/>
                  <a:gd name="connsiteY11-564" fmla="*/ 768350 h 866775"/>
                  <a:gd name="connsiteX12-565" fmla="*/ 685800 w 1003300"/>
                  <a:gd name="connsiteY12-566" fmla="*/ 527050 h 866775"/>
                  <a:gd name="connsiteX13-567" fmla="*/ 685800 w 1003300"/>
                  <a:gd name="connsiteY13-568" fmla="*/ 831850 h 866775"/>
                  <a:gd name="connsiteX14-569" fmla="*/ 911225 w 1003300"/>
                  <a:gd name="connsiteY14-570" fmla="*/ 752475 h 866775"/>
                  <a:gd name="connsiteX15-571" fmla="*/ 1003300 w 1003300"/>
                  <a:gd name="connsiteY15-572" fmla="*/ 565150 h 866775"/>
                  <a:gd name="connsiteX16-573" fmla="*/ 939800 w 1003300"/>
                  <a:gd name="connsiteY16-574" fmla="*/ 158750 h 866775"/>
                  <a:gd name="connsiteX17-575" fmla="*/ 660400 w 1003300"/>
                  <a:gd name="connsiteY17-576" fmla="*/ 44450 h 866775"/>
                  <a:gd name="connsiteX0-577" fmla="*/ 660400 w 1003300"/>
                  <a:gd name="connsiteY0-578" fmla="*/ 44450 h 866775"/>
                  <a:gd name="connsiteX1-579" fmla="*/ 434975 w 1003300"/>
                  <a:gd name="connsiteY1-580" fmla="*/ 0 h 866775"/>
                  <a:gd name="connsiteX2-581" fmla="*/ 254000 w 1003300"/>
                  <a:gd name="connsiteY2-582" fmla="*/ 69850 h 866775"/>
                  <a:gd name="connsiteX3-583" fmla="*/ 34925 w 1003300"/>
                  <a:gd name="connsiteY3-584" fmla="*/ 200025 h 866775"/>
                  <a:gd name="connsiteX4-585" fmla="*/ 0 w 1003300"/>
                  <a:gd name="connsiteY4-586" fmla="*/ 323850 h 866775"/>
                  <a:gd name="connsiteX5-587" fmla="*/ 234950 w 1003300"/>
                  <a:gd name="connsiteY5-588" fmla="*/ 257175 h 866775"/>
                  <a:gd name="connsiteX6-589" fmla="*/ 406400 w 1003300"/>
                  <a:gd name="connsiteY6-590" fmla="*/ 323850 h 866775"/>
                  <a:gd name="connsiteX7-591" fmla="*/ 177800 w 1003300"/>
                  <a:gd name="connsiteY7-592" fmla="*/ 501650 h 866775"/>
                  <a:gd name="connsiteX8-593" fmla="*/ 101600 w 1003300"/>
                  <a:gd name="connsiteY8-594" fmla="*/ 657225 h 866775"/>
                  <a:gd name="connsiteX9-595" fmla="*/ 152400 w 1003300"/>
                  <a:gd name="connsiteY9-596" fmla="*/ 844550 h 866775"/>
                  <a:gd name="connsiteX10-597" fmla="*/ 320675 w 1003300"/>
                  <a:gd name="connsiteY10-598" fmla="*/ 866775 h 866775"/>
                  <a:gd name="connsiteX11-599" fmla="*/ 444500 w 1003300"/>
                  <a:gd name="connsiteY11-600" fmla="*/ 768350 h 866775"/>
                  <a:gd name="connsiteX12-601" fmla="*/ 685800 w 1003300"/>
                  <a:gd name="connsiteY12-602" fmla="*/ 527050 h 866775"/>
                  <a:gd name="connsiteX13-603" fmla="*/ 685800 w 1003300"/>
                  <a:gd name="connsiteY13-604" fmla="*/ 831850 h 866775"/>
                  <a:gd name="connsiteX14-605" fmla="*/ 911225 w 1003300"/>
                  <a:gd name="connsiteY14-606" fmla="*/ 752475 h 866775"/>
                  <a:gd name="connsiteX15-607" fmla="*/ 1003300 w 1003300"/>
                  <a:gd name="connsiteY15-608" fmla="*/ 565150 h 866775"/>
                  <a:gd name="connsiteX16-609" fmla="*/ 939800 w 1003300"/>
                  <a:gd name="connsiteY16-610" fmla="*/ 158750 h 866775"/>
                  <a:gd name="connsiteX17-611" fmla="*/ 660400 w 1003300"/>
                  <a:gd name="connsiteY17-612" fmla="*/ 44450 h 866775"/>
                  <a:gd name="connsiteX0-613" fmla="*/ 660400 w 1003300"/>
                  <a:gd name="connsiteY0-614" fmla="*/ 44450 h 866775"/>
                  <a:gd name="connsiteX1-615" fmla="*/ 434975 w 1003300"/>
                  <a:gd name="connsiteY1-616" fmla="*/ 0 h 866775"/>
                  <a:gd name="connsiteX2-617" fmla="*/ 254000 w 1003300"/>
                  <a:gd name="connsiteY2-618" fmla="*/ 69850 h 866775"/>
                  <a:gd name="connsiteX3-619" fmla="*/ 34925 w 1003300"/>
                  <a:gd name="connsiteY3-620" fmla="*/ 200025 h 866775"/>
                  <a:gd name="connsiteX4-621" fmla="*/ 0 w 1003300"/>
                  <a:gd name="connsiteY4-622" fmla="*/ 323850 h 866775"/>
                  <a:gd name="connsiteX5-623" fmla="*/ 234950 w 1003300"/>
                  <a:gd name="connsiteY5-624" fmla="*/ 257175 h 866775"/>
                  <a:gd name="connsiteX6-625" fmla="*/ 406400 w 1003300"/>
                  <a:gd name="connsiteY6-626" fmla="*/ 323850 h 866775"/>
                  <a:gd name="connsiteX7-627" fmla="*/ 177800 w 1003300"/>
                  <a:gd name="connsiteY7-628" fmla="*/ 501650 h 866775"/>
                  <a:gd name="connsiteX8-629" fmla="*/ 101600 w 1003300"/>
                  <a:gd name="connsiteY8-630" fmla="*/ 657225 h 866775"/>
                  <a:gd name="connsiteX9-631" fmla="*/ 152400 w 1003300"/>
                  <a:gd name="connsiteY9-632" fmla="*/ 844550 h 866775"/>
                  <a:gd name="connsiteX10-633" fmla="*/ 320675 w 1003300"/>
                  <a:gd name="connsiteY10-634" fmla="*/ 866775 h 866775"/>
                  <a:gd name="connsiteX11-635" fmla="*/ 558800 w 1003300"/>
                  <a:gd name="connsiteY11-636" fmla="*/ 673100 h 866775"/>
                  <a:gd name="connsiteX12-637" fmla="*/ 685800 w 1003300"/>
                  <a:gd name="connsiteY12-638" fmla="*/ 527050 h 866775"/>
                  <a:gd name="connsiteX13-639" fmla="*/ 685800 w 1003300"/>
                  <a:gd name="connsiteY13-640" fmla="*/ 831850 h 866775"/>
                  <a:gd name="connsiteX14-641" fmla="*/ 911225 w 1003300"/>
                  <a:gd name="connsiteY14-642" fmla="*/ 752475 h 866775"/>
                  <a:gd name="connsiteX15-643" fmla="*/ 1003300 w 1003300"/>
                  <a:gd name="connsiteY15-644" fmla="*/ 565150 h 866775"/>
                  <a:gd name="connsiteX16-645" fmla="*/ 939800 w 1003300"/>
                  <a:gd name="connsiteY16-646" fmla="*/ 158750 h 866775"/>
                  <a:gd name="connsiteX17-647" fmla="*/ 660400 w 1003300"/>
                  <a:gd name="connsiteY17-648" fmla="*/ 44450 h 866775"/>
                  <a:gd name="connsiteX0-649" fmla="*/ 660400 w 1003300"/>
                  <a:gd name="connsiteY0-650" fmla="*/ 44450 h 844550"/>
                  <a:gd name="connsiteX1-651" fmla="*/ 434975 w 1003300"/>
                  <a:gd name="connsiteY1-652" fmla="*/ 0 h 844550"/>
                  <a:gd name="connsiteX2-653" fmla="*/ 254000 w 1003300"/>
                  <a:gd name="connsiteY2-654" fmla="*/ 69850 h 844550"/>
                  <a:gd name="connsiteX3-655" fmla="*/ 34925 w 1003300"/>
                  <a:gd name="connsiteY3-656" fmla="*/ 200025 h 844550"/>
                  <a:gd name="connsiteX4-657" fmla="*/ 0 w 1003300"/>
                  <a:gd name="connsiteY4-658" fmla="*/ 323850 h 844550"/>
                  <a:gd name="connsiteX5-659" fmla="*/ 234950 w 1003300"/>
                  <a:gd name="connsiteY5-660" fmla="*/ 257175 h 844550"/>
                  <a:gd name="connsiteX6-661" fmla="*/ 406400 w 1003300"/>
                  <a:gd name="connsiteY6-662" fmla="*/ 323850 h 844550"/>
                  <a:gd name="connsiteX7-663" fmla="*/ 177800 w 1003300"/>
                  <a:gd name="connsiteY7-664" fmla="*/ 501650 h 844550"/>
                  <a:gd name="connsiteX8-665" fmla="*/ 101600 w 1003300"/>
                  <a:gd name="connsiteY8-666" fmla="*/ 657225 h 844550"/>
                  <a:gd name="connsiteX9-667" fmla="*/ 152400 w 1003300"/>
                  <a:gd name="connsiteY9-668" fmla="*/ 844550 h 844550"/>
                  <a:gd name="connsiteX10-669" fmla="*/ 377825 w 1003300"/>
                  <a:gd name="connsiteY10-670" fmla="*/ 771525 h 844550"/>
                  <a:gd name="connsiteX11-671" fmla="*/ 558800 w 1003300"/>
                  <a:gd name="connsiteY11-672" fmla="*/ 673100 h 844550"/>
                  <a:gd name="connsiteX12-673" fmla="*/ 685800 w 1003300"/>
                  <a:gd name="connsiteY12-674" fmla="*/ 527050 h 844550"/>
                  <a:gd name="connsiteX13-675" fmla="*/ 685800 w 1003300"/>
                  <a:gd name="connsiteY13-676" fmla="*/ 831850 h 844550"/>
                  <a:gd name="connsiteX14-677" fmla="*/ 911225 w 1003300"/>
                  <a:gd name="connsiteY14-678" fmla="*/ 752475 h 844550"/>
                  <a:gd name="connsiteX15-679" fmla="*/ 1003300 w 1003300"/>
                  <a:gd name="connsiteY15-680" fmla="*/ 565150 h 844550"/>
                  <a:gd name="connsiteX16-681" fmla="*/ 939800 w 1003300"/>
                  <a:gd name="connsiteY16-682" fmla="*/ 158750 h 844550"/>
                  <a:gd name="connsiteX17-683" fmla="*/ 660400 w 1003300"/>
                  <a:gd name="connsiteY17-684" fmla="*/ 44450 h 844550"/>
                  <a:gd name="connsiteX0-685" fmla="*/ 660400 w 1003300"/>
                  <a:gd name="connsiteY0-686" fmla="*/ 44450 h 844550"/>
                  <a:gd name="connsiteX1-687" fmla="*/ 434975 w 1003300"/>
                  <a:gd name="connsiteY1-688" fmla="*/ 0 h 844550"/>
                  <a:gd name="connsiteX2-689" fmla="*/ 254000 w 1003300"/>
                  <a:gd name="connsiteY2-690" fmla="*/ 69850 h 844550"/>
                  <a:gd name="connsiteX3-691" fmla="*/ 34925 w 1003300"/>
                  <a:gd name="connsiteY3-692" fmla="*/ 200025 h 844550"/>
                  <a:gd name="connsiteX4-693" fmla="*/ 0 w 1003300"/>
                  <a:gd name="connsiteY4-694" fmla="*/ 323850 h 844550"/>
                  <a:gd name="connsiteX5-695" fmla="*/ 234950 w 1003300"/>
                  <a:gd name="connsiteY5-696" fmla="*/ 257175 h 844550"/>
                  <a:gd name="connsiteX6-697" fmla="*/ 406400 w 1003300"/>
                  <a:gd name="connsiteY6-698" fmla="*/ 323850 h 844550"/>
                  <a:gd name="connsiteX7-699" fmla="*/ 177800 w 1003300"/>
                  <a:gd name="connsiteY7-700" fmla="*/ 501650 h 844550"/>
                  <a:gd name="connsiteX8-701" fmla="*/ 149225 w 1003300"/>
                  <a:gd name="connsiteY8-702" fmla="*/ 657225 h 844550"/>
                  <a:gd name="connsiteX9-703" fmla="*/ 152400 w 1003300"/>
                  <a:gd name="connsiteY9-704" fmla="*/ 844550 h 844550"/>
                  <a:gd name="connsiteX10-705" fmla="*/ 377825 w 1003300"/>
                  <a:gd name="connsiteY10-706" fmla="*/ 771525 h 844550"/>
                  <a:gd name="connsiteX11-707" fmla="*/ 558800 w 1003300"/>
                  <a:gd name="connsiteY11-708" fmla="*/ 673100 h 844550"/>
                  <a:gd name="connsiteX12-709" fmla="*/ 685800 w 1003300"/>
                  <a:gd name="connsiteY12-710" fmla="*/ 527050 h 844550"/>
                  <a:gd name="connsiteX13-711" fmla="*/ 685800 w 1003300"/>
                  <a:gd name="connsiteY13-712" fmla="*/ 831850 h 844550"/>
                  <a:gd name="connsiteX14-713" fmla="*/ 911225 w 1003300"/>
                  <a:gd name="connsiteY14-714" fmla="*/ 752475 h 844550"/>
                  <a:gd name="connsiteX15-715" fmla="*/ 1003300 w 1003300"/>
                  <a:gd name="connsiteY15-716" fmla="*/ 565150 h 844550"/>
                  <a:gd name="connsiteX16-717" fmla="*/ 939800 w 1003300"/>
                  <a:gd name="connsiteY16-718" fmla="*/ 158750 h 844550"/>
                  <a:gd name="connsiteX17-719" fmla="*/ 660400 w 1003300"/>
                  <a:gd name="connsiteY17-720" fmla="*/ 44450 h 844550"/>
                  <a:gd name="connsiteX0-721" fmla="*/ 660400 w 1003300"/>
                  <a:gd name="connsiteY0-722" fmla="*/ 44450 h 844550"/>
                  <a:gd name="connsiteX1-723" fmla="*/ 434975 w 1003300"/>
                  <a:gd name="connsiteY1-724" fmla="*/ 0 h 844550"/>
                  <a:gd name="connsiteX2-725" fmla="*/ 254000 w 1003300"/>
                  <a:gd name="connsiteY2-726" fmla="*/ 69850 h 844550"/>
                  <a:gd name="connsiteX3-727" fmla="*/ 34925 w 1003300"/>
                  <a:gd name="connsiteY3-728" fmla="*/ 200025 h 844550"/>
                  <a:gd name="connsiteX4-729" fmla="*/ 0 w 1003300"/>
                  <a:gd name="connsiteY4-730" fmla="*/ 323850 h 844550"/>
                  <a:gd name="connsiteX5-731" fmla="*/ 234950 w 1003300"/>
                  <a:gd name="connsiteY5-732" fmla="*/ 257175 h 844550"/>
                  <a:gd name="connsiteX6-733" fmla="*/ 406400 w 1003300"/>
                  <a:gd name="connsiteY6-734" fmla="*/ 323850 h 844550"/>
                  <a:gd name="connsiteX7-735" fmla="*/ 273050 w 1003300"/>
                  <a:gd name="connsiteY7-736" fmla="*/ 520700 h 844550"/>
                  <a:gd name="connsiteX8-737" fmla="*/ 149225 w 1003300"/>
                  <a:gd name="connsiteY8-738" fmla="*/ 657225 h 844550"/>
                  <a:gd name="connsiteX9-739" fmla="*/ 152400 w 1003300"/>
                  <a:gd name="connsiteY9-740" fmla="*/ 844550 h 844550"/>
                  <a:gd name="connsiteX10-741" fmla="*/ 377825 w 1003300"/>
                  <a:gd name="connsiteY10-742" fmla="*/ 771525 h 844550"/>
                  <a:gd name="connsiteX11-743" fmla="*/ 558800 w 1003300"/>
                  <a:gd name="connsiteY11-744" fmla="*/ 673100 h 844550"/>
                  <a:gd name="connsiteX12-745" fmla="*/ 685800 w 1003300"/>
                  <a:gd name="connsiteY12-746" fmla="*/ 527050 h 844550"/>
                  <a:gd name="connsiteX13-747" fmla="*/ 685800 w 1003300"/>
                  <a:gd name="connsiteY13-748" fmla="*/ 831850 h 844550"/>
                  <a:gd name="connsiteX14-749" fmla="*/ 911225 w 1003300"/>
                  <a:gd name="connsiteY14-750" fmla="*/ 752475 h 844550"/>
                  <a:gd name="connsiteX15-751" fmla="*/ 1003300 w 1003300"/>
                  <a:gd name="connsiteY15-752" fmla="*/ 565150 h 844550"/>
                  <a:gd name="connsiteX16-753" fmla="*/ 939800 w 1003300"/>
                  <a:gd name="connsiteY16-754" fmla="*/ 158750 h 844550"/>
                  <a:gd name="connsiteX17-755" fmla="*/ 660400 w 1003300"/>
                  <a:gd name="connsiteY17-756" fmla="*/ 44450 h 844550"/>
                  <a:gd name="connsiteX0-757" fmla="*/ 660400 w 1003300"/>
                  <a:gd name="connsiteY0-758" fmla="*/ 44450 h 844550"/>
                  <a:gd name="connsiteX1-759" fmla="*/ 434975 w 1003300"/>
                  <a:gd name="connsiteY1-760" fmla="*/ 0 h 844550"/>
                  <a:gd name="connsiteX2-761" fmla="*/ 254000 w 1003300"/>
                  <a:gd name="connsiteY2-762" fmla="*/ 69850 h 844550"/>
                  <a:gd name="connsiteX3-763" fmla="*/ 34925 w 1003300"/>
                  <a:gd name="connsiteY3-764" fmla="*/ 200025 h 844550"/>
                  <a:gd name="connsiteX4-765" fmla="*/ 0 w 1003300"/>
                  <a:gd name="connsiteY4-766" fmla="*/ 323850 h 844550"/>
                  <a:gd name="connsiteX5-767" fmla="*/ 234950 w 1003300"/>
                  <a:gd name="connsiteY5-768" fmla="*/ 257175 h 844550"/>
                  <a:gd name="connsiteX6-769" fmla="*/ 406400 w 1003300"/>
                  <a:gd name="connsiteY6-770" fmla="*/ 323850 h 844550"/>
                  <a:gd name="connsiteX7-771" fmla="*/ 234950 w 1003300"/>
                  <a:gd name="connsiteY7-772" fmla="*/ 501650 h 844550"/>
                  <a:gd name="connsiteX8-773" fmla="*/ 149225 w 1003300"/>
                  <a:gd name="connsiteY8-774" fmla="*/ 657225 h 844550"/>
                  <a:gd name="connsiteX9-775" fmla="*/ 152400 w 1003300"/>
                  <a:gd name="connsiteY9-776" fmla="*/ 844550 h 844550"/>
                  <a:gd name="connsiteX10-777" fmla="*/ 377825 w 1003300"/>
                  <a:gd name="connsiteY10-778" fmla="*/ 771525 h 844550"/>
                  <a:gd name="connsiteX11-779" fmla="*/ 558800 w 1003300"/>
                  <a:gd name="connsiteY11-780" fmla="*/ 673100 h 844550"/>
                  <a:gd name="connsiteX12-781" fmla="*/ 685800 w 1003300"/>
                  <a:gd name="connsiteY12-782" fmla="*/ 527050 h 844550"/>
                  <a:gd name="connsiteX13-783" fmla="*/ 685800 w 1003300"/>
                  <a:gd name="connsiteY13-784" fmla="*/ 831850 h 844550"/>
                  <a:gd name="connsiteX14-785" fmla="*/ 911225 w 1003300"/>
                  <a:gd name="connsiteY14-786" fmla="*/ 752475 h 844550"/>
                  <a:gd name="connsiteX15-787" fmla="*/ 1003300 w 1003300"/>
                  <a:gd name="connsiteY15-788" fmla="*/ 565150 h 844550"/>
                  <a:gd name="connsiteX16-789" fmla="*/ 939800 w 1003300"/>
                  <a:gd name="connsiteY16-790" fmla="*/ 158750 h 844550"/>
                  <a:gd name="connsiteX17-791" fmla="*/ 660400 w 1003300"/>
                  <a:gd name="connsiteY17-792" fmla="*/ 44450 h 844550"/>
                  <a:gd name="connsiteX0-793" fmla="*/ 660400 w 945547"/>
                  <a:gd name="connsiteY0-794" fmla="*/ 44450 h 844550"/>
                  <a:gd name="connsiteX1-795" fmla="*/ 434975 w 945547"/>
                  <a:gd name="connsiteY1-796" fmla="*/ 0 h 844550"/>
                  <a:gd name="connsiteX2-797" fmla="*/ 254000 w 945547"/>
                  <a:gd name="connsiteY2-798" fmla="*/ 69850 h 844550"/>
                  <a:gd name="connsiteX3-799" fmla="*/ 34925 w 945547"/>
                  <a:gd name="connsiteY3-800" fmla="*/ 200025 h 844550"/>
                  <a:gd name="connsiteX4-801" fmla="*/ 0 w 945547"/>
                  <a:gd name="connsiteY4-802" fmla="*/ 323850 h 844550"/>
                  <a:gd name="connsiteX5-803" fmla="*/ 234950 w 945547"/>
                  <a:gd name="connsiteY5-804" fmla="*/ 257175 h 844550"/>
                  <a:gd name="connsiteX6-805" fmla="*/ 406400 w 945547"/>
                  <a:gd name="connsiteY6-806" fmla="*/ 323850 h 844550"/>
                  <a:gd name="connsiteX7-807" fmla="*/ 234950 w 945547"/>
                  <a:gd name="connsiteY7-808" fmla="*/ 501650 h 844550"/>
                  <a:gd name="connsiteX8-809" fmla="*/ 149225 w 945547"/>
                  <a:gd name="connsiteY8-810" fmla="*/ 657225 h 844550"/>
                  <a:gd name="connsiteX9-811" fmla="*/ 152400 w 945547"/>
                  <a:gd name="connsiteY9-812" fmla="*/ 844550 h 844550"/>
                  <a:gd name="connsiteX10-813" fmla="*/ 377825 w 945547"/>
                  <a:gd name="connsiteY10-814" fmla="*/ 771525 h 844550"/>
                  <a:gd name="connsiteX11-815" fmla="*/ 558800 w 945547"/>
                  <a:gd name="connsiteY11-816" fmla="*/ 673100 h 844550"/>
                  <a:gd name="connsiteX12-817" fmla="*/ 685800 w 945547"/>
                  <a:gd name="connsiteY12-818" fmla="*/ 527050 h 844550"/>
                  <a:gd name="connsiteX13-819" fmla="*/ 685800 w 945547"/>
                  <a:gd name="connsiteY13-820" fmla="*/ 831850 h 844550"/>
                  <a:gd name="connsiteX14-821" fmla="*/ 911225 w 945547"/>
                  <a:gd name="connsiteY14-822" fmla="*/ 752475 h 844550"/>
                  <a:gd name="connsiteX15-823" fmla="*/ 917575 w 945547"/>
                  <a:gd name="connsiteY15-824" fmla="*/ 574675 h 844550"/>
                  <a:gd name="connsiteX16-825" fmla="*/ 939800 w 945547"/>
                  <a:gd name="connsiteY16-826" fmla="*/ 158750 h 844550"/>
                  <a:gd name="connsiteX17-827" fmla="*/ 660400 w 945547"/>
                  <a:gd name="connsiteY17-828" fmla="*/ 44450 h 844550"/>
                  <a:gd name="connsiteX0-829" fmla="*/ 660400 w 939800"/>
                  <a:gd name="connsiteY0-830" fmla="*/ 44450 h 844550"/>
                  <a:gd name="connsiteX1-831" fmla="*/ 434975 w 939800"/>
                  <a:gd name="connsiteY1-832" fmla="*/ 0 h 844550"/>
                  <a:gd name="connsiteX2-833" fmla="*/ 254000 w 939800"/>
                  <a:gd name="connsiteY2-834" fmla="*/ 69850 h 844550"/>
                  <a:gd name="connsiteX3-835" fmla="*/ 34925 w 939800"/>
                  <a:gd name="connsiteY3-836" fmla="*/ 200025 h 844550"/>
                  <a:gd name="connsiteX4-837" fmla="*/ 0 w 939800"/>
                  <a:gd name="connsiteY4-838" fmla="*/ 323850 h 844550"/>
                  <a:gd name="connsiteX5-839" fmla="*/ 234950 w 939800"/>
                  <a:gd name="connsiteY5-840" fmla="*/ 257175 h 844550"/>
                  <a:gd name="connsiteX6-841" fmla="*/ 406400 w 939800"/>
                  <a:gd name="connsiteY6-842" fmla="*/ 323850 h 844550"/>
                  <a:gd name="connsiteX7-843" fmla="*/ 234950 w 939800"/>
                  <a:gd name="connsiteY7-844" fmla="*/ 501650 h 844550"/>
                  <a:gd name="connsiteX8-845" fmla="*/ 149225 w 939800"/>
                  <a:gd name="connsiteY8-846" fmla="*/ 657225 h 844550"/>
                  <a:gd name="connsiteX9-847" fmla="*/ 152400 w 939800"/>
                  <a:gd name="connsiteY9-848" fmla="*/ 844550 h 844550"/>
                  <a:gd name="connsiteX10-849" fmla="*/ 377825 w 939800"/>
                  <a:gd name="connsiteY10-850" fmla="*/ 771525 h 844550"/>
                  <a:gd name="connsiteX11-851" fmla="*/ 558800 w 939800"/>
                  <a:gd name="connsiteY11-852" fmla="*/ 673100 h 844550"/>
                  <a:gd name="connsiteX12-853" fmla="*/ 685800 w 939800"/>
                  <a:gd name="connsiteY12-854" fmla="*/ 527050 h 844550"/>
                  <a:gd name="connsiteX13-855" fmla="*/ 685800 w 939800"/>
                  <a:gd name="connsiteY13-856" fmla="*/ 831850 h 844550"/>
                  <a:gd name="connsiteX14-857" fmla="*/ 835025 w 939800"/>
                  <a:gd name="connsiteY14-858" fmla="*/ 742950 h 844550"/>
                  <a:gd name="connsiteX15-859" fmla="*/ 917575 w 939800"/>
                  <a:gd name="connsiteY15-860" fmla="*/ 574675 h 844550"/>
                  <a:gd name="connsiteX16-861" fmla="*/ 939800 w 939800"/>
                  <a:gd name="connsiteY16-862" fmla="*/ 158750 h 844550"/>
                  <a:gd name="connsiteX17-863" fmla="*/ 660400 w 939800"/>
                  <a:gd name="connsiteY17-864" fmla="*/ 44450 h 844550"/>
                  <a:gd name="connsiteX0-865" fmla="*/ 660400 w 939800"/>
                  <a:gd name="connsiteY0-866" fmla="*/ 44450 h 844550"/>
                  <a:gd name="connsiteX1-867" fmla="*/ 434975 w 939800"/>
                  <a:gd name="connsiteY1-868" fmla="*/ 0 h 844550"/>
                  <a:gd name="connsiteX2-869" fmla="*/ 254000 w 939800"/>
                  <a:gd name="connsiteY2-870" fmla="*/ 69850 h 844550"/>
                  <a:gd name="connsiteX3-871" fmla="*/ 34925 w 939800"/>
                  <a:gd name="connsiteY3-872" fmla="*/ 200025 h 844550"/>
                  <a:gd name="connsiteX4-873" fmla="*/ 0 w 939800"/>
                  <a:gd name="connsiteY4-874" fmla="*/ 323850 h 844550"/>
                  <a:gd name="connsiteX5-875" fmla="*/ 234950 w 939800"/>
                  <a:gd name="connsiteY5-876" fmla="*/ 257175 h 844550"/>
                  <a:gd name="connsiteX6-877" fmla="*/ 406400 w 939800"/>
                  <a:gd name="connsiteY6-878" fmla="*/ 323850 h 844550"/>
                  <a:gd name="connsiteX7-879" fmla="*/ 234950 w 939800"/>
                  <a:gd name="connsiteY7-880" fmla="*/ 501650 h 844550"/>
                  <a:gd name="connsiteX8-881" fmla="*/ 149225 w 939800"/>
                  <a:gd name="connsiteY8-882" fmla="*/ 657225 h 844550"/>
                  <a:gd name="connsiteX9-883" fmla="*/ 152400 w 939800"/>
                  <a:gd name="connsiteY9-884" fmla="*/ 844550 h 844550"/>
                  <a:gd name="connsiteX10-885" fmla="*/ 377825 w 939800"/>
                  <a:gd name="connsiteY10-886" fmla="*/ 771525 h 844550"/>
                  <a:gd name="connsiteX11-887" fmla="*/ 558800 w 939800"/>
                  <a:gd name="connsiteY11-888" fmla="*/ 673100 h 844550"/>
                  <a:gd name="connsiteX12-889" fmla="*/ 685800 w 939800"/>
                  <a:gd name="connsiteY12-890" fmla="*/ 527050 h 844550"/>
                  <a:gd name="connsiteX13-891" fmla="*/ 685800 w 939800"/>
                  <a:gd name="connsiteY13-892" fmla="*/ 831850 h 844550"/>
                  <a:gd name="connsiteX14-893" fmla="*/ 835025 w 939800"/>
                  <a:gd name="connsiteY14-894" fmla="*/ 742950 h 844550"/>
                  <a:gd name="connsiteX15-895" fmla="*/ 917575 w 939800"/>
                  <a:gd name="connsiteY15-896" fmla="*/ 574675 h 844550"/>
                  <a:gd name="connsiteX16-897" fmla="*/ 939800 w 939800"/>
                  <a:gd name="connsiteY16-898" fmla="*/ 158750 h 844550"/>
                  <a:gd name="connsiteX17-899" fmla="*/ 660400 w 939800"/>
                  <a:gd name="connsiteY17-900" fmla="*/ 44450 h 84455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49" y="connsiteY12-50"/>
                  </a:cxn>
                  <a:cxn ang="0">
                    <a:pos x="connsiteX13-103" y="connsiteY13-104"/>
                  </a:cxn>
                  <a:cxn ang="0">
                    <a:pos x="connsiteX14-161" y="connsiteY14-162"/>
                  </a:cxn>
                  <a:cxn ang="0">
                    <a:pos x="connsiteX15-223" y="connsiteY15-224"/>
                  </a:cxn>
                  <a:cxn ang="0">
                    <a:pos x="connsiteX16-289" y="connsiteY16-290"/>
                  </a:cxn>
                  <a:cxn ang="0">
                    <a:pos x="connsiteX17-359" y="connsiteY17-360"/>
                  </a:cxn>
                </a:cxnLst>
                <a:rect l="l" t="t" r="r" b="b"/>
                <a:pathLst>
                  <a:path w="939800" h="844550">
                    <a:moveTo>
                      <a:pt x="660400" y="44450"/>
                    </a:moveTo>
                    <a:lnTo>
                      <a:pt x="434975" y="0"/>
                    </a:lnTo>
                    <a:cubicBezTo>
                      <a:pt x="374650" y="23283"/>
                      <a:pt x="371475" y="-1058"/>
                      <a:pt x="254000" y="69850"/>
                    </a:cubicBezTo>
                    <a:cubicBezTo>
                      <a:pt x="130175" y="103717"/>
                      <a:pt x="92075" y="166158"/>
                      <a:pt x="34925" y="200025"/>
                    </a:cubicBezTo>
                    <a:lnTo>
                      <a:pt x="0" y="323850"/>
                    </a:lnTo>
                    <a:lnTo>
                      <a:pt x="234950" y="257175"/>
                    </a:lnTo>
                    <a:lnTo>
                      <a:pt x="406400" y="323850"/>
                    </a:lnTo>
                    <a:lnTo>
                      <a:pt x="234950" y="501650"/>
                    </a:lnTo>
                    <a:cubicBezTo>
                      <a:pt x="209550" y="553508"/>
                      <a:pt x="184150" y="519642"/>
                      <a:pt x="149225" y="657225"/>
                    </a:cubicBezTo>
                    <a:cubicBezTo>
                      <a:pt x="147108" y="776817"/>
                      <a:pt x="135467" y="782108"/>
                      <a:pt x="152400" y="844550"/>
                    </a:cubicBezTo>
                    <a:lnTo>
                      <a:pt x="377825" y="771525"/>
                    </a:lnTo>
                    <a:lnTo>
                      <a:pt x="558800" y="673100"/>
                    </a:lnTo>
                    <a:lnTo>
                      <a:pt x="685800" y="527050"/>
                    </a:lnTo>
                    <a:lnTo>
                      <a:pt x="685800" y="831850"/>
                    </a:lnTo>
                    <a:cubicBezTo>
                      <a:pt x="760942" y="805392"/>
                      <a:pt x="702733" y="826558"/>
                      <a:pt x="835025" y="742950"/>
                    </a:cubicBezTo>
                    <a:cubicBezTo>
                      <a:pt x="884767" y="661458"/>
                      <a:pt x="886883" y="637117"/>
                      <a:pt x="917575" y="574675"/>
                    </a:cubicBezTo>
                    <a:lnTo>
                      <a:pt x="939800" y="158750"/>
                    </a:lnTo>
                    <a:lnTo>
                      <a:pt x="660400" y="44450"/>
                    </a:lnTo>
                    <a:close/>
                  </a:path>
                </a:pathLst>
              </a:custGeom>
              <a:solidFill>
                <a:srgbClr val="669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6" name="任意多边形 44"/>
              <p:cNvSpPr/>
              <p:nvPr/>
            </p:nvSpPr>
            <p:spPr>
              <a:xfrm>
                <a:off x="6648450" y="3762375"/>
                <a:ext cx="533400" cy="247650"/>
              </a:xfrm>
              <a:custGeom>
                <a:avLst/>
                <a:gdLst>
                  <a:gd name="connsiteX0" fmla="*/ 238125 w 533400"/>
                  <a:gd name="connsiteY0" fmla="*/ 95250 h 247650"/>
                  <a:gd name="connsiteX1" fmla="*/ 0 w 533400"/>
                  <a:gd name="connsiteY1" fmla="*/ 247650 h 247650"/>
                  <a:gd name="connsiteX2" fmla="*/ 352425 w 533400"/>
                  <a:gd name="connsiteY2" fmla="*/ 171450 h 247650"/>
                  <a:gd name="connsiteX3" fmla="*/ 533400 w 533400"/>
                  <a:gd name="connsiteY3" fmla="*/ 171450 h 247650"/>
                  <a:gd name="connsiteX4" fmla="*/ 333375 w 533400"/>
                  <a:gd name="connsiteY4" fmla="*/ 0 h 247650"/>
                  <a:gd name="connsiteX5" fmla="*/ 238125 w 533400"/>
                  <a:gd name="connsiteY5" fmla="*/ 9525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33400" h="247650">
                    <a:moveTo>
                      <a:pt x="238125" y="95250"/>
                    </a:moveTo>
                    <a:lnTo>
                      <a:pt x="0" y="247650"/>
                    </a:lnTo>
                    <a:lnTo>
                      <a:pt x="352425" y="171450"/>
                    </a:lnTo>
                    <a:lnTo>
                      <a:pt x="533400" y="171450"/>
                    </a:lnTo>
                    <a:lnTo>
                      <a:pt x="333375" y="0"/>
                    </a:lnTo>
                    <a:lnTo>
                      <a:pt x="238125" y="95250"/>
                    </a:lnTo>
                    <a:close/>
                  </a:path>
                </a:pathLst>
              </a:custGeom>
              <a:solidFill>
                <a:srgbClr val="6696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7" name="五角星 45"/>
          <p:cNvSpPr/>
          <p:nvPr/>
        </p:nvSpPr>
        <p:spPr>
          <a:xfrm rot="645807">
            <a:off x="8538529" y="1927627"/>
            <a:ext cx="537881" cy="537881"/>
          </a:xfrm>
          <a:prstGeom prst="star5">
            <a:avLst/>
          </a:prstGeom>
          <a:solidFill>
            <a:srgbClr val="6696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五角星 46"/>
          <p:cNvSpPr/>
          <p:nvPr/>
        </p:nvSpPr>
        <p:spPr>
          <a:xfrm rot="19479580">
            <a:off x="6698629" y="4128639"/>
            <a:ext cx="537881" cy="537881"/>
          </a:xfrm>
          <a:prstGeom prst="star5">
            <a:avLst/>
          </a:prstGeom>
          <a:solidFill>
            <a:srgbClr val="8C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6323476" y="5176734"/>
            <a:ext cx="1692065" cy="875399"/>
            <a:chOff x="4343400" y="4782451"/>
            <a:chExt cx="4827287" cy="1766001"/>
          </a:xfrm>
          <a:solidFill>
            <a:srgbClr val="8C9BAF"/>
          </a:solidFill>
        </p:grpSpPr>
        <p:sp>
          <p:nvSpPr>
            <p:cNvPr id="50" name="椭圆 49"/>
            <p:cNvSpPr/>
            <p:nvPr/>
          </p:nvSpPr>
          <p:spPr>
            <a:xfrm>
              <a:off x="4875662" y="5081290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5560100" y="5290787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5981700" y="4782451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6573132" y="5197925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7250616" y="5500728"/>
              <a:ext cx="1890579" cy="93505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4343400" y="5348327"/>
              <a:ext cx="4827287" cy="120012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十字星 54"/>
          <p:cNvSpPr/>
          <p:nvPr/>
        </p:nvSpPr>
        <p:spPr>
          <a:xfrm rot="1935512">
            <a:off x="9598043" y="5258809"/>
            <a:ext cx="611052" cy="611052"/>
          </a:xfrm>
          <a:prstGeom prst="star4">
            <a:avLst/>
          </a:prstGeom>
          <a:solidFill>
            <a:srgbClr val="8C9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1156443" y="2186158"/>
            <a:ext cx="4669811" cy="566569"/>
            <a:chOff x="1156443" y="2186158"/>
            <a:chExt cx="4669811" cy="566569"/>
          </a:xfrm>
        </p:grpSpPr>
        <p:sp>
          <p:nvSpPr>
            <p:cNvPr id="57" name="Teardrop 33"/>
            <p:cNvSpPr/>
            <p:nvPr/>
          </p:nvSpPr>
          <p:spPr>
            <a:xfrm rot="18877745">
              <a:off x="1156443" y="2204840"/>
              <a:ext cx="547887" cy="547887"/>
            </a:xfrm>
            <a:prstGeom prst="teardrop">
              <a:avLst/>
            </a:prstGeom>
            <a:solidFill>
              <a:srgbClr val="8C9B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/>
                <a:ea typeface="+mn-ea"/>
                <a:cs typeface="+mn-cs"/>
              </a:endParaRPr>
            </a:p>
          </p:txBody>
        </p:sp>
        <p:sp>
          <p:nvSpPr>
            <p:cNvPr id="58" name="AutoShape 38"/>
            <p:cNvSpPr>
              <a:spLocks noChangeAspect="1"/>
            </p:cNvSpPr>
            <p:nvPr/>
          </p:nvSpPr>
          <p:spPr bwMode="auto">
            <a:xfrm>
              <a:off x="1301723" y="2349570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marL="0" marR="0" lvl="0" indent="0" defTabSz="913765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6600" b="0" i="0" u="none" strike="noStrike" kern="0" cap="none" spc="0" normalizeH="0" baseline="0" noProof="0" dirty="0">
                <a:ln>
                  <a:noFill/>
                </a:ln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cs typeface="Gill Sans" charset="0"/>
                <a:sym typeface="Gill Sans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1866289" y="2186158"/>
              <a:ext cx="3959965" cy="470571"/>
              <a:chOff x="1866289" y="2186158"/>
              <a:chExt cx="3959965" cy="470571"/>
            </a:xfrm>
          </p:grpSpPr>
          <p:sp>
            <p:nvSpPr>
              <p:cNvPr id="69" name="TextBox 13"/>
              <p:cNvSpPr txBox="1"/>
              <p:nvPr/>
            </p:nvSpPr>
            <p:spPr>
              <a:xfrm>
                <a:off x="1866289" y="2186158"/>
                <a:ext cx="1400062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单击编辑标题</a:t>
                </a:r>
                <a:endParaRPr lang="en-US" sz="16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0" name="TextBox 13"/>
              <p:cNvSpPr txBox="1"/>
              <p:nvPr/>
            </p:nvSpPr>
            <p:spPr>
              <a:xfrm>
                <a:off x="1870369" y="2472063"/>
                <a:ext cx="3955885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1156443" y="3238689"/>
            <a:ext cx="4669811" cy="547887"/>
            <a:chOff x="1156443" y="3238689"/>
            <a:chExt cx="4669811" cy="547887"/>
          </a:xfrm>
        </p:grpSpPr>
        <p:sp>
          <p:nvSpPr>
            <p:cNvPr id="61" name="Teardrop 39"/>
            <p:cNvSpPr/>
            <p:nvPr/>
          </p:nvSpPr>
          <p:spPr>
            <a:xfrm rot="18877745">
              <a:off x="1156443" y="3238689"/>
              <a:ext cx="547887" cy="547887"/>
            </a:xfrm>
            <a:prstGeom prst="teardrop">
              <a:avLst/>
            </a:prstGeom>
            <a:solidFill>
              <a:srgbClr val="8C9B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/>
                <a:ea typeface="+mn-ea"/>
                <a:cs typeface="+mn-cs"/>
              </a:endParaRPr>
            </a:p>
          </p:txBody>
        </p:sp>
        <p:grpSp>
          <p:nvGrpSpPr>
            <p:cNvPr id="62" name="Group 4688"/>
            <p:cNvGrpSpPr>
              <a:grpSpLocks noChangeAspect="1"/>
            </p:cNvGrpSpPr>
            <p:nvPr/>
          </p:nvGrpSpPr>
          <p:grpSpPr bwMode="auto">
            <a:xfrm>
              <a:off x="1297930" y="3353325"/>
              <a:ext cx="300966" cy="286055"/>
              <a:chOff x="1835150" y="2800349"/>
              <a:chExt cx="382588" cy="363538"/>
            </a:xfrm>
            <a:solidFill>
              <a:sysClr val="window" lastClr="FFFFFF"/>
            </a:solidFill>
          </p:grpSpPr>
          <p:sp>
            <p:nvSpPr>
              <p:cNvPr id="63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  <a:ea typeface="宋体" panose="02010600030101010101" pitchFamily="2" charset="-122"/>
                </a:endParaRPr>
              </a:p>
            </p:txBody>
          </p:sp>
          <p:sp>
            <p:nvSpPr>
              <p:cNvPr id="64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  <a:ea typeface="宋体" panose="02010600030101010101" pitchFamily="2" charset="-122"/>
                </a:endParaRPr>
              </a:p>
            </p:txBody>
          </p:sp>
          <p:sp>
            <p:nvSpPr>
              <p:cNvPr id="65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  <a:ea typeface="宋体" panose="02010600030101010101" pitchFamily="2" charset="-122"/>
                </a:endParaRPr>
              </a:p>
            </p:txBody>
          </p:sp>
          <p:sp>
            <p:nvSpPr>
              <p:cNvPr id="66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1866289" y="3248066"/>
              <a:ext cx="3959965" cy="470571"/>
              <a:chOff x="1866289" y="3248066"/>
              <a:chExt cx="3959965" cy="470571"/>
            </a:xfrm>
          </p:grpSpPr>
          <p:sp>
            <p:nvSpPr>
              <p:cNvPr id="71" name="TextBox 13"/>
              <p:cNvSpPr txBox="1"/>
              <p:nvPr/>
            </p:nvSpPr>
            <p:spPr>
              <a:xfrm>
                <a:off x="1866289" y="3248066"/>
                <a:ext cx="1400062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单击编辑标题</a:t>
                </a:r>
                <a:endParaRPr lang="en-US" sz="16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TextBox 13"/>
              <p:cNvSpPr txBox="1"/>
              <p:nvPr/>
            </p:nvSpPr>
            <p:spPr>
              <a:xfrm>
                <a:off x="1870369" y="3533971"/>
                <a:ext cx="3955885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1156443" y="4272538"/>
            <a:ext cx="4669811" cy="547887"/>
            <a:chOff x="1156443" y="4272538"/>
            <a:chExt cx="4669811" cy="547887"/>
          </a:xfrm>
        </p:grpSpPr>
        <p:sp>
          <p:nvSpPr>
            <p:cNvPr id="67" name="Teardrop 46"/>
            <p:cNvSpPr/>
            <p:nvPr/>
          </p:nvSpPr>
          <p:spPr>
            <a:xfrm rot="18877745">
              <a:off x="1156443" y="4272538"/>
              <a:ext cx="547887" cy="547887"/>
            </a:xfrm>
            <a:prstGeom prst="teardrop">
              <a:avLst/>
            </a:prstGeom>
            <a:solidFill>
              <a:srgbClr val="8C9B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/>
                <a:ea typeface="+mn-ea"/>
                <a:cs typeface="+mn-cs"/>
              </a:endParaRPr>
            </a:p>
          </p:txBody>
        </p:sp>
        <p:sp>
          <p:nvSpPr>
            <p:cNvPr id="68" name="Freeform 299"/>
            <p:cNvSpPr>
              <a:spLocks noChangeAspect="1" noChangeArrowheads="1"/>
            </p:cNvSpPr>
            <p:nvPr/>
          </p:nvSpPr>
          <p:spPr bwMode="auto">
            <a:xfrm>
              <a:off x="1278160" y="4386260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Light" panose="02000000000000000000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1866289" y="4275033"/>
              <a:ext cx="3959965" cy="470571"/>
              <a:chOff x="1866289" y="4275033"/>
              <a:chExt cx="3959965" cy="470571"/>
            </a:xfrm>
          </p:grpSpPr>
          <p:sp>
            <p:nvSpPr>
              <p:cNvPr id="73" name="TextBox 13"/>
              <p:cNvSpPr txBox="1"/>
              <p:nvPr/>
            </p:nvSpPr>
            <p:spPr>
              <a:xfrm>
                <a:off x="1866289" y="4275033"/>
                <a:ext cx="1400062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6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单击编辑标题</a:t>
                </a:r>
                <a:endParaRPr lang="en-US" sz="1600" b="1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4" name="TextBox 13"/>
              <p:cNvSpPr txBox="1"/>
              <p:nvPr/>
            </p:nvSpPr>
            <p:spPr>
              <a:xfrm>
                <a:off x="1870369" y="4560938"/>
                <a:ext cx="3955885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defTabSz="1216660">
                  <a:spcBef>
                    <a:spcPct val="20000"/>
                  </a:spcBef>
                  <a:defRPr/>
                </a:pPr>
                <a:r>
                  <a:rPr lang="zh-CN" altLang="en-US" sz="12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200" dirty="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1156444" y="5306387"/>
            <a:ext cx="4669810" cy="547887"/>
            <a:chOff x="1156444" y="5306387"/>
            <a:chExt cx="4669810" cy="547887"/>
          </a:xfrm>
        </p:grpSpPr>
        <p:sp>
          <p:nvSpPr>
            <p:cNvPr id="59" name="Teardrop 36"/>
            <p:cNvSpPr/>
            <p:nvPr/>
          </p:nvSpPr>
          <p:spPr>
            <a:xfrm rot="18877745">
              <a:off x="1156444" y="5306387"/>
              <a:ext cx="547887" cy="547887"/>
            </a:xfrm>
            <a:prstGeom prst="teardrop">
              <a:avLst/>
            </a:prstGeom>
            <a:solidFill>
              <a:srgbClr val="8C9BA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 panose="02000000000000000000"/>
                <a:ea typeface="+mn-ea"/>
                <a:cs typeface="+mn-cs"/>
              </a:endParaRPr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1289236" y="5366752"/>
              <a:ext cx="4537018" cy="470571"/>
              <a:chOff x="1289236" y="5366752"/>
              <a:chExt cx="4537018" cy="470571"/>
            </a:xfrm>
          </p:grpSpPr>
          <p:sp>
            <p:nvSpPr>
              <p:cNvPr id="60" name="Freeform 106"/>
              <p:cNvSpPr>
                <a:spLocks noChangeAspect="1" noChangeArrowheads="1"/>
              </p:cNvSpPr>
              <p:nvPr/>
            </p:nvSpPr>
            <p:spPr bwMode="auto">
              <a:xfrm>
                <a:off x="1289236" y="5471753"/>
                <a:ext cx="301086" cy="260571"/>
              </a:xfrm>
              <a:custGeom>
                <a:avLst/>
                <a:gdLst>
                  <a:gd name="T0" fmla="*/ 502 w 1013"/>
                  <a:gd name="T1" fmla="*/ 0 h 879"/>
                  <a:gd name="T2" fmla="*/ 0 w 1013"/>
                  <a:gd name="T3" fmla="*/ 351 h 879"/>
                  <a:gd name="T4" fmla="*/ 193 w 1013"/>
                  <a:gd name="T5" fmla="*/ 636 h 879"/>
                  <a:gd name="T6" fmla="*/ 92 w 1013"/>
                  <a:gd name="T7" fmla="*/ 862 h 879"/>
                  <a:gd name="T8" fmla="*/ 92 w 1013"/>
                  <a:gd name="T9" fmla="*/ 878 h 879"/>
                  <a:gd name="T10" fmla="*/ 101 w 1013"/>
                  <a:gd name="T11" fmla="*/ 878 h 879"/>
                  <a:gd name="T12" fmla="*/ 109 w 1013"/>
                  <a:gd name="T13" fmla="*/ 878 h 879"/>
                  <a:gd name="T14" fmla="*/ 485 w 1013"/>
                  <a:gd name="T15" fmla="*/ 711 h 879"/>
                  <a:gd name="T16" fmla="*/ 502 w 1013"/>
                  <a:gd name="T17" fmla="*/ 711 h 879"/>
                  <a:gd name="T18" fmla="*/ 1012 w 1013"/>
                  <a:gd name="T19" fmla="*/ 351 h 879"/>
                  <a:gd name="T20" fmla="*/ 502 w 1013"/>
                  <a:gd name="T21" fmla="*/ 0 h 879"/>
                  <a:gd name="T22" fmla="*/ 502 w 1013"/>
                  <a:gd name="T23" fmla="*/ 0 h 879"/>
                  <a:gd name="T24" fmla="*/ 502 w 1013"/>
                  <a:gd name="T25" fmla="*/ 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3" h="879">
                    <a:moveTo>
                      <a:pt x="502" y="0"/>
                    </a:moveTo>
                    <a:cubicBezTo>
                      <a:pt x="226" y="0"/>
                      <a:pt x="0" y="159"/>
                      <a:pt x="0" y="351"/>
                    </a:cubicBezTo>
                    <a:cubicBezTo>
                      <a:pt x="0" y="469"/>
                      <a:pt x="67" y="569"/>
                      <a:pt x="193" y="636"/>
                    </a:cubicBezTo>
                    <a:cubicBezTo>
                      <a:pt x="176" y="711"/>
                      <a:pt x="142" y="811"/>
                      <a:pt x="92" y="862"/>
                    </a:cubicBezTo>
                    <a:cubicBezTo>
                      <a:pt x="92" y="870"/>
                      <a:pt x="92" y="870"/>
                      <a:pt x="92" y="878"/>
                    </a:cubicBezTo>
                    <a:lnTo>
                      <a:pt x="101" y="878"/>
                    </a:lnTo>
                    <a:lnTo>
                      <a:pt x="109" y="878"/>
                    </a:lnTo>
                    <a:cubicBezTo>
                      <a:pt x="118" y="878"/>
                      <a:pt x="335" y="862"/>
                      <a:pt x="485" y="711"/>
                    </a:cubicBezTo>
                    <a:cubicBezTo>
                      <a:pt x="485" y="711"/>
                      <a:pt x="494" y="711"/>
                      <a:pt x="502" y="711"/>
                    </a:cubicBezTo>
                    <a:cubicBezTo>
                      <a:pt x="786" y="711"/>
                      <a:pt x="1012" y="552"/>
                      <a:pt x="1012" y="351"/>
                    </a:cubicBezTo>
                    <a:cubicBezTo>
                      <a:pt x="1012" y="159"/>
                      <a:pt x="786" y="0"/>
                      <a:pt x="502" y="0"/>
                    </a:cubicBezTo>
                    <a:close/>
                    <a:moveTo>
                      <a:pt x="502" y="0"/>
                    </a:moveTo>
                    <a:lnTo>
                      <a:pt x="502" y="0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wrap="none" lIns="243785" tIns="121892" rIns="243785" bIns="121892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 Light" panose="02000000000000000000"/>
                </a:endParaRPr>
              </a:p>
            </p:txBody>
          </p:sp>
          <p:grpSp>
            <p:nvGrpSpPr>
              <p:cNvPr id="77" name="组合 76"/>
              <p:cNvGrpSpPr/>
              <p:nvPr/>
            </p:nvGrpSpPr>
            <p:grpSpPr>
              <a:xfrm>
                <a:off x="1866289" y="5366752"/>
                <a:ext cx="3959965" cy="470571"/>
                <a:chOff x="1866289" y="5366752"/>
                <a:chExt cx="3959965" cy="470571"/>
              </a:xfrm>
            </p:grpSpPr>
            <p:sp>
              <p:nvSpPr>
                <p:cNvPr id="75" name="TextBox 13"/>
                <p:cNvSpPr txBox="1"/>
                <p:nvPr/>
              </p:nvSpPr>
              <p:spPr>
                <a:xfrm>
                  <a:off x="1866289" y="5366752"/>
                  <a:ext cx="1400062" cy="24622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t" anchorCtr="0">
                  <a:spAutoFit/>
                </a:bodyPr>
                <a:lstStyle/>
                <a:p>
                  <a:pPr defTabSz="1216660">
                    <a:spcBef>
                      <a:spcPct val="20000"/>
                    </a:spcBef>
                    <a:defRPr/>
                  </a:pPr>
                  <a:r>
                    <a:rPr lang="zh-CN" altLang="en-US" sz="1600" b="1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单击编辑标题</a:t>
                  </a:r>
                  <a:endParaRPr lang="en-US" sz="16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TextBox 13"/>
                <p:cNvSpPr txBox="1"/>
                <p:nvPr/>
              </p:nvSpPr>
              <p:spPr>
                <a:xfrm>
                  <a:off x="1870369" y="5652657"/>
                  <a:ext cx="3955885" cy="18466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 anchor="t" anchorCtr="0">
                  <a:spAutoFit/>
                </a:bodyPr>
                <a:lstStyle/>
                <a:p>
                  <a:pPr defTabSz="1216660">
                    <a:spcBef>
                      <a:spcPct val="20000"/>
                    </a:spcBef>
                    <a:defRPr/>
                  </a:pPr>
                  <a:r>
                    <a:rPr lang="zh-CN" altLang="en-US" sz="1200" dirty="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rPr>
                    <a:t>单击此处可编辑内容，根据您的需要自由拉伸文本框大小</a:t>
                  </a:r>
                  <a:endParaRPr lang="en-US" altLang="zh-CN" sz="1200" dirty="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</p:spTree>
  </p:cSld>
  <p:clrMapOvr>
    <a:masterClrMapping/>
  </p:clrMapOvr>
  <p:transition spd="slow" advTm="2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287" y1="5769" x2="9287" y2="28846"/>
                        <a14:foregroundMark x1="11940" y1="69872" x2="11609" y2="98718"/>
                        <a14:foregroundMark x1="26368" y1="42308" x2="21559" y2="66667"/>
                        <a14:foregroundMark x1="995" y1="80128" x2="0" y2="98718"/>
                        <a14:foregroundMark x1="64013" y1="80128" x2="94859" y2="98718"/>
                        <a14:foregroundMark x1="32007" y1="79487" x2="7629" y2="86538"/>
                        <a14:foregroundMark x1="63350" y1="87179" x2="80763" y2="98077"/>
                        <a14:foregroundMark x1="25871" y1="87821" x2="4312" y2="98718"/>
                        <a14:foregroundMark x1="11940" y1="2564" x2="5141" y2="15385"/>
                      </a14:backgroundRemoval>
                    </a14:imgEffect>
                  </a14:imgLayer>
                </a14:imgProps>
              </a:ext>
            </a:extLst>
          </a:blip>
          <a:srcRect l="819" r="784"/>
          <a:stretch>
            <a:fillRect/>
          </a:stretch>
        </p:blipFill>
        <p:spPr>
          <a:xfrm>
            <a:off x="0" y="3677166"/>
            <a:ext cx="12192000" cy="31808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281" l="0" r="100000">
                        <a14:foregroundMark x1="39638" y1="69784" x2="42857" y2="79856"/>
                        <a14:foregroundMark x1="59960" y1="36691" x2="62575" y2="45324"/>
                        <a14:foregroundMark x1="69819" y1="22302" x2="70624" y2="27338"/>
                        <a14:foregroundMark x1="93360" y1="46763" x2="99799" y2="53237"/>
                        <a14:foregroundMark x1="13078" y1="57554" x2="4225" y2="697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5329" y="1477141"/>
            <a:ext cx="7126172" cy="199378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1058" y="1257716"/>
            <a:ext cx="2901084" cy="541350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5527" y="1750663"/>
            <a:ext cx="4785775" cy="19265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00">
        <p:circle/>
      </p:transition>
    </mc:Choice>
    <mc:Fallback xmlns="">
      <p:transition spd="slow" advTm="2000">
        <p:circl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演示文稿1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1624</Words>
  <Application>Microsoft Office PowerPoint</Application>
  <PresentationFormat>宽屏</PresentationFormat>
  <Paragraphs>242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9" baseType="lpstr">
      <vt:lpstr>Aller</vt:lpstr>
      <vt:lpstr>Aller Light</vt:lpstr>
      <vt:lpstr>Gill Sans</vt:lpstr>
      <vt:lpstr>Lato Regular</vt:lpstr>
      <vt:lpstr>LiHei Pro</vt:lpstr>
      <vt:lpstr>맑은 고딕</vt:lpstr>
      <vt:lpstr>Microsoft JhengHei</vt:lpstr>
      <vt:lpstr>新細明體</vt:lpstr>
      <vt:lpstr>等线</vt:lpstr>
      <vt:lpstr>等线 Light</vt:lpstr>
      <vt:lpstr>华文细黑</vt:lpstr>
      <vt:lpstr>时尚中黑简体</vt:lpstr>
      <vt:lpstr>宋体</vt:lpstr>
      <vt:lpstr>微软雅黑</vt:lpstr>
      <vt:lpstr>Arial</vt:lpstr>
      <vt:lpstr>Calibri</vt:lpstr>
      <vt:lpstr>Century Gothic</vt:lpstr>
      <vt:lpstr>Impact</vt:lpstr>
      <vt:lpstr>Roboto</vt:lpstr>
      <vt:lpstr>Roboto Black</vt:lpstr>
      <vt:lpstr>Roboto Light</vt:lpstr>
      <vt:lpstr>Segoe Script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演示文稿19</dc:title>
  <dc:creator/>
  <cp:lastModifiedBy/>
  <cp:revision>1</cp:revision>
  <dcterms:created xsi:type="dcterms:W3CDTF">2017-03-23T15:13:35Z</dcterms:created>
  <dcterms:modified xsi:type="dcterms:W3CDTF">2019-01-17T05:17:13Z</dcterms:modified>
</cp:coreProperties>
</file>