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47" r:id="rId3"/>
    <p:sldId id="3148" r:id="rId4"/>
    <p:sldId id="3119" r:id="rId5"/>
    <p:sldId id="3097" r:id="rId6"/>
    <p:sldId id="3087" r:id="rId7"/>
    <p:sldId id="3092" r:id="rId8"/>
    <p:sldId id="3149" r:id="rId9"/>
    <p:sldId id="3117" r:id="rId10"/>
    <p:sldId id="3118" r:id="rId11"/>
    <p:sldId id="3094" r:id="rId12"/>
    <p:sldId id="3096" r:id="rId13"/>
    <p:sldId id="3150" r:id="rId14"/>
    <p:sldId id="3115" r:id="rId15"/>
    <p:sldId id="3095" r:id="rId16"/>
    <p:sldId id="3114" r:id="rId17"/>
    <p:sldId id="3090" r:id="rId18"/>
    <p:sldId id="3151" r:id="rId19"/>
    <p:sldId id="3093" r:id="rId20"/>
    <p:sldId id="3116" r:id="rId21"/>
    <p:sldId id="3091" r:id="rId22"/>
    <p:sldId id="31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5416"/>
    <a:srgbClr val="FD9E24"/>
    <a:srgbClr val="A78357"/>
    <a:srgbClr val="28C7D4"/>
    <a:srgbClr val="F94D4D"/>
    <a:srgbClr val="FEFEFE"/>
    <a:srgbClr val="FFFFFF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47C4B6D5-9459-4094-8B8E-6A653E82C6FF}" type="slidenum">
              <a:rPr lang="zh-CN" altLang="en-US" smtClean="0"/>
              <a:pPr/>
              <a:t>2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4095229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3161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303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109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04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0185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985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3080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6037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83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477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94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0577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545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72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8444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4595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4662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805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8666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512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7"/>
          <p:cNvSpPr txBox="1">
            <a:spLocks/>
          </p:cNvSpPr>
          <p:nvPr userDrawn="1"/>
        </p:nvSpPr>
        <p:spPr>
          <a:xfrm>
            <a:off x="695043" y="272341"/>
            <a:ext cx="3248307" cy="558076"/>
          </a:xfrm>
          <a:prstGeom prst="rect">
            <a:avLst/>
          </a:prstGeom>
          <a:ln w="12700" cmpd="sng">
            <a:solidFill>
              <a:schemeClr val="accent1"/>
            </a:solidFill>
          </a:ln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4291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1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6" name="文本占位符 7"/>
          <p:cNvSpPr txBox="1">
            <a:spLocks/>
          </p:cNvSpPr>
          <p:nvPr userDrawn="1"/>
        </p:nvSpPr>
        <p:spPr>
          <a:xfrm>
            <a:off x="12009296" y="272339"/>
            <a:ext cx="849454" cy="558075"/>
          </a:xfrm>
          <a:prstGeom prst="rect">
            <a:avLst/>
          </a:prstGeom>
          <a:solidFill>
            <a:schemeClr val="accent2"/>
          </a:solidFill>
        </p:spPr>
        <p:txBody>
          <a:bodyPr vert="horz" anchor="ctr"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4291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1" lang="zh-CN" altLang="en-US" sz="2531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1" y="272340"/>
            <a:ext cx="397371" cy="5585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75014" y="272340"/>
            <a:ext cx="132732" cy="5585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67323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6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6439497" y="2444977"/>
            <a:ext cx="539047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INSURANCE WORK REPORT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439496" y="2845765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67489" y="1759047"/>
            <a:ext cx="6043946" cy="807905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>
              <a:buNone/>
            </a:pPr>
            <a:r>
              <a:rPr lang="zh-CN" altLang="en-US" sz="48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保险公司课件</a:t>
            </a:r>
            <a:r>
              <a:rPr lang="en-US" altLang="zh-CN" sz="48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3312" y="9130"/>
            <a:ext cx="2972638" cy="167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MH_Entry_1"/>
          <p:cNvSpPr/>
          <p:nvPr>
            <p:custDataLst>
              <p:tags r:id="rId2"/>
            </p:custDataLst>
          </p:nvPr>
        </p:nvSpPr>
        <p:spPr>
          <a:xfrm>
            <a:off x="6429375" y="3076813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MH_Number_1"/>
          <p:cNvSpPr/>
          <p:nvPr>
            <p:custDataLst>
              <p:tags r:id="rId3"/>
            </p:custDataLst>
          </p:nvPr>
        </p:nvSpPr>
        <p:spPr>
          <a:xfrm>
            <a:off x="6429375" y="2830816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5" name="MH_Others_1"/>
          <p:cNvSpPr txBox="1"/>
          <p:nvPr>
            <p:custDataLst>
              <p:tags r:id="rId4"/>
            </p:custDataLst>
          </p:nvPr>
        </p:nvSpPr>
        <p:spPr>
          <a:xfrm>
            <a:off x="2252911" y="824407"/>
            <a:ext cx="2232665" cy="68935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76" name="MH_Others_2"/>
          <p:cNvSpPr txBox="1"/>
          <p:nvPr>
            <p:custDataLst>
              <p:tags r:id="rId5"/>
            </p:custDataLst>
          </p:nvPr>
        </p:nvSpPr>
        <p:spPr>
          <a:xfrm>
            <a:off x="1991404" y="1423182"/>
            <a:ext cx="2755676" cy="481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531" spc="422" dirty="0">
                <a:solidFill>
                  <a:srgbClr val="DDDDD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531" spc="422" dirty="0">
              <a:solidFill>
                <a:srgbClr val="DDDDD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6"/>
            </p:custDataLst>
          </p:nvPr>
        </p:nvSpPr>
        <p:spPr>
          <a:xfrm>
            <a:off x="6429375" y="4011742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2"/>
          <p:cNvSpPr/>
          <p:nvPr>
            <p:custDataLst>
              <p:tags r:id="rId7"/>
            </p:custDataLst>
          </p:nvPr>
        </p:nvSpPr>
        <p:spPr>
          <a:xfrm>
            <a:off x="6429375" y="376574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8"/>
            </p:custDataLst>
          </p:nvPr>
        </p:nvSpPr>
        <p:spPr>
          <a:xfrm>
            <a:off x="6429375" y="4946672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3"/>
          <p:cNvSpPr/>
          <p:nvPr>
            <p:custDataLst>
              <p:tags r:id="rId9"/>
            </p:custDataLst>
          </p:nvPr>
        </p:nvSpPr>
        <p:spPr>
          <a:xfrm>
            <a:off x="6429375" y="470067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10"/>
            </p:custDataLst>
          </p:nvPr>
        </p:nvSpPr>
        <p:spPr>
          <a:xfrm>
            <a:off x="6429375" y="5881601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MH_Number_4"/>
          <p:cNvSpPr/>
          <p:nvPr>
            <p:custDataLst>
              <p:tags r:id="rId11"/>
            </p:custDataLst>
          </p:nvPr>
        </p:nvSpPr>
        <p:spPr>
          <a:xfrm>
            <a:off x="6429375" y="563560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544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1</a:t>
              </a:r>
              <a:endParaRPr lang="zh-CN" altLang="en-US" sz="6748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024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903 w 1073"/>
              <a:gd name="T3" fmla="*/ 0 h 1073"/>
              <a:gd name="T4" fmla="*/ 1073 w 1073"/>
              <a:gd name="T5" fmla="*/ 170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903" y="0"/>
                </a:lnTo>
                <a:lnTo>
                  <a:pt x="1073" y="170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2611443" y="1430231"/>
            <a:ext cx="2411444" cy="2395258"/>
          </a:xfrm>
          <a:custGeom>
            <a:avLst/>
            <a:gdLst>
              <a:gd name="T0" fmla="*/ 182 w 1075"/>
              <a:gd name="T1" fmla="*/ 0 h 1073"/>
              <a:gd name="T2" fmla="*/ 1075 w 1075"/>
              <a:gd name="T3" fmla="*/ 0 h 1073"/>
              <a:gd name="T4" fmla="*/ 1075 w 1075"/>
              <a:gd name="T5" fmla="*/ 1073 h 1073"/>
              <a:gd name="T6" fmla="*/ 0 w 1075"/>
              <a:gd name="T7" fmla="*/ 1073 h 1073"/>
              <a:gd name="T8" fmla="*/ 0 w 1075"/>
              <a:gd name="T9" fmla="*/ 182 h 1073"/>
              <a:gd name="T10" fmla="*/ 182 w 1075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3">
                <a:moveTo>
                  <a:pt x="182" y="0"/>
                </a:moveTo>
                <a:lnTo>
                  <a:pt x="1075" y="0"/>
                </a:lnTo>
                <a:lnTo>
                  <a:pt x="1075" y="1073"/>
                </a:lnTo>
                <a:lnTo>
                  <a:pt x="0" y="1073"/>
                </a:lnTo>
                <a:lnTo>
                  <a:pt x="0" y="182"/>
                </a:lnTo>
                <a:lnTo>
                  <a:pt x="18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227018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896 w 1073"/>
              <a:gd name="T3" fmla="*/ 0 h 1073"/>
              <a:gd name="T4" fmla="*/ 1073 w 1073"/>
              <a:gd name="T5" fmla="*/ 179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896" y="0"/>
                </a:lnTo>
                <a:lnTo>
                  <a:pt x="1073" y="179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838108" y="1430231"/>
            <a:ext cx="2409200" cy="2395258"/>
          </a:xfrm>
          <a:custGeom>
            <a:avLst/>
            <a:gdLst>
              <a:gd name="T0" fmla="*/ 175 w 1074"/>
              <a:gd name="T1" fmla="*/ 0 h 1073"/>
              <a:gd name="T2" fmla="*/ 1074 w 1074"/>
              <a:gd name="T3" fmla="*/ 0 h 1073"/>
              <a:gd name="T4" fmla="*/ 1074 w 1074"/>
              <a:gd name="T5" fmla="*/ 1073 h 1073"/>
              <a:gd name="T6" fmla="*/ 0 w 1074"/>
              <a:gd name="T7" fmla="*/ 1073 h 1073"/>
              <a:gd name="T8" fmla="*/ 0 w 1074"/>
              <a:gd name="T9" fmla="*/ 174 h 1073"/>
              <a:gd name="T10" fmla="*/ 175 w 1074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3">
                <a:moveTo>
                  <a:pt x="175" y="0"/>
                </a:moveTo>
                <a:lnTo>
                  <a:pt x="1074" y="0"/>
                </a:lnTo>
                <a:lnTo>
                  <a:pt x="1074" y="1073"/>
                </a:lnTo>
                <a:lnTo>
                  <a:pt x="0" y="1073"/>
                </a:lnTo>
                <a:lnTo>
                  <a:pt x="0" y="174"/>
                </a:lnTo>
                <a:lnTo>
                  <a:pt x="175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451439" y="1430231"/>
            <a:ext cx="2406958" cy="2395258"/>
          </a:xfrm>
          <a:prstGeom prst="rect">
            <a:avLst/>
          </a:prstGeom>
          <a:solidFill>
            <a:schemeClr val="accent4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54" y="4019698"/>
            <a:ext cx="2406958" cy="239749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2611443" y="4019698"/>
            <a:ext cx="2411444" cy="2397490"/>
          </a:xfrm>
          <a:custGeom>
            <a:avLst/>
            <a:gdLst>
              <a:gd name="T0" fmla="*/ 0 w 1075"/>
              <a:gd name="T1" fmla="*/ 0 h 1074"/>
              <a:gd name="T2" fmla="*/ 1075 w 1075"/>
              <a:gd name="T3" fmla="*/ 0 h 1074"/>
              <a:gd name="T4" fmla="*/ 1075 w 1075"/>
              <a:gd name="T5" fmla="*/ 896 h 1074"/>
              <a:gd name="T6" fmla="*/ 898 w 1075"/>
              <a:gd name="T7" fmla="*/ 1074 h 1074"/>
              <a:gd name="T8" fmla="*/ 0 w 1075"/>
              <a:gd name="T9" fmla="*/ 1074 h 1074"/>
              <a:gd name="T10" fmla="*/ 0 w 1075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4">
                <a:moveTo>
                  <a:pt x="0" y="0"/>
                </a:moveTo>
                <a:lnTo>
                  <a:pt x="1075" y="0"/>
                </a:lnTo>
                <a:lnTo>
                  <a:pt x="1075" y="896"/>
                </a:lnTo>
                <a:lnTo>
                  <a:pt x="898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227018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80 w 1073"/>
              <a:gd name="T7" fmla="*/ 1074 h 1074"/>
              <a:gd name="T8" fmla="*/ 0 w 1073"/>
              <a:gd name="T9" fmla="*/ 892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80" y="1074"/>
                </a:lnTo>
                <a:lnTo>
                  <a:pt x="0" y="89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838108" y="4019698"/>
            <a:ext cx="2409200" cy="2397490"/>
          </a:xfrm>
          <a:custGeom>
            <a:avLst/>
            <a:gdLst>
              <a:gd name="T0" fmla="*/ 0 w 1074"/>
              <a:gd name="T1" fmla="*/ 0 h 1074"/>
              <a:gd name="T2" fmla="*/ 1074 w 1074"/>
              <a:gd name="T3" fmla="*/ 0 h 1074"/>
              <a:gd name="T4" fmla="*/ 1074 w 1074"/>
              <a:gd name="T5" fmla="*/ 889 h 1074"/>
              <a:gd name="T6" fmla="*/ 889 w 1074"/>
              <a:gd name="T7" fmla="*/ 1074 h 1074"/>
              <a:gd name="T8" fmla="*/ 0 w 1074"/>
              <a:gd name="T9" fmla="*/ 1074 h 1074"/>
              <a:gd name="T10" fmla="*/ 0 w 1074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4">
                <a:moveTo>
                  <a:pt x="0" y="0"/>
                </a:moveTo>
                <a:lnTo>
                  <a:pt x="1074" y="0"/>
                </a:lnTo>
                <a:lnTo>
                  <a:pt x="1074" y="889"/>
                </a:lnTo>
                <a:lnTo>
                  <a:pt x="889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10451439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74 w 1073"/>
              <a:gd name="T7" fmla="*/ 1074 h 1074"/>
              <a:gd name="T8" fmla="*/ 0 w 1073"/>
              <a:gd name="T9" fmla="*/ 901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74" y="1074"/>
                </a:lnTo>
                <a:lnTo>
                  <a:pt x="0" y="90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2662487" y="2320181"/>
            <a:ext cx="236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Franklin Gothic Book" panose="020B0503020102020204" pitchFamily="34" charset="0"/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TextBox 32"/>
          <p:cNvSpPr txBox="1"/>
          <p:nvPr/>
        </p:nvSpPr>
        <p:spPr>
          <a:xfrm>
            <a:off x="7941543" y="449781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913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67188" y="2021434"/>
            <a:ext cx="2873914" cy="2190498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7275" y="2021434"/>
            <a:ext cx="2864179" cy="2179697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7188" y="4161164"/>
            <a:ext cx="2874548" cy="2149585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32681" y="4185258"/>
            <a:ext cx="2868772" cy="2188952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3018" y="2356940"/>
            <a:ext cx="8247556" cy="3643436"/>
            <a:chOff x="2332224" y="2356940"/>
            <a:chExt cx="8247556" cy="3643436"/>
          </a:xfrm>
        </p:grpSpPr>
        <p:grpSp>
          <p:nvGrpSpPr>
            <p:cNvPr id="6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0069" y="2741823"/>
            <a:ext cx="4505149" cy="281170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grpSp>
          <p:nvGrpSpPr>
            <p:cNvPr id="70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836926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36926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36926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36926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366563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9366563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9366563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9366563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79369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08676" y="2924089"/>
            <a:ext cx="10641398" cy="2288575"/>
            <a:chOff x="1050566" y="2772576"/>
            <a:chExt cx="10090868" cy="2170176"/>
          </a:xfrm>
          <a:solidFill>
            <a:srgbClr val="0170C1"/>
          </a:solidFill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879557" y="3419225"/>
            <a:ext cx="1283466" cy="1283466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971472" y="3419225"/>
            <a:ext cx="1283466" cy="1283466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95727" y="3419225"/>
            <a:ext cx="1283466" cy="1283466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787642" y="3419225"/>
            <a:ext cx="1283466" cy="1283466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03812" y="3419225"/>
            <a:ext cx="1283466" cy="1283466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160029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50542" y="4833501"/>
            <a:ext cx="157669" cy="554104"/>
            <a:chOff x="8243431" y="1672074"/>
            <a:chExt cx="199000" cy="699358"/>
          </a:xfrm>
          <a:solidFill>
            <a:schemeClr val="accent3"/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534370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258626" y="2734311"/>
            <a:ext cx="157669" cy="554104"/>
            <a:chOff x="8243431" y="1672074"/>
            <a:chExt cx="199000" cy="699358"/>
          </a:xfrm>
          <a:solidFill>
            <a:schemeClr val="accent2"/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442456" y="2734311"/>
            <a:ext cx="157669" cy="554104"/>
            <a:chOff x="8243431" y="1672074"/>
            <a:chExt cx="199000" cy="699358"/>
          </a:xfrm>
          <a:solidFill>
            <a:schemeClr val="accent4"/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954882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66770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145394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174857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047660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文本占位符 2"/>
          <p:cNvSpPr txBox="1">
            <a:spLocks/>
          </p:cNvSpPr>
          <p:nvPr/>
        </p:nvSpPr>
        <p:spPr>
          <a:xfrm>
            <a:off x="12008199" y="272339"/>
            <a:ext cx="850552" cy="558075"/>
          </a:xfrm>
          <a:prstGeom prst="rect">
            <a:avLst/>
          </a:prstGeom>
        </p:spPr>
        <p:txBody>
          <a:bodyPr anchor="ctr"/>
          <a:lstStyle>
            <a:lvl1pPr marL="0" indent="0" algn="ctr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531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kumimoji="1" lang="zh-CN" altLang="en-US" dirty="0"/>
          </a:p>
        </p:txBody>
      </p:sp>
      <p:sp>
        <p:nvSpPr>
          <p:cNvPr id="9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392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2109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2109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29947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2</a:t>
              </a:r>
              <a:endParaRPr lang="zh-CN" altLang="en-US" sz="6748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3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917950"/>
            <a:ext cx="5282188" cy="3194414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1408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779984" y="1124830"/>
            <a:ext cx="2458876" cy="2452126"/>
          </a:xfrm>
          <a:custGeom>
            <a:avLst/>
            <a:gdLst>
              <a:gd name="T0" fmla="*/ 91 w 1093"/>
              <a:gd name="T1" fmla="*/ 0 h 1090"/>
              <a:gd name="T2" fmla="*/ 1004 w 1093"/>
              <a:gd name="T3" fmla="*/ 0 h 1090"/>
              <a:gd name="T4" fmla="*/ 1032 w 1093"/>
              <a:gd name="T5" fmla="*/ 3 h 1090"/>
              <a:gd name="T6" fmla="*/ 1057 w 1093"/>
              <a:gd name="T7" fmla="*/ 17 h 1090"/>
              <a:gd name="T8" fmla="*/ 1076 w 1093"/>
              <a:gd name="T9" fmla="*/ 36 h 1090"/>
              <a:gd name="T10" fmla="*/ 1088 w 1093"/>
              <a:gd name="T11" fmla="*/ 61 h 1090"/>
              <a:gd name="T12" fmla="*/ 1093 w 1093"/>
              <a:gd name="T13" fmla="*/ 89 h 1090"/>
              <a:gd name="T14" fmla="*/ 1093 w 1093"/>
              <a:gd name="T15" fmla="*/ 1001 h 1090"/>
              <a:gd name="T16" fmla="*/ 1088 w 1093"/>
              <a:gd name="T17" fmla="*/ 1029 h 1090"/>
              <a:gd name="T18" fmla="*/ 1076 w 1093"/>
              <a:gd name="T19" fmla="*/ 1054 h 1090"/>
              <a:gd name="T20" fmla="*/ 1057 w 1093"/>
              <a:gd name="T21" fmla="*/ 1073 h 1090"/>
              <a:gd name="T22" fmla="*/ 1032 w 1093"/>
              <a:gd name="T23" fmla="*/ 1085 h 1090"/>
              <a:gd name="T24" fmla="*/ 1004 w 1093"/>
              <a:gd name="T25" fmla="*/ 1090 h 1090"/>
              <a:gd name="T26" fmla="*/ 91 w 1093"/>
              <a:gd name="T27" fmla="*/ 1090 h 1090"/>
              <a:gd name="T28" fmla="*/ 62 w 1093"/>
              <a:gd name="T29" fmla="*/ 1085 h 1090"/>
              <a:gd name="T30" fmla="*/ 37 w 1093"/>
              <a:gd name="T31" fmla="*/ 1073 h 1090"/>
              <a:gd name="T32" fmla="*/ 18 w 1093"/>
              <a:gd name="T33" fmla="*/ 1054 h 1090"/>
              <a:gd name="T34" fmla="*/ 6 w 1093"/>
              <a:gd name="T35" fmla="*/ 1029 h 1090"/>
              <a:gd name="T36" fmla="*/ 0 w 1093"/>
              <a:gd name="T37" fmla="*/ 1001 h 1090"/>
              <a:gd name="T38" fmla="*/ 0 w 1093"/>
              <a:gd name="T39" fmla="*/ 89 h 1090"/>
              <a:gd name="T40" fmla="*/ 6 w 1093"/>
              <a:gd name="T41" fmla="*/ 61 h 1090"/>
              <a:gd name="T42" fmla="*/ 18 w 1093"/>
              <a:gd name="T43" fmla="*/ 36 h 1090"/>
              <a:gd name="T44" fmla="*/ 37 w 1093"/>
              <a:gd name="T45" fmla="*/ 17 h 1090"/>
              <a:gd name="T46" fmla="*/ 62 w 1093"/>
              <a:gd name="T47" fmla="*/ 3 h 1090"/>
              <a:gd name="T48" fmla="*/ 91 w 1093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0">
                <a:moveTo>
                  <a:pt x="91" y="0"/>
                </a:moveTo>
                <a:lnTo>
                  <a:pt x="1004" y="0"/>
                </a:lnTo>
                <a:lnTo>
                  <a:pt x="1032" y="3"/>
                </a:lnTo>
                <a:lnTo>
                  <a:pt x="1057" y="17"/>
                </a:lnTo>
                <a:lnTo>
                  <a:pt x="1076" y="36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1"/>
                </a:lnTo>
                <a:lnTo>
                  <a:pt x="1088" y="1029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5"/>
                </a:lnTo>
                <a:lnTo>
                  <a:pt x="1004" y="1090"/>
                </a:lnTo>
                <a:lnTo>
                  <a:pt x="91" y="1090"/>
                </a:lnTo>
                <a:lnTo>
                  <a:pt x="62" y="1085"/>
                </a:lnTo>
                <a:lnTo>
                  <a:pt x="37" y="1073"/>
                </a:lnTo>
                <a:lnTo>
                  <a:pt x="18" y="1054"/>
                </a:lnTo>
                <a:lnTo>
                  <a:pt x="6" y="1029"/>
                </a:lnTo>
                <a:lnTo>
                  <a:pt x="0" y="1001"/>
                </a:lnTo>
                <a:lnTo>
                  <a:pt x="0" y="89"/>
                </a:lnTo>
                <a:lnTo>
                  <a:pt x="6" y="61"/>
                </a:lnTo>
                <a:lnTo>
                  <a:pt x="18" y="36"/>
                </a:lnTo>
                <a:lnTo>
                  <a:pt x="37" y="17"/>
                </a:lnTo>
                <a:lnTo>
                  <a:pt x="62" y="3"/>
                </a:lnTo>
                <a:lnTo>
                  <a:pt x="91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358093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4 w 1091"/>
              <a:gd name="T7" fmla="*/ 17 h 1090"/>
              <a:gd name="T8" fmla="*/ 1075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5 w 1091"/>
              <a:gd name="T19" fmla="*/ 1054 h 1090"/>
              <a:gd name="T20" fmla="*/ 1054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6 w 1091"/>
              <a:gd name="T31" fmla="*/ 1073 h 1090"/>
              <a:gd name="T32" fmla="*/ 17 w 1091"/>
              <a:gd name="T33" fmla="*/ 1054 h 1090"/>
              <a:gd name="T34" fmla="*/ 5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5 w 1091"/>
              <a:gd name="T41" fmla="*/ 61 h 1090"/>
              <a:gd name="T42" fmla="*/ 17 w 1091"/>
              <a:gd name="T43" fmla="*/ 36 h 1090"/>
              <a:gd name="T44" fmla="*/ 36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4" y="17"/>
                </a:lnTo>
                <a:lnTo>
                  <a:pt x="1075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6" y="1073"/>
                </a:lnTo>
                <a:lnTo>
                  <a:pt x="17" y="1054"/>
                </a:lnTo>
                <a:lnTo>
                  <a:pt x="5" y="1029"/>
                </a:lnTo>
                <a:lnTo>
                  <a:pt x="0" y="1001"/>
                </a:lnTo>
                <a:lnTo>
                  <a:pt x="0" y="89"/>
                </a:lnTo>
                <a:lnTo>
                  <a:pt x="5" y="61"/>
                </a:lnTo>
                <a:lnTo>
                  <a:pt x="17" y="36"/>
                </a:lnTo>
                <a:lnTo>
                  <a:pt x="36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33950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5 w 1091"/>
              <a:gd name="T7" fmla="*/ 17 h 1090"/>
              <a:gd name="T8" fmla="*/ 1074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4 w 1091"/>
              <a:gd name="T19" fmla="*/ 1054 h 1090"/>
              <a:gd name="T20" fmla="*/ 1055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7 w 1091"/>
              <a:gd name="T31" fmla="*/ 1073 h 1090"/>
              <a:gd name="T32" fmla="*/ 18 w 1091"/>
              <a:gd name="T33" fmla="*/ 1054 h 1090"/>
              <a:gd name="T34" fmla="*/ 4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4 w 1091"/>
              <a:gd name="T41" fmla="*/ 61 h 1090"/>
              <a:gd name="T42" fmla="*/ 18 w 1091"/>
              <a:gd name="T43" fmla="*/ 36 h 1090"/>
              <a:gd name="T44" fmla="*/ 37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5" y="17"/>
                </a:lnTo>
                <a:lnTo>
                  <a:pt x="1074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7" y="1073"/>
                </a:lnTo>
                <a:lnTo>
                  <a:pt x="18" y="1054"/>
                </a:lnTo>
                <a:lnTo>
                  <a:pt x="4" y="1029"/>
                </a:lnTo>
                <a:lnTo>
                  <a:pt x="0" y="1001"/>
                </a:lnTo>
                <a:lnTo>
                  <a:pt x="0" y="89"/>
                </a:lnTo>
                <a:lnTo>
                  <a:pt x="4" y="61"/>
                </a:lnTo>
                <a:lnTo>
                  <a:pt x="18" y="36"/>
                </a:lnTo>
                <a:lnTo>
                  <a:pt x="37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79984" y="3655696"/>
            <a:ext cx="2458876" cy="2454378"/>
          </a:xfrm>
          <a:custGeom>
            <a:avLst/>
            <a:gdLst>
              <a:gd name="T0" fmla="*/ 91 w 1093"/>
              <a:gd name="T1" fmla="*/ 0 h 1091"/>
              <a:gd name="T2" fmla="*/ 1004 w 1093"/>
              <a:gd name="T3" fmla="*/ 0 h 1091"/>
              <a:gd name="T4" fmla="*/ 1032 w 1093"/>
              <a:gd name="T5" fmla="*/ 4 h 1091"/>
              <a:gd name="T6" fmla="*/ 1057 w 1093"/>
              <a:gd name="T7" fmla="*/ 16 h 1091"/>
              <a:gd name="T8" fmla="*/ 1076 w 1093"/>
              <a:gd name="T9" fmla="*/ 35 h 1091"/>
              <a:gd name="T10" fmla="*/ 1088 w 1093"/>
              <a:gd name="T11" fmla="*/ 61 h 1091"/>
              <a:gd name="T12" fmla="*/ 1093 w 1093"/>
              <a:gd name="T13" fmla="*/ 89 h 1091"/>
              <a:gd name="T14" fmla="*/ 1093 w 1093"/>
              <a:gd name="T15" fmla="*/ 1002 h 1091"/>
              <a:gd name="T16" fmla="*/ 1088 w 1093"/>
              <a:gd name="T17" fmla="*/ 1030 h 1091"/>
              <a:gd name="T18" fmla="*/ 1076 w 1093"/>
              <a:gd name="T19" fmla="*/ 1054 h 1091"/>
              <a:gd name="T20" fmla="*/ 1057 w 1093"/>
              <a:gd name="T21" fmla="*/ 1073 h 1091"/>
              <a:gd name="T22" fmla="*/ 1032 w 1093"/>
              <a:gd name="T23" fmla="*/ 1086 h 1091"/>
              <a:gd name="T24" fmla="*/ 1004 w 1093"/>
              <a:gd name="T25" fmla="*/ 1091 h 1091"/>
              <a:gd name="T26" fmla="*/ 91 w 1093"/>
              <a:gd name="T27" fmla="*/ 1091 h 1091"/>
              <a:gd name="T28" fmla="*/ 62 w 1093"/>
              <a:gd name="T29" fmla="*/ 1086 h 1091"/>
              <a:gd name="T30" fmla="*/ 37 w 1093"/>
              <a:gd name="T31" fmla="*/ 1073 h 1091"/>
              <a:gd name="T32" fmla="*/ 18 w 1093"/>
              <a:gd name="T33" fmla="*/ 1054 h 1091"/>
              <a:gd name="T34" fmla="*/ 6 w 1093"/>
              <a:gd name="T35" fmla="*/ 1030 h 1091"/>
              <a:gd name="T36" fmla="*/ 0 w 1093"/>
              <a:gd name="T37" fmla="*/ 1002 h 1091"/>
              <a:gd name="T38" fmla="*/ 0 w 1093"/>
              <a:gd name="T39" fmla="*/ 89 h 1091"/>
              <a:gd name="T40" fmla="*/ 6 w 1093"/>
              <a:gd name="T41" fmla="*/ 61 h 1091"/>
              <a:gd name="T42" fmla="*/ 18 w 1093"/>
              <a:gd name="T43" fmla="*/ 35 h 1091"/>
              <a:gd name="T44" fmla="*/ 37 w 1093"/>
              <a:gd name="T45" fmla="*/ 16 h 1091"/>
              <a:gd name="T46" fmla="*/ 62 w 1093"/>
              <a:gd name="T47" fmla="*/ 4 h 1091"/>
              <a:gd name="T48" fmla="*/ 91 w 1093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1">
                <a:moveTo>
                  <a:pt x="91" y="0"/>
                </a:moveTo>
                <a:lnTo>
                  <a:pt x="1004" y="0"/>
                </a:lnTo>
                <a:lnTo>
                  <a:pt x="1032" y="4"/>
                </a:lnTo>
                <a:lnTo>
                  <a:pt x="1057" y="16"/>
                </a:lnTo>
                <a:lnTo>
                  <a:pt x="1076" y="35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2"/>
                </a:lnTo>
                <a:lnTo>
                  <a:pt x="1088" y="1030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6"/>
                </a:lnTo>
                <a:lnTo>
                  <a:pt x="1004" y="1091"/>
                </a:lnTo>
                <a:lnTo>
                  <a:pt x="91" y="1091"/>
                </a:lnTo>
                <a:lnTo>
                  <a:pt x="62" y="1086"/>
                </a:lnTo>
                <a:lnTo>
                  <a:pt x="37" y="1073"/>
                </a:lnTo>
                <a:lnTo>
                  <a:pt x="18" y="1054"/>
                </a:lnTo>
                <a:lnTo>
                  <a:pt x="6" y="1030"/>
                </a:lnTo>
                <a:lnTo>
                  <a:pt x="0" y="1002"/>
                </a:lnTo>
                <a:lnTo>
                  <a:pt x="0" y="89"/>
                </a:lnTo>
                <a:lnTo>
                  <a:pt x="6" y="61"/>
                </a:lnTo>
                <a:lnTo>
                  <a:pt x="18" y="35"/>
                </a:lnTo>
                <a:lnTo>
                  <a:pt x="37" y="16"/>
                </a:lnTo>
                <a:lnTo>
                  <a:pt x="62" y="4"/>
                </a:lnTo>
                <a:lnTo>
                  <a:pt x="91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358093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4 w 1091"/>
              <a:gd name="T7" fmla="*/ 16 h 1091"/>
              <a:gd name="T8" fmla="*/ 1075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5 w 1091"/>
              <a:gd name="T19" fmla="*/ 1054 h 1091"/>
              <a:gd name="T20" fmla="*/ 1054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6 w 1091"/>
              <a:gd name="T31" fmla="*/ 1073 h 1091"/>
              <a:gd name="T32" fmla="*/ 17 w 1091"/>
              <a:gd name="T33" fmla="*/ 1054 h 1091"/>
              <a:gd name="T34" fmla="*/ 5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5 w 1091"/>
              <a:gd name="T41" fmla="*/ 61 h 1091"/>
              <a:gd name="T42" fmla="*/ 17 w 1091"/>
              <a:gd name="T43" fmla="*/ 35 h 1091"/>
              <a:gd name="T44" fmla="*/ 36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4" y="16"/>
                </a:lnTo>
                <a:lnTo>
                  <a:pt x="1075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6" y="1073"/>
                </a:lnTo>
                <a:lnTo>
                  <a:pt x="17" y="1054"/>
                </a:lnTo>
                <a:lnTo>
                  <a:pt x="5" y="1030"/>
                </a:lnTo>
                <a:lnTo>
                  <a:pt x="0" y="1002"/>
                </a:lnTo>
                <a:lnTo>
                  <a:pt x="0" y="89"/>
                </a:lnTo>
                <a:lnTo>
                  <a:pt x="5" y="61"/>
                </a:lnTo>
                <a:lnTo>
                  <a:pt x="17" y="35"/>
                </a:lnTo>
                <a:lnTo>
                  <a:pt x="36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33950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5 w 1091"/>
              <a:gd name="T7" fmla="*/ 16 h 1091"/>
              <a:gd name="T8" fmla="*/ 1074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4 w 1091"/>
              <a:gd name="T19" fmla="*/ 1054 h 1091"/>
              <a:gd name="T20" fmla="*/ 1055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7 w 1091"/>
              <a:gd name="T31" fmla="*/ 1073 h 1091"/>
              <a:gd name="T32" fmla="*/ 18 w 1091"/>
              <a:gd name="T33" fmla="*/ 1054 h 1091"/>
              <a:gd name="T34" fmla="*/ 4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4 w 1091"/>
              <a:gd name="T41" fmla="*/ 61 h 1091"/>
              <a:gd name="T42" fmla="*/ 18 w 1091"/>
              <a:gd name="T43" fmla="*/ 35 h 1091"/>
              <a:gd name="T44" fmla="*/ 37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5" y="16"/>
                </a:lnTo>
                <a:lnTo>
                  <a:pt x="1074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7" y="1073"/>
                </a:lnTo>
                <a:lnTo>
                  <a:pt x="18" y="1054"/>
                </a:lnTo>
                <a:lnTo>
                  <a:pt x="4" y="1030"/>
                </a:lnTo>
                <a:lnTo>
                  <a:pt x="0" y="1002"/>
                </a:lnTo>
                <a:lnTo>
                  <a:pt x="0" y="89"/>
                </a:lnTo>
                <a:lnTo>
                  <a:pt x="4" y="61"/>
                </a:lnTo>
                <a:lnTo>
                  <a:pt x="18" y="35"/>
                </a:lnTo>
                <a:lnTo>
                  <a:pt x="37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8820262" y="-42863"/>
            <a:ext cx="4038136" cy="7275514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TextBox 32"/>
          <p:cNvSpPr txBox="1"/>
          <p:nvPr/>
        </p:nvSpPr>
        <p:spPr>
          <a:xfrm rot="5400000">
            <a:off x="8225521" y="2561293"/>
            <a:ext cx="63367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0454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5434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8917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3</a:t>
              </a:r>
              <a:endParaRPr lang="zh-CN" altLang="en-US" sz="6748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084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52028"/>
            <a:ext cx="6429375" cy="628062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原创设计师QQ598969553          _2"/>
          <p:cNvSpPr txBox="1"/>
          <p:nvPr/>
        </p:nvSpPr>
        <p:spPr>
          <a:xfrm>
            <a:off x="6645399" y="1321028"/>
            <a:ext cx="3416320" cy="66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原创设计师QQ598969553          _3"/>
          <p:cNvSpPr txBox="1"/>
          <p:nvPr/>
        </p:nvSpPr>
        <p:spPr>
          <a:xfrm>
            <a:off x="6645399" y="1937749"/>
            <a:ext cx="3602942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7" name="原创设计师QQ598969553          _5"/>
          <p:cNvSpPr/>
          <p:nvPr/>
        </p:nvSpPr>
        <p:spPr>
          <a:xfrm>
            <a:off x="7389990" y="3427411"/>
            <a:ext cx="386862" cy="38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1</a:t>
            </a:r>
          </a:p>
        </p:txBody>
      </p:sp>
      <p:sp>
        <p:nvSpPr>
          <p:cNvPr id="39" name="原创设计师QQ598969553          _7"/>
          <p:cNvSpPr/>
          <p:nvPr/>
        </p:nvSpPr>
        <p:spPr>
          <a:xfrm>
            <a:off x="7389991" y="4448271"/>
            <a:ext cx="386862" cy="386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2</a:t>
            </a:r>
          </a:p>
        </p:txBody>
      </p:sp>
      <p:sp>
        <p:nvSpPr>
          <p:cNvPr id="41" name="原创设计师QQ598969553          _9"/>
          <p:cNvSpPr/>
          <p:nvPr/>
        </p:nvSpPr>
        <p:spPr>
          <a:xfrm>
            <a:off x="7389991" y="5473649"/>
            <a:ext cx="386862" cy="3868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3</a:t>
            </a:r>
          </a:p>
        </p:txBody>
      </p:sp>
      <p:cxnSp>
        <p:nvCxnSpPr>
          <p:cNvPr id="43" name="原创设计师QQ598969553          _11"/>
          <p:cNvCxnSpPr/>
          <p:nvPr/>
        </p:nvCxnSpPr>
        <p:spPr>
          <a:xfrm>
            <a:off x="6429375" y="3616325"/>
            <a:ext cx="96435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原创设计师QQ598969553          _12"/>
          <p:cNvCxnSpPr/>
          <p:nvPr/>
        </p:nvCxnSpPr>
        <p:spPr>
          <a:xfrm>
            <a:off x="6425637" y="4625533"/>
            <a:ext cx="96435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原创设计师QQ598969553          _13"/>
          <p:cNvCxnSpPr/>
          <p:nvPr/>
        </p:nvCxnSpPr>
        <p:spPr>
          <a:xfrm>
            <a:off x="6429375" y="5668380"/>
            <a:ext cx="96435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9"/>
          <p:cNvSpPr txBox="1"/>
          <p:nvPr/>
        </p:nvSpPr>
        <p:spPr>
          <a:xfrm>
            <a:off x="7801969" y="341798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39"/>
          <p:cNvSpPr txBox="1"/>
          <p:nvPr/>
        </p:nvSpPr>
        <p:spPr>
          <a:xfrm>
            <a:off x="7801969" y="4412768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9"/>
          <p:cNvSpPr txBox="1"/>
          <p:nvPr/>
        </p:nvSpPr>
        <p:spPr>
          <a:xfrm>
            <a:off x="7801969" y="542765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  <p:sp>
        <p:nvSpPr>
          <p:cNvPr id="15" name="文本占位符 3"/>
          <p:cNvSpPr txBox="1">
            <a:spLocks/>
          </p:cNvSpPr>
          <p:nvPr/>
        </p:nvSpPr>
        <p:spPr>
          <a:xfrm>
            <a:off x="884238" y="333147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483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" grpId="0"/>
      <p:bldP spid="35" grpId="0"/>
      <p:bldP spid="37" grpId="0" animBg="1"/>
      <p:bldP spid="39" grpId="0" animBg="1"/>
      <p:bldP spid="41" grpId="0" animBg="1"/>
      <p:bldP spid="46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69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442075" y="3619029"/>
            <a:ext cx="5616575" cy="26642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    _7"/>
          <p:cNvSpPr/>
          <p:nvPr/>
        </p:nvSpPr>
        <p:spPr>
          <a:xfrm>
            <a:off x="6429375" y="4747557"/>
            <a:ext cx="991978" cy="3895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20" name="原创设计师QQ598969553          _8"/>
          <p:cNvSpPr txBox="1"/>
          <p:nvPr/>
        </p:nvSpPr>
        <p:spPr>
          <a:xfrm>
            <a:off x="5221423" y="4690930"/>
            <a:ext cx="2275272" cy="458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12800" y="952029"/>
            <a:ext cx="5616575" cy="266429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原创设计师QQ598969553          _4"/>
          <p:cNvSpPr/>
          <p:nvPr/>
        </p:nvSpPr>
        <p:spPr>
          <a:xfrm>
            <a:off x="5375131" y="2095585"/>
            <a:ext cx="1054244" cy="3895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7" name="原创设计师QQ598969553          _5"/>
          <p:cNvSpPr txBox="1"/>
          <p:nvPr/>
        </p:nvSpPr>
        <p:spPr>
          <a:xfrm>
            <a:off x="5463361" y="2026634"/>
            <a:ext cx="226215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换文字内容</a:t>
            </a:r>
          </a:p>
        </p:txBody>
      </p:sp>
      <p:sp>
        <p:nvSpPr>
          <p:cNvPr id="21" name="原创设计师QQ598969553          _6"/>
          <p:cNvSpPr txBox="1"/>
          <p:nvPr/>
        </p:nvSpPr>
        <p:spPr>
          <a:xfrm>
            <a:off x="6429375" y="2555036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原创设计师QQ598969553          _9"/>
          <p:cNvSpPr txBox="1"/>
          <p:nvPr/>
        </p:nvSpPr>
        <p:spPr>
          <a:xfrm>
            <a:off x="3112605" y="5207008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20539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0" grpId="0"/>
      <p:bldP spid="12" grpId="0" animBg="1"/>
      <p:bldP spid="15" grpId="0" animBg="1"/>
      <p:bldP spid="17" grpId="0"/>
      <p:bldP spid="21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0746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itchFamily="34" charset="-122"/>
                </a:rPr>
                <a:t>4</a:t>
              </a:r>
              <a:endParaRPr lang="zh-CN" altLang="en-US" sz="6748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204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等腰三角形 21"/>
          <p:cNvSpPr/>
          <p:nvPr/>
        </p:nvSpPr>
        <p:spPr bwMode="auto">
          <a:xfrm rot="16200000" flipH="1">
            <a:off x="6378103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3355999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3322852" y="2020790"/>
            <a:ext cx="3847368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5624911" y="2020790"/>
            <a:ext cx="3849043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4379288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057835" y="3828952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 flipV="1">
            <a:off x="4379287" y="4391492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H="1" flipV="1">
            <a:off x="7893484" y="4378099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>
            <a:off x="8204890" y="3825604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7913576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grpSp>
        <p:nvGrpSpPr>
          <p:cNvPr id="38" name="组合 37"/>
          <p:cNvGrpSpPr/>
          <p:nvPr/>
        </p:nvGrpSpPr>
        <p:grpSpPr>
          <a:xfrm>
            <a:off x="5290065" y="2725638"/>
            <a:ext cx="2220022" cy="2220022"/>
            <a:chOff x="5014912" y="2584450"/>
            <a:chExt cx="2105025" cy="2105025"/>
          </a:xfrm>
          <a:solidFill>
            <a:srgbClr val="0170C1"/>
          </a:solidFill>
        </p:grpSpPr>
        <p:sp>
          <p:nvSpPr>
            <p:cNvPr id="13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66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Oval 19"/>
          <p:cNvSpPr>
            <a:spLocks noChangeArrowheads="1"/>
          </p:cNvSpPr>
          <p:nvPr/>
        </p:nvSpPr>
        <p:spPr bwMode="auto">
          <a:xfrm>
            <a:off x="3341269" y="2111198"/>
            <a:ext cx="1046391" cy="1046390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8462721" y="2127941"/>
            <a:ext cx="1046390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8938202" y="3343428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8514623" y="4545521"/>
            <a:ext cx="1048065" cy="1048065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19"/>
          <p:cNvSpPr>
            <a:spLocks noChangeArrowheads="1"/>
          </p:cNvSpPr>
          <p:nvPr/>
        </p:nvSpPr>
        <p:spPr bwMode="auto">
          <a:xfrm>
            <a:off x="2872486" y="3303247"/>
            <a:ext cx="1048065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19"/>
          <p:cNvSpPr>
            <a:spLocks noChangeArrowheads="1"/>
          </p:cNvSpPr>
          <p:nvPr/>
        </p:nvSpPr>
        <p:spPr bwMode="auto">
          <a:xfrm>
            <a:off x="3301087" y="4538825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5146" y="2142945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741345" y="214294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0743" y="3398552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34287" y="352339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768561" y="4725488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4104" y="4725488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4653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" grpId="0" animBg="1"/>
      <p:bldP spid="3" grpId="0" animBg="1"/>
      <p:bldP spid="4" grpId="0" animBg="1"/>
      <p:bldP spid="33" grpId="0" animBg="1"/>
      <p:bldP spid="31" grpId="0" animBg="1"/>
      <p:bldP spid="29" grpId="0" animBg="1"/>
      <p:bldP spid="27" grpId="0" animBg="1"/>
      <p:bldP spid="25" grpId="0" animBg="1"/>
      <p:bldP spid="23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952029"/>
            <a:ext cx="12896850" cy="4245888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913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33478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6367490" y="2532824"/>
            <a:ext cx="539047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INSURANCE WORK REPORT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367489" y="3005620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67489" y="1903063"/>
            <a:ext cx="5264887" cy="807905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3312" y="9130"/>
            <a:ext cx="2972638" cy="167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7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6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16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6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16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太平洋保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AUTOCOLOR" val="TRUE"/>
  <p:tag name="MH_TYPE" val="CONTENTS"/>
  <p:tag name="ID" val="5535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8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471AE"/>
      </a:accent1>
      <a:accent2>
        <a:srgbClr val="36B8F6"/>
      </a:accent2>
      <a:accent3>
        <a:srgbClr val="1471AE"/>
      </a:accent3>
      <a:accent4>
        <a:srgbClr val="36B8F6"/>
      </a:accent4>
      <a:accent5>
        <a:srgbClr val="1471AE"/>
      </a:accent5>
      <a:accent6>
        <a:srgbClr val="36B8F6"/>
      </a:accent6>
      <a:hlink>
        <a:srgbClr val="1471AE"/>
      </a:hlink>
      <a:folHlink>
        <a:srgbClr val="36B8F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2259</Words>
  <Application>Microsoft Office PowerPoint</Application>
  <PresentationFormat>自定义</PresentationFormat>
  <Paragraphs>193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Helvetica Neue Condensed</vt:lpstr>
      <vt:lpstr>HelveticaNeueLT Pro 35 Th</vt:lpstr>
      <vt:lpstr>方正正准黑简体</vt:lpstr>
      <vt:lpstr>宋体</vt:lpstr>
      <vt:lpstr>微软雅黑</vt:lpstr>
      <vt:lpstr>Arial</vt:lpstr>
      <vt:lpstr>Arial Black</vt:lpstr>
      <vt:lpstr>Calibri</vt:lpstr>
      <vt:lpstr>Calibri Light</vt:lpstr>
      <vt:lpstr>Century Gothic</vt:lpstr>
      <vt:lpstr>Franklin Gothic Book</vt:lpstr>
      <vt:lpstr>Franklin Gothic Medium</vt:lpstr>
      <vt:lpstr>Impact</vt:lpstr>
      <vt:lpstr>Segoe UI Emoji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太平洋保险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2019-01-12T02:56:13Z</dcterms:modified>
</cp:coreProperties>
</file>