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4" r:id="rId2"/>
    <p:sldId id="3185" r:id="rId3"/>
    <p:sldId id="3177" r:id="rId4"/>
    <p:sldId id="3149" r:id="rId5"/>
    <p:sldId id="3162" r:id="rId6"/>
    <p:sldId id="3146" r:id="rId7"/>
    <p:sldId id="3161" r:id="rId8"/>
    <p:sldId id="3187" r:id="rId9"/>
    <p:sldId id="3150" r:id="rId10"/>
    <p:sldId id="3143" r:id="rId11"/>
    <p:sldId id="3148" r:id="rId12"/>
    <p:sldId id="3154" r:id="rId13"/>
    <p:sldId id="3188" r:id="rId14"/>
    <p:sldId id="3144" r:id="rId15"/>
    <p:sldId id="3152" r:id="rId16"/>
    <p:sldId id="3147" r:id="rId17"/>
    <p:sldId id="3142" r:id="rId18"/>
    <p:sldId id="3189" r:id="rId19"/>
    <p:sldId id="3163" r:id="rId20"/>
    <p:sldId id="3145" r:id="rId21"/>
    <p:sldId id="3151" r:id="rId22"/>
    <p:sldId id="319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DEE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52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2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0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111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523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2185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2511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8614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107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971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549055" y="6564878"/>
            <a:ext cx="568863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441203" y="5696656"/>
            <a:ext cx="59763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个人金融部面试自我介绍</a:t>
            </a:r>
            <a:r>
              <a:rPr lang="en-US" altLang="zh-CN" sz="2800" cap="all" dirty="0" err="1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28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5277389" y="4696445"/>
            <a:ext cx="2303972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en-US" altLang="zh-CN" sz="5999" cap="all" dirty="0" smtClean="0">
                <a:solidFill>
                  <a:schemeClr val="accent3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5999" cap="all" dirty="0">
              <a:solidFill>
                <a:schemeClr val="accent3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621063" y="5695439"/>
            <a:ext cx="5616624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738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5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75"/>
                            </p:stCondLst>
                            <p:childTnLst>
                              <p:par>
                                <p:cTn id="1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>
            <a:off x="795" y="448"/>
            <a:ext cx="9301115" cy="7231757"/>
          </a:xfrm>
          <a:prstGeom prst="rtTriangl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4117615" y="216861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圆角矩形 44"/>
          <p:cNvSpPr/>
          <p:nvPr/>
        </p:nvSpPr>
        <p:spPr bwMode="auto">
          <a:xfrm>
            <a:off x="2787231" y="2096765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336664" y="3082899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圆角矩形 46"/>
          <p:cNvSpPr/>
          <p:nvPr/>
        </p:nvSpPr>
        <p:spPr bwMode="auto">
          <a:xfrm>
            <a:off x="4006280" y="3011052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464285" y="4058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圆角矩形 48"/>
          <p:cNvSpPr/>
          <p:nvPr/>
        </p:nvSpPr>
        <p:spPr bwMode="auto">
          <a:xfrm>
            <a:off x="5133901" y="3986292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881430" y="503337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圆角矩形 50"/>
          <p:cNvSpPr/>
          <p:nvPr/>
        </p:nvSpPr>
        <p:spPr bwMode="auto">
          <a:xfrm>
            <a:off x="6551046" y="4961531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BB600"/>
                </a:solidFill>
                <a:latin typeface="Impact" panose="020B0806030902050204" pitchFamily="34" charset="0"/>
                <a:cs typeface="+mn-ea"/>
                <a:sym typeface="+mn-lt"/>
              </a:rPr>
              <a:t>04</a:t>
            </a:r>
            <a:endParaRPr lang="zh-CN" altLang="en-US" sz="4000" dirty="0">
              <a:solidFill>
                <a:srgbClr val="FBB600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395760" y="371273"/>
            <a:ext cx="2850081" cy="830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000" b="1" cap="all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000" b="1" cap="all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en-US" altLang="zh-CN" sz="2000" b="1" cap="all" dirty="0">
                <a:solidFill>
                  <a:schemeClr val="bg1"/>
                </a:solidFill>
                <a:latin typeface="Franklin Gothic Book" panose="020B050302010202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2000" b="1" cap="all" dirty="0">
              <a:solidFill>
                <a:schemeClr val="bg1"/>
              </a:solidFill>
              <a:latin typeface="Franklin Gothic Book" panose="020B05030201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115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3" grpId="0" animBg="1"/>
      <p:bldP spid="44" grpId="0"/>
      <p:bldP spid="45" grpId="0" animBg="1"/>
      <p:bldP spid="46" grpId="0"/>
      <p:bldP spid="47" grpId="0" animBg="1"/>
      <p:bldP spid="48" grpId="0"/>
      <p:bldP spid="49" grpId="0" animBg="1"/>
      <p:bldP spid="50" grpId="0"/>
      <p:bldP spid="51" grpId="0" animBg="1"/>
      <p:bldP spid="52" grpId="0"/>
      <p:bldP spid="5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3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关于我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773028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93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我的技能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84624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05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作品展示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1019891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782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76212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718628"/>
            <a:ext cx="12877800" cy="2553881"/>
          </a:xfrm>
          <a:prstGeom prst="rect">
            <a:avLst/>
          </a:prstGeom>
          <a:solidFill>
            <a:schemeClr val="accent4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6429375" y="3585953"/>
            <a:ext cx="2506303" cy="5381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tabLst>
                <a:tab pos="990402" algn="l"/>
              </a:tabLst>
            </a:pPr>
            <a:r>
              <a:rPr lang="zh-CN" altLang="en-US" sz="32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/>
              </a:rPr>
              <a:t>竞聘岗位</a:t>
            </a:r>
            <a:endParaRPr lang="en-SG" altLang="zh-CN" sz="32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5816" y="4171113"/>
            <a:ext cx="5599862" cy="434509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480" y="3424100"/>
            <a:ext cx="976609" cy="13999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8800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800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4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60295" y="3512890"/>
            <a:ext cx="0" cy="1222387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46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613951" y="15994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549055" y="6418486"/>
            <a:ext cx="568863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441203" y="5696656"/>
            <a:ext cx="597634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accent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621063" y="5695439"/>
            <a:ext cx="5616624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19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自定义 27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4AA5B"/>
      </a:accent1>
      <a:accent2>
        <a:srgbClr val="FED54D"/>
      </a:accent2>
      <a:accent3>
        <a:srgbClr val="0287CF"/>
      </a:accent3>
      <a:accent4>
        <a:srgbClr val="54AA5B"/>
      </a:accent4>
      <a:accent5>
        <a:srgbClr val="FED54D"/>
      </a:accent5>
      <a:accent6>
        <a:srgbClr val="0287CF"/>
      </a:accent6>
      <a:hlink>
        <a:srgbClr val="54AA5B"/>
      </a:hlink>
      <a:folHlink>
        <a:srgbClr val="FED54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2357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DFMincho-SU</vt:lpstr>
      <vt:lpstr>Oxygen</vt:lpstr>
      <vt:lpstr>Raavi</vt:lpstr>
      <vt:lpstr>方正正准黑简体</vt:lpstr>
      <vt:lpstr>华文黑体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Franklin Gothic Book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/>
  <cp:keywords>第一PPT模板网-WWW.1PPT.COM</cp:keywords>
  <cp:lastModifiedBy/>
  <cp:revision>1</cp:revision>
  <dcterms:created xsi:type="dcterms:W3CDTF">2016-10-17T14:00:15Z</dcterms:created>
  <dcterms:modified xsi:type="dcterms:W3CDTF">2019-01-11T06:22:18Z</dcterms:modified>
</cp:coreProperties>
</file>