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482" r:id="rId2"/>
    <p:sldId id="3483" r:id="rId3"/>
    <p:sldId id="3484" r:id="rId4"/>
    <p:sldId id="3485" r:id="rId5"/>
    <p:sldId id="3493" r:id="rId6"/>
    <p:sldId id="3494" r:id="rId7"/>
    <p:sldId id="3497" r:id="rId8"/>
    <p:sldId id="3502" r:id="rId9"/>
    <p:sldId id="3489" r:id="rId10"/>
    <p:sldId id="3490" r:id="rId11"/>
    <p:sldId id="3492" r:id="rId12"/>
    <p:sldId id="3503" r:id="rId13"/>
    <p:sldId id="3487" r:id="rId14"/>
    <p:sldId id="3488" r:id="rId15"/>
    <p:sldId id="3491" r:id="rId16"/>
    <p:sldId id="3501" r:id="rId17"/>
    <p:sldId id="3504" r:id="rId18"/>
    <p:sldId id="3486" r:id="rId19"/>
    <p:sldId id="3496" r:id="rId20"/>
    <p:sldId id="3498" r:id="rId21"/>
    <p:sldId id="3499" r:id="rId22"/>
    <p:sldId id="350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8F45"/>
    <a:srgbClr val="C00000"/>
    <a:srgbClr val="0C2744"/>
    <a:srgbClr val="0673AE"/>
    <a:srgbClr val="FE5817"/>
    <a:srgbClr val="5ED1E5"/>
    <a:srgbClr val="FFC000"/>
    <a:srgbClr val="F2F2F2"/>
    <a:srgbClr val="F59817"/>
    <a:srgbClr val="33A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7" autoAdjust="0"/>
    <p:restoredTop sz="95317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857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538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248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335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549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999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18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878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74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796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999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633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180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57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798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0143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1779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359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27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666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769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6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336275" y="2670312"/>
            <a:ext cx="55682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 To Preach POWERPOINT</a:t>
            </a:r>
            <a:endParaRPr lang="zh-CN" altLang="en-US" sz="2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5682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技术人员面试个人介绍</a:t>
            </a:r>
            <a:r>
              <a:rPr lang="en-US" altLang="zh-CN" sz="2800" b="1" dirty="0" err="1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28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58529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2771787" y="1755062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473194" y="1346809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2161242" y="3219656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4277086" y="4550818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6547743" y="1927997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4474035" y="5553205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5049538" y="664626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MH_Others_1"/>
          <p:cNvSpPr txBox="1"/>
          <p:nvPr>
            <p:custDataLst>
              <p:tags r:id="rId1"/>
            </p:custDataLst>
          </p:nvPr>
        </p:nvSpPr>
        <p:spPr>
          <a:xfrm>
            <a:off x="3794928" y="2436216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2"/>
          <p:cNvSpPr txBox="1"/>
          <p:nvPr>
            <p:custDataLst>
              <p:tags r:id="rId2"/>
            </p:custDataLst>
          </p:nvPr>
        </p:nvSpPr>
        <p:spPr>
          <a:xfrm>
            <a:off x="3809443" y="3451877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1"/>
          <p:cNvSpPr txBox="1"/>
          <p:nvPr>
            <p:custDataLst>
              <p:tags r:id="rId3"/>
            </p:custDataLst>
          </p:nvPr>
        </p:nvSpPr>
        <p:spPr>
          <a:xfrm>
            <a:off x="8170654" y="2725839"/>
            <a:ext cx="2311020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2"/>
          <p:cNvSpPr txBox="1"/>
          <p:nvPr>
            <p:custDataLst>
              <p:tags r:id="rId4"/>
            </p:custDataLst>
          </p:nvPr>
        </p:nvSpPr>
        <p:spPr>
          <a:xfrm>
            <a:off x="7287976" y="3644188"/>
            <a:ext cx="2311019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3"/>
          <p:cNvSpPr txBox="1"/>
          <p:nvPr>
            <p:custDataLst>
              <p:tags r:id="rId5"/>
            </p:custDataLst>
          </p:nvPr>
        </p:nvSpPr>
        <p:spPr>
          <a:xfrm>
            <a:off x="6425680" y="4562537"/>
            <a:ext cx="2290637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SubTitle_4"/>
          <p:cNvSpPr txBox="1"/>
          <p:nvPr>
            <p:custDataLst>
              <p:tags r:id="rId6"/>
            </p:custDataLst>
          </p:nvPr>
        </p:nvSpPr>
        <p:spPr>
          <a:xfrm>
            <a:off x="5454609" y="5480886"/>
            <a:ext cx="2399412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1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6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9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43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19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82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525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1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22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07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522" y="1889567"/>
            <a:ext cx="7174885" cy="1179903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532" y="1660159"/>
            <a:ext cx="4942684" cy="46044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1271295" y="3410959"/>
            <a:ext cx="1673882" cy="144281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473" y="2479519"/>
            <a:ext cx="1419050" cy="93144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175" y="4129321"/>
            <a:ext cx="1058346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473" y="4853775"/>
            <a:ext cx="1419050" cy="95479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079" y="2271675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522" y="3539370"/>
            <a:ext cx="7174885" cy="1179903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532" y="3320763"/>
            <a:ext cx="4942684" cy="46044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19079" y="3946789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522" y="5218616"/>
            <a:ext cx="7174885" cy="117990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532" y="5000012"/>
            <a:ext cx="4942684" cy="46044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419079" y="5626034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49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86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0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57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24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859" y="3399234"/>
            <a:ext cx="3675708" cy="679548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0821" y="3399234"/>
            <a:ext cx="3684606" cy="679548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958" y="1895073"/>
            <a:ext cx="4049674" cy="907007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0822" y="1895073"/>
            <a:ext cx="4064124" cy="907007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675" y="4735475"/>
            <a:ext cx="4081025" cy="907007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0820" y="4735475"/>
            <a:ext cx="4064117" cy="907007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1640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1640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1640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607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607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607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114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114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112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492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492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491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111" y="2656166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110" y="4164583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110" y="5764097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3130" y="2663295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3128" y="4171711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3128" y="5771226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16109" y="2359512"/>
            <a:ext cx="2809304" cy="2809302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72" tIns="53572" rIns="53572" bIns="53572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8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3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78173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6336276" y="4359715"/>
            <a:ext cx="29734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924096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个人简介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自定义设计方案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2142</Words>
  <Application>Microsoft Office PowerPoint</Application>
  <PresentationFormat>自定义</PresentationFormat>
  <Paragraphs>246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Impact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个人简介</dc:title>
  <dc:creator/>
  <cp:keywords>第一PPT模板网-WWW.1PPT.COM</cp:keywords>
  <cp:lastModifiedBy/>
  <cp:revision>1</cp:revision>
  <dcterms:created xsi:type="dcterms:W3CDTF">2016-11-10T17:34:02Z</dcterms:created>
  <dcterms:modified xsi:type="dcterms:W3CDTF">2019-01-11T06:12:57Z</dcterms:modified>
</cp:coreProperties>
</file>