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47" r:id="rId2"/>
    <p:sldId id="3148" r:id="rId3"/>
    <p:sldId id="3149" r:id="rId4"/>
    <p:sldId id="3093" r:id="rId5"/>
    <p:sldId id="3105" r:id="rId6"/>
    <p:sldId id="3095" r:id="rId7"/>
    <p:sldId id="3090" r:id="rId8"/>
    <p:sldId id="3150" r:id="rId9"/>
    <p:sldId id="3096" r:id="rId10"/>
    <p:sldId id="3089" r:id="rId11"/>
    <p:sldId id="3088" r:id="rId12"/>
    <p:sldId id="3097" r:id="rId13"/>
    <p:sldId id="3151" r:id="rId14"/>
    <p:sldId id="3091" r:id="rId15"/>
    <p:sldId id="3087" r:id="rId16"/>
    <p:sldId id="3092" r:id="rId17"/>
    <p:sldId id="3103" r:id="rId18"/>
    <p:sldId id="3152" r:id="rId19"/>
    <p:sldId id="3104" r:id="rId20"/>
    <p:sldId id="3106" r:id="rId21"/>
    <p:sldId id="3094" r:id="rId22"/>
    <p:sldId id="315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1686"/>
    <a:srgbClr val="00B369"/>
    <a:srgbClr val="1A8CE1"/>
    <a:srgbClr val="FFFFFF"/>
    <a:srgbClr val="A78357"/>
    <a:srgbClr val="28C7D4"/>
    <a:srgbClr val="F94D4D"/>
    <a:srgbClr val="FEFEFE"/>
    <a:srgbClr val="8F1A12"/>
    <a:srgbClr val="F84E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90"/>
      </p:cViewPr>
      <p:guideLst>
        <p:guide orient="horz" pos="328"/>
        <p:guide pos="4050"/>
        <p:guide pos="557"/>
        <p:guide orient="horz" pos="4183"/>
        <p:guide pos="7588"/>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tr-TR"/>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a:solidFill>
                <a:schemeClr val="accent1"/>
              </a:solidFill>
              <a:prstDash val="solid"/>
              <a:miter lim="400000"/>
            </a:ln>
            <a:effectLst/>
          </c:spPr>
          <c:marker>
            <c:symbol val="circle"/>
            <c:size val="8"/>
            <c:spPr>
              <a:solidFill>
                <a:srgbClr val="FFFFFF"/>
              </a:solidFill>
              <a:ln w="12700" cap="flat">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xmlns:c16r2="http://schemas.microsoft.com/office/drawing/2015/06/chart">
            <c:ext xmlns:c16="http://schemas.microsoft.com/office/drawing/2014/chart" uri="{C3380CC4-5D6E-409C-BE32-E72D297353CC}">
              <c16:uniqueId val="{00000000-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1"/>
          <c:order val="1"/>
          <c:spPr>
            <a:ln w="12700" cap="flat">
              <a:solidFill>
                <a:schemeClr val="accent2"/>
              </a:solidFill>
              <a:prstDash val="solid"/>
              <a:miter lim="400000"/>
            </a:ln>
            <a:effectLst/>
          </c:spPr>
          <c:marker>
            <c:symbol val="circle"/>
            <c:size val="8"/>
            <c:spPr>
              <a:solidFill>
                <a:srgbClr val="FFFFFF"/>
              </a:solidFill>
              <a:ln w="12700" cap="flat">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xmlns:c16r2="http://schemas.microsoft.com/office/drawing/2015/06/chart">
            <c:ext xmlns:c16="http://schemas.microsoft.com/office/drawing/2014/chart" uri="{C3380CC4-5D6E-409C-BE32-E72D297353CC}">
              <c16:uniqueId val="{00000001-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2"/>
          <c:order val="2"/>
          <c:spPr>
            <a:ln w="12700" cap="flat">
              <a:solidFill>
                <a:schemeClr val="accent3"/>
              </a:solidFill>
              <a:prstDash val="solid"/>
              <a:miter lim="400000"/>
            </a:ln>
            <a:effectLst/>
          </c:spPr>
          <c:marker>
            <c:symbol val="circle"/>
            <c:size val="8"/>
            <c:spPr>
              <a:solidFill>
                <a:srgbClr val="FFFFFF"/>
              </a:solidFill>
              <a:ln w="12700" cap="flat">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xmlns:c16r2="http://schemas.microsoft.com/office/drawing/2015/06/chart">
            <c:ext xmlns:c16="http://schemas.microsoft.com/office/drawing/2014/chart" uri="{C3380CC4-5D6E-409C-BE32-E72D297353CC}">
              <c16:uniqueId val="{00000002-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3"/>
          <c:order val="3"/>
          <c:spPr>
            <a:ln w="12700" cap="flat">
              <a:solidFill>
                <a:schemeClr val="accent4"/>
              </a:solidFill>
              <a:prstDash val="solid"/>
              <a:miter lim="400000"/>
            </a:ln>
            <a:effectLst/>
          </c:spPr>
          <c:marker>
            <c:symbol val="circle"/>
            <c:size val="8"/>
            <c:spPr>
              <a:solidFill>
                <a:srgbClr val="FFFFFF"/>
              </a:solidFill>
              <a:ln w="12700" cap="flat">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xmlns:c16r2="http://schemas.microsoft.com/office/drawing/2015/06/chart">
            <c:ext xmlns:c16="http://schemas.microsoft.com/office/drawing/2014/chart" uri="{C3380CC4-5D6E-409C-BE32-E72D297353CC}">
              <c16:uniqueId val="{00000003-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dLbls>
          <c:showLegendKey val="0"/>
          <c:showVal val="0"/>
          <c:showCatName val="0"/>
          <c:showSerName val="0"/>
          <c:showPercent val="0"/>
          <c:showBubbleSize val="0"/>
        </c:dLbls>
        <c:marker val="1"/>
        <c:smooth val="0"/>
        <c:axId val="895940416"/>
        <c:axId val="895932256"/>
      </c:lineChart>
      <c:catAx>
        <c:axId val="895940416"/>
        <c:scaling>
          <c:orientation val="minMax"/>
        </c:scaling>
        <c:delete val="0"/>
        <c:axPos val="b"/>
        <c:numFmt formatCode="General" sourceLinked="1"/>
        <c:majorTickMark val="none"/>
        <c:minorTickMark val="none"/>
        <c:tickLblPos val="low"/>
        <c:spPr>
          <a:ln w="12700" cap="flat">
            <a:solidFill>
              <a:schemeClr val="bg1">
                <a:lumMod val="65000"/>
              </a:schemeClr>
            </a:solidFill>
            <a:prstDash val="solid"/>
            <a:miter lim="400000"/>
          </a:ln>
        </c:spPr>
        <c:txPr>
          <a:bodyPr rot="0"/>
          <a:lstStyle/>
          <a:p>
            <a:pPr>
              <a:defRPr>
                <a:solidFill>
                  <a:schemeClr val="bg1">
                    <a:lumMod val="65000"/>
                  </a:schemeClr>
                </a:solidFill>
              </a:defRPr>
            </a:pPr>
            <a:endParaRPr lang="zh-CN"/>
          </a:p>
        </c:txPr>
        <c:crossAx val="895932256"/>
        <c:crosses val="autoZero"/>
        <c:auto val="1"/>
        <c:lblAlgn val="ctr"/>
        <c:lblOffset val="100"/>
        <c:noMultiLvlLbl val="1"/>
      </c:catAx>
      <c:valAx>
        <c:axId val="895932256"/>
        <c:scaling>
          <c:orientation val="minMax"/>
        </c:scaling>
        <c:delete val="0"/>
        <c:axPos val="l"/>
        <c:majorGridlines>
          <c:spPr>
            <a:ln w="12700" cap="flat">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a:noFill/>
            <a:prstDash val="solid"/>
            <a:miter lim="400000"/>
          </a:ln>
        </c:spPr>
        <c:txPr>
          <a:bodyPr rot="0"/>
          <a:lstStyle/>
          <a:p>
            <a:pPr>
              <a:defRPr>
                <a:solidFill>
                  <a:schemeClr val="bg1">
                    <a:lumMod val="65000"/>
                  </a:schemeClr>
                </a:solidFill>
              </a:defRPr>
            </a:pPr>
            <a:endParaRPr lang="zh-CN"/>
          </a:p>
        </c:txPr>
        <c:crossAx val="895940416"/>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2019/1/11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2918536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085303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858239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30848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042579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543047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541077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813496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9</a:t>
            </a:fld>
            <a:endParaRPr lang="zh-CN" altLang="en-US"/>
          </a:p>
        </p:txBody>
      </p:sp>
    </p:spTree>
    <p:extLst>
      <p:ext uri="{BB962C8B-B14F-4D97-AF65-F5344CB8AC3E}">
        <p14:creationId xmlns:p14="http://schemas.microsoft.com/office/powerpoint/2010/main" val="3539472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289033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2350440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42670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3040963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995452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519884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84278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a:buFont typeface="Arial" charset="0"/>
              <a:buNone/>
            </a:pPr>
            <a:fld id="{CEDA688F-47F3-434D-A3A7-906655BCDF8A}" type="slidenum">
              <a:rPr lang="zh-CN" altLang="en-US" sz="1200">
                <a:latin typeface="Calibri" pitchFamily="34" charset="0"/>
              </a:rPr>
              <a:pPr algn="r">
                <a:buFont typeface="Arial" charset="0"/>
                <a:buNone/>
              </a:pPr>
              <a:t>17</a:t>
            </a:fld>
            <a:endParaRPr lang="en-US" altLang="zh-CN" sz="1200">
              <a:latin typeface="Calibri" pitchFamily="34" charset="0"/>
            </a:endParaRPr>
          </a:p>
        </p:txBody>
      </p:sp>
    </p:spTree>
    <p:extLst>
      <p:ext uri="{BB962C8B-B14F-4D97-AF65-F5344CB8AC3E}">
        <p14:creationId xmlns:p14="http://schemas.microsoft.com/office/powerpoint/2010/main" val="1422830407"/>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646139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058DE2-74AF-4D07-BDC1-29FF74FBF8F3}" type="slidenum">
              <a:rPr lang="zh-CN" altLang="en-US" smtClean="0"/>
              <a:t>19</a:t>
            </a:fld>
            <a:endParaRPr lang="zh-CN" altLang="en-US"/>
          </a:p>
        </p:txBody>
      </p:sp>
    </p:spTree>
    <p:extLst>
      <p:ext uri="{BB962C8B-B14F-4D97-AF65-F5344CB8AC3E}">
        <p14:creationId xmlns:p14="http://schemas.microsoft.com/office/powerpoint/2010/main" val="1971438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20</a:t>
            </a:fld>
            <a:endParaRPr lang="zh-CN" altLang="en-US"/>
          </a:p>
        </p:txBody>
      </p:sp>
    </p:spTree>
    <p:extLst>
      <p:ext uri="{BB962C8B-B14F-4D97-AF65-F5344CB8AC3E}">
        <p14:creationId xmlns:p14="http://schemas.microsoft.com/office/powerpoint/2010/main" val="1774991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21</a:t>
            </a:fld>
            <a:endParaRPr lang="en-US"/>
          </a:p>
        </p:txBody>
      </p:sp>
    </p:spTree>
    <p:extLst>
      <p:ext uri="{BB962C8B-B14F-4D97-AF65-F5344CB8AC3E}">
        <p14:creationId xmlns:p14="http://schemas.microsoft.com/office/powerpoint/2010/main" val="20292922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val="9822777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575" y="688"/>
            <a:ext cx="12855600" cy="7231274"/>
          </a:xfrm>
          <a:prstGeom prst="rect">
            <a:avLst/>
          </a:prstGeom>
        </p:spPr>
      </p:pic>
    </p:spTree>
    <p:extLst>
      <p:ext uri="{BB962C8B-B14F-4D97-AF65-F5344CB8AC3E}">
        <p14:creationId xmlns:p14="http://schemas.microsoft.com/office/powerpoint/2010/main" val="15237853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2019/1/11</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9"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143125" y="2536205"/>
            <a:ext cx="10714832" cy="2147043"/>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67" name="圆角矩形 66"/>
          <p:cNvSpPr/>
          <p:nvPr/>
        </p:nvSpPr>
        <p:spPr>
          <a:xfrm>
            <a:off x="2905804" y="3132118"/>
            <a:ext cx="7190440" cy="708702"/>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2953904" y="3132934"/>
            <a:ext cx="6950942" cy="584775"/>
          </a:xfrm>
          <a:prstGeom prst="rect">
            <a:avLst/>
          </a:prstGeom>
          <a:noFill/>
        </p:spPr>
        <p:txBody>
          <a:bodyPr wrap="square" rtlCol="0">
            <a:spAutoFit/>
          </a:bodyPr>
          <a:lstStyle/>
          <a:p>
            <a:pPr algn="ctr">
              <a:defRPr/>
            </a:pPr>
            <a:r>
              <a:rPr lang="zh-CN" altLang="en-US" sz="3200" cap="all" dirty="0">
                <a:solidFill>
                  <a:srgbClr val="0071C1"/>
                </a:solidFill>
                <a:latin typeface="微软雅黑" pitchFamily="34" charset="-122"/>
                <a:ea typeface="微软雅黑" pitchFamily="34" charset="-122"/>
                <a:cs typeface="宋体" pitchFamily="2" charset="-122"/>
              </a:rPr>
              <a:t>人力资源面试个人介绍</a:t>
            </a:r>
            <a:r>
              <a:rPr lang="en-US" altLang="zh-CN" sz="3200" cap="all" dirty="0" err="1">
                <a:solidFill>
                  <a:srgbClr val="0071C1"/>
                </a:solidFill>
                <a:latin typeface="微软雅黑" pitchFamily="34" charset="-122"/>
                <a:ea typeface="微软雅黑" pitchFamily="34" charset="-122"/>
                <a:cs typeface="宋体" pitchFamily="2" charset="-122"/>
              </a:rPr>
              <a:t>ppt</a:t>
            </a:r>
            <a:r>
              <a:rPr lang="zh-CN" altLang="en-US" sz="3200" cap="all" dirty="0">
                <a:solidFill>
                  <a:srgbClr val="0071C1"/>
                </a:solidFill>
                <a:latin typeface="微软雅黑" pitchFamily="34" charset="-122"/>
                <a:ea typeface="微软雅黑" pitchFamily="34" charset="-122"/>
                <a:cs typeface="宋体" pitchFamily="2" charset="-122"/>
              </a:rPr>
              <a:t>模板</a:t>
            </a:r>
            <a:endParaRPr lang="zh-CN" altLang="zh-CN" sz="3200" cap="all" dirty="0">
              <a:solidFill>
                <a:srgbClr val="0071C1"/>
              </a:solidFill>
              <a:latin typeface="微软雅黑" pitchFamily="34" charset="-122"/>
              <a:ea typeface="微软雅黑" pitchFamily="34" charset="-122"/>
              <a:cs typeface="宋体" pitchFamily="2" charset="-122"/>
            </a:endParaRPr>
          </a:p>
        </p:txBody>
      </p:sp>
      <p:grpSp>
        <p:nvGrpSpPr>
          <p:cNvPr id="8" name="组合 1"/>
          <p:cNvGrpSpPr>
            <a:grpSpLocks/>
          </p:cNvGrpSpPr>
          <p:nvPr/>
        </p:nvGrpSpPr>
        <p:grpSpPr bwMode="auto">
          <a:xfrm>
            <a:off x="553708" y="2013888"/>
            <a:ext cx="2942949" cy="2945162"/>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F2F2F2">
                <a:alpha val="39999"/>
              </a:srgbClr>
            </a:solidFill>
            <a:ln w="57150" cmpd="sng">
              <a:solidFill>
                <a:srgbClr val="FFFFFF"/>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5265334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等腰三角形 1"/>
          <p:cNvSpPr>
            <a:spLocks noChangeArrowheads="1"/>
          </p:cNvSpPr>
          <p:nvPr/>
        </p:nvSpPr>
        <p:spPr bwMode="auto">
          <a:xfrm flipV="1">
            <a:off x="1608802" y="896"/>
            <a:ext cx="4288304" cy="1792653"/>
          </a:xfrm>
          <a:prstGeom prst="triangle">
            <a:avLst>
              <a:gd name="adj" fmla="val 50000"/>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48" name="TextBox 12"/>
          <p:cNvSpPr>
            <a:spLocks noChangeArrowheads="1"/>
          </p:cNvSpPr>
          <p:nvPr/>
        </p:nvSpPr>
        <p:spPr bwMode="auto">
          <a:xfrm>
            <a:off x="2780469" y="169953"/>
            <a:ext cx="1969925" cy="116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6958"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6149" name="TextBox 13"/>
          <p:cNvSpPr>
            <a:spLocks noChangeArrowheads="1"/>
          </p:cNvSpPr>
          <p:nvPr/>
        </p:nvSpPr>
        <p:spPr bwMode="auto">
          <a:xfrm>
            <a:off x="4291922" y="2427922"/>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0" name="TextBox 14"/>
          <p:cNvSpPr>
            <a:spLocks noChangeArrowheads="1"/>
          </p:cNvSpPr>
          <p:nvPr/>
        </p:nvSpPr>
        <p:spPr bwMode="auto">
          <a:xfrm>
            <a:off x="4291922" y="3207919"/>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1" name="TextBox 15"/>
          <p:cNvSpPr>
            <a:spLocks noChangeArrowheads="1"/>
          </p:cNvSpPr>
          <p:nvPr/>
        </p:nvSpPr>
        <p:spPr bwMode="auto">
          <a:xfrm>
            <a:off x="4291922" y="3987914"/>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2" name="TextBox 16"/>
          <p:cNvSpPr>
            <a:spLocks noChangeArrowheads="1"/>
          </p:cNvSpPr>
          <p:nvPr/>
        </p:nvSpPr>
        <p:spPr bwMode="auto">
          <a:xfrm>
            <a:off x="4291922" y="4767911"/>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3" name="五边形 2"/>
          <p:cNvSpPr>
            <a:spLocks noChangeArrowheads="1"/>
          </p:cNvSpPr>
          <p:nvPr/>
        </p:nvSpPr>
        <p:spPr bwMode="auto">
          <a:xfrm>
            <a:off x="3620720" y="2427921"/>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4" name="五边形 18"/>
          <p:cNvSpPr>
            <a:spLocks noChangeArrowheads="1"/>
          </p:cNvSpPr>
          <p:nvPr/>
        </p:nvSpPr>
        <p:spPr bwMode="auto">
          <a:xfrm>
            <a:off x="3620720" y="4767909"/>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5" name="五边形 19"/>
          <p:cNvSpPr>
            <a:spLocks noChangeArrowheads="1"/>
          </p:cNvSpPr>
          <p:nvPr/>
        </p:nvSpPr>
        <p:spPr bwMode="auto">
          <a:xfrm>
            <a:off x="3620720" y="3207916"/>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6" name="五边形 20"/>
          <p:cNvSpPr>
            <a:spLocks noChangeArrowheads="1"/>
          </p:cNvSpPr>
          <p:nvPr/>
        </p:nvSpPr>
        <p:spPr bwMode="auto">
          <a:xfrm>
            <a:off x="3620720" y="3987912"/>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7" name="TextBox 5"/>
          <p:cNvSpPr>
            <a:spLocks noChangeArrowheads="1"/>
          </p:cNvSpPr>
          <p:nvPr/>
        </p:nvSpPr>
        <p:spPr bwMode="auto">
          <a:xfrm>
            <a:off x="3620720" y="2339134"/>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dirty="0">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1</a:t>
            </a:r>
            <a:endParaRPr lang="zh-CN" altLang="en-US" sz="5060" b="1" dirty="0">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58" name="TextBox 7"/>
          <p:cNvSpPr>
            <a:spLocks noChangeArrowheads="1"/>
          </p:cNvSpPr>
          <p:nvPr/>
        </p:nvSpPr>
        <p:spPr bwMode="auto">
          <a:xfrm>
            <a:off x="3620720" y="3099045"/>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2</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59" name="TextBox 9"/>
          <p:cNvSpPr>
            <a:spLocks noChangeArrowheads="1"/>
          </p:cNvSpPr>
          <p:nvPr/>
        </p:nvSpPr>
        <p:spPr bwMode="auto">
          <a:xfrm>
            <a:off x="3620720" y="3857281"/>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3</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60" name="TextBox 11"/>
          <p:cNvSpPr>
            <a:spLocks noChangeArrowheads="1"/>
          </p:cNvSpPr>
          <p:nvPr/>
        </p:nvSpPr>
        <p:spPr bwMode="auto">
          <a:xfrm>
            <a:off x="3620720" y="4617190"/>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4</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61" name="矩形 17"/>
          <p:cNvSpPr>
            <a:spLocks noChangeArrowheads="1"/>
          </p:cNvSpPr>
          <p:nvPr/>
        </p:nvSpPr>
        <p:spPr bwMode="auto">
          <a:xfrm>
            <a:off x="8099840" y="6276012"/>
            <a:ext cx="2733334" cy="955746"/>
          </a:xfrm>
          <a:prstGeom prst="rect">
            <a:avLst/>
          </a:prstGeom>
          <a:solidFill>
            <a:schemeClr val="accent2"/>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62" name="TextBox 24"/>
          <p:cNvSpPr>
            <a:spLocks noChangeArrowheads="1"/>
          </p:cNvSpPr>
          <p:nvPr/>
        </p:nvSpPr>
        <p:spPr bwMode="auto">
          <a:xfrm>
            <a:off x="8252160" y="6276012"/>
            <a:ext cx="2410287" cy="676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dist"/>
            <a:r>
              <a:rPr lang="en-US" sz="3797">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797">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738772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3208911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7" name="Group 847"/>
          <p:cNvGrpSpPr/>
          <p:nvPr/>
        </p:nvGrpSpPr>
        <p:grpSpPr>
          <a:xfrm>
            <a:off x="9597727" y="2402855"/>
            <a:ext cx="1863463" cy="3897633"/>
            <a:chOff x="0" y="-1"/>
            <a:chExt cx="4173698" cy="8729735"/>
          </a:xfrm>
        </p:grpSpPr>
        <p:sp>
          <p:nvSpPr>
            <p:cNvPr id="839" name="Shape 839"/>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0" name="Shape 840"/>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1" name="Shape 841"/>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2" name="Shape 842"/>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3" name="Shape 843"/>
            <p:cNvSpPr/>
            <p:nvPr/>
          </p:nvSpPr>
          <p:spPr>
            <a:xfrm>
              <a:off x="1282613" y="1269574"/>
              <a:ext cx="1608468"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4" name="Shape 844"/>
            <p:cNvSpPr/>
            <p:nvPr/>
          </p:nvSpPr>
          <p:spPr>
            <a:xfrm>
              <a:off x="1812951" y="3217465"/>
              <a:ext cx="547792" cy="62836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22681" tIns="22681" rIns="22681" bIns="22681"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45" name="Shape 845"/>
            <p:cNvSpPr/>
            <p:nvPr/>
          </p:nvSpPr>
          <p:spPr>
            <a:xfrm>
              <a:off x="1812951" y="5304395"/>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46" name="Shape 846"/>
            <p:cNvSpPr/>
            <p:nvPr/>
          </p:nvSpPr>
          <p:spPr>
            <a:xfrm>
              <a:off x="1812951" y="7340028"/>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56" name="Group 856"/>
          <p:cNvGrpSpPr/>
          <p:nvPr/>
        </p:nvGrpSpPr>
        <p:grpSpPr>
          <a:xfrm>
            <a:off x="7924062" y="3135746"/>
            <a:ext cx="1513061" cy="3164718"/>
            <a:chOff x="-1" y="0"/>
            <a:chExt cx="3388883" cy="7088187"/>
          </a:xfrm>
        </p:grpSpPr>
        <p:sp>
          <p:nvSpPr>
            <p:cNvPr id="848" name="Shape 848"/>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9" name="Shape 849"/>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0" name="Shape 850"/>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1" name="Shape 851"/>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2" name="Shape 852"/>
            <p:cNvSpPr/>
            <p:nvPr/>
          </p:nvSpPr>
          <p:spPr>
            <a:xfrm>
              <a:off x="890207" y="1086218"/>
              <a:ext cx="1608467"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3" name="Shape 853"/>
            <p:cNvSpPr/>
            <p:nvPr/>
          </p:nvSpPr>
          <p:spPr>
            <a:xfrm>
              <a:off x="1478281" y="2691643"/>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54" name="Shape 854"/>
            <p:cNvSpPr/>
            <p:nvPr/>
          </p:nvSpPr>
          <p:spPr>
            <a:xfrm>
              <a:off x="1478281" y="4333512"/>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55" name="Shape 855"/>
            <p:cNvSpPr/>
            <p:nvPr/>
          </p:nvSpPr>
          <p:spPr>
            <a:xfrm>
              <a:off x="1478281" y="5975384"/>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5" name="Group 865"/>
          <p:cNvGrpSpPr/>
          <p:nvPr/>
        </p:nvGrpSpPr>
        <p:grpSpPr>
          <a:xfrm>
            <a:off x="6598223" y="3878747"/>
            <a:ext cx="1165236" cy="2437151"/>
            <a:chOff x="-1" y="0"/>
            <a:chExt cx="2609839" cy="5458615"/>
          </a:xfrm>
        </p:grpSpPr>
        <p:sp>
          <p:nvSpPr>
            <p:cNvPr id="857" name="Shape 857"/>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8" name="Shape 858"/>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9" name="Shape 859"/>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0" name="Shape 860"/>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1" name="Shape 861"/>
            <p:cNvSpPr/>
            <p:nvPr/>
          </p:nvSpPr>
          <p:spPr>
            <a:xfrm>
              <a:off x="501383" y="727935"/>
              <a:ext cx="1608466"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2" name="Shape 862"/>
            <p:cNvSpPr/>
            <p:nvPr/>
          </p:nvSpPr>
          <p:spPr>
            <a:xfrm>
              <a:off x="1047038" y="2049559"/>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63" name="Shape 863"/>
            <p:cNvSpPr/>
            <p:nvPr/>
          </p:nvSpPr>
          <p:spPr>
            <a:xfrm>
              <a:off x="1047038" y="3307819"/>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64" name="Shape 864"/>
            <p:cNvSpPr/>
            <p:nvPr/>
          </p:nvSpPr>
          <p:spPr>
            <a:xfrm>
              <a:off x="1047038" y="4566078"/>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8" name="Group 868"/>
          <p:cNvGrpSpPr/>
          <p:nvPr/>
        </p:nvGrpSpPr>
        <p:grpSpPr>
          <a:xfrm>
            <a:off x="1544180" y="2153398"/>
            <a:ext cx="8053546" cy="745791"/>
            <a:chOff x="0" y="72235"/>
            <a:chExt cx="19498693" cy="1670386"/>
          </a:xfrm>
        </p:grpSpPr>
        <p:sp>
          <p:nvSpPr>
            <p:cNvPr id="866" name="Shape 866"/>
            <p:cNvSpPr/>
            <p:nvPr/>
          </p:nvSpPr>
          <p:spPr>
            <a:xfrm>
              <a:off x="5280" y="72235"/>
              <a:ext cx="4748146"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7" name="Shape 867"/>
            <p:cNvSpPr/>
            <p:nvPr/>
          </p:nvSpPr>
          <p:spPr>
            <a:xfrm>
              <a:off x="0" y="749968"/>
              <a:ext cx="19498693" cy="99265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1" name="Group 871"/>
          <p:cNvGrpSpPr/>
          <p:nvPr/>
        </p:nvGrpSpPr>
        <p:grpSpPr>
          <a:xfrm>
            <a:off x="1543476" y="3264890"/>
            <a:ext cx="5054747" cy="893524"/>
            <a:chOff x="-1704" y="72235"/>
            <a:chExt cx="12238204" cy="2001271"/>
          </a:xfrm>
        </p:grpSpPr>
        <p:sp>
          <p:nvSpPr>
            <p:cNvPr id="869" name="Shape 869"/>
            <p:cNvSpPr/>
            <p:nvPr/>
          </p:nvSpPr>
          <p:spPr>
            <a:xfrm>
              <a:off x="-1704" y="72235"/>
              <a:ext cx="4748143"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0" name="Shape 870"/>
            <p:cNvSpPr/>
            <p:nvPr/>
          </p:nvSpPr>
          <p:spPr>
            <a:xfrm>
              <a:off x="0" y="419083"/>
              <a:ext cx="12236500" cy="16544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4" name="Group 874"/>
          <p:cNvGrpSpPr/>
          <p:nvPr/>
        </p:nvGrpSpPr>
        <p:grpSpPr>
          <a:xfrm>
            <a:off x="1543477" y="4376380"/>
            <a:ext cx="4682820" cy="813312"/>
            <a:chOff x="-1704" y="72233"/>
            <a:chExt cx="11337721" cy="1821613"/>
          </a:xfrm>
        </p:grpSpPr>
        <p:sp>
          <p:nvSpPr>
            <p:cNvPr id="872" name="Shape 872"/>
            <p:cNvSpPr/>
            <p:nvPr/>
          </p:nvSpPr>
          <p:spPr>
            <a:xfrm>
              <a:off x="-1704" y="72233"/>
              <a:ext cx="4748143" cy="52907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3" name="Shape 873"/>
            <p:cNvSpPr/>
            <p:nvPr/>
          </p:nvSpPr>
          <p:spPr>
            <a:xfrm>
              <a:off x="-2" y="598746"/>
              <a:ext cx="11336019" cy="12951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文本框 3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9" name="文本框 3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952275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847"/>
                                        </p:tgtEl>
                                        <p:attrNameLst>
                                          <p:attrName>style.visibility</p:attrName>
                                        </p:attrNameLst>
                                      </p:cBhvr>
                                      <p:to>
                                        <p:strVal val="visible"/>
                                      </p:to>
                                    </p:set>
                                    <p:anim calcmode="lin" valueType="num">
                                      <p:cBhvr>
                                        <p:cTn id="7" dur="1000" fill="hold"/>
                                        <p:tgtEl>
                                          <p:spTgt spid="847"/>
                                        </p:tgtEl>
                                        <p:attrNameLst>
                                          <p:attrName>ppt_x</p:attrName>
                                        </p:attrNameLst>
                                      </p:cBhvr>
                                      <p:tavLst>
                                        <p:tav tm="0">
                                          <p:val>
                                            <p:strVal val="#ppt_x"/>
                                          </p:val>
                                        </p:tav>
                                        <p:tav tm="100000">
                                          <p:val>
                                            <p:strVal val="#ppt_x"/>
                                          </p:val>
                                        </p:tav>
                                      </p:tavLst>
                                    </p:anim>
                                    <p:anim calcmode="lin" valueType="num">
                                      <p:cBhvr>
                                        <p:cTn id="8" dur="1000" fill="hold"/>
                                        <p:tgtEl>
                                          <p:spTgt spid="84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iterate>
                                    <p:tmAbs val="0"/>
                                  </p:iterate>
                                  <p:childTnLst>
                                    <p:set>
                                      <p:cBhvr>
                                        <p:cTn id="10" fill="hold"/>
                                        <p:tgtEl>
                                          <p:spTgt spid="868"/>
                                        </p:tgtEl>
                                        <p:attrNameLst>
                                          <p:attrName>style.visibility</p:attrName>
                                        </p:attrNameLst>
                                      </p:cBhvr>
                                      <p:to>
                                        <p:strVal val="visible"/>
                                      </p:to>
                                    </p:set>
                                    <p:anim calcmode="lin" valueType="num">
                                      <p:cBhvr>
                                        <p:cTn id="11" dur="1000" fill="hold"/>
                                        <p:tgtEl>
                                          <p:spTgt spid="868"/>
                                        </p:tgtEl>
                                        <p:attrNameLst>
                                          <p:attrName>ppt_x</p:attrName>
                                        </p:attrNameLst>
                                      </p:cBhvr>
                                      <p:tavLst>
                                        <p:tav tm="0">
                                          <p:val>
                                            <p:strVal val="0-#ppt_w/2"/>
                                          </p:val>
                                        </p:tav>
                                        <p:tav tm="100000">
                                          <p:val>
                                            <p:strVal val="#ppt_x"/>
                                          </p:val>
                                        </p:tav>
                                      </p:tavLst>
                                    </p:anim>
                                    <p:anim calcmode="lin" valueType="num">
                                      <p:cBhvr>
                                        <p:cTn id="12" dur="1000" fill="hold"/>
                                        <p:tgtEl>
                                          <p:spTgt spid="8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iterate>
                                    <p:tmAbs val="0"/>
                                  </p:iterate>
                                  <p:childTnLst>
                                    <p:set>
                                      <p:cBhvr>
                                        <p:cTn id="16" fill="hold"/>
                                        <p:tgtEl>
                                          <p:spTgt spid="856"/>
                                        </p:tgtEl>
                                        <p:attrNameLst>
                                          <p:attrName>style.visibility</p:attrName>
                                        </p:attrNameLst>
                                      </p:cBhvr>
                                      <p:to>
                                        <p:strVal val="visible"/>
                                      </p:to>
                                    </p:set>
                                    <p:anim calcmode="lin" valueType="num">
                                      <p:cBhvr>
                                        <p:cTn id="17" dur="1000" fill="hold"/>
                                        <p:tgtEl>
                                          <p:spTgt spid="856"/>
                                        </p:tgtEl>
                                        <p:attrNameLst>
                                          <p:attrName>ppt_x</p:attrName>
                                        </p:attrNameLst>
                                      </p:cBhvr>
                                      <p:tavLst>
                                        <p:tav tm="0">
                                          <p:val>
                                            <p:strVal val="#ppt_x"/>
                                          </p:val>
                                        </p:tav>
                                        <p:tav tm="100000">
                                          <p:val>
                                            <p:strVal val="#ppt_x"/>
                                          </p:val>
                                        </p:tav>
                                      </p:tavLst>
                                    </p:anim>
                                    <p:anim calcmode="lin" valueType="num">
                                      <p:cBhvr>
                                        <p:cTn id="18" dur="1000" fill="hold"/>
                                        <p:tgtEl>
                                          <p:spTgt spid="85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iterate>
                                    <p:tmAbs val="0"/>
                                  </p:iterate>
                                  <p:childTnLst>
                                    <p:set>
                                      <p:cBhvr>
                                        <p:cTn id="20" fill="hold"/>
                                        <p:tgtEl>
                                          <p:spTgt spid="871"/>
                                        </p:tgtEl>
                                        <p:attrNameLst>
                                          <p:attrName>style.visibility</p:attrName>
                                        </p:attrNameLst>
                                      </p:cBhvr>
                                      <p:to>
                                        <p:strVal val="visible"/>
                                      </p:to>
                                    </p:set>
                                    <p:anim calcmode="lin" valueType="num">
                                      <p:cBhvr>
                                        <p:cTn id="21" dur="1000" fill="hold"/>
                                        <p:tgtEl>
                                          <p:spTgt spid="871"/>
                                        </p:tgtEl>
                                        <p:attrNameLst>
                                          <p:attrName>ppt_x</p:attrName>
                                        </p:attrNameLst>
                                      </p:cBhvr>
                                      <p:tavLst>
                                        <p:tav tm="0">
                                          <p:val>
                                            <p:strVal val="0-#ppt_w/2"/>
                                          </p:val>
                                        </p:tav>
                                        <p:tav tm="100000">
                                          <p:val>
                                            <p:strVal val="#ppt_x"/>
                                          </p:val>
                                        </p:tav>
                                      </p:tavLst>
                                    </p:anim>
                                    <p:anim calcmode="lin" valueType="num">
                                      <p:cBhvr>
                                        <p:cTn id="22" dur="1000" fill="hold"/>
                                        <p:tgtEl>
                                          <p:spTgt spid="87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iterate>
                                    <p:tmAbs val="0"/>
                                  </p:iterate>
                                  <p:childTnLst>
                                    <p:set>
                                      <p:cBhvr>
                                        <p:cTn id="26" fill="hold"/>
                                        <p:tgtEl>
                                          <p:spTgt spid="865"/>
                                        </p:tgtEl>
                                        <p:attrNameLst>
                                          <p:attrName>style.visibility</p:attrName>
                                        </p:attrNameLst>
                                      </p:cBhvr>
                                      <p:to>
                                        <p:strVal val="visible"/>
                                      </p:to>
                                    </p:set>
                                    <p:anim calcmode="lin" valueType="num">
                                      <p:cBhvr>
                                        <p:cTn id="27" dur="1000" fill="hold"/>
                                        <p:tgtEl>
                                          <p:spTgt spid="865"/>
                                        </p:tgtEl>
                                        <p:attrNameLst>
                                          <p:attrName>ppt_x</p:attrName>
                                        </p:attrNameLst>
                                      </p:cBhvr>
                                      <p:tavLst>
                                        <p:tav tm="0">
                                          <p:val>
                                            <p:strVal val="#ppt_x"/>
                                          </p:val>
                                        </p:tav>
                                        <p:tav tm="100000">
                                          <p:val>
                                            <p:strVal val="#ppt_x"/>
                                          </p:val>
                                        </p:tav>
                                      </p:tavLst>
                                    </p:anim>
                                    <p:anim calcmode="lin" valueType="num">
                                      <p:cBhvr>
                                        <p:cTn id="28" dur="1000" fill="hold"/>
                                        <p:tgtEl>
                                          <p:spTgt spid="865"/>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iterate>
                                    <p:tmAbs val="0"/>
                                  </p:iterate>
                                  <p:childTnLst>
                                    <p:set>
                                      <p:cBhvr>
                                        <p:cTn id="30" fill="hold"/>
                                        <p:tgtEl>
                                          <p:spTgt spid="874"/>
                                        </p:tgtEl>
                                        <p:attrNameLst>
                                          <p:attrName>style.visibility</p:attrName>
                                        </p:attrNameLst>
                                      </p:cBhvr>
                                      <p:to>
                                        <p:strVal val="visible"/>
                                      </p:to>
                                    </p:set>
                                    <p:anim calcmode="lin" valueType="num">
                                      <p:cBhvr>
                                        <p:cTn id="31" dur="1000" fill="hold"/>
                                        <p:tgtEl>
                                          <p:spTgt spid="874"/>
                                        </p:tgtEl>
                                        <p:attrNameLst>
                                          <p:attrName>ppt_x</p:attrName>
                                        </p:attrNameLst>
                                      </p:cBhvr>
                                      <p:tavLst>
                                        <p:tav tm="0">
                                          <p:val>
                                            <p:strVal val="0-#ppt_w/2"/>
                                          </p:val>
                                        </p:tav>
                                        <p:tav tm="100000">
                                          <p:val>
                                            <p:strVal val="#ppt_x"/>
                                          </p:val>
                                        </p:tav>
                                      </p:tavLst>
                                    </p:anim>
                                    <p:anim calcmode="lin" valueType="num">
                                      <p:cBhvr>
                                        <p:cTn id="32" dur="1000" fill="hold"/>
                                        <p:tgtEl>
                                          <p:spTgt spid="8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 grpId="0" advAuto="0"/>
      <p:bldP spid="856" grpId="0" advAuto="0"/>
      <p:bldP spid="865" grpId="0" advAuto="0"/>
      <p:bldP spid="868" grpId="0" advAuto="0"/>
      <p:bldP spid="871" grpId="0" advAuto="0"/>
      <p:bldP spid="874" grpId="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a:spLocks/>
          </p:cNvSpPr>
          <p:nvPr/>
        </p:nvSpPr>
        <p:spPr bwMode="auto">
          <a:xfrm>
            <a:off x="100150" y="2472407"/>
            <a:ext cx="12752618" cy="4759598"/>
          </a:xfrm>
          <a:custGeom>
            <a:avLst/>
            <a:gdLst>
              <a:gd name="T0" fmla="*/ 3815 w 5688"/>
              <a:gd name="T1" fmla="*/ 0 h 2122"/>
              <a:gd name="T2" fmla="*/ 5688 w 5688"/>
              <a:gd name="T3" fmla="*/ 2122 h 2122"/>
              <a:gd name="T4" fmla="*/ 0 w 5688"/>
              <a:gd name="T5" fmla="*/ 2122 h 2122"/>
              <a:gd name="T6" fmla="*/ 3815 w 5688"/>
              <a:gd name="T7" fmla="*/ 0 h 2122"/>
            </a:gdLst>
            <a:ahLst/>
            <a:cxnLst>
              <a:cxn ang="0">
                <a:pos x="T0" y="T1"/>
              </a:cxn>
              <a:cxn ang="0">
                <a:pos x="T2" y="T3"/>
              </a:cxn>
              <a:cxn ang="0">
                <a:pos x="T4" y="T5"/>
              </a:cxn>
              <a:cxn ang="0">
                <a:pos x="T6" y="T7"/>
              </a:cxn>
            </a:cxnLst>
            <a:rect l="0" t="0" r="r" b="b"/>
            <a:pathLst>
              <a:path w="5688" h="2122">
                <a:moveTo>
                  <a:pt x="3815" y="0"/>
                </a:moveTo>
                <a:lnTo>
                  <a:pt x="5688" y="2122"/>
                </a:lnTo>
                <a:lnTo>
                  <a:pt x="0" y="2122"/>
                </a:lnTo>
                <a:lnTo>
                  <a:pt x="3815"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11" name="Freeform 7"/>
          <p:cNvSpPr>
            <a:spLocks/>
          </p:cNvSpPr>
          <p:nvPr/>
        </p:nvSpPr>
        <p:spPr bwMode="auto">
          <a:xfrm>
            <a:off x="1501" y="649"/>
            <a:ext cx="8566764" cy="7141639"/>
          </a:xfrm>
          <a:custGeom>
            <a:avLst/>
            <a:gdLst>
              <a:gd name="T0" fmla="*/ 0 w 3821"/>
              <a:gd name="T1" fmla="*/ 0 h 3184"/>
              <a:gd name="T2" fmla="*/ 2886 w 3821"/>
              <a:gd name="T3" fmla="*/ 0 h 3184"/>
              <a:gd name="T4" fmla="*/ 2903 w 3821"/>
              <a:gd name="T5" fmla="*/ 17 h 3184"/>
              <a:gd name="T6" fmla="*/ 3821 w 3821"/>
              <a:gd name="T7" fmla="*/ 1059 h 3184"/>
              <a:gd name="T8" fmla="*/ 0 w 3821"/>
              <a:gd name="T9" fmla="*/ 3184 h 3184"/>
              <a:gd name="T10" fmla="*/ 0 w 3821"/>
              <a:gd name="T11" fmla="*/ 0 h 3184"/>
            </a:gdLst>
            <a:ahLst/>
            <a:cxnLst>
              <a:cxn ang="0">
                <a:pos x="T0" y="T1"/>
              </a:cxn>
              <a:cxn ang="0">
                <a:pos x="T2" y="T3"/>
              </a:cxn>
              <a:cxn ang="0">
                <a:pos x="T4" y="T5"/>
              </a:cxn>
              <a:cxn ang="0">
                <a:pos x="T6" y="T7"/>
              </a:cxn>
              <a:cxn ang="0">
                <a:pos x="T8" y="T9"/>
              </a:cxn>
              <a:cxn ang="0">
                <a:pos x="T10" y="T11"/>
              </a:cxn>
            </a:cxnLst>
            <a:rect l="0" t="0" r="r" b="b"/>
            <a:pathLst>
              <a:path w="3821" h="3184">
                <a:moveTo>
                  <a:pt x="0" y="0"/>
                </a:moveTo>
                <a:lnTo>
                  <a:pt x="2886" y="0"/>
                </a:lnTo>
                <a:lnTo>
                  <a:pt x="2903" y="17"/>
                </a:lnTo>
                <a:lnTo>
                  <a:pt x="3821" y="1059"/>
                </a:lnTo>
                <a:lnTo>
                  <a:pt x="0" y="3184"/>
                </a:lnTo>
                <a:lnTo>
                  <a:pt x="0" y="0"/>
                </a:lnTo>
                <a:close/>
              </a:path>
            </a:pathLst>
          </a:custGeom>
          <a:solidFill>
            <a:schemeClr val="accent1"/>
          </a:solid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6" name="TextBox 32"/>
          <p:cNvSpPr txBox="1"/>
          <p:nvPr/>
        </p:nvSpPr>
        <p:spPr>
          <a:xfrm>
            <a:off x="759591" y="1933862"/>
            <a:ext cx="3872637" cy="1077090"/>
          </a:xfrm>
          <a:prstGeom prst="rect">
            <a:avLst/>
          </a:prstGeom>
          <a:noFill/>
        </p:spPr>
        <p:txBody>
          <a:bodyPr wrap="square" rtlCol="0">
            <a:spAutoFit/>
          </a:bodyPr>
          <a:lstStyle/>
          <a:p>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ADD RELATED</a:t>
            </a:r>
          </a:p>
          <a:p>
            <a:r>
              <a:rPr lang="en-US" altLang="zh-CN" sz="3999" dirty="0">
                <a:solidFill>
                  <a:schemeClr val="bg1"/>
                </a:solidFill>
                <a:latin typeface="Arial" panose="020B0604020202020204" pitchFamily="34" charset="0"/>
                <a:ea typeface="微软雅黑" panose="020B0503020204020204" pitchFamily="34" charset="-122"/>
                <a:cs typeface="Arial" panose="020B0604020202020204" pitchFamily="34" charset="0"/>
              </a:rPr>
              <a:t>TITLE WORDS</a:t>
            </a:r>
            <a:endParaRPr lang="zh-CN" altLang="en-US" sz="4799"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32"/>
          <p:cNvSpPr txBox="1"/>
          <p:nvPr/>
        </p:nvSpPr>
        <p:spPr>
          <a:xfrm>
            <a:off x="759591" y="3002915"/>
            <a:ext cx="3872637" cy="808683"/>
          </a:xfrm>
          <a:prstGeom prst="rect">
            <a:avLst/>
          </a:prstGeom>
          <a:noFill/>
        </p:spPr>
        <p:txBody>
          <a:bodyPr wrap="square" rtlCol="0">
            <a:spAutoFit/>
          </a:bodyPr>
          <a:lstStyle/>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9" name="文本框 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6554878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0-#ppt_w/2"/>
                                          </p:val>
                                        </p:tav>
                                        <p:tav tm="100000">
                                          <p:val>
                                            <p:strVal val="#ppt_x"/>
                                          </p:val>
                                        </p:tav>
                                      </p:tavLst>
                                    </p:anim>
                                    <p:anim calcmode="lin" valueType="num">
                                      <p:cBhvr additive="base">
                                        <p:cTn id="18" dur="25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0-#ppt_w/2"/>
                                          </p:val>
                                        </p:tav>
                                        <p:tav tm="100000">
                                          <p:val>
                                            <p:strVal val="#ppt_x"/>
                                          </p:val>
                                        </p:tav>
                                      </p:tavLst>
                                    </p:anim>
                                    <p:anim calcmode="lin" valueType="num">
                                      <p:cBhvr additive="base">
                                        <p:cTn id="23"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 Diagonal Corner Rectangle 34"/>
          <p:cNvSpPr/>
          <p:nvPr/>
        </p:nvSpPr>
        <p:spPr>
          <a:xfrm>
            <a:off x="1672186" y="2032273"/>
            <a:ext cx="2104124" cy="320304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ound Diagonal Corner Rectangle 35"/>
          <p:cNvSpPr/>
          <p:nvPr/>
        </p:nvSpPr>
        <p:spPr>
          <a:xfrm>
            <a:off x="4154064" y="2032273"/>
            <a:ext cx="2104124" cy="320304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ound Diagonal Corner Rectangle 36"/>
          <p:cNvSpPr/>
          <p:nvPr/>
        </p:nvSpPr>
        <p:spPr>
          <a:xfrm>
            <a:off x="6624608" y="2032273"/>
            <a:ext cx="2104124" cy="320304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ound Diagonal Corner Rectangle 37"/>
          <p:cNvSpPr/>
          <p:nvPr/>
        </p:nvSpPr>
        <p:spPr>
          <a:xfrm>
            <a:off x="9094609" y="2032273"/>
            <a:ext cx="2104124" cy="320304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9" name="Group 78"/>
          <p:cNvGrpSpPr/>
          <p:nvPr/>
        </p:nvGrpSpPr>
        <p:grpSpPr>
          <a:xfrm>
            <a:off x="4901803" y="2296372"/>
            <a:ext cx="608689" cy="837885"/>
            <a:chOff x="3291055" y="1604118"/>
            <a:chExt cx="552452" cy="760475"/>
          </a:xfrm>
          <a:solidFill>
            <a:schemeClr val="bg1"/>
          </a:solidFill>
        </p:grpSpPr>
        <p:sp>
          <p:nvSpPr>
            <p:cNvPr id="5125"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6"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7"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8"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9"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0"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1"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334759" y="2314589"/>
            <a:ext cx="778990" cy="801523"/>
            <a:chOff x="1222376" y="1701801"/>
            <a:chExt cx="768350" cy="790576"/>
          </a:xfrm>
          <a:solidFill>
            <a:schemeClr val="bg1"/>
          </a:solidFill>
        </p:grpSpPr>
        <p:sp>
          <p:nvSpPr>
            <p:cNvPr id="5135"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6"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7"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8"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72"/>
          <p:cNvGrpSpPr/>
          <p:nvPr/>
        </p:nvGrpSpPr>
        <p:grpSpPr>
          <a:xfrm>
            <a:off x="7144406" y="2206048"/>
            <a:ext cx="1063963" cy="1018588"/>
            <a:chOff x="5105401" y="1701801"/>
            <a:chExt cx="873880" cy="836612"/>
          </a:xfrm>
          <a:solidFill>
            <a:schemeClr val="bg1"/>
          </a:solidFill>
        </p:grpSpPr>
        <p:sp>
          <p:nvSpPr>
            <p:cNvPr id="5142"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3"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4"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5"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6"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7"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8"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9688492" y="2336511"/>
            <a:ext cx="916409" cy="757661"/>
            <a:chOff x="7309384" y="1676401"/>
            <a:chExt cx="752687" cy="622300"/>
          </a:xfrm>
          <a:solidFill>
            <a:schemeClr val="bg1"/>
          </a:solidFill>
        </p:grpSpPr>
        <p:sp>
          <p:nvSpPr>
            <p:cNvPr id="515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80"/>
          <p:cNvSpPr txBox="1"/>
          <p:nvPr/>
        </p:nvSpPr>
        <p:spPr>
          <a:xfrm>
            <a:off x="189811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9320539"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685026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4379995"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ooter Text"/>
          <p:cNvSpPr txBox="1"/>
          <p:nvPr/>
        </p:nvSpPr>
        <p:spPr>
          <a:xfrm>
            <a:off x="1705511" y="5585440"/>
            <a:ext cx="9447791" cy="443198"/>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6" name="Straight Line buttom"/>
          <p:cNvCxnSpPr/>
          <p:nvPr/>
        </p:nvCxnSpPr>
        <p:spPr>
          <a:xfrm>
            <a:off x="1697865" y="5422930"/>
            <a:ext cx="9463023"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87" name="Arc 86"/>
          <p:cNvSpPr/>
          <p:nvPr/>
        </p:nvSpPr>
        <p:spPr>
          <a:xfrm rot="19051047">
            <a:off x="3088550" y="1452338"/>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rc 87"/>
          <p:cNvSpPr/>
          <p:nvPr/>
        </p:nvSpPr>
        <p:spPr>
          <a:xfrm rot="19051047">
            <a:off x="5498964"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rc 88"/>
          <p:cNvSpPr/>
          <p:nvPr/>
        </p:nvSpPr>
        <p:spPr>
          <a:xfrm rot="19051047">
            <a:off x="7909376"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41" name="文本框 4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6329818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ppt_w</p:attrName>
                                        </p:attrNameLst>
                                      </p:cBhvr>
                                      <p:tavLst>
                                        <p:tav tm="0">
                                          <p:val>
                                            <p:fltVal val="0"/>
                                          </p:val>
                                        </p:tav>
                                        <p:tav tm="100000">
                                          <p:val>
                                            <p:strVal val="#ppt_w"/>
                                          </p:val>
                                        </p:tav>
                                      </p:tavLst>
                                    </p:anim>
                                    <p:anim calcmode="lin" valueType="num">
                                      <p:cBhvr>
                                        <p:cTn id="13" dur="500" fill="hold"/>
                                        <p:tgtEl>
                                          <p:spTgt spid="80"/>
                                        </p:tgtEl>
                                        <p:attrNameLst>
                                          <p:attrName>ppt_h</p:attrName>
                                        </p:attrNameLst>
                                      </p:cBhvr>
                                      <p:tavLst>
                                        <p:tav tm="0">
                                          <p:val>
                                            <p:fltVal val="0"/>
                                          </p:val>
                                        </p:tav>
                                        <p:tav tm="100000">
                                          <p:val>
                                            <p:strVal val="#ppt_h"/>
                                          </p:val>
                                        </p:tav>
                                      </p:tavLst>
                                    </p:anim>
                                    <p:animEffect transition="in" filter="fade">
                                      <p:cBhvr>
                                        <p:cTn id="14" dur="500"/>
                                        <p:tgtEl>
                                          <p:spTgt spid="8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ppt_x"/>
                                          </p:val>
                                        </p:tav>
                                        <p:tav tm="100000">
                                          <p:val>
                                            <p:strVal val="#ppt_x"/>
                                          </p:val>
                                        </p:tav>
                                      </p:tavLst>
                                    </p:anim>
                                    <p:anim calcmode="lin" valueType="num">
                                      <p:cBhvr additive="base">
                                        <p:cTn id="18" dur="500" fill="hold"/>
                                        <p:tgtEl>
                                          <p:spTgt spid="8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500" fill="hold"/>
                                        <p:tgtEl>
                                          <p:spTgt spid="84"/>
                                        </p:tgtEl>
                                        <p:attrNameLst>
                                          <p:attrName>ppt_x</p:attrName>
                                        </p:attrNameLst>
                                      </p:cBhvr>
                                      <p:tavLst>
                                        <p:tav tm="0">
                                          <p:val>
                                            <p:strVal val="#ppt_x"/>
                                          </p:val>
                                        </p:tav>
                                        <p:tav tm="100000">
                                          <p:val>
                                            <p:strVal val="#ppt_x"/>
                                          </p:val>
                                        </p:tav>
                                      </p:tavLst>
                                    </p:anim>
                                    <p:anim calcmode="lin" valueType="num">
                                      <p:cBhvr additive="base">
                                        <p:cTn id="33" dur="500" fill="hold"/>
                                        <p:tgtEl>
                                          <p:spTgt spid="8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p:cTn id="42" dur="500" fill="hold"/>
                                        <p:tgtEl>
                                          <p:spTgt spid="73"/>
                                        </p:tgtEl>
                                        <p:attrNameLst>
                                          <p:attrName>ppt_w</p:attrName>
                                        </p:attrNameLst>
                                      </p:cBhvr>
                                      <p:tavLst>
                                        <p:tav tm="0">
                                          <p:val>
                                            <p:fltVal val="0"/>
                                          </p:val>
                                        </p:tav>
                                        <p:tav tm="100000">
                                          <p:val>
                                            <p:strVal val="#ppt_w"/>
                                          </p:val>
                                        </p:tav>
                                      </p:tavLst>
                                    </p:anim>
                                    <p:anim calcmode="lin" valueType="num">
                                      <p:cBhvr>
                                        <p:cTn id="43" dur="500" fill="hold"/>
                                        <p:tgtEl>
                                          <p:spTgt spid="73"/>
                                        </p:tgtEl>
                                        <p:attrNameLst>
                                          <p:attrName>ppt_h</p:attrName>
                                        </p:attrNameLst>
                                      </p:cBhvr>
                                      <p:tavLst>
                                        <p:tav tm="0">
                                          <p:val>
                                            <p:fltVal val="0"/>
                                          </p:val>
                                        </p:tav>
                                        <p:tav tm="100000">
                                          <p:val>
                                            <p:strVal val="#ppt_h"/>
                                          </p:val>
                                        </p:tav>
                                      </p:tavLst>
                                    </p:anim>
                                    <p:animEffect transition="in" filter="fade">
                                      <p:cBhvr>
                                        <p:cTn id="44" dur="500"/>
                                        <p:tgtEl>
                                          <p:spTgt spid="73"/>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ppt_x"/>
                                          </p:val>
                                        </p:tav>
                                        <p:tav tm="100000">
                                          <p:val>
                                            <p:strVal val="#ppt_x"/>
                                          </p:val>
                                        </p:tav>
                                      </p:tavLst>
                                    </p:anim>
                                    <p:anim calcmode="lin" valueType="num">
                                      <p:cBhvr additive="base">
                                        <p:cTn id="53" dur="500" fill="hold"/>
                                        <p:tgtEl>
                                          <p:spTgt spid="38"/>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 calcmode="lin" valueType="num">
                                      <p:cBhvr>
                                        <p:cTn id="57" dur="500" fill="hold"/>
                                        <p:tgtEl>
                                          <p:spTgt spid="75"/>
                                        </p:tgtEl>
                                        <p:attrNameLst>
                                          <p:attrName>ppt_w</p:attrName>
                                        </p:attrNameLst>
                                      </p:cBhvr>
                                      <p:tavLst>
                                        <p:tav tm="0">
                                          <p:val>
                                            <p:fltVal val="0"/>
                                          </p:val>
                                        </p:tav>
                                        <p:tav tm="100000">
                                          <p:val>
                                            <p:strVal val="#ppt_w"/>
                                          </p:val>
                                        </p:tav>
                                      </p:tavLst>
                                    </p:anim>
                                    <p:anim calcmode="lin" valueType="num">
                                      <p:cBhvr>
                                        <p:cTn id="58" dur="500" fill="hold"/>
                                        <p:tgtEl>
                                          <p:spTgt spid="75"/>
                                        </p:tgtEl>
                                        <p:attrNameLst>
                                          <p:attrName>ppt_h</p:attrName>
                                        </p:attrNameLst>
                                      </p:cBhvr>
                                      <p:tavLst>
                                        <p:tav tm="0">
                                          <p:val>
                                            <p:fltVal val="0"/>
                                          </p:val>
                                        </p:tav>
                                        <p:tav tm="100000">
                                          <p:val>
                                            <p:strVal val="#ppt_h"/>
                                          </p:val>
                                        </p:tav>
                                      </p:tavLst>
                                    </p:anim>
                                    <p:animEffect transition="in" filter="fade">
                                      <p:cBhvr>
                                        <p:cTn id="59" dur="500"/>
                                        <p:tgtEl>
                                          <p:spTgt spid="75"/>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strips(downRight)">
                                      <p:cBhvr>
                                        <p:cTn id="67" dur="500"/>
                                        <p:tgtEl>
                                          <p:spTgt spid="87"/>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strips(downRight)">
                                      <p:cBhvr>
                                        <p:cTn id="71" dur="500"/>
                                        <p:tgtEl>
                                          <p:spTgt spid="88"/>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strips(downRight)">
                                      <p:cBhvr>
                                        <p:cTn id="75" dur="500"/>
                                        <p:tgtEl>
                                          <p:spTgt spid="89"/>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plus(in)">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81" grpId="0"/>
      <p:bldP spid="82" grpId="0"/>
      <p:bldP spid="83" grpId="0"/>
      <p:bldP spid="84" grpId="0"/>
      <p:bldP spid="85" grpId="0"/>
      <p:bldP spid="87" grpId="0" animBg="1"/>
      <p:bldP spid="88" grpId="0" animBg="1"/>
      <p:bldP spid="8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extLst/>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17809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p:tmAbs val="0"/>
                                  </p:iterate>
                                  <p:childTnLst>
                                    <p:set>
                                      <p:cBhvr>
                                        <p:cTn id="18"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iterate>
                                    <p:tmAbs val="0"/>
                                  </p:iterate>
                                  <p:childTnLst>
                                    <p:set>
                                      <p:cBhvr>
                                        <p:cTn id="24"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iterate>
                                    <p:tmAbs val="0"/>
                                  </p:iterate>
                                  <p:childTnLst>
                                    <p:set>
                                      <p:cBhvr>
                                        <p:cTn id="30"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27527519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6432639" y="1006207"/>
            <a:ext cx="6426111" cy="5636296"/>
            <a:chOff x="0" y="0"/>
            <a:chExt cx="2449" cy="2148"/>
          </a:xfrm>
        </p:grpSpPr>
        <p:pic>
          <p:nvPicPr>
            <p:cNvPr id="9219" name="Picture 3" descr="iPhone_5S_freebie"/>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descr="10111220362419802e801c5ef8副本"/>
            <p:cNvSpPr>
              <a:spLocks noChangeArrowheads="1"/>
            </p:cNvSpPr>
            <p:nvPr/>
          </p:nvSpPr>
          <p:spPr bwMode="auto">
            <a:xfrm>
              <a:off x="825" y="294"/>
              <a:ext cx="807" cy="142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6350" cmpd="sng">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1" name="Oval 5"/>
          <p:cNvSpPr>
            <a:spLocks noChangeArrowheads="1"/>
          </p:cNvSpPr>
          <p:nvPr/>
        </p:nvSpPr>
        <p:spPr bwMode="auto">
          <a:xfrm>
            <a:off x="1973461" y="2298082"/>
            <a:ext cx="767953" cy="763488"/>
          </a:xfrm>
          <a:prstGeom prst="ellipse">
            <a:avLst/>
          </a:prstGeom>
          <a:solidFill>
            <a:schemeClr val="accent1"/>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2" name="Group 6"/>
          <p:cNvGrpSpPr>
            <a:grpSpLocks/>
          </p:cNvGrpSpPr>
          <p:nvPr/>
        </p:nvGrpSpPr>
        <p:grpSpPr bwMode="auto">
          <a:xfrm>
            <a:off x="2172147" y="2492301"/>
            <a:ext cx="375047" cy="383977"/>
            <a:chOff x="0" y="0"/>
            <a:chExt cx="276" cy="281"/>
          </a:xfrm>
        </p:grpSpPr>
        <p:sp>
          <p:nvSpPr>
            <p:cNvPr id="9223" name="Freeform 7"/>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4" name="Freeform 8"/>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5" name="Oval 9"/>
          <p:cNvSpPr>
            <a:spLocks noChangeArrowheads="1"/>
          </p:cNvSpPr>
          <p:nvPr/>
        </p:nvSpPr>
        <p:spPr bwMode="auto">
          <a:xfrm>
            <a:off x="1975694" y="3615211"/>
            <a:ext cx="767953" cy="763488"/>
          </a:xfrm>
          <a:prstGeom prst="ellipse">
            <a:avLst/>
          </a:prstGeom>
          <a:solidFill>
            <a:schemeClr val="accent2"/>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6" name="Group 10"/>
          <p:cNvGrpSpPr>
            <a:grpSpLocks/>
          </p:cNvGrpSpPr>
          <p:nvPr/>
        </p:nvGrpSpPr>
        <p:grpSpPr bwMode="auto">
          <a:xfrm>
            <a:off x="2219028" y="3789339"/>
            <a:ext cx="281285" cy="410766"/>
            <a:chOff x="0" y="0"/>
            <a:chExt cx="206" cy="305"/>
          </a:xfrm>
        </p:grpSpPr>
        <p:sp>
          <p:nvSpPr>
            <p:cNvPr id="9227"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8" name="Freeform 12"/>
            <p:cNvSpPr>
              <a:spLocks/>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9" name="Freeform 13"/>
            <p:cNvSpPr>
              <a:spLocks/>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0" name="Oval 14"/>
          <p:cNvSpPr>
            <a:spLocks noChangeArrowheads="1"/>
          </p:cNvSpPr>
          <p:nvPr/>
        </p:nvSpPr>
        <p:spPr bwMode="auto">
          <a:xfrm>
            <a:off x="1975694" y="4914480"/>
            <a:ext cx="767953" cy="763488"/>
          </a:xfrm>
          <a:prstGeom prst="ellipse">
            <a:avLst/>
          </a:prstGeom>
          <a:solidFill>
            <a:schemeClr val="accent3"/>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31" name="Group 15"/>
          <p:cNvGrpSpPr>
            <a:grpSpLocks/>
          </p:cNvGrpSpPr>
          <p:nvPr/>
        </p:nvGrpSpPr>
        <p:grpSpPr bwMode="auto">
          <a:xfrm>
            <a:off x="2194472" y="5162278"/>
            <a:ext cx="366117" cy="317004"/>
            <a:chOff x="0" y="0"/>
            <a:chExt cx="346" cy="301"/>
          </a:xfrm>
        </p:grpSpPr>
        <p:sp>
          <p:nvSpPr>
            <p:cNvPr id="9232" name="Freeform 16"/>
            <p:cNvSpPr>
              <a:spLocks/>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3" name="Freeform 17"/>
            <p:cNvSpPr>
              <a:spLocks/>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4"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5"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6" name="Rectangle 20"/>
          <p:cNvSpPr>
            <a:spLocks noChangeArrowheads="1"/>
          </p:cNvSpPr>
          <p:nvPr/>
        </p:nvSpPr>
        <p:spPr bwMode="auto">
          <a:xfrm>
            <a:off x="2966890" y="2342297"/>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7" name="Rectangle 21"/>
          <p:cNvSpPr>
            <a:spLocks noChangeArrowheads="1"/>
          </p:cNvSpPr>
          <p:nvPr/>
        </p:nvSpPr>
        <p:spPr bwMode="auto">
          <a:xfrm>
            <a:off x="2966890" y="3646032"/>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8" name="Rectangle 22"/>
          <p:cNvSpPr>
            <a:spLocks noChangeArrowheads="1"/>
          </p:cNvSpPr>
          <p:nvPr/>
        </p:nvSpPr>
        <p:spPr bwMode="auto">
          <a:xfrm>
            <a:off x="2966890" y="4949766"/>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35699105"/>
      </p:ext>
    </p:extLst>
  </p:cSld>
  <p:clrMapOvr>
    <a:masterClrMapping/>
  </p:clrMapOvr>
  <mc:AlternateContent xmlns:mc="http://schemas.openxmlformats.org/markup-compatibility/2006" xmlns:p14="http://schemas.microsoft.com/office/powerpoint/2010/main">
    <mc:Choice Requires="p14">
      <p:transition spd="slow" p14:dur="1600" advTm="5000">
        <p14:gallery dir="l"/>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14:presetBounceEnd="30000">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14:bounceEnd="30000">
                                          <p:cBhvr additive="base">
                                            <p:cTn id="21" dur="500" fill="hold"/>
                                            <p:tgtEl>
                                              <p:spTgt spid="9236"/>
                                            </p:tgtEl>
                                            <p:attrNameLst>
                                              <p:attrName>ppt_x</p:attrName>
                                            </p:attrNameLst>
                                          </p:cBhvr>
                                          <p:tavLst>
                                            <p:tav tm="0">
                                              <p:val>
                                                <p:strVal val="1+#ppt_w/2"/>
                                              </p:val>
                                            </p:tav>
                                            <p:tav tm="100000">
                                              <p:val>
                                                <p:strVal val="#ppt_x"/>
                                              </p:val>
                                            </p:tav>
                                          </p:tavLst>
                                        </p:anim>
                                        <p:anim calcmode="lin" valueType="num" p14:bounceEnd="30000">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14:presetBounceEnd="30000">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14:bounceEnd="30000">
                                          <p:cBhvr additive="base">
                                            <p:cTn id="39" dur="500" fill="hold"/>
                                            <p:tgtEl>
                                              <p:spTgt spid="9237"/>
                                            </p:tgtEl>
                                            <p:attrNameLst>
                                              <p:attrName>ppt_x</p:attrName>
                                            </p:attrNameLst>
                                          </p:cBhvr>
                                          <p:tavLst>
                                            <p:tav tm="0">
                                              <p:val>
                                                <p:strVal val="1+#ppt_w/2"/>
                                              </p:val>
                                            </p:tav>
                                            <p:tav tm="100000">
                                              <p:val>
                                                <p:strVal val="#ppt_x"/>
                                              </p:val>
                                            </p:tav>
                                          </p:tavLst>
                                        </p:anim>
                                        <p:anim calcmode="lin" valueType="num" p14:bounceEnd="30000">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14:presetBounceEnd="30000">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14:bounceEnd="30000">
                                          <p:cBhvr additive="base">
                                            <p:cTn id="57" dur="500" fill="hold"/>
                                            <p:tgtEl>
                                              <p:spTgt spid="9238"/>
                                            </p:tgtEl>
                                            <p:attrNameLst>
                                              <p:attrName>ppt_x</p:attrName>
                                            </p:attrNameLst>
                                          </p:cBhvr>
                                          <p:tavLst>
                                            <p:tav tm="0">
                                              <p:val>
                                                <p:strVal val="1+#ppt_w/2"/>
                                              </p:val>
                                            </p:tav>
                                            <p:tav tm="100000">
                                              <p:val>
                                                <p:strVal val="#ppt_x"/>
                                              </p:val>
                                            </p:tav>
                                          </p:tavLst>
                                        </p:anim>
                                        <p:anim calcmode="lin" valueType="num" p14:bounceEnd="30000">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14:presetBounceEnd="30000">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14:bounceEnd="30000">
                                          <p:cBhvr additive="base">
                                            <p:cTn id="61" dur="500" fill="hold"/>
                                            <p:tgtEl>
                                              <p:spTgt spid="9218"/>
                                            </p:tgtEl>
                                            <p:attrNameLst>
                                              <p:attrName>ppt_x</p:attrName>
                                            </p:attrNameLst>
                                          </p:cBhvr>
                                          <p:tavLst>
                                            <p:tav tm="0">
                                              <p:val>
                                                <p:strVal val="1+#ppt_w/2"/>
                                              </p:val>
                                            </p:tav>
                                            <p:tav tm="100000">
                                              <p:val>
                                                <p:strVal val="#ppt_x"/>
                                              </p:val>
                                            </p:tav>
                                          </p:tavLst>
                                        </p:anim>
                                        <p:anim calcmode="lin" valueType="num" p14:bounceEnd="30000">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1+#ppt_w/2"/>
                                              </p:val>
                                            </p:tav>
                                            <p:tav tm="100000">
                                              <p:val>
                                                <p:strVal val="#ppt_x"/>
                                              </p:val>
                                            </p:tav>
                                          </p:tavLst>
                                        </p:anim>
                                        <p:anim calcmode="lin" valueType="num">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cBhvr additive="base">
                                            <p:cTn id="39" dur="500" fill="hold"/>
                                            <p:tgtEl>
                                              <p:spTgt spid="9237"/>
                                            </p:tgtEl>
                                            <p:attrNameLst>
                                              <p:attrName>ppt_x</p:attrName>
                                            </p:attrNameLst>
                                          </p:cBhvr>
                                          <p:tavLst>
                                            <p:tav tm="0">
                                              <p:val>
                                                <p:strVal val="1+#ppt_w/2"/>
                                              </p:val>
                                            </p:tav>
                                            <p:tav tm="100000">
                                              <p:val>
                                                <p:strVal val="#ppt_x"/>
                                              </p:val>
                                            </p:tav>
                                          </p:tavLst>
                                        </p:anim>
                                        <p:anim calcmode="lin" valueType="num">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cBhvr additive="base">
                                            <p:cTn id="57" dur="500" fill="hold"/>
                                            <p:tgtEl>
                                              <p:spTgt spid="9238"/>
                                            </p:tgtEl>
                                            <p:attrNameLst>
                                              <p:attrName>ppt_x</p:attrName>
                                            </p:attrNameLst>
                                          </p:cBhvr>
                                          <p:tavLst>
                                            <p:tav tm="0">
                                              <p:val>
                                                <p:strVal val="1+#ppt_w/2"/>
                                              </p:val>
                                            </p:tav>
                                            <p:tav tm="100000">
                                              <p:val>
                                                <p:strVal val="#ppt_x"/>
                                              </p:val>
                                            </p:tav>
                                          </p:tavLst>
                                        </p:anim>
                                        <p:anim calcmode="lin" valueType="num">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cBhvr additive="base">
                                            <p:cTn id="61" dur="500" fill="hold"/>
                                            <p:tgtEl>
                                              <p:spTgt spid="9218"/>
                                            </p:tgtEl>
                                            <p:attrNameLst>
                                              <p:attrName>ppt_x</p:attrName>
                                            </p:attrNameLst>
                                          </p:cBhvr>
                                          <p:tavLst>
                                            <p:tav tm="0">
                                              <p:val>
                                                <p:strVal val="1+#ppt_w/2"/>
                                              </p:val>
                                            </p:tav>
                                            <p:tav tm="100000">
                                              <p:val>
                                                <p:strVal val="#ppt_x"/>
                                              </p:val>
                                            </p:tav>
                                          </p:tavLst>
                                        </p:anim>
                                        <p:anim calcmode="lin" valueType="num">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4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1" name="文本框 5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92597030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a:xfrm rot="5400000">
            <a:off x="5791343" y="-1099772"/>
            <a:ext cx="1276066" cy="12858045"/>
          </a:xfrm>
          <a:prstGeom prst="rect">
            <a:avLst/>
          </a:prstGeom>
          <a:solidFill>
            <a:schemeClr val="accent6">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2915220"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15504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0838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4661728"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Group 35"/>
          <p:cNvGrpSpPr/>
          <p:nvPr/>
        </p:nvGrpSpPr>
        <p:grpSpPr>
          <a:xfrm>
            <a:off x="2485481" y="3154039"/>
            <a:ext cx="848631" cy="848631"/>
            <a:chOff x="817364" y="1776265"/>
            <a:chExt cx="826181" cy="826181"/>
          </a:xfrm>
        </p:grpSpPr>
        <p:sp>
          <p:nvSpPr>
            <p:cNvPr id="37" name="Oval 36"/>
            <p:cNvSpPr/>
            <p:nvPr/>
          </p:nvSpPr>
          <p:spPr>
            <a:xfrm>
              <a:off x="817364" y="1776265"/>
              <a:ext cx="826181" cy="8261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7"/>
            <p:cNvSpPr>
              <a:spLocks noEditPoints="1"/>
            </p:cNvSpPr>
            <p:nvPr/>
          </p:nvSpPr>
          <p:spPr bwMode="auto">
            <a:xfrm>
              <a:off x="1014427" y="1973328"/>
              <a:ext cx="432054" cy="432054"/>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Group 38"/>
          <p:cNvGrpSpPr/>
          <p:nvPr/>
        </p:nvGrpSpPr>
        <p:grpSpPr>
          <a:xfrm>
            <a:off x="4172350" y="3154039"/>
            <a:ext cx="848631" cy="848631"/>
            <a:chOff x="5773542" y="1776265"/>
            <a:chExt cx="826181" cy="826181"/>
          </a:xfrm>
        </p:grpSpPr>
        <p:sp>
          <p:nvSpPr>
            <p:cNvPr id="40" name="Oval 39"/>
            <p:cNvSpPr/>
            <p:nvPr/>
          </p:nvSpPr>
          <p:spPr>
            <a:xfrm>
              <a:off x="5773542" y="1776265"/>
              <a:ext cx="826181" cy="826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22"/>
            <p:cNvSpPr>
              <a:spLocks noEditPoints="1"/>
            </p:cNvSpPr>
            <p:nvPr/>
          </p:nvSpPr>
          <p:spPr bwMode="auto">
            <a:xfrm>
              <a:off x="5989302" y="1999111"/>
              <a:ext cx="394661" cy="39413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724307" y="3154039"/>
            <a:ext cx="848631" cy="848631"/>
            <a:chOff x="4168892" y="2012305"/>
            <a:chExt cx="739552" cy="743795"/>
          </a:xfrm>
        </p:grpSpPr>
        <p:sp>
          <p:nvSpPr>
            <p:cNvPr id="43" name="Oval 42"/>
            <p:cNvSpPr/>
            <p:nvPr/>
          </p:nvSpPr>
          <p:spPr>
            <a:xfrm>
              <a:off x="4168892" y="2012305"/>
              <a:ext cx="739552" cy="743795"/>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Group 43"/>
            <p:cNvGrpSpPr/>
            <p:nvPr/>
          </p:nvGrpSpPr>
          <p:grpSpPr>
            <a:xfrm>
              <a:off x="4374990" y="2274029"/>
              <a:ext cx="335260" cy="209340"/>
              <a:chOff x="7507288" y="3873501"/>
              <a:chExt cx="338138" cy="211137"/>
            </a:xfrm>
            <a:solidFill>
              <a:schemeClr val="bg1"/>
            </a:solidFill>
          </p:grpSpPr>
          <p:sp>
            <p:nvSpPr>
              <p:cNvPr id="45" name="Freeform 8"/>
              <p:cNvSpPr>
                <a:spLocks/>
              </p:cNvSpPr>
              <p:nvPr/>
            </p:nvSpPr>
            <p:spPr bwMode="auto">
              <a:xfrm>
                <a:off x="7507288" y="3873501"/>
                <a:ext cx="338138" cy="79375"/>
              </a:xfrm>
              <a:custGeom>
                <a:avLst/>
                <a:gdLst>
                  <a:gd name="T0" fmla="*/ 154 w 213"/>
                  <a:gd name="T1" fmla="*/ 50 h 50"/>
                  <a:gd name="T2" fmla="*/ 213 w 213"/>
                  <a:gd name="T3" fmla="*/ 50 h 50"/>
                  <a:gd name="T4" fmla="*/ 170 w 213"/>
                  <a:gd name="T5" fmla="*/ 0 h 50"/>
                  <a:gd name="T6" fmla="*/ 106 w 213"/>
                  <a:gd name="T7" fmla="*/ 0 h 50"/>
                  <a:gd name="T8" fmla="*/ 42 w 213"/>
                  <a:gd name="T9" fmla="*/ 0 h 50"/>
                  <a:gd name="T10" fmla="*/ 0 w 213"/>
                  <a:gd name="T11" fmla="*/ 50 h 50"/>
                  <a:gd name="T12" fmla="*/ 59 w 213"/>
                  <a:gd name="T13" fmla="*/ 50 h 50"/>
                  <a:gd name="T14" fmla="*/ 154 w 213"/>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50">
                    <a:moveTo>
                      <a:pt x="154" y="50"/>
                    </a:moveTo>
                    <a:lnTo>
                      <a:pt x="213" y="50"/>
                    </a:lnTo>
                    <a:lnTo>
                      <a:pt x="170" y="0"/>
                    </a:lnTo>
                    <a:lnTo>
                      <a:pt x="106" y="0"/>
                    </a:lnTo>
                    <a:lnTo>
                      <a:pt x="42" y="0"/>
                    </a:lnTo>
                    <a:lnTo>
                      <a:pt x="0" y="50"/>
                    </a:lnTo>
                    <a:lnTo>
                      <a:pt x="59" y="50"/>
                    </a:lnTo>
                    <a:lnTo>
                      <a:pt x="154"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9"/>
              <p:cNvSpPr>
                <a:spLocks/>
              </p:cNvSpPr>
              <p:nvPr/>
            </p:nvSpPr>
            <p:spPr bwMode="auto">
              <a:xfrm>
                <a:off x="7507288" y="3978276"/>
                <a:ext cx="338138" cy="38100"/>
              </a:xfrm>
              <a:custGeom>
                <a:avLst/>
                <a:gdLst>
                  <a:gd name="T0" fmla="*/ 21 w 213"/>
                  <a:gd name="T1" fmla="*/ 0 h 24"/>
                  <a:gd name="T2" fmla="*/ 0 w 213"/>
                  <a:gd name="T3" fmla="*/ 24 h 24"/>
                  <a:gd name="T4" fmla="*/ 59 w 213"/>
                  <a:gd name="T5" fmla="*/ 24 h 24"/>
                  <a:gd name="T6" fmla="*/ 154 w 213"/>
                  <a:gd name="T7" fmla="*/ 24 h 24"/>
                  <a:gd name="T8" fmla="*/ 213 w 213"/>
                  <a:gd name="T9" fmla="*/ 24 h 24"/>
                  <a:gd name="T10" fmla="*/ 191 w 213"/>
                  <a:gd name="T11" fmla="*/ 0 h 24"/>
                  <a:gd name="T12" fmla="*/ 21 w 21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3" h="24">
                    <a:moveTo>
                      <a:pt x="21" y="0"/>
                    </a:moveTo>
                    <a:lnTo>
                      <a:pt x="0" y="24"/>
                    </a:lnTo>
                    <a:lnTo>
                      <a:pt x="59" y="24"/>
                    </a:lnTo>
                    <a:lnTo>
                      <a:pt x="154" y="24"/>
                    </a:lnTo>
                    <a:lnTo>
                      <a:pt x="213" y="24"/>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
              <p:cNvSpPr>
                <a:spLocks/>
              </p:cNvSpPr>
              <p:nvPr/>
            </p:nvSpPr>
            <p:spPr bwMode="auto">
              <a:xfrm>
                <a:off x="7507288" y="4043363"/>
                <a:ext cx="338138" cy="41275"/>
              </a:xfrm>
              <a:custGeom>
                <a:avLst/>
                <a:gdLst>
                  <a:gd name="T0" fmla="*/ 21 w 213"/>
                  <a:gd name="T1" fmla="*/ 0 h 26"/>
                  <a:gd name="T2" fmla="*/ 0 w 213"/>
                  <a:gd name="T3" fmla="*/ 26 h 26"/>
                  <a:gd name="T4" fmla="*/ 59 w 213"/>
                  <a:gd name="T5" fmla="*/ 26 h 26"/>
                  <a:gd name="T6" fmla="*/ 154 w 213"/>
                  <a:gd name="T7" fmla="*/ 26 h 26"/>
                  <a:gd name="T8" fmla="*/ 213 w 213"/>
                  <a:gd name="T9" fmla="*/ 26 h 26"/>
                  <a:gd name="T10" fmla="*/ 191 w 213"/>
                  <a:gd name="T11" fmla="*/ 0 h 26"/>
                  <a:gd name="T12" fmla="*/ 21 w 213"/>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13" h="26">
                    <a:moveTo>
                      <a:pt x="21" y="0"/>
                    </a:moveTo>
                    <a:lnTo>
                      <a:pt x="0" y="26"/>
                    </a:lnTo>
                    <a:lnTo>
                      <a:pt x="59" y="26"/>
                    </a:lnTo>
                    <a:lnTo>
                      <a:pt x="154" y="26"/>
                    </a:lnTo>
                    <a:lnTo>
                      <a:pt x="213" y="26"/>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8" name="Group 47"/>
          <p:cNvGrpSpPr/>
          <p:nvPr/>
        </p:nvGrpSpPr>
        <p:grpSpPr>
          <a:xfrm>
            <a:off x="5933331" y="3154039"/>
            <a:ext cx="848631" cy="848631"/>
            <a:chOff x="8173630" y="2776471"/>
            <a:chExt cx="1039365" cy="1045329"/>
          </a:xfrm>
        </p:grpSpPr>
        <p:sp>
          <p:nvSpPr>
            <p:cNvPr id="49" name="Oval 48"/>
            <p:cNvSpPr/>
            <p:nvPr/>
          </p:nvSpPr>
          <p:spPr>
            <a:xfrm>
              <a:off x="8173630" y="2776471"/>
              <a:ext cx="1039365" cy="104532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Group 49"/>
            <p:cNvGrpSpPr/>
            <p:nvPr/>
          </p:nvGrpSpPr>
          <p:grpSpPr>
            <a:xfrm>
              <a:off x="8473738" y="3091969"/>
              <a:ext cx="429464" cy="359632"/>
              <a:chOff x="5099051" y="3930651"/>
              <a:chExt cx="390525" cy="327025"/>
            </a:xfrm>
            <a:solidFill>
              <a:schemeClr val="bg1"/>
            </a:solidFill>
          </p:grpSpPr>
          <p:sp>
            <p:nvSpPr>
              <p:cNvPr id="51"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3" name="Group 52"/>
          <p:cNvGrpSpPr/>
          <p:nvPr/>
        </p:nvGrpSpPr>
        <p:grpSpPr>
          <a:xfrm>
            <a:off x="9459216" y="3154039"/>
            <a:ext cx="848631" cy="848631"/>
            <a:chOff x="6740410" y="578561"/>
            <a:chExt cx="826181" cy="826181"/>
          </a:xfrm>
        </p:grpSpPr>
        <p:sp>
          <p:nvSpPr>
            <p:cNvPr id="54" name="Oval 53"/>
            <p:cNvSpPr/>
            <p:nvPr/>
          </p:nvSpPr>
          <p:spPr>
            <a:xfrm>
              <a:off x="6740410" y="578561"/>
              <a:ext cx="826181" cy="8261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noEditPoints="1"/>
            </p:cNvSpPr>
            <p:nvPr/>
          </p:nvSpPr>
          <p:spPr bwMode="auto">
            <a:xfrm>
              <a:off x="6895800" y="727929"/>
              <a:ext cx="515401" cy="527448"/>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Box 55"/>
          <p:cNvSpPr txBox="1"/>
          <p:nvPr/>
        </p:nvSpPr>
        <p:spPr>
          <a:xfrm>
            <a:off x="266321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57" name="TextBox 56"/>
          <p:cNvSpPr txBox="1"/>
          <p:nvPr/>
        </p:nvSpPr>
        <p:spPr>
          <a:xfrm>
            <a:off x="435008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0" name="TextBox 59"/>
          <p:cNvSpPr txBox="1"/>
          <p:nvPr/>
        </p:nvSpPr>
        <p:spPr>
          <a:xfrm>
            <a:off x="6106394"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 name="TextBox 60"/>
          <p:cNvSpPr txBox="1"/>
          <p:nvPr/>
        </p:nvSpPr>
        <p:spPr>
          <a:xfrm>
            <a:off x="7908463"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2" name="TextBox 61"/>
          <p:cNvSpPr txBox="1"/>
          <p:nvPr/>
        </p:nvSpPr>
        <p:spPr>
          <a:xfrm>
            <a:off x="9618828" y="2601359"/>
            <a:ext cx="529406" cy="427746"/>
          </a:xfrm>
          <a:prstGeom prst="rect">
            <a:avLst/>
          </a:prstGeom>
          <a:noFill/>
        </p:spPr>
        <p:txBody>
          <a:bodyPr wrap="square" rtlCol="0">
            <a:spAutoFit/>
          </a:bodyPr>
          <a:lstStyle/>
          <a:p>
            <a:pPr algn="ctr">
              <a:lnSpc>
                <a:spcPct val="120000"/>
              </a:lnSpc>
            </a:pP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endPar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62"/>
          <p:cNvSpPr txBox="1"/>
          <p:nvPr/>
        </p:nvSpPr>
        <p:spPr>
          <a:xfrm>
            <a:off x="2305384"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Rectangle 63"/>
          <p:cNvSpPr/>
          <p:nvPr/>
        </p:nvSpPr>
        <p:spPr>
          <a:xfrm>
            <a:off x="2642059"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2637104" y="4938541"/>
            <a:ext cx="1256754" cy="236219"/>
          </a:xfrm>
          <a:prstGeom prst="rect">
            <a:avLst/>
          </a:prstGeom>
          <a:noFill/>
        </p:spPr>
        <p:txBody>
          <a:bodyPr wrap="non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449950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76" name="Rectangle 75"/>
          <p:cNvSpPr/>
          <p:nvPr/>
        </p:nvSpPr>
        <p:spPr>
          <a:xfrm>
            <a:off x="483618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483123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669858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Rectangle 78"/>
          <p:cNvSpPr/>
          <p:nvPr/>
        </p:nvSpPr>
        <p:spPr>
          <a:xfrm>
            <a:off x="703526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703031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8892715"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82" name="Rectangle 81"/>
          <p:cNvSpPr/>
          <p:nvPr/>
        </p:nvSpPr>
        <p:spPr>
          <a:xfrm>
            <a:off x="9229390"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9224435"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文本框 5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9" name="文本框 5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29505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250" fill="hold"/>
                                        <p:tgtEl>
                                          <p:spTgt spid="42"/>
                                        </p:tgtEl>
                                        <p:attrNameLst>
                                          <p:attrName>ppt_w</p:attrName>
                                        </p:attrNameLst>
                                      </p:cBhvr>
                                      <p:tavLst>
                                        <p:tav tm="0">
                                          <p:val>
                                            <p:fltVal val="0"/>
                                          </p:val>
                                        </p:tav>
                                        <p:tav tm="100000">
                                          <p:val>
                                            <p:strVal val="#ppt_w"/>
                                          </p:val>
                                        </p:tav>
                                      </p:tavLst>
                                    </p:anim>
                                    <p:anim calcmode="lin" valueType="num">
                                      <p:cBhvr>
                                        <p:cTn id="36" dur="250" fill="hold"/>
                                        <p:tgtEl>
                                          <p:spTgt spid="42"/>
                                        </p:tgtEl>
                                        <p:attrNameLst>
                                          <p:attrName>ppt_h</p:attrName>
                                        </p:attrNameLst>
                                      </p:cBhvr>
                                      <p:tavLst>
                                        <p:tav tm="0">
                                          <p:val>
                                            <p:fltVal val="0"/>
                                          </p:val>
                                        </p:tav>
                                        <p:tav tm="100000">
                                          <p:val>
                                            <p:strVal val="#ppt_h"/>
                                          </p:val>
                                        </p:tav>
                                      </p:tavLst>
                                    </p:anim>
                                    <p:animEffect transition="in" filter="fade">
                                      <p:cBhvr>
                                        <p:cTn id="37" dur="250"/>
                                        <p:tgtEl>
                                          <p:spTgt spid="42"/>
                                        </p:tgtEl>
                                      </p:cBhvr>
                                    </p:animEffect>
                                  </p:childTnLst>
                                </p:cTn>
                              </p:par>
                            </p:childTnLst>
                          </p:cTn>
                        </p:par>
                        <p:par>
                          <p:cTn id="38" fill="hold">
                            <p:stCondLst>
                              <p:cond delay="3250"/>
                            </p:stCondLst>
                            <p:childTnLst>
                              <p:par>
                                <p:cTn id="39" presetID="53" presetClass="entr" presetSubtype="16"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250" fill="hold"/>
                                        <p:tgtEl>
                                          <p:spTgt spid="48"/>
                                        </p:tgtEl>
                                        <p:attrNameLst>
                                          <p:attrName>ppt_w</p:attrName>
                                        </p:attrNameLst>
                                      </p:cBhvr>
                                      <p:tavLst>
                                        <p:tav tm="0">
                                          <p:val>
                                            <p:fltVal val="0"/>
                                          </p:val>
                                        </p:tav>
                                        <p:tav tm="100000">
                                          <p:val>
                                            <p:strVal val="#ppt_w"/>
                                          </p:val>
                                        </p:tav>
                                      </p:tavLst>
                                    </p:anim>
                                    <p:anim calcmode="lin" valueType="num">
                                      <p:cBhvr>
                                        <p:cTn id="42" dur="250" fill="hold"/>
                                        <p:tgtEl>
                                          <p:spTgt spid="48"/>
                                        </p:tgtEl>
                                        <p:attrNameLst>
                                          <p:attrName>ppt_h</p:attrName>
                                        </p:attrNameLst>
                                      </p:cBhvr>
                                      <p:tavLst>
                                        <p:tav tm="0">
                                          <p:val>
                                            <p:fltVal val="0"/>
                                          </p:val>
                                        </p:tav>
                                        <p:tav tm="100000">
                                          <p:val>
                                            <p:strVal val="#ppt_h"/>
                                          </p:val>
                                        </p:tav>
                                      </p:tavLst>
                                    </p:anim>
                                    <p:animEffect transition="in" filter="fade">
                                      <p:cBhvr>
                                        <p:cTn id="43" dur="250"/>
                                        <p:tgtEl>
                                          <p:spTgt spid="4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500"/>
                                        <p:tgtEl>
                                          <p:spTgt spid="6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87"/>
                                        </p:tgtEl>
                                        <p:attrNameLst>
                                          <p:attrName>style.visibility</p:attrName>
                                        </p:attrNameLst>
                                      </p:cBhvr>
                                      <p:to>
                                        <p:strVal val="visible"/>
                                      </p:to>
                                    </p:set>
                                    <p:animEffect transition="in" filter="fade">
                                      <p:cBhvr>
                                        <p:cTn id="73" dur="500"/>
                                        <p:tgtEl>
                                          <p:spTgt spid="87"/>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500"/>
                                        <p:tgtEl>
                                          <p:spTgt spid="65"/>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par>
                          <p:cTn id="94" fill="hold">
                            <p:stCondLst>
                              <p:cond delay="95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childTnLst>
                          </p:cTn>
                        </p:par>
                        <p:par>
                          <p:cTn id="98" fill="hold">
                            <p:stCondLst>
                              <p:cond delay="10000"/>
                            </p:stCondLst>
                            <p:childTnLst>
                              <p:par>
                                <p:cTn id="99" presetID="10" presetClass="entr" presetSubtype="0" fill="hold" grpId="0" nodeType="after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fade">
                                      <p:cBhvr>
                                        <p:cTn id="101" dur="500"/>
                                        <p:tgtEl>
                                          <p:spTgt spid="78"/>
                                        </p:tgtEl>
                                      </p:cBhvr>
                                    </p:animEffect>
                                  </p:childTnLst>
                                </p:cTn>
                              </p:par>
                            </p:childTnLst>
                          </p:cTn>
                        </p:par>
                        <p:par>
                          <p:cTn id="102" fill="hold">
                            <p:stCondLst>
                              <p:cond delay="10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11000"/>
                            </p:stCondLst>
                            <p:childTnLst>
                              <p:par>
                                <p:cTn id="107" presetID="10" presetClass="entr" presetSubtype="0" fill="hold" grpId="0"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fade">
                                      <p:cBhvr>
                                        <p:cTn id="109" dur="500"/>
                                        <p:tgtEl>
                                          <p:spTgt spid="79"/>
                                        </p:tgtEl>
                                      </p:cBhvr>
                                    </p:animEffect>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81"/>
                                        </p:tgtEl>
                                        <p:attrNameLst>
                                          <p:attrName>style.visibility</p:attrName>
                                        </p:attrNameLst>
                                      </p:cBhvr>
                                      <p:to>
                                        <p:strVal val="visible"/>
                                      </p:to>
                                    </p:set>
                                    <p:animEffect transition="in" filter="fade">
                                      <p:cBhvr>
                                        <p:cTn id="113" dur="500"/>
                                        <p:tgtEl>
                                          <p:spTgt spid="81"/>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11" grpId="0" animBg="1"/>
      <p:bldP spid="7" grpId="0" animBg="1"/>
      <p:bldP spid="8" grpId="0" animBg="1"/>
      <p:bldP spid="9" grpId="0" animBg="1"/>
      <p:bldP spid="56" grpId="0"/>
      <p:bldP spid="57" grpId="0"/>
      <p:bldP spid="60" grpId="0"/>
      <p:bldP spid="61" grpId="0"/>
      <p:bldP spid="62" grpId="0"/>
      <p:bldP spid="63" grpId="0"/>
      <p:bldP spid="64" grpId="0"/>
      <p:bldP spid="65" grpId="0"/>
      <p:bldP spid="75" grpId="0"/>
      <p:bldP spid="76" grpId="0"/>
      <p:bldP spid="77" grpId="0"/>
      <p:bldP spid="78" grpId="0"/>
      <p:bldP spid="79" grpId="0"/>
      <p:bldP spid="80" grpId="0"/>
      <p:bldP spid="81" grpId="0"/>
      <p:bldP spid="82" grpId="0"/>
      <p:bldP spid="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U-Turn Arrow 79"/>
          <p:cNvSpPr/>
          <p:nvPr/>
        </p:nvSpPr>
        <p:spPr>
          <a:xfrm rot="16200000" flipV="1">
            <a:off x="8857991" y="1281694"/>
            <a:ext cx="1491999" cy="4607466"/>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U-Turn Arrow 83"/>
          <p:cNvSpPr/>
          <p:nvPr/>
        </p:nvSpPr>
        <p:spPr>
          <a:xfrm rot="5400000" flipV="1">
            <a:off x="2428966" y="535696"/>
            <a:ext cx="1491999" cy="4607466"/>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U-Turn Arrow 84"/>
          <p:cNvSpPr/>
          <p:nvPr/>
        </p:nvSpPr>
        <p:spPr>
          <a:xfrm rot="5400000" flipV="1">
            <a:off x="2428966" y="2610505"/>
            <a:ext cx="1491999" cy="4607466"/>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U-Turn Arrow 85"/>
          <p:cNvSpPr/>
          <p:nvPr/>
        </p:nvSpPr>
        <p:spPr>
          <a:xfrm rot="16200000" flipV="1">
            <a:off x="8857991" y="3356504"/>
            <a:ext cx="1491999" cy="4607466"/>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17"/>
          <p:cNvGrpSpPr/>
          <p:nvPr/>
        </p:nvGrpSpPr>
        <p:grpSpPr>
          <a:xfrm>
            <a:off x="5157250" y="2782807"/>
            <a:ext cx="2571609" cy="802622"/>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Rounded Rectangle 87"/>
            <p:cNvSpPr/>
            <p:nvPr/>
          </p:nvSpPr>
          <p:spPr bwMode="auto">
            <a:xfrm>
              <a:off x="3657600" y="2019259"/>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118"/>
          <p:cNvGrpSpPr/>
          <p:nvPr/>
        </p:nvGrpSpPr>
        <p:grpSpPr>
          <a:xfrm>
            <a:off x="5157250" y="3820211"/>
            <a:ext cx="2571609" cy="802622"/>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Rounded Rectangle 88"/>
            <p:cNvSpPr/>
            <p:nvPr/>
          </p:nvSpPr>
          <p:spPr bwMode="auto">
            <a:xfrm>
              <a:off x="3657600" y="2757009"/>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19"/>
          <p:cNvGrpSpPr/>
          <p:nvPr/>
        </p:nvGrpSpPr>
        <p:grpSpPr>
          <a:xfrm>
            <a:off x="5157250" y="4857617"/>
            <a:ext cx="2571609" cy="802622"/>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Rounded Rectangle 89"/>
            <p:cNvSpPr/>
            <p:nvPr/>
          </p:nvSpPr>
          <p:spPr bwMode="auto">
            <a:xfrm>
              <a:off x="3657600" y="3494760"/>
              <a:ext cx="1828800" cy="530519"/>
            </a:xfrm>
            <a:prstGeom prst="roundRect">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90"/>
          <p:cNvGrpSpPr/>
          <p:nvPr/>
        </p:nvGrpSpPr>
        <p:grpSpPr>
          <a:xfrm>
            <a:off x="6814177" y="5948900"/>
            <a:ext cx="749887" cy="749880"/>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93"/>
          <p:cNvGrpSpPr/>
          <p:nvPr/>
        </p:nvGrpSpPr>
        <p:grpSpPr>
          <a:xfrm rot="10800000">
            <a:off x="5049038" y="1811281"/>
            <a:ext cx="749887" cy="749880"/>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58"/>
          <p:cNvGrpSpPr/>
          <p:nvPr/>
        </p:nvGrpSpPr>
        <p:grpSpPr>
          <a:xfrm>
            <a:off x="1559743" y="2390852"/>
            <a:ext cx="3200724" cy="563356"/>
            <a:chOff x="7174424" y="1400217"/>
            <a:chExt cx="2276195" cy="400630"/>
          </a:xfrm>
        </p:grpSpPr>
        <p:sp>
          <p:nvSpPr>
            <p:cNvPr id="11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39" name="Group 58"/>
          <p:cNvGrpSpPr/>
          <p:nvPr/>
        </p:nvGrpSpPr>
        <p:grpSpPr>
          <a:xfrm>
            <a:off x="8053849" y="3379897"/>
            <a:ext cx="3200724" cy="563356"/>
            <a:chOff x="7174424" y="1400217"/>
            <a:chExt cx="2276195" cy="400630"/>
          </a:xfrm>
        </p:grpSpPr>
        <p:sp>
          <p:nvSpPr>
            <p:cNvPr id="4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2" name="Group 58"/>
          <p:cNvGrpSpPr/>
          <p:nvPr/>
        </p:nvGrpSpPr>
        <p:grpSpPr>
          <a:xfrm>
            <a:off x="1578404" y="4406264"/>
            <a:ext cx="3200724" cy="563356"/>
            <a:chOff x="7174424" y="1400217"/>
            <a:chExt cx="2276195" cy="400630"/>
          </a:xfrm>
        </p:grpSpPr>
        <p:sp>
          <p:nvSpPr>
            <p:cNvPr id="43"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5" name="Group 58"/>
          <p:cNvGrpSpPr/>
          <p:nvPr/>
        </p:nvGrpSpPr>
        <p:grpSpPr>
          <a:xfrm>
            <a:off x="8165817" y="5507276"/>
            <a:ext cx="3200724" cy="563356"/>
            <a:chOff x="7174424" y="1400217"/>
            <a:chExt cx="2276195" cy="400630"/>
          </a:xfrm>
        </p:grpSpPr>
        <p:sp>
          <p:nvSpPr>
            <p:cNvPr id="46"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90814313"/>
      </p:ext>
    </p:extLst>
  </p:cSld>
  <p:clrMapOvr>
    <a:masterClrMapping/>
  </p:clrMapOvr>
  <mc:AlternateContent xmlns:mc="http://schemas.openxmlformats.org/markup-compatibility/2006" xmlns:p14="http://schemas.microsoft.com/office/powerpoint/2010/main">
    <mc:Choice Requires="p14">
      <p:transition spd="slow" p14:dur="1600" advTm="6000">
        <p14:gallery dir="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500"/>
                                        <p:tgtEl>
                                          <p:spTgt spid="3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298340670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7" name="Group 227"/>
          <p:cNvGrpSpPr/>
          <p:nvPr/>
        </p:nvGrpSpPr>
        <p:grpSpPr>
          <a:xfrm>
            <a:off x="1802782" y="2206670"/>
            <a:ext cx="9253188" cy="3713324"/>
            <a:chOff x="0" y="0"/>
            <a:chExt cx="20725991" cy="8317383"/>
          </a:xfrm>
        </p:grpSpPr>
        <p:sp>
          <p:nvSpPr>
            <p:cNvPr id="197" name="Shape 197"/>
            <p:cNvSpPr/>
            <p:nvPr/>
          </p:nvSpPr>
          <p:spPr>
            <a:xfrm>
              <a:off x="181934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8" name="Shape 198"/>
            <p:cNvSpPr/>
            <p:nvPr/>
          </p:nvSpPr>
          <p:spPr>
            <a:xfrm>
              <a:off x="0" y="0"/>
              <a:ext cx="2390468" cy="2390468"/>
            </a:xfrm>
            <a:prstGeom prst="roundRect">
              <a:avLst>
                <a:gd name="adj" fmla="val 15000"/>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9" name="Shape 199"/>
            <p:cNvSpPr/>
            <p:nvPr/>
          </p:nvSpPr>
          <p:spPr>
            <a:xfrm>
              <a:off x="718982" y="642009"/>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0" name="Shape 200"/>
            <p:cNvSpPr/>
            <p:nvPr/>
          </p:nvSpPr>
          <p:spPr>
            <a:xfrm>
              <a:off x="1819340" y="2963457"/>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1" name="Shape 201"/>
            <p:cNvSpPr/>
            <p:nvPr/>
          </p:nvSpPr>
          <p:spPr>
            <a:xfrm>
              <a:off x="0" y="2963457"/>
              <a:ext cx="2390468" cy="2390468"/>
            </a:xfrm>
            <a:prstGeom prst="roundRect">
              <a:avLst>
                <a:gd name="adj" fmla="val 15000"/>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2" name="Shape 202"/>
            <p:cNvSpPr/>
            <p:nvPr/>
          </p:nvSpPr>
          <p:spPr>
            <a:xfrm>
              <a:off x="718982" y="3632724"/>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03" name="Shape 203"/>
            <p:cNvSpPr/>
            <p:nvPr/>
          </p:nvSpPr>
          <p:spPr>
            <a:xfrm>
              <a:off x="1819340"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4" name="Shape 204"/>
            <p:cNvSpPr/>
            <p:nvPr/>
          </p:nvSpPr>
          <p:spPr>
            <a:xfrm>
              <a:off x="0" y="5926914"/>
              <a:ext cx="2390468" cy="2390469"/>
            </a:xfrm>
            <a:prstGeom prst="roundRect">
              <a:avLst>
                <a:gd name="adj" fmla="val 15000"/>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5" name="Shape 205"/>
            <p:cNvSpPr/>
            <p:nvPr/>
          </p:nvSpPr>
          <p:spPr>
            <a:xfrm>
              <a:off x="718982" y="6568921"/>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206" name="Shape 206"/>
            <p:cNvSpPr/>
            <p:nvPr/>
          </p:nvSpPr>
          <p:spPr>
            <a:xfrm>
              <a:off x="1164549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7" name="Shape 207"/>
            <p:cNvSpPr/>
            <p:nvPr/>
          </p:nvSpPr>
          <p:spPr>
            <a:xfrm>
              <a:off x="18335522" y="0"/>
              <a:ext cx="2390469" cy="2390468"/>
            </a:xfrm>
            <a:prstGeom prst="roundRect">
              <a:avLst>
                <a:gd name="adj" fmla="val 15000"/>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8" name="Shape 208"/>
            <p:cNvSpPr/>
            <p:nvPr/>
          </p:nvSpPr>
          <p:spPr>
            <a:xfrm>
              <a:off x="19054504" y="642009"/>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09" name="Shape 209"/>
            <p:cNvSpPr/>
            <p:nvPr/>
          </p:nvSpPr>
          <p:spPr>
            <a:xfrm>
              <a:off x="11652524" y="2990716"/>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0" name="Shape 210"/>
            <p:cNvSpPr/>
            <p:nvPr/>
          </p:nvSpPr>
          <p:spPr>
            <a:xfrm>
              <a:off x="18335522" y="2963457"/>
              <a:ext cx="2390469" cy="2390468"/>
            </a:xfrm>
            <a:prstGeom prst="roundRect">
              <a:avLst>
                <a:gd name="adj" fmla="val 15000"/>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1" name="Shape 211"/>
            <p:cNvSpPr/>
            <p:nvPr/>
          </p:nvSpPr>
          <p:spPr>
            <a:xfrm>
              <a:off x="19054504" y="3605465"/>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212" name="Shape 212"/>
            <p:cNvSpPr/>
            <p:nvPr/>
          </p:nvSpPr>
          <p:spPr>
            <a:xfrm>
              <a:off x="11652524"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3" name="Shape 213"/>
            <p:cNvSpPr/>
            <p:nvPr/>
          </p:nvSpPr>
          <p:spPr>
            <a:xfrm>
              <a:off x="18335522" y="5926914"/>
              <a:ext cx="2390469" cy="2390469"/>
            </a:xfrm>
            <a:prstGeom prst="roundRect">
              <a:avLst>
                <a:gd name="adj" fmla="val 15000"/>
              </a:avLst>
            </a:prstGeom>
            <a:solidFill>
              <a:schemeClr val="accent6"/>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4" name="Shape 214"/>
            <p:cNvSpPr/>
            <p:nvPr/>
          </p:nvSpPr>
          <p:spPr>
            <a:xfrm>
              <a:off x="19054504" y="6571570"/>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215" name="Shape 215"/>
            <p:cNvSpPr/>
            <p:nvPr/>
          </p:nvSpPr>
          <p:spPr>
            <a:xfrm>
              <a:off x="3449601" y="425655"/>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 name="Shape 216"/>
            <p:cNvSpPr/>
            <p:nvPr/>
          </p:nvSpPr>
          <p:spPr>
            <a:xfrm>
              <a:off x="3449601" y="1045990"/>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 name="Shape 217"/>
            <p:cNvSpPr/>
            <p:nvPr/>
          </p:nvSpPr>
          <p:spPr>
            <a:xfrm>
              <a:off x="3453785" y="3389113"/>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Shape 218"/>
            <p:cNvSpPr/>
            <p:nvPr/>
          </p:nvSpPr>
          <p:spPr>
            <a:xfrm>
              <a:off x="3453785" y="4009449"/>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 name="Shape 219"/>
            <p:cNvSpPr/>
            <p:nvPr/>
          </p:nvSpPr>
          <p:spPr>
            <a:xfrm>
              <a:off x="3453785" y="6352571"/>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 name="Shape 220"/>
            <p:cNvSpPr/>
            <p:nvPr/>
          </p:nvSpPr>
          <p:spPr>
            <a:xfrm>
              <a:off x="3453785" y="6972907"/>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1" name="Shape 221"/>
            <p:cNvSpPr/>
            <p:nvPr/>
          </p:nvSpPr>
          <p:spPr>
            <a:xfrm>
              <a:off x="13869608" y="400140"/>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2" name="Shape 222"/>
            <p:cNvSpPr/>
            <p:nvPr/>
          </p:nvSpPr>
          <p:spPr>
            <a:xfrm>
              <a:off x="12932314" y="1034518"/>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3" name="Shape 223"/>
            <p:cNvSpPr/>
            <p:nvPr/>
          </p:nvSpPr>
          <p:spPr>
            <a:xfrm>
              <a:off x="13873792" y="3363598"/>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694E7F"/>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4" name="Shape 224"/>
            <p:cNvSpPr/>
            <p:nvPr/>
          </p:nvSpPr>
          <p:spPr>
            <a:xfrm>
              <a:off x="12936498" y="3997976"/>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 name="Shape 225"/>
            <p:cNvSpPr/>
            <p:nvPr/>
          </p:nvSpPr>
          <p:spPr>
            <a:xfrm>
              <a:off x="13873792" y="6327057"/>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114A70"/>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6" name="Shape 226"/>
            <p:cNvSpPr/>
            <p:nvPr/>
          </p:nvSpPr>
          <p:spPr>
            <a:xfrm>
              <a:off x="12936498" y="6961434"/>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867695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227"/>
                                        </p:tgtEl>
                                        <p:attrNameLst>
                                          <p:attrName>style.visibility</p:attrName>
                                        </p:attrNameLst>
                                      </p:cBhvr>
                                      <p:to>
                                        <p:strVal val="visible"/>
                                      </p:to>
                                    </p:set>
                                    <p:animEffect transition="in" filter="box(out)">
                                      <p:cBhvr>
                                        <p:cTn id="7" dur="10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9290816" y="5026631"/>
            <a:ext cx="2727012"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820678" y="3816271"/>
            <a:ext cx="2713354"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3794437" y="4882282"/>
            <a:ext cx="5269876" cy="1213162"/>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4660210" y="3657600"/>
            <a:ext cx="3538330" cy="1224682"/>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5538092" y="2404123"/>
            <a:ext cx="1782568" cy="124709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0" y="5359400"/>
            <a:ext cx="1628775" cy="258763"/>
          </a:xfrm>
          <a:prstGeom prst="rect">
            <a:avLst/>
          </a:prstGeom>
        </p:spPr>
        <p:txBody>
          <a:bodyPr wrap="square" lIns="0" tIns="0" rIns="0" bIns="0" anchor="ctr">
            <a:spAutoFit/>
          </a:bodyPr>
          <a:lstStyle/>
          <a:p>
            <a:pPr marL="0" indent="0" algn="ctr">
              <a:lnSpc>
                <a:spcPct val="120000"/>
              </a:lnSpc>
              <a:buNone/>
            </a:pPr>
            <a:r>
              <a:rPr lang="zh-CN" altLang="en-US" sz="1400" smtClean="0">
                <a:solidFill>
                  <a:srgbClr val="FCFCFC"/>
                </a:solidFill>
                <a:latin typeface="+mn-ea"/>
                <a:ea typeface="+mn-ea"/>
                <a:sym typeface="Arial" panose="020B0604020202020204" pitchFamily="34" charset="0"/>
              </a:rPr>
              <a:t>请替换文字内容</a:t>
            </a:r>
            <a:endParaRPr lang="id-ID" sz="1400" dirty="0">
              <a:solidFill>
                <a:srgbClr val="FCFCFC"/>
              </a:solidFill>
              <a:latin typeface="+mn-ea"/>
              <a:ea typeface="+mn-ea"/>
              <a:sym typeface="Arial" panose="020B0604020202020204" pitchFamily="34" charset="0"/>
            </a:endParaRPr>
          </a:p>
        </p:txBody>
      </p:sp>
      <p:sp>
        <p:nvSpPr>
          <p:cNvPr id="20" name="Text Placeholder 3"/>
          <p:cNvSpPr txBox="1">
            <a:spLocks/>
          </p:cNvSpPr>
          <p:nvPr/>
        </p:nvSpPr>
        <p:spPr>
          <a:xfrm>
            <a:off x="6008004" y="3032691"/>
            <a:ext cx="842738" cy="494751"/>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5743573" y="4146146"/>
            <a:ext cx="1371602" cy="2585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7466146" y="2559203"/>
            <a:ext cx="2727012"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文本框 1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6" name="文本框 1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3305559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4" name="Group 814"/>
          <p:cNvGrpSpPr/>
          <p:nvPr/>
        </p:nvGrpSpPr>
        <p:grpSpPr>
          <a:xfrm>
            <a:off x="1608794" y="4840461"/>
            <a:ext cx="9641163" cy="844733"/>
            <a:chOff x="0" y="264288"/>
            <a:chExt cx="21593823" cy="1891993"/>
          </a:xfrm>
        </p:grpSpPr>
        <p:sp>
          <p:nvSpPr>
            <p:cNvPr id="812" name="Shape 812"/>
            <p:cNvSpPr/>
            <p:nvPr/>
          </p:nvSpPr>
          <p:spPr>
            <a:xfrm>
              <a:off x="0" y="832742"/>
              <a:ext cx="21593823" cy="13235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767715">
                <a:defRPr sz="2232">
                  <a:solidFill>
                    <a:srgbClr val="828589"/>
                  </a:solidFill>
                  <a:latin typeface="STIXGeneral-Regular"/>
                  <a:ea typeface="STIXGeneral-Regular"/>
                  <a:cs typeface="STIXGeneral-Regular"/>
                  <a:sym typeface="STIXGeneral-Regular"/>
                </a:defRPr>
              </a:lvl1pPr>
            </a:lstStyle>
            <a:p>
              <a:pPr>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3" name="Shape 813"/>
            <p:cNvSpPr/>
            <p:nvPr/>
          </p:nvSpPr>
          <p:spPr>
            <a:xfrm>
              <a:off x="31697" y="264288"/>
              <a:ext cx="4748144"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4950">
                  <a:solidFill>
                    <a:srgbClr val="114A70"/>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9" name="Group 819"/>
          <p:cNvGrpSpPr/>
          <p:nvPr/>
        </p:nvGrpSpPr>
        <p:grpSpPr>
          <a:xfrm>
            <a:off x="9224965" y="2804631"/>
            <a:ext cx="2039606" cy="1427747"/>
            <a:chOff x="0" y="0"/>
            <a:chExt cx="4568212" cy="3197797"/>
          </a:xfrm>
        </p:grpSpPr>
        <p:sp>
          <p:nvSpPr>
            <p:cNvPr id="815" name="Shape 815"/>
            <p:cNvSpPr/>
            <p:nvPr/>
          </p:nvSpPr>
          <p:spPr>
            <a:xfrm>
              <a:off x="874798" y="0"/>
              <a:ext cx="3693414" cy="3197797"/>
            </a:xfrm>
            <a:prstGeom prst="rightArrow">
              <a:avLst>
                <a:gd name="adj1" fmla="val 70636"/>
                <a:gd name="adj2" fmla="val 48674"/>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6" name="Shape 816"/>
            <p:cNvSpPr/>
            <p:nvPr/>
          </p:nvSpPr>
          <p:spPr>
            <a:xfrm>
              <a:off x="0" y="711443"/>
              <a:ext cx="1774909"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77800" cap="flat">
              <a:solidFill>
                <a:schemeClr val="accent4">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7" name="Shape 817"/>
            <p:cNvSpPr/>
            <p:nvPr/>
          </p:nvSpPr>
          <p:spPr>
            <a:xfrm>
              <a:off x="21433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8" name="Shape 818"/>
            <p:cNvSpPr/>
            <p:nvPr/>
          </p:nvSpPr>
          <p:spPr>
            <a:xfrm>
              <a:off x="535484"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4" name="Group 824"/>
          <p:cNvGrpSpPr/>
          <p:nvPr/>
        </p:nvGrpSpPr>
        <p:grpSpPr>
          <a:xfrm>
            <a:off x="1633875" y="2804631"/>
            <a:ext cx="2039606" cy="1427747"/>
            <a:chOff x="0" y="0"/>
            <a:chExt cx="4568213" cy="3197797"/>
          </a:xfrm>
        </p:grpSpPr>
        <p:sp>
          <p:nvSpPr>
            <p:cNvPr id="820" name="Shape 820"/>
            <p:cNvSpPr/>
            <p:nvPr/>
          </p:nvSpPr>
          <p:spPr>
            <a:xfrm>
              <a:off x="874798" y="0"/>
              <a:ext cx="3693415" cy="3197797"/>
            </a:xfrm>
            <a:prstGeom prst="rightArrow">
              <a:avLst>
                <a:gd name="adj1" fmla="val 70636"/>
                <a:gd name="adj2" fmla="val 48674"/>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1" name="Shape 82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77800" cap="flat">
              <a:solidFill>
                <a:schemeClr val="accent1">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2" name="Shape 822"/>
            <p:cNvSpPr/>
            <p:nvPr/>
          </p:nvSpPr>
          <p:spPr>
            <a:xfrm>
              <a:off x="19489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3" name="Shape 823"/>
            <p:cNvSpPr/>
            <p:nvPr/>
          </p:nvSpPr>
          <p:spPr>
            <a:xfrm>
              <a:off x="535485"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9" name="Group 829"/>
          <p:cNvGrpSpPr/>
          <p:nvPr/>
        </p:nvGrpSpPr>
        <p:grpSpPr>
          <a:xfrm>
            <a:off x="4164237" y="2804631"/>
            <a:ext cx="2039606" cy="1427747"/>
            <a:chOff x="0" y="0"/>
            <a:chExt cx="4568213" cy="3197797"/>
          </a:xfrm>
        </p:grpSpPr>
        <p:sp>
          <p:nvSpPr>
            <p:cNvPr id="825" name="Shape 825"/>
            <p:cNvSpPr/>
            <p:nvPr/>
          </p:nvSpPr>
          <p:spPr>
            <a:xfrm>
              <a:off x="874798" y="0"/>
              <a:ext cx="3693415" cy="3197797"/>
            </a:xfrm>
            <a:prstGeom prst="rightArrow">
              <a:avLst>
                <a:gd name="adj1" fmla="val 70636"/>
                <a:gd name="adj2" fmla="val 48674"/>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6" name="Shape 826"/>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77800" cap="flat">
              <a:solidFill>
                <a:schemeClr val="accent2">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7" name="Shape 827"/>
            <p:cNvSpPr/>
            <p:nvPr/>
          </p:nvSpPr>
          <p:spPr>
            <a:xfrm>
              <a:off x="20137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8" name="Shape 828"/>
            <p:cNvSpPr/>
            <p:nvPr/>
          </p:nvSpPr>
          <p:spPr>
            <a:xfrm>
              <a:off x="523773"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34" name="Group 834"/>
          <p:cNvGrpSpPr/>
          <p:nvPr/>
        </p:nvGrpSpPr>
        <p:grpSpPr>
          <a:xfrm>
            <a:off x="6694601" y="2804631"/>
            <a:ext cx="2039606" cy="1427747"/>
            <a:chOff x="0" y="0"/>
            <a:chExt cx="4568213" cy="3197797"/>
          </a:xfrm>
        </p:grpSpPr>
        <p:sp>
          <p:nvSpPr>
            <p:cNvPr id="830" name="Shape 830"/>
            <p:cNvSpPr/>
            <p:nvPr/>
          </p:nvSpPr>
          <p:spPr>
            <a:xfrm>
              <a:off x="874798" y="0"/>
              <a:ext cx="3693415" cy="3197797"/>
            </a:xfrm>
            <a:prstGeom prst="rightArrow">
              <a:avLst>
                <a:gd name="adj1" fmla="val 70636"/>
                <a:gd name="adj2" fmla="val 48674"/>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1" name="Shape 83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77800" cap="flat">
              <a:solidFill>
                <a:schemeClr val="accent3">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2" name="Shape 832"/>
            <p:cNvSpPr/>
            <p:nvPr/>
          </p:nvSpPr>
          <p:spPr>
            <a:xfrm>
              <a:off x="20785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3" name="Shape 833"/>
            <p:cNvSpPr/>
            <p:nvPr/>
          </p:nvSpPr>
          <p:spPr>
            <a:xfrm>
              <a:off x="490125"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2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6" name="文本框 2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2717537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819"/>
                                        </p:tgtEl>
                                        <p:attrNameLst>
                                          <p:attrName>style.visibility</p:attrName>
                                        </p:attrNameLst>
                                      </p:cBhvr>
                                      <p:to>
                                        <p:strVal val="visible"/>
                                      </p:to>
                                    </p:set>
                                    <p:anim calcmode="lin" valueType="num">
                                      <p:cBhvr>
                                        <p:cTn id="7" dur="1000" fill="hold"/>
                                        <p:tgtEl>
                                          <p:spTgt spid="819"/>
                                        </p:tgtEl>
                                        <p:attrNameLst>
                                          <p:attrName>ppt_x</p:attrName>
                                        </p:attrNameLst>
                                      </p:cBhvr>
                                      <p:tavLst>
                                        <p:tav tm="0">
                                          <p:val>
                                            <p:strVal val="0-#ppt_w/2"/>
                                          </p:val>
                                        </p:tav>
                                        <p:tav tm="100000">
                                          <p:val>
                                            <p:strVal val="#ppt_x"/>
                                          </p:val>
                                        </p:tav>
                                      </p:tavLst>
                                    </p:anim>
                                    <p:anim calcmode="lin" valueType="num">
                                      <p:cBhvr>
                                        <p:cTn id="8" dur="1000" fill="hold"/>
                                        <p:tgtEl>
                                          <p:spTgt spid="8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iterate>
                                    <p:tmAbs val="0"/>
                                  </p:iterate>
                                  <p:childTnLst>
                                    <p:set>
                                      <p:cBhvr>
                                        <p:cTn id="10" fill="hold"/>
                                        <p:tgtEl>
                                          <p:spTgt spid="834"/>
                                        </p:tgtEl>
                                        <p:attrNameLst>
                                          <p:attrName>style.visibility</p:attrName>
                                        </p:attrNameLst>
                                      </p:cBhvr>
                                      <p:to>
                                        <p:strVal val="visible"/>
                                      </p:to>
                                    </p:set>
                                    <p:anim calcmode="lin" valueType="num">
                                      <p:cBhvr>
                                        <p:cTn id="11" dur="1000" fill="hold"/>
                                        <p:tgtEl>
                                          <p:spTgt spid="834"/>
                                        </p:tgtEl>
                                        <p:attrNameLst>
                                          <p:attrName>ppt_x</p:attrName>
                                        </p:attrNameLst>
                                      </p:cBhvr>
                                      <p:tavLst>
                                        <p:tav tm="0">
                                          <p:val>
                                            <p:strVal val="0-#ppt_w/2"/>
                                          </p:val>
                                        </p:tav>
                                        <p:tav tm="100000">
                                          <p:val>
                                            <p:strVal val="#ppt_x"/>
                                          </p:val>
                                        </p:tav>
                                      </p:tavLst>
                                    </p:anim>
                                    <p:anim calcmode="lin" valueType="num">
                                      <p:cBhvr>
                                        <p:cTn id="12" dur="1000" fill="hold"/>
                                        <p:tgtEl>
                                          <p:spTgt spid="8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iterate>
                                    <p:tmAbs val="0"/>
                                  </p:iterate>
                                  <p:childTnLst>
                                    <p:set>
                                      <p:cBhvr>
                                        <p:cTn id="14" fill="hold"/>
                                        <p:tgtEl>
                                          <p:spTgt spid="829"/>
                                        </p:tgtEl>
                                        <p:attrNameLst>
                                          <p:attrName>style.visibility</p:attrName>
                                        </p:attrNameLst>
                                      </p:cBhvr>
                                      <p:to>
                                        <p:strVal val="visible"/>
                                      </p:to>
                                    </p:set>
                                    <p:anim calcmode="lin" valueType="num">
                                      <p:cBhvr>
                                        <p:cTn id="15" dur="1000" fill="hold"/>
                                        <p:tgtEl>
                                          <p:spTgt spid="829"/>
                                        </p:tgtEl>
                                        <p:attrNameLst>
                                          <p:attrName>ppt_x</p:attrName>
                                        </p:attrNameLst>
                                      </p:cBhvr>
                                      <p:tavLst>
                                        <p:tav tm="0">
                                          <p:val>
                                            <p:strVal val="0-#ppt_w/2"/>
                                          </p:val>
                                        </p:tav>
                                        <p:tav tm="100000">
                                          <p:val>
                                            <p:strVal val="#ppt_x"/>
                                          </p:val>
                                        </p:tav>
                                      </p:tavLst>
                                    </p:anim>
                                    <p:anim calcmode="lin" valueType="num">
                                      <p:cBhvr>
                                        <p:cTn id="16" dur="1000" fill="hold"/>
                                        <p:tgtEl>
                                          <p:spTgt spid="82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500"/>
                                  </p:stCondLst>
                                  <p:iterate>
                                    <p:tmAbs val="0"/>
                                  </p:iterate>
                                  <p:childTnLst>
                                    <p:set>
                                      <p:cBhvr>
                                        <p:cTn id="18" fill="hold"/>
                                        <p:tgtEl>
                                          <p:spTgt spid="824"/>
                                        </p:tgtEl>
                                        <p:attrNameLst>
                                          <p:attrName>style.visibility</p:attrName>
                                        </p:attrNameLst>
                                      </p:cBhvr>
                                      <p:to>
                                        <p:strVal val="visible"/>
                                      </p:to>
                                    </p:set>
                                    <p:anim calcmode="lin" valueType="num">
                                      <p:cBhvr>
                                        <p:cTn id="19" dur="1000" fill="hold"/>
                                        <p:tgtEl>
                                          <p:spTgt spid="824"/>
                                        </p:tgtEl>
                                        <p:attrNameLst>
                                          <p:attrName>ppt_x</p:attrName>
                                        </p:attrNameLst>
                                      </p:cBhvr>
                                      <p:tavLst>
                                        <p:tav tm="0">
                                          <p:val>
                                            <p:strVal val="0-#ppt_w/2"/>
                                          </p:val>
                                        </p:tav>
                                        <p:tav tm="100000">
                                          <p:val>
                                            <p:strVal val="#ppt_x"/>
                                          </p:val>
                                        </p:tav>
                                      </p:tavLst>
                                    </p:anim>
                                    <p:anim calcmode="lin" valueType="num">
                                      <p:cBhvr>
                                        <p:cTn id="20" dur="1000" fill="hold"/>
                                        <p:tgtEl>
                                          <p:spTgt spid="8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p:tmAbs val="0"/>
                                  </p:iterate>
                                  <p:childTnLst>
                                    <p:set>
                                      <p:cBhvr>
                                        <p:cTn id="24" fill="hold"/>
                                        <p:tgtEl>
                                          <p:spTgt spid="814"/>
                                        </p:tgtEl>
                                        <p:attrNameLst>
                                          <p:attrName>style.visibility</p:attrName>
                                        </p:attrNameLst>
                                      </p:cBhvr>
                                      <p:to>
                                        <p:strVal val="visible"/>
                                      </p:to>
                                    </p:set>
                                    <p:animEffect transition="in" filter="fade">
                                      <p:cBhvr>
                                        <p:cTn id="25" dur="1000"/>
                                        <p:tgtEl>
                                          <p:spTgt spid="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4" grpId="0" advAuto="0"/>
      <p:bldP spid="819" grpId="0" advAuto="0"/>
      <p:bldP spid="824" grpId="0" advAuto="0"/>
      <p:bldP spid="829" grpId="0" advAuto="0"/>
      <p:bldP spid="834" grpId="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a:spLocks/>
          </p:cNvSpPr>
          <p:nvPr/>
        </p:nvSpPr>
        <p:spPr bwMode="auto">
          <a:xfrm>
            <a:off x="3095426" y="0"/>
            <a:ext cx="5997072" cy="6425674"/>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headEnd/>
            <a:tailEnd/>
          </a:ln>
        </p:spPr>
        <p:txBody>
          <a:bodyPr anchor="ctr"/>
          <a:lstStyle/>
          <a:p>
            <a:endParaRPr lang="zh-CN" altLang="en-US"/>
          </a:p>
        </p:txBody>
      </p:sp>
      <p:sp>
        <p:nvSpPr>
          <p:cNvPr id="75778" name="任意多边形 12"/>
          <p:cNvSpPr>
            <a:spLocks/>
          </p:cNvSpPr>
          <p:nvPr/>
        </p:nvSpPr>
        <p:spPr bwMode="auto">
          <a:xfrm>
            <a:off x="5303928" y="0"/>
            <a:ext cx="7554822" cy="7232650"/>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3175" cmpd="sng">
            <a:noFill/>
            <a:round/>
            <a:headEnd/>
            <a:tailEnd/>
          </a:ln>
        </p:spPr>
        <p:txBody>
          <a:bodyPr anchor="ctr"/>
          <a:lstStyle/>
          <a:p>
            <a:endParaRPr lang="zh-CN" altLang="en-US"/>
          </a:p>
        </p:txBody>
      </p:sp>
      <p:sp>
        <p:nvSpPr>
          <p:cNvPr id="5" name="文本框 4"/>
          <p:cNvSpPr txBox="1">
            <a:spLocks noChangeArrowheads="1"/>
          </p:cNvSpPr>
          <p:nvPr/>
        </p:nvSpPr>
        <p:spPr bwMode="auto">
          <a:xfrm>
            <a:off x="712458" y="4783108"/>
            <a:ext cx="49882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812800" y="4624437"/>
            <a:ext cx="4752528" cy="82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703967" y="4223797"/>
            <a:ext cx="1691367" cy="338554"/>
          </a:xfrm>
          <a:prstGeom prst="rect">
            <a:avLst/>
          </a:prstGeom>
          <a:noFill/>
        </p:spPr>
        <p:txBody>
          <a:bodyPr wrap="square">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7" name="文本框 6"/>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8" name="文本框 7"/>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5101239"/>
      </p:ext>
    </p:extLst>
  </p:cSld>
  <p:clrMapOvr>
    <a:masterClrMapping/>
  </p:clrMapOvr>
  <mc:AlternateContent xmlns:mc="http://schemas.openxmlformats.org/markup-compatibility/2006" xmlns:p14="http://schemas.microsoft.com/office/powerpoint/2010/main">
    <mc:Choice Requires="p14">
      <p:transition spd="slow" p14:dur="1600" advTm="1000">
        <p14:gallery dir="l"/>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29832208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817453" y="1199980"/>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MH_Text_1"/>
          <p:cNvSpPr txBox="1"/>
          <p:nvPr/>
        </p:nvSpPr>
        <p:spPr>
          <a:xfrm>
            <a:off x="1460823" y="6230912"/>
            <a:ext cx="10440665" cy="553765"/>
          </a:xfrm>
          <a:prstGeom prst="rect">
            <a:avLst/>
          </a:prstGeom>
          <a:noFill/>
        </p:spPr>
        <p:txBody>
          <a:bodyPr>
            <a:normAutofit/>
          </a:body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1460824" y="5902285"/>
            <a:ext cx="1872207" cy="338554"/>
          </a:xfrm>
          <a:prstGeom prst="rect">
            <a:avLst/>
          </a:prstGeom>
          <a:noFill/>
        </p:spPr>
        <p:txBody>
          <a:bodyPr wrap="square" rtlCol="0">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5" name="文本框 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6" name="文本框 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99153041"/>
      </p:ext>
    </p:extLst>
  </p:cSld>
  <p:clrMapOvr>
    <a:masterClrMapping/>
  </p:clrMapOvr>
  <mc:AlternateContent xmlns:mc="http://schemas.openxmlformats.org/markup-compatibility/2006" xmlns:p14="http://schemas.microsoft.com/office/powerpoint/2010/main">
    <mc:Choice Requires="p14">
      <p:transition spd="slow" p14:dur="1600" advTm="6000">
        <p14:gallery dir="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4"/>
          <p:cNvSpPr/>
          <p:nvPr/>
        </p:nvSpPr>
        <p:spPr>
          <a:xfrm>
            <a:off x="-26549" y="-29064"/>
            <a:ext cx="12884505" cy="7281428"/>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8048397"/>
              <a:gd name="connsiteY0" fmla="*/ 1987826 h 5134136"/>
              <a:gd name="connsiteX1" fmla="*/ 8048397 w 8048397"/>
              <a:gd name="connsiteY1" fmla="*/ 0 h 5134136"/>
              <a:gd name="connsiteX2" fmla="*/ 5584755 w 8048397"/>
              <a:gd name="connsiteY2" fmla="*/ 5134136 h 5134136"/>
              <a:gd name="connsiteX3" fmla="*/ 0 w 8048397"/>
              <a:gd name="connsiteY3" fmla="*/ 5119666 h 5134136"/>
              <a:gd name="connsiteX4" fmla="*/ 0 w 8048397"/>
              <a:gd name="connsiteY4" fmla="*/ 1987826 h 5134136"/>
              <a:gd name="connsiteX0" fmla="*/ 0 w 7075940"/>
              <a:gd name="connsiteY0" fmla="*/ 2016764 h 5163074"/>
              <a:gd name="connsiteX1" fmla="*/ 7075940 w 7075940"/>
              <a:gd name="connsiteY1" fmla="*/ 0 h 5163074"/>
              <a:gd name="connsiteX2" fmla="*/ 5584755 w 7075940"/>
              <a:gd name="connsiteY2" fmla="*/ 5163074 h 5163074"/>
              <a:gd name="connsiteX3" fmla="*/ 0 w 7075940"/>
              <a:gd name="connsiteY3" fmla="*/ 5148604 h 5163074"/>
              <a:gd name="connsiteX4" fmla="*/ 0 w 7075940"/>
              <a:gd name="connsiteY4" fmla="*/ 2016764 h 516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4">
                <a:moveTo>
                  <a:pt x="0" y="2016764"/>
                </a:moveTo>
                <a:lnTo>
                  <a:pt x="7075940" y="0"/>
                </a:lnTo>
                <a:lnTo>
                  <a:pt x="5584755" y="5163074"/>
                </a:lnTo>
                <a:lnTo>
                  <a:pt x="0" y="5148604"/>
                </a:lnTo>
                <a:lnTo>
                  <a:pt x="0" y="201676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549" y="-29067"/>
            <a:ext cx="9948084" cy="7281429"/>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5">
                <a:moveTo>
                  <a:pt x="0" y="2016765"/>
                </a:moveTo>
                <a:lnTo>
                  <a:pt x="7075940" y="0"/>
                </a:lnTo>
                <a:lnTo>
                  <a:pt x="4176869" y="5163075"/>
                </a:lnTo>
                <a:lnTo>
                  <a:pt x="0" y="5148605"/>
                </a:lnTo>
                <a:lnTo>
                  <a:pt x="0" y="201676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89" y="1794075"/>
            <a:ext cx="5742660" cy="5429205"/>
          </a:xfrm>
          <a:custGeom>
            <a:avLst/>
            <a:gdLst>
              <a:gd name="connsiteX0" fmla="*/ 0 w 4139952"/>
              <a:gd name="connsiteY0" fmla="*/ 0 h 3141641"/>
              <a:gd name="connsiteX1" fmla="*/ 4139952 w 4139952"/>
              <a:gd name="connsiteY1" fmla="*/ 0 h 3141641"/>
              <a:gd name="connsiteX2" fmla="*/ 4139952 w 4139952"/>
              <a:gd name="connsiteY2" fmla="*/ 3141641 h 3141641"/>
              <a:gd name="connsiteX3" fmla="*/ 0 w 4139952"/>
              <a:gd name="connsiteY3" fmla="*/ 3141641 h 3141641"/>
              <a:gd name="connsiteX4" fmla="*/ 0 w 4139952"/>
              <a:gd name="connsiteY4" fmla="*/ 0 h 3141641"/>
              <a:gd name="connsiteX0" fmla="*/ 0 w 4546352"/>
              <a:gd name="connsiteY0" fmla="*/ 508000 h 3649641"/>
              <a:gd name="connsiteX1" fmla="*/ 4546352 w 4546352"/>
              <a:gd name="connsiteY1" fmla="*/ 0 h 3649641"/>
              <a:gd name="connsiteX2" fmla="*/ 4139952 w 4546352"/>
              <a:gd name="connsiteY2" fmla="*/ 3649641 h 3649641"/>
              <a:gd name="connsiteX3" fmla="*/ 0 w 4546352"/>
              <a:gd name="connsiteY3" fmla="*/ 3649641 h 3649641"/>
              <a:gd name="connsiteX4" fmla="*/ 0 w 4546352"/>
              <a:gd name="connsiteY4" fmla="*/ 508000 h 3649641"/>
              <a:gd name="connsiteX0" fmla="*/ 0 w 4641602"/>
              <a:gd name="connsiteY0" fmla="*/ 755650 h 3897291"/>
              <a:gd name="connsiteX1" fmla="*/ 4641602 w 4641602"/>
              <a:gd name="connsiteY1" fmla="*/ 0 h 3897291"/>
              <a:gd name="connsiteX2" fmla="*/ 4139952 w 4641602"/>
              <a:gd name="connsiteY2" fmla="*/ 3897291 h 3897291"/>
              <a:gd name="connsiteX3" fmla="*/ 0 w 4641602"/>
              <a:gd name="connsiteY3" fmla="*/ 3897291 h 3897291"/>
              <a:gd name="connsiteX4" fmla="*/ 0 w 4641602"/>
              <a:gd name="connsiteY4" fmla="*/ 755650 h 3897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1602" h="3897291">
                <a:moveTo>
                  <a:pt x="0" y="755650"/>
                </a:moveTo>
                <a:lnTo>
                  <a:pt x="4641602" y="0"/>
                </a:lnTo>
                <a:lnTo>
                  <a:pt x="4139952" y="3897291"/>
                </a:lnTo>
                <a:lnTo>
                  <a:pt x="0" y="3897291"/>
                </a:lnTo>
                <a:lnTo>
                  <a:pt x="0" y="75565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5725971" y="4398455"/>
            <a:ext cx="5235389" cy="80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flipV="1">
            <a:off x="5803023" y="4365932"/>
            <a:ext cx="4938958" cy="4571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14" name="文本框 13"/>
          <p:cNvSpPr txBox="1"/>
          <p:nvPr/>
        </p:nvSpPr>
        <p:spPr>
          <a:xfrm>
            <a:off x="5725971" y="3904322"/>
            <a:ext cx="2215572" cy="377026"/>
          </a:xfrm>
          <a:prstGeom prst="rect">
            <a:avLst/>
          </a:prstGeom>
          <a:noFill/>
        </p:spPr>
        <p:txBody>
          <a:bodyPr wrap="square">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9" name="文本框 8"/>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0" name="文本框 9"/>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606880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8"/>
                                        </p:tgtEl>
                                        <p:attrNameLst>
                                          <p:attrName>ppt_x</p:attrName>
                                          <p:attrName>ppt_y</p:attrName>
                                        </p:attrNameLst>
                                      </p:cBhvr>
                                    </p:animMotion>
                                    <p:animEffect transition="in" filter="fade">
                                      <p:cBhvr>
                                        <p:cTn id="9" dur="500"/>
                                        <p:tgtEl>
                                          <p:spTgt spid="8"/>
                                        </p:tgtEl>
                                      </p:cBhvr>
                                    </p:animEffect>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5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5"/>
                                        </p:tgtEl>
                                        <p:attrNameLst>
                                          <p:attrName>ppt_x</p:attrName>
                                          <p:attrName>ppt_y</p:attrName>
                                        </p:attrNameLst>
                                      </p:cBhvr>
                                    </p:animMotion>
                                    <p:animEffect transition="in" filter="fade">
                                      <p:cBhvr>
                                        <p:cTn id="15" dur="500"/>
                                        <p:tgtEl>
                                          <p:spTgt spid="5"/>
                                        </p:tgtEl>
                                      </p:cBhvr>
                                    </p:animEffect>
                                  </p:childTnLst>
                                </p:cTn>
                              </p:par>
                            </p:childTnLst>
                          </p:cTn>
                        </p:par>
                        <p:par>
                          <p:cTn id="16" fill="hold">
                            <p:stCondLst>
                              <p:cond delay="1000"/>
                            </p:stCondLst>
                            <p:childTnLst>
                              <p:par>
                                <p:cTn id="17" presetID="5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6"/>
                                        </p:tgtEl>
                                        <p:attrNameLst>
                                          <p:attrName>ppt_x</p:attrName>
                                          <p:attrName>ppt_y</p:attrName>
                                        </p:attrNameLst>
                                      </p:cBhvr>
                                    </p:animMotion>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12"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Placeholder 32"/>
          <p:cNvSpPr txBox="1">
            <a:spLocks/>
          </p:cNvSpPr>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3"/>
          <p:cNvSpPr txBox="1">
            <a:spLocks/>
          </p:cNvSpPr>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3"/>
          <p:cNvSpPr txBox="1">
            <a:spLocks/>
          </p:cNvSpPr>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a:spLocks/>
          </p:cNvSpPr>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a:spLocks/>
          </p:cNvSpPr>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 Placeholder 33"/>
          <p:cNvSpPr txBox="1">
            <a:spLocks/>
          </p:cNvSpPr>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a:spLocks/>
          </p:cNvSpPr>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a:spLocks/>
          </p:cNvSpPr>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a:spLocks/>
          </p:cNvSpPr>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a:spLocks/>
          </p:cNvSpPr>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3" name="文本框 32"/>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184070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143125" y="2536205"/>
            <a:ext cx="10714832" cy="2147043"/>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67" name="圆角矩形 66"/>
          <p:cNvSpPr/>
          <p:nvPr/>
        </p:nvSpPr>
        <p:spPr>
          <a:xfrm>
            <a:off x="2905804" y="3132118"/>
            <a:ext cx="7190440" cy="708702"/>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2953904" y="3132934"/>
            <a:ext cx="6950942" cy="707886"/>
          </a:xfrm>
          <a:prstGeom prst="rect">
            <a:avLst/>
          </a:prstGeom>
          <a:noFill/>
        </p:spPr>
        <p:txBody>
          <a:bodyPr wrap="square" rtlCol="0">
            <a:spAutoFit/>
          </a:bodyPr>
          <a:lstStyle/>
          <a:p>
            <a:pPr algn="ctr">
              <a:defRPr/>
            </a:pPr>
            <a:r>
              <a:rPr lang="zh-CN" altLang="en-US" sz="4000" cap="all" dirty="0" smtClean="0">
                <a:solidFill>
                  <a:srgbClr val="0071C1"/>
                </a:solidFill>
                <a:latin typeface="微软雅黑" pitchFamily="34" charset="-122"/>
                <a:ea typeface="微软雅黑" pitchFamily="34" charset="-122"/>
                <a:cs typeface="宋体" pitchFamily="2" charset="-122"/>
              </a:rPr>
              <a:t>感谢聆听 批评指导</a:t>
            </a:r>
            <a:endParaRPr lang="zh-CN" altLang="zh-CN" sz="4000" cap="all" dirty="0">
              <a:solidFill>
                <a:srgbClr val="0071C1"/>
              </a:solidFill>
              <a:latin typeface="微软雅黑" pitchFamily="34" charset="-122"/>
              <a:ea typeface="微软雅黑" pitchFamily="34" charset="-122"/>
              <a:cs typeface="宋体" pitchFamily="2" charset="-122"/>
            </a:endParaRPr>
          </a:p>
        </p:txBody>
      </p:sp>
      <p:grpSp>
        <p:nvGrpSpPr>
          <p:cNvPr id="8" name="组合 1"/>
          <p:cNvGrpSpPr>
            <a:grpSpLocks/>
          </p:cNvGrpSpPr>
          <p:nvPr/>
        </p:nvGrpSpPr>
        <p:grpSpPr bwMode="auto">
          <a:xfrm>
            <a:off x="553708" y="2013888"/>
            <a:ext cx="2942949" cy="2945162"/>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F2F2F2">
                <a:alpha val="39999"/>
              </a:srgbClr>
            </a:solidFill>
            <a:ln w="57150" cmpd="sng">
              <a:solidFill>
                <a:srgbClr val="FFFFFF"/>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4421219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A20652E2-0B7D-4630-8141-8BDC29C9CFE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自我介绍"/>
</p:tagLst>
</file>

<file path=ppt/theme/theme1.xml><?xml version="1.0" encoding="utf-8"?>
<a:theme xmlns:a="http://schemas.openxmlformats.org/drawingml/2006/main" name="第一PPT，www.1ppt.com">
  <a:themeElements>
    <a:clrScheme name="自定义 15">
      <a:dk1>
        <a:sysClr val="windowText" lastClr="000000"/>
      </a:dk1>
      <a:lt1>
        <a:sysClr val="window" lastClr="FFFFFF"/>
      </a:lt1>
      <a:dk2>
        <a:srgbClr val="44546A"/>
      </a:dk2>
      <a:lt2>
        <a:srgbClr val="E7E6E6"/>
      </a:lt2>
      <a:accent1>
        <a:srgbClr val="459CFA"/>
      </a:accent1>
      <a:accent2>
        <a:srgbClr val="0B37BC"/>
      </a:accent2>
      <a:accent3>
        <a:srgbClr val="459CFA"/>
      </a:accent3>
      <a:accent4>
        <a:srgbClr val="0B37BC"/>
      </a:accent4>
      <a:accent5>
        <a:srgbClr val="459CFA"/>
      </a:accent5>
      <a:accent6>
        <a:srgbClr val="0B37BC"/>
      </a:accent6>
      <a:hlink>
        <a:srgbClr val="459CFA"/>
      </a:hlink>
      <a:folHlink>
        <a:srgbClr val="0B37BC"/>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2590</Words>
  <Application>Microsoft Office PowerPoint</Application>
  <PresentationFormat>自定义</PresentationFormat>
  <Paragraphs>234</Paragraphs>
  <Slides>22</Slides>
  <Notes>22</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22</vt:i4>
      </vt:variant>
    </vt:vector>
  </HeadingPairs>
  <TitlesOfParts>
    <vt:vector size="37" baseType="lpstr">
      <vt:lpstr>Arial Unicode MS</vt:lpstr>
      <vt:lpstr>FontAwesome</vt:lpstr>
      <vt:lpstr>Sosa</vt:lpstr>
      <vt:lpstr>STIXGeneral-Bold</vt:lpstr>
      <vt:lpstr>STIXGeneral-Regular</vt:lpstr>
      <vt:lpstr>宋体</vt:lpstr>
      <vt:lpstr>微软雅黑</vt:lpstr>
      <vt:lpstr>Arial</vt:lpstr>
      <vt:lpstr>Calibri</vt:lpstr>
      <vt:lpstr>Calibri Light</vt:lpstr>
      <vt:lpstr>Impact</vt:lpstr>
      <vt:lpstr>Open Sans</vt:lpstr>
      <vt:lpstr>Roboto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自我介绍</dc:title>
  <dc:creator/>
  <cp:keywords>www.1ppt.com</cp:keywords>
  <cp:lastModifiedBy/>
  <cp:revision>1</cp:revision>
  <dcterms:created xsi:type="dcterms:W3CDTF">2016-10-17T14:00:15Z</dcterms:created>
  <dcterms:modified xsi:type="dcterms:W3CDTF">2019-01-11T05:29:25Z</dcterms:modified>
</cp:coreProperties>
</file>