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69FE"/>
    <a:srgbClr val="1A3083"/>
    <a:srgbClr val="0E1A46"/>
    <a:srgbClr val="A35BD7"/>
    <a:srgbClr val="FFFFFF"/>
    <a:srgbClr val="F4AB63"/>
    <a:srgbClr val="A4D16D"/>
    <a:srgbClr val="DDEEC9"/>
    <a:srgbClr val="DE790F"/>
    <a:srgbClr val="DFF7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8" autoAdjust="0"/>
    <p:restoredTop sz="95317" autoAdjust="0"/>
  </p:normalViewPr>
  <p:slideViewPr>
    <p:cSldViewPr>
      <p:cViewPr varScale="1">
        <p:scale>
          <a:sx n="83" d="100"/>
          <a:sy n="83" d="100"/>
        </p:scale>
        <p:origin x="61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AF3-46B7-892F-BF9C7F154A9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AF3-46B7-892F-BF9C7F154A9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AF3-46B7-892F-BF9C7F154A9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FAF3-46B7-892F-BF9C7F154A9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61876160"/>
        <c:axId val="861876704"/>
      </c:areaChart>
      <c:catAx>
        <c:axId val="861876160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861876704"/>
        <c:crosses val="autoZero"/>
        <c:auto val="1"/>
        <c:lblAlgn val="ctr"/>
        <c:lblOffset val="100"/>
        <c:noMultiLvlLbl val="1"/>
      </c:catAx>
      <c:valAx>
        <c:axId val="8618767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861876160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1605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631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D5D84C86-7404-497C-BCB5-4003B0F51D3E}" type="slidenum">
              <a:rPr lang="zh-CN" altLang="en-US" sz="1200"/>
              <a:pPr eaLnBrk="1" hangingPunct="1"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408323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874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056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0928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5597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211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755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0371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923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8934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94696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2449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9009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9345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94230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840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5827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9544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54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64447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90187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notesSlide" Target="../notesSlides/notesSlide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264396"/>
            <a:ext cx="12858750" cy="29734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133600" y="1933519"/>
            <a:ext cx="85915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部门面试个人介绍</a:t>
            </a:r>
            <a:r>
              <a:rPr lang="en-US" altLang="zh-CN" sz="5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971800" y="3400738"/>
            <a:ext cx="69151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3600" dirty="0" smtClean="0">
                <a:solidFill>
                  <a:schemeClr val="accent1"/>
                </a:solidFill>
                <a:cs typeface="Arial" panose="020B0604020202020204" pitchFamily="34" charset="0"/>
              </a:rPr>
              <a:t>SELF-INTRODUCTION PPT</a:t>
            </a:r>
            <a:endParaRPr lang="zh-CN" altLang="en-US" sz="3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H_SubTitle_1"/>
          <p:cNvSpPr txBox="1"/>
          <p:nvPr>
            <p:custDataLst>
              <p:tags r:id="rId2"/>
            </p:custDataLst>
          </p:nvPr>
        </p:nvSpPr>
        <p:spPr>
          <a:xfrm>
            <a:off x="7581901" y="2131376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27160" y="2096130"/>
            <a:ext cx="1128426" cy="686432"/>
            <a:chOff x="6127160" y="2096130"/>
            <a:chExt cx="1128426" cy="686432"/>
          </a:xfrm>
        </p:grpSpPr>
        <p:cxnSp>
          <p:nvCxnSpPr>
            <p:cNvPr id="4" name="MH_Other_1"/>
            <p:cNvCxnSpPr/>
            <p:nvPr>
              <p:custDataLst>
                <p:tags r:id="rId17"/>
              </p:custDataLst>
            </p:nvPr>
          </p:nvCxnSpPr>
          <p:spPr>
            <a:xfrm flipH="1">
              <a:off x="6525624" y="2096130"/>
              <a:ext cx="729962" cy="686432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MH_Other_2"/>
            <p:cNvSpPr/>
            <p:nvPr>
              <p:custDataLst>
                <p:tags r:id="rId18"/>
              </p:custDataLst>
            </p:nvPr>
          </p:nvSpPr>
          <p:spPr>
            <a:xfrm>
              <a:off x="6145577" y="2497943"/>
              <a:ext cx="532403" cy="242763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0" name="MH_Other_3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6127160" y="2108477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da-DK" altLang="zh-CN" sz="253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MH_SubTitle_2"/>
          <p:cNvSpPr txBox="1"/>
          <p:nvPr>
            <p:custDataLst>
              <p:tags r:id="rId3"/>
            </p:custDataLst>
          </p:nvPr>
        </p:nvSpPr>
        <p:spPr>
          <a:xfrm>
            <a:off x="7581901" y="3176650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127160" y="3141962"/>
            <a:ext cx="1128426" cy="686432"/>
            <a:chOff x="6127160" y="3142521"/>
            <a:chExt cx="1128426" cy="686432"/>
          </a:xfrm>
        </p:grpSpPr>
        <p:cxnSp>
          <p:nvCxnSpPr>
            <p:cNvPr id="9" name="MH_Other_4"/>
            <p:cNvCxnSpPr/>
            <p:nvPr>
              <p:custDataLst>
                <p:tags r:id="rId14"/>
              </p:custDataLst>
            </p:nvPr>
          </p:nvCxnSpPr>
          <p:spPr>
            <a:xfrm flipH="1">
              <a:off x="6525624" y="3142521"/>
              <a:ext cx="729962" cy="686432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MH_Other_5"/>
            <p:cNvSpPr/>
            <p:nvPr>
              <p:custDataLst>
                <p:tags r:id="rId15"/>
              </p:custDataLst>
            </p:nvPr>
          </p:nvSpPr>
          <p:spPr>
            <a:xfrm>
              <a:off x="6145577" y="3544334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4" name="MH_Other_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6127160" y="3154868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MH_SubTitle_3"/>
          <p:cNvSpPr txBox="1"/>
          <p:nvPr>
            <p:custDataLst>
              <p:tags r:id="rId4"/>
            </p:custDataLst>
          </p:nvPr>
        </p:nvSpPr>
        <p:spPr>
          <a:xfrm>
            <a:off x="7581901" y="4221924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127160" y="4187794"/>
            <a:ext cx="1128426" cy="686432"/>
            <a:chOff x="6127160" y="4187237"/>
            <a:chExt cx="1128426" cy="686432"/>
          </a:xfrm>
        </p:grpSpPr>
        <p:cxnSp>
          <p:nvCxnSpPr>
            <p:cNvPr id="15" name="MH_Other_7"/>
            <p:cNvCxnSpPr/>
            <p:nvPr>
              <p:custDataLst>
                <p:tags r:id="rId11"/>
              </p:custDataLst>
            </p:nvPr>
          </p:nvCxnSpPr>
          <p:spPr>
            <a:xfrm flipH="1">
              <a:off x="6525624" y="4187237"/>
              <a:ext cx="729962" cy="686432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MH_Other_8"/>
            <p:cNvSpPr/>
            <p:nvPr>
              <p:custDataLst>
                <p:tags r:id="rId12"/>
              </p:custDataLst>
            </p:nvPr>
          </p:nvSpPr>
          <p:spPr>
            <a:xfrm>
              <a:off x="6145577" y="458905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8" name="MH_Other_9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127160" y="419958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MH_SubTitle_4"/>
          <p:cNvSpPr txBox="1"/>
          <p:nvPr>
            <p:custDataLst>
              <p:tags r:id="rId5"/>
            </p:custDataLst>
          </p:nvPr>
        </p:nvSpPr>
        <p:spPr>
          <a:xfrm>
            <a:off x="7581901" y="5267199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127160" y="5233626"/>
            <a:ext cx="1128426" cy="684758"/>
            <a:chOff x="6127160" y="5233626"/>
            <a:chExt cx="1128426" cy="684758"/>
          </a:xfrm>
        </p:grpSpPr>
        <p:cxnSp>
          <p:nvCxnSpPr>
            <p:cNvPr id="20" name="MH_Other_10"/>
            <p:cNvCxnSpPr/>
            <p:nvPr>
              <p:custDataLst>
                <p:tags r:id="rId8"/>
              </p:custDataLst>
            </p:nvPr>
          </p:nvCxnSpPr>
          <p:spPr>
            <a:xfrm flipH="1">
              <a:off x="6525624" y="5233626"/>
              <a:ext cx="729962" cy="684758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MH_Other_11"/>
            <p:cNvSpPr/>
            <p:nvPr>
              <p:custDataLst>
                <p:tags r:id="rId9"/>
              </p:custDataLst>
            </p:nvPr>
          </p:nvSpPr>
          <p:spPr>
            <a:xfrm>
              <a:off x="6145577" y="563544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62" name="MH_Other_1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127160" y="524597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MH_Others_1"/>
          <p:cNvSpPr txBox="1"/>
          <p:nvPr>
            <p:custDataLst>
              <p:tags r:id="rId6"/>
            </p:custDataLst>
          </p:nvPr>
        </p:nvSpPr>
        <p:spPr>
          <a:xfrm>
            <a:off x="2080352" y="28880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7"/>
            </p:custDataLst>
          </p:nvPr>
        </p:nvSpPr>
        <p:spPr>
          <a:xfrm>
            <a:off x="2094866" y="39037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3842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7" fill="hold">
                          <p:stCondLst>
                            <p:cond delay="indefinite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12" grpId="0"/>
          <p:bldP spid="17" grpId="0"/>
          <p:bldP spid="22" grpId="0"/>
          <p:bldP spid="18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7" fill="hold">
                          <p:stCondLst>
                            <p:cond delay="indefinite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12" grpId="0"/>
          <p:bldP spid="17" grpId="0"/>
          <p:bldP spid="22" grpId="0"/>
          <p:bldP spid="18" grpId="0"/>
          <p:bldP spid="1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53" y="30256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199" y="3421633"/>
            <a:ext cx="439248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r>
              <a:rPr lang="zh-CN" altLang="en-US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</a:t>
            </a:r>
            <a:r>
              <a:rPr lang="zh-CN" altLang="en-US" sz="48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063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56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063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56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1427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14700" y="1896800"/>
            <a:ext cx="8731250" cy="2627417"/>
          </a:xfrm>
          <a:prstGeom prst="rect">
            <a:avLst/>
          </a:prstGeom>
          <a:blipFill>
            <a:blip r:embed="rId3" cstate="email"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12800" y="1896800"/>
            <a:ext cx="2398864" cy="2627417"/>
          </a:xfrm>
          <a:prstGeom prst="rect">
            <a:avLst/>
          </a:prstGeom>
          <a:blipFill>
            <a:blip r:embed="rId4" cstate="email"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812800" y="4630326"/>
            <a:ext cx="3381077" cy="1883593"/>
          </a:xfrm>
          <a:prstGeom prst="rect">
            <a:avLst/>
          </a:prstGeom>
          <a:blipFill>
            <a:blip r:embed="rId5" cstate="email"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4286250" y="4630326"/>
            <a:ext cx="3583285" cy="1883593"/>
          </a:xfrm>
          <a:prstGeom prst="rect">
            <a:avLst/>
          </a:prstGeom>
          <a:blipFill>
            <a:blip r:embed="rId6" cstate="email">
              <a:extLst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itle 13"/>
          <p:cNvSpPr txBox="1">
            <a:spLocks/>
          </p:cNvSpPr>
          <p:nvPr/>
        </p:nvSpPr>
        <p:spPr bwMode="auto">
          <a:xfrm>
            <a:off x="8085559" y="4713426"/>
            <a:ext cx="3960390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AutoShape 11"/>
          <p:cNvSpPr>
            <a:spLocks/>
          </p:cNvSpPr>
          <p:nvPr/>
        </p:nvSpPr>
        <p:spPr bwMode="auto">
          <a:xfrm>
            <a:off x="811891" y="1390871"/>
            <a:ext cx="112349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58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" grpId="0" animBg="1"/>
      <p:bldP spid="49" grpId="0" animBg="1"/>
      <p:bldP spid="50" grpId="0" animBg="1"/>
      <p:bldP spid="1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89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45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775371" y="274226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4294967295"/>
          </p:nvPr>
        </p:nvSpPr>
        <p:spPr>
          <a:xfrm>
            <a:off x="2509101" y="475645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8988790" y="4023024"/>
            <a:ext cx="1963179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842453" y="2347790"/>
            <a:ext cx="3743604" cy="3704526"/>
            <a:chOff x="9988635" y="4910465"/>
            <a:chExt cx="5069416" cy="5016501"/>
          </a:xfrm>
        </p:grpSpPr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10483935" y="4910465"/>
              <a:ext cx="3297767" cy="3388784"/>
            </a:xfrm>
            <a:custGeom>
              <a:avLst/>
              <a:gdLst>
                <a:gd name="T0" fmla="*/ 547 w 1071"/>
                <a:gd name="T1" fmla="*/ 0 h 1101"/>
                <a:gd name="T2" fmla="*/ 0 w 1071"/>
                <a:gd name="T3" fmla="*/ 547 h 1101"/>
                <a:gd name="T4" fmla="*/ 263 w 1071"/>
                <a:gd name="T5" fmla="*/ 1015 h 1101"/>
                <a:gd name="T6" fmla="*/ 213 w 1071"/>
                <a:gd name="T7" fmla="*/ 1101 h 1101"/>
                <a:gd name="T8" fmla="*/ 604 w 1071"/>
                <a:gd name="T9" fmla="*/ 1101 h 1101"/>
                <a:gd name="T10" fmla="*/ 409 w 1071"/>
                <a:gd name="T11" fmla="*/ 762 h 1101"/>
                <a:gd name="T12" fmla="*/ 359 w 1071"/>
                <a:gd name="T13" fmla="*/ 847 h 1101"/>
                <a:gd name="T14" fmla="*/ 193 w 1071"/>
                <a:gd name="T15" fmla="*/ 547 h 1101"/>
                <a:gd name="T16" fmla="*/ 547 w 1071"/>
                <a:gd name="T17" fmla="*/ 194 h 1101"/>
                <a:gd name="T18" fmla="*/ 859 w 1071"/>
                <a:gd name="T19" fmla="*/ 381 h 1101"/>
                <a:gd name="T20" fmla="*/ 938 w 1071"/>
                <a:gd name="T21" fmla="*/ 375 h 1101"/>
                <a:gd name="T22" fmla="*/ 1071 w 1071"/>
                <a:gd name="T23" fmla="*/ 390 h 1101"/>
                <a:gd name="T24" fmla="*/ 547 w 1071"/>
                <a:gd name="T25" fmla="*/ 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1" h="1101">
                  <a:moveTo>
                    <a:pt x="547" y="0"/>
                  </a:moveTo>
                  <a:cubicBezTo>
                    <a:pt x="245" y="0"/>
                    <a:pt x="0" y="245"/>
                    <a:pt x="0" y="547"/>
                  </a:cubicBezTo>
                  <a:cubicBezTo>
                    <a:pt x="0" y="745"/>
                    <a:pt x="105" y="919"/>
                    <a:pt x="263" y="1015"/>
                  </a:cubicBezTo>
                  <a:cubicBezTo>
                    <a:pt x="213" y="1101"/>
                    <a:pt x="213" y="1101"/>
                    <a:pt x="213" y="1101"/>
                  </a:cubicBezTo>
                  <a:cubicBezTo>
                    <a:pt x="604" y="1101"/>
                    <a:pt x="604" y="1101"/>
                    <a:pt x="604" y="1101"/>
                  </a:cubicBezTo>
                  <a:cubicBezTo>
                    <a:pt x="409" y="762"/>
                    <a:pt x="409" y="762"/>
                    <a:pt x="409" y="762"/>
                  </a:cubicBezTo>
                  <a:cubicBezTo>
                    <a:pt x="359" y="847"/>
                    <a:pt x="359" y="847"/>
                    <a:pt x="359" y="847"/>
                  </a:cubicBezTo>
                  <a:cubicBezTo>
                    <a:pt x="260" y="785"/>
                    <a:pt x="193" y="674"/>
                    <a:pt x="193" y="547"/>
                  </a:cubicBezTo>
                  <a:cubicBezTo>
                    <a:pt x="193" y="352"/>
                    <a:pt x="352" y="194"/>
                    <a:pt x="547" y="194"/>
                  </a:cubicBezTo>
                  <a:cubicBezTo>
                    <a:pt x="682" y="194"/>
                    <a:pt x="799" y="269"/>
                    <a:pt x="859" y="381"/>
                  </a:cubicBezTo>
                  <a:cubicBezTo>
                    <a:pt x="885" y="377"/>
                    <a:pt x="911" y="375"/>
                    <a:pt x="938" y="375"/>
                  </a:cubicBezTo>
                  <a:cubicBezTo>
                    <a:pt x="984" y="375"/>
                    <a:pt x="1029" y="380"/>
                    <a:pt x="1071" y="390"/>
                  </a:cubicBezTo>
                  <a:cubicBezTo>
                    <a:pt x="1004" y="165"/>
                    <a:pt x="795" y="0"/>
                    <a:pt x="5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11777218" y="6144481"/>
              <a:ext cx="3280833" cy="3412067"/>
            </a:xfrm>
            <a:custGeom>
              <a:avLst/>
              <a:gdLst>
                <a:gd name="T0" fmla="*/ 518 w 1065"/>
                <a:gd name="T1" fmla="*/ 14 h 1108"/>
                <a:gd name="T2" fmla="*/ 245 w 1065"/>
                <a:gd name="T3" fmla="*/ 87 h 1108"/>
                <a:gd name="T4" fmla="*/ 195 w 1065"/>
                <a:gd name="T5" fmla="*/ 0 h 1108"/>
                <a:gd name="T6" fmla="*/ 0 w 1065"/>
                <a:gd name="T7" fmla="*/ 339 h 1108"/>
                <a:gd name="T8" fmla="*/ 391 w 1065"/>
                <a:gd name="T9" fmla="*/ 339 h 1108"/>
                <a:gd name="T10" fmla="*/ 342 w 1065"/>
                <a:gd name="T11" fmla="*/ 254 h 1108"/>
                <a:gd name="T12" fmla="*/ 518 w 1065"/>
                <a:gd name="T13" fmla="*/ 208 h 1108"/>
                <a:gd name="T14" fmla="*/ 872 w 1065"/>
                <a:gd name="T15" fmla="*/ 561 h 1108"/>
                <a:gd name="T16" fmla="*/ 518 w 1065"/>
                <a:gd name="T17" fmla="*/ 915 h 1108"/>
                <a:gd name="T18" fmla="*/ 505 w 1065"/>
                <a:gd name="T19" fmla="*/ 915 h 1108"/>
                <a:gd name="T20" fmla="*/ 385 w 1065"/>
                <a:gd name="T21" fmla="*/ 1092 h 1108"/>
                <a:gd name="T22" fmla="*/ 518 w 1065"/>
                <a:gd name="T23" fmla="*/ 1108 h 1108"/>
                <a:gd name="T24" fmla="*/ 1065 w 1065"/>
                <a:gd name="T25" fmla="*/ 561 h 1108"/>
                <a:gd name="T26" fmla="*/ 518 w 1065"/>
                <a:gd name="T27" fmla="*/ 14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5" h="1108">
                  <a:moveTo>
                    <a:pt x="518" y="14"/>
                  </a:moveTo>
                  <a:cubicBezTo>
                    <a:pt x="419" y="14"/>
                    <a:pt x="326" y="41"/>
                    <a:pt x="245" y="87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391" y="339"/>
                    <a:pt x="391" y="339"/>
                    <a:pt x="391" y="339"/>
                  </a:cubicBezTo>
                  <a:cubicBezTo>
                    <a:pt x="342" y="254"/>
                    <a:pt x="342" y="254"/>
                    <a:pt x="342" y="254"/>
                  </a:cubicBezTo>
                  <a:cubicBezTo>
                    <a:pt x="394" y="225"/>
                    <a:pt x="454" y="208"/>
                    <a:pt x="518" y="208"/>
                  </a:cubicBezTo>
                  <a:cubicBezTo>
                    <a:pt x="713" y="208"/>
                    <a:pt x="872" y="366"/>
                    <a:pt x="872" y="561"/>
                  </a:cubicBezTo>
                  <a:cubicBezTo>
                    <a:pt x="872" y="757"/>
                    <a:pt x="713" y="915"/>
                    <a:pt x="518" y="915"/>
                  </a:cubicBezTo>
                  <a:cubicBezTo>
                    <a:pt x="514" y="915"/>
                    <a:pt x="509" y="915"/>
                    <a:pt x="505" y="915"/>
                  </a:cubicBezTo>
                  <a:cubicBezTo>
                    <a:pt x="476" y="981"/>
                    <a:pt x="435" y="1041"/>
                    <a:pt x="385" y="1092"/>
                  </a:cubicBezTo>
                  <a:cubicBezTo>
                    <a:pt x="428" y="1103"/>
                    <a:pt x="472" y="1108"/>
                    <a:pt x="518" y="1108"/>
                  </a:cubicBezTo>
                  <a:cubicBezTo>
                    <a:pt x="820" y="1108"/>
                    <a:pt x="1065" y="863"/>
                    <a:pt x="1065" y="561"/>
                  </a:cubicBezTo>
                  <a:cubicBezTo>
                    <a:pt x="1065" y="259"/>
                    <a:pt x="820" y="14"/>
                    <a:pt x="518" y="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988635" y="7101215"/>
              <a:ext cx="3644900" cy="2825751"/>
            </a:xfrm>
            <a:custGeom>
              <a:avLst/>
              <a:gdLst>
                <a:gd name="T0" fmla="*/ 1184 w 1184"/>
                <a:gd name="T1" fmla="*/ 388 h 917"/>
                <a:gd name="T2" fmla="*/ 988 w 1184"/>
                <a:gd name="T3" fmla="*/ 49 h 917"/>
                <a:gd name="T4" fmla="*/ 793 w 1184"/>
                <a:gd name="T5" fmla="*/ 388 h 917"/>
                <a:gd name="T6" fmla="*/ 900 w 1184"/>
                <a:gd name="T7" fmla="*/ 388 h 917"/>
                <a:gd name="T8" fmla="*/ 547 w 1184"/>
                <a:gd name="T9" fmla="*/ 724 h 917"/>
                <a:gd name="T10" fmla="*/ 193 w 1184"/>
                <a:gd name="T11" fmla="*/ 370 h 917"/>
                <a:gd name="T12" fmla="*/ 242 w 1184"/>
                <a:gd name="T13" fmla="*/ 192 h 917"/>
                <a:gd name="T14" fmla="*/ 145 w 1184"/>
                <a:gd name="T15" fmla="*/ 0 h 917"/>
                <a:gd name="T16" fmla="*/ 0 w 1184"/>
                <a:gd name="T17" fmla="*/ 370 h 917"/>
                <a:gd name="T18" fmla="*/ 547 w 1184"/>
                <a:gd name="T19" fmla="*/ 917 h 917"/>
                <a:gd name="T20" fmla="*/ 1094 w 1184"/>
                <a:gd name="T21" fmla="*/ 388 h 917"/>
                <a:gd name="T22" fmla="*/ 1184 w 1184"/>
                <a:gd name="T23" fmla="*/ 388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4" h="917">
                  <a:moveTo>
                    <a:pt x="1184" y="388"/>
                  </a:moveTo>
                  <a:cubicBezTo>
                    <a:pt x="988" y="49"/>
                    <a:pt x="988" y="49"/>
                    <a:pt x="988" y="49"/>
                  </a:cubicBezTo>
                  <a:cubicBezTo>
                    <a:pt x="793" y="388"/>
                    <a:pt x="793" y="388"/>
                    <a:pt x="793" y="388"/>
                  </a:cubicBezTo>
                  <a:cubicBezTo>
                    <a:pt x="900" y="388"/>
                    <a:pt x="900" y="388"/>
                    <a:pt x="900" y="388"/>
                  </a:cubicBezTo>
                  <a:cubicBezTo>
                    <a:pt x="891" y="575"/>
                    <a:pt x="737" y="724"/>
                    <a:pt x="547" y="724"/>
                  </a:cubicBezTo>
                  <a:cubicBezTo>
                    <a:pt x="352" y="724"/>
                    <a:pt x="193" y="566"/>
                    <a:pt x="193" y="370"/>
                  </a:cubicBezTo>
                  <a:cubicBezTo>
                    <a:pt x="193" y="305"/>
                    <a:pt x="211" y="244"/>
                    <a:pt x="242" y="192"/>
                  </a:cubicBezTo>
                  <a:cubicBezTo>
                    <a:pt x="198" y="134"/>
                    <a:pt x="165" y="69"/>
                    <a:pt x="145" y="0"/>
                  </a:cubicBezTo>
                  <a:cubicBezTo>
                    <a:pt x="55" y="97"/>
                    <a:pt x="0" y="227"/>
                    <a:pt x="0" y="370"/>
                  </a:cubicBezTo>
                  <a:cubicBezTo>
                    <a:pt x="0" y="672"/>
                    <a:pt x="245" y="917"/>
                    <a:pt x="547" y="917"/>
                  </a:cubicBezTo>
                  <a:cubicBezTo>
                    <a:pt x="843" y="917"/>
                    <a:pt x="1085" y="682"/>
                    <a:pt x="1094" y="388"/>
                  </a:cubicBezTo>
                  <a:lnTo>
                    <a:pt x="1184" y="3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8978467">
              <a:off x="10746309" y="5519640"/>
              <a:ext cx="1366259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861134" y="9105070"/>
              <a:ext cx="1645320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17644843">
              <a:off x="13516862" y="8044825"/>
              <a:ext cx="1748521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89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8" grpId="0" build="p"/>
      <p:bldP spid="1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53" y="30256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199" y="3421633"/>
            <a:ext cx="439248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r>
              <a:rPr lang="zh-CN" altLang="en-US" sz="48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063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56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063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56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376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8447374" y="2587308"/>
            <a:ext cx="3960099" cy="1528470"/>
            <a:chOff x="2872440" y="650416"/>
            <a:chExt cx="2814809" cy="108712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872440" y="949479"/>
              <a:ext cx="2814809" cy="78806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9" name="文本框 13"/>
            <p:cNvSpPr txBox="1">
              <a:spLocks noChangeArrowheads="1"/>
            </p:cNvSpPr>
            <p:nvPr/>
          </p:nvSpPr>
          <p:spPr bwMode="auto">
            <a:xfrm>
              <a:off x="2872440" y="650416"/>
              <a:ext cx="1312592" cy="17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7996450" y="1"/>
            <a:ext cx="4861948" cy="1515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996450" y="5705758"/>
            <a:ext cx="4861948" cy="152689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7996450" y="1640741"/>
            <a:ext cx="4861948" cy="3931079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55"/>
          <p:cNvGrpSpPr>
            <a:grpSpLocks/>
          </p:cNvGrpSpPr>
          <p:nvPr/>
        </p:nvGrpSpPr>
        <p:grpSpPr bwMode="auto">
          <a:xfrm>
            <a:off x="802147" y="1443283"/>
            <a:ext cx="6425397" cy="1353786"/>
            <a:chOff x="5125834" y="3704193"/>
            <a:chExt cx="4569611" cy="962571"/>
          </a:xfrm>
        </p:grpSpPr>
        <p:sp>
          <p:nvSpPr>
            <p:cNvPr id="57" name="文本框 66"/>
            <p:cNvSpPr txBox="1">
              <a:spLocks noChangeArrowheads="1"/>
            </p:cNvSpPr>
            <p:nvPr/>
          </p:nvSpPr>
          <p:spPr bwMode="auto">
            <a:xfrm>
              <a:off x="5125835" y="4010256"/>
              <a:ext cx="4569610" cy="65650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lIns="0" tIns="0" rIns="0" bIns="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7" name="文本框 66"/>
            <p:cNvSpPr txBox="1">
              <a:spLocks noChangeArrowheads="1"/>
            </p:cNvSpPr>
            <p:nvPr/>
          </p:nvSpPr>
          <p:spPr bwMode="auto">
            <a:xfrm>
              <a:off x="5125834" y="3704193"/>
              <a:ext cx="1869231" cy="218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2"/>
          <p:cNvGrpSpPr>
            <a:grpSpLocks/>
          </p:cNvGrpSpPr>
          <p:nvPr/>
        </p:nvGrpSpPr>
        <p:grpSpPr bwMode="auto">
          <a:xfrm>
            <a:off x="812800" y="4042691"/>
            <a:ext cx="6414744" cy="1002312"/>
            <a:chOff x="546100" y="2874940"/>
            <a:chExt cx="4561846" cy="713364"/>
          </a:xfrm>
        </p:grpSpPr>
        <p:grpSp>
          <p:nvGrpSpPr>
            <p:cNvPr id="21520" name="组合 8"/>
            <p:cNvGrpSpPr>
              <a:grpSpLocks/>
            </p:cNvGrpSpPr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lnSpc>
                    <a:spcPct val="150000"/>
                  </a:lnSpc>
                  <a:defRPr/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1521" name="组合 71"/>
            <p:cNvGrpSpPr>
              <a:grpSpLocks/>
            </p:cNvGrpSpPr>
            <p:nvPr/>
          </p:nvGrpSpPr>
          <p:grpSpPr bwMode="auto">
            <a:xfrm>
              <a:off x="1417435" y="2874940"/>
              <a:ext cx="3690511" cy="604581"/>
              <a:chOff x="5125835" y="3157515"/>
              <a:chExt cx="3690511" cy="604581"/>
            </a:xfrm>
          </p:grpSpPr>
          <p:sp>
            <p:nvSpPr>
              <p:cNvPr id="7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367805"/>
                <a:ext cx="3690511" cy="394291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52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157515"/>
                <a:ext cx="1313252" cy="175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组合 3"/>
          <p:cNvGrpSpPr>
            <a:grpSpLocks/>
          </p:cNvGrpSpPr>
          <p:nvPr/>
        </p:nvGrpSpPr>
        <p:grpSpPr bwMode="auto">
          <a:xfrm>
            <a:off x="812800" y="5320405"/>
            <a:ext cx="6414744" cy="992542"/>
            <a:chOff x="546100" y="3783593"/>
            <a:chExt cx="4561846" cy="706411"/>
          </a:xfrm>
        </p:grpSpPr>
        <p:grpSp>
          <p:nvGrpSpPr>
            <p:cNvPr id="21514" name="组合 9"/>
            <p:cNvGrpSpPr>
              <a:grpSpLocks/>
            </p:cNvGrpSpPr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lnSpc>
                    <a:spcPct val="150000"/>
                  </a:lnSpc>
                  <a:defRPr/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3" name="组合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15"/>
                <p:cNvSpPr>
                  <a:spLocks/>
                </p:cNvSpPr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Freeform 16"/>
                <p:cNvSpPr>
                  <a:spLocks/>
                </p:cNvSpPr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1515" name="组合 74"/>
            <p:cNvGrpSpPr>
              <a:grpSpLocks/>
            </p:cNvGrpSpPr>
            <p:nvPr/>
          </p:nvGrpSpPr>
          <p:grpSpPr bwMode="auto">
            <a:xfrm>
              <a:off x="1417435" y="3783593"/>
              <a:ext cx="3690511" cy="604581"/>
              <a:chOff x="5125835" y="3164468"/>
              <a:chExt cx="3690511" cy="604581"/>
            </a:xfrm>
          </p:grpSpPr>
          <p:sp>
            <p:nvSpPr>
              <p:cNvPr id="76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374758"/>
                <a:ext cx="3690511" cy="394291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1517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164468"/>
                <a:ext cx="1313252" cy="175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96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01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8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29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53" y="30256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199" y="3421633"/>
            <a:ext cx="439248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r>
              <a:rPr lang="zh-CN" altLang="en-US" sz="48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063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56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063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56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552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" y="1655866"/>
            <a:ext cx="3192188" cy="28908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220818" y="1655866"/>
            <a:ext cx="3194420" cy="289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443514" y="1655866"/>
            <a:ext cx="3194421" cy="289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9666210" y="1655866"/>
            <a:ext cx="3192188" cy="289082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4" name="组合 7"/>
          <p:cNvGrpSpPr>
            <a:grpSpLocks/>
          </p:cNvGrpSpPr>
          <p:nvPr/>
        </p:nvGrpSpPr>
        <p:grpSpPr bwMode="auto">
          <a:xfrm>
            <a:off x="812800" y="4854991"/>
            <a:ext cx="5281014" cy="1256315"/>
            <a:chOff x="2051561" y="1072121"/>
            <a:chExt cx="3753172" cy="893556"/>
          </a:xfrm>
        </p:grpSpPr>
        <p:sp>
          <p:nvSpPr>
            <p:cNvPr id="15" name="文本框 66"/>
            <p:cNvSpPr txBox="1">
              <a:spLocks noChangeArrowheads="1"/>
            </p:cNvSpPr>
            <p:nvPr/>
          </p:nvSpPr>
          <p:spPr bwMode="auto">
            <a:xfrm>
              <a:off x="2051561" y="1374629"/>
              <a:ext cx="3753172" cy="591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4911569" y="1072121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18" name="组合 7"/>
          <p:cNvGrpSpPr>
            <a:grpSpLocks/>
          </p:cNvGrpSpPr>
          <p:nvPr/>
        </p:nvGrpSpPr>
        <p:grpSpPr bwMode="auto">
          <a:xfrm>
            <a:off x="6717406" y="4832679"/>
            <a:ext cx="5328543" cy="1278626"/>
            <a:chOff x="3484438" y="1056252"/>
            <a:chExt cx="3786950" cy="909425"/>
          </a:xfrm>
        </p:grpSpPr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3484438" y="1374629"/>
              <a:ext cx="3786950" cy="591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3484439" y="1056252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51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" grpId="0" animBg="1"/>
      <p:bldP spid="42" grpId="0" animBg="1"/>
      <p:bldP spid="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tx2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93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14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48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53" y="30256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199" y="3421633"/>
            <a:ext cx="439248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r>
              <a:rPr lang="zh-CN" altLang="en-US" sz="48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063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56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063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56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0106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813314" y="1206966"/>
            <a:ext cx="4815147" cy="1583301"/>
            <a:chOff x="2585937" y="554108"/>
            <a:chExt cx="3423588" cy="1126126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585937" y="892170"/>
              <a:ext cx="3423588" cy="788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2585937" y="554108"/>
              <a:ext cx="1312982" cy="17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任意多边形 43"/>
          <p:cNvSpPr/>
          <p:nvPr/>
        </p:nvSpPr>
        <p:spPr>
          <a:xfrm>
            <a:off x="0" y="3576145"/>
            <a:ext cx="6576708" cy="3656505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0">
            <a:blip r:embed="rId4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1"/>
          <p:cNvGrpSpPr>
            <a:grpSpLocks/>
          </p:cNvGrpSpPr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组合 6"/>
            <p:cNvGrpSpPr>
              <a:grpSpLocks/>
            </p:cNvGrpSpPr>
            <p:nvPr/>
          </p:nvGrpSpPr>
          <p:grpSpPr bwMode="auto">
            <a:xfrm>
              <a:off x="4909111" y="3092841"/>
              <a:ext cx="3597678" cy="1276359"/>
              <a:chOff x="4909111" y="3045216"/>
              <a:chExt cx="3597678" cy="1276359"/>
            </a:xfrm>
          </p:grpSpPr>
          <p:sp>
            <p:nvSpPr>
              <p:cNvPr id="46" name="文本框 66"/>
              <p:cNvSpPr txBox="1">
                <a:spLocks noChangeArrowheads="1"/>
              </p:cNvSpPr>
              <p:nvPr/>
            </p:nvSpPr>
            <p:spPr bwMode="auto">
              <a:xfrm>
                <a:off x="4909111" y="3287389"/>
                <a:ext cx="3597678" cy="1034186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文本框 66"/>
              <p:cNvSpPr txBox="1">
                <a:spLocks noChangeArrowheads="1"/>
              </p:cNvSpPr>
              <p:nvPr/>
            </p:nvSpPr>
            <p:spPr bwMode="auto">
              <a:xfrm>
                <a:off x="4909112" y="3045216"/>
                <a:ext cx="1313307" cy="17510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任意多边形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88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00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7" y="1541333"/>
            <a:ext cx="0" cy="49546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77" y="1878528"/>
            <a:ext cx="980210" cy="204820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76" y="4863192"/>
            <a:ext cx="981941" cy="204820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76" y="3253894"/>
            <a:ext cx="981941" cy="204820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993" y="1817792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992" y="3192811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992" y="4812879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4657" y="2138535"/>
            <a:ext cx="2561167" cy="831542"/>
            <a:chOff x="-158386" y="2124222"/>
            <a:chExt cx="4463257" cy="907922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4657" y="5210834"/>
            <a:ext cx="2562925" cy="831542"/>
            <a:chOff x="-159167" y="2124222"/>
            <a:chExt cx="4466319" cy="907922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769" y="3636455"/>
            <a:ext cx="2725120" cy="831540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423" y="2317574"/>
            <a:ext cx="3913520" cy="614460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199806" y="3815499"/>
            <a:ext cx="3913520" cy="614460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423" y="5389872"/>
            <a:ext cx="3913520" cy="614460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398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264396"/>
            <a:ext cx="12858750" cy="29734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067050" y="1704919"/>
            <a:ext cx="6724650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2000" cap="all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2000" cap="all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114800" y="3400738"/>
            <a:ext cx="46291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598162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介绍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27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自定义 12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24C80"/>
      </a:accent1>
      <a:accent2>
        <a:srgbClr val="595959"/>
      </a:accent2>
      <a:accent3>
        <a:srgbClr val="424C80"/>
      </a:accent3>
      <a:accent4>
        <a:srgbClr val="595959"/>
      </a:accent4>
      <a:accent5>
        <a:srgbClr val="424C80"/>
      </a:accent5>
      <a:accent6>
        <a:srgbClr val="595959"/>
      </a:accent6>
      <a:hlink>
        <a:srgbClr val="424C80"/>
      </a:hlink>
      <a:folHlink>
        <a:srgbClr val="595959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2944</Words>
  <Application>Microsoft Office PowerPoint</Application>
  <PresentationFormat>自定义</PresentationFormat>
  <Paragraphs>231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FontAwesome</vt:lpstr>
      <vt:lpstr>Gill Sans</vt:lpstr>
      <vt:lpstr>Lato Regular</vt:lpstr>
      <vt:lpstr>League Gothic Regular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介绍</dc:title>
  <dc:creator/>
  <cp:keywords>www.1ppt.com</cp:keywords>
  <cp:lastModifiedBy/>
  <cp:revision>1</cp:revision>
  <dcterms:created xsi:type="dcterms:W3CDTF">2016-12-18T14:00:07Z</dcterms:created>
  <dcterms:modified xsi:type="dcterms:W3CDTF">2019-01-11T05:24:07Z</dcterms:modified>
</cp:coreProperties>
</file>