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9" r:id="rId2"/>
    <p:sldId id="258" r:id="rId3"/>
    <p:sldId id="261" r:id="rId4"/>
    <p:sldId id="277" r:id="rId5"/>
    <p:sldId id="259" r:id="rId6"/>
    <p:sldId id="265" r:id="rId7"/>
    <p:sldId id="263" r:id="rId8"/>
    <p:sldId id="264" r:id="rId9"/>
    <p:sldId id="268" r:id="rId10"/>
    <p:sldId id="267" r:id="rId11"/>
    <p:sldId id="266" r:id="rId12"/>
    <p:sldId id="278" r:id="rId13"/>
    <p:sldId id="270" r:id="rId14"/>
    <p:sldId id="271" r:id="rId15"/>
    <p:sldId id="276" r:id="rId16"/>
    <p:sldId id="288" r:id="rId17"/>
    <p:sldId id="274" r:id="rId18"/>
    <p:sldId id="273" r:id="rId19"/>
    <p:sldId id="272" r:id="rId20"/>
    <p:sldId id="279" r:id="rId21"/>
    <p:sldId id="280" r:id="rId22"/>
    <p:sldId id="287" r:id="rId23"/>
    <p:sldId id="286" r:id="rId24"/>
    <p:sldId id="285" r:id="rId25"/>
    <p:sldId id="284" r:id="rId26"/>
    <p:sldId id="283" r:id="rId27"/>
    <p:sldId id="282" r:id="rId28"/>
    <p:sldId id="281" r:id="rId29"/>
    <p:sldId id="289" r:id="rId30"/>
    <p:sldId id="291" r:id="rId31"/>
    <p:sldId id="296" r:id="rId32"/>
    <p:sldId id="299" r:id="rId33"/>
    <p:sldId id="297" r:id="rId34"/>
    <p:sldId id="295" r:id="rId35"/>
    <p:sldId id="294" r:id="rId36"/>
    <p:sldId id="298" r:id="rId37"/>
    <p:sldId id="290" r:id="rId38"/>
    <p:sldId id="292" r:id="rId39"/>
    <p:sldId id="305" r:id="rId40"/>
    <p:sldId id="304" r:id="rId41"/>
    <p:sldId id="303" r:id="rId42"/>
    <p:sldId id="300" r:id="rId43"/>
    <p:sldId id="302" r:id="rId44"/>
    <p:sldId id="301" r:id="rId45"/>
    <p:sldId id="310" r:id="rId46"/>
  </p:sldIdLst>
  <p:sldSz cx="9144000" cy="5143500" type="screen16x9"/>
  <p:notesSz cx="6858000" cy="9144000"/>
  <p:custDataLst>
    <p:tags r:id="rId4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39" autoAdjust="0"/>
    <p:restoredTop sz="94660"/>
  </p:normalViewPr>
  <p:slideViewPr>
    <p:cSldViewPr>
      <p:cViewPr varScale="1">
        <p:scale>
          <a:sx n="115" d="100"/>
          <a:sy n="115" d="100"/>
        </p:scale>
        <p:origin x="666"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9FF0E9-45DA-4742-B47D-06E7E51CB7A9}" type="datetimeFigureOut">
              <a:rPr lang="zh-CN" altLang="en-US" smtClean="0"/>
              <a:t>2019/1/9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BDCDC-9A34-461B-A37E-3F4767F37300}" type="slidenum">
              <a:rPr lang="zh-CN" altLang="en-US" smtClean="0"/>
              <a:t>‹#›</a:t>
            </a:fld>
            <a:endParaRPr lang="zh-CN" altLang="en-US"/>
          </a:p>
        </p:txBody>
      </p:sp>
    </p:spTree>
    <p:extLst>
      <p:ext uri="{BB962C8B-B14F-4D97-AF65-F5344CB8AC3E}">
        <p14:creationId xmlns:p14="http://schemas.microsoft.com/office/powerpoint/2010/main" val="402464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t>1</a:t>
            </a:fld>
            <a:endParaRPr lang="zh-CN" altLang="en-US"/>
          </a:p>
        </p:txBody>
      </p:sp>
    </p:spTree>
    <p:extLst>
      <p:ext uri="{BB962C8B-B14F-4D97-AF65-F5344CB8AC3E}">
        <p14:creationId xmlns:p14="http://schemas.microsoft.com/office/powerpoint/2010/main" val="4205815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a:t>
            </a:fld>
            <a:endParaRPr lang="zh-CN" altLang="en-US"/>
          </a:p>
        </p:txBody>
      </p:sp>
    </p:spTree>
    <p:extLst>
      <p:ext uri="{BB962C8B-B14F-4D97-AF65-F5344CB8AC3E}">
        <p14:creationId xmlns:p14="http://schemas.microsoft.com/office/powerpoint/2010/main" val="3073453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a:t>
            </a:fld>
            <a:endParaRPr lang="zh-CN" altLang="en-US"/>
          </a:p>
        </p:txBody>
      </p:sp>
    </p:spTree>
    <p:extLst>
      <p:ext uri="{BB962C8B-B14F-4D97-AF65-F5344CB8AC3E}">
        <p14:creationId xmlns:p14="http://schemas.microsoft.com/office/powerpoint/2010/main" val="399554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a:t>
            </a:fld>
            <a:endParaRPr lang="zh-CN" altLang="en-US"/>
          </a:p>
        </p:txBody>
      </p:sp>
    </p:spTree>
    <p:extLst>
      <p:ext uri="{BB962C8B-B14F-4D97-AF65-F5344CB8AC3E}">
        <p14:creationId xmlns:p14="http://schemas.microsoft.com/office/powerpoint/2010/main" val="1079012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5</a:t>
            </a:fld>
            <a:endParaRPr lang="zh-CN" altLang="en-US"/>
          </a:p>
        </p:txBody>
      </p:sp>
    </p:spTree>
    <p:extLst>
      <p:ext uri="{BB962C8B-B14F-4D97-AF65-F5344CB8AC3E}">
        <p14:creationId xmlns:p14="http://schemas.microsoft.com/office/powerpoint/2010/main" val="89877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6</a:t>
            </a:fld>
            <a:endParaRPr lang="zh-CN" altLang="en-US"/>
          </a:p>
        </p:txBody>
      </p:sp>
    </p:spTree>
    <p:extLst>
      <p:ext uri="{BB962C8B-B14F-4D97-AF65-F5344CB8AC3E}">
        <p14:creationId xmlns:p14="http://schemas.microsoft.com/office/powerpoint/2010/main" val="2324520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7</a:t>
            </a:fld>
            <a:endParaRPr lang="zh-CN" altLang="en-US"/>
          </a:p>
        </p:txBody>
      </p:sp>
    </p:spTree>
    <p:extLst>
      <p:ext uri="{BB962C8B-B14F-4D97-AF65-F5344CB8AC3E}">
        <p14:creationId xmlns:p14="http://schemas.microsoft.com/office/powerpoint/2010/main" val="1967009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8</a:t>
            </a:fld>
            <a:endParaRPr lang="zh-CN" altLang="en-US"/>
          </a:p>
        </p:txBody>
      </p:sp>
    </p:spTree>
    <p:extLst>
      <p:ext uri="{BB962C8B-B14F-4D97-AF65-F5344CB8AC3E}">
        <p14:creationId xmlns:p14="http://schemas.microsoft.com/office/powerpoint/2010/main" val="1854515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9</a:t>
            </a:fld>
            <a:endParaRPr lang="zh-CN" altLang="en-US"/>
          </a:p>
        </p:txBody>
      </p:sp>
    </p:spTree>
    <p:extLst>
      <p:ext uri="{BB962C8B-B14F-4D97-AF65-F5344CB8AC3E}">
        <p14:creationId xmlns:p14="http://schemas.microsoft.com/office/powerpoint/2010/main" val="1423463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10</a:t>
            </a:fld>
            <a:endParaRPr lang="zh-CN" altLang="en-US"/>
          </a:p>
        </p:txBody>
      </p:sp>
    </p:spTree>
    <p:extLst>
      <p:ext uri="{BB962C8B-B14F-4D97-AF65-F5344CB8AC3E}">
        <p14:creationId xmlns:p14="http://schemas.microsoft.com/office/powerpoint/2010/main" val="375360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11</a:t>
            </a:fld>
            <a:endParaRPr lang="zh-CN" altLang="en-US"/>
          </a:p>
        </p:txBody>
      </p:sp>
    </p:spTree>
    <p:extLst>
      <p:ext uri="{BB962C8B-B14F-4D97-AF65-F5344CB8AC3E}">
        <p14:creationId xmlns:p14="http://schemas.microsoft.com/office/powerpoint/2010/main" val="3493664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12</a:t>
            </a:fld>
            <a:endParaRPr lang="zh-CN" altLang="en-US"/>
          </a:p>
        </p:txBody>
      </p:sp>
    </p:spTree>
    <p:extLst>
      <p:ext uri="{BB962C8B-B14F-4D97-AF65-F5344CB8AC3E}">
        <p14:creationId xmlns:p14="http://schemas.microsoft.com/office/powerpoint/2010/main" val="1880795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13</a:t>
            </a:fld>
            <a:endParaRPr lang="zh-CN" altLang="en-US"/>
          </a:p>
        </p:txBody>
      </p:sp>
    </p:spTree>
    <p:extLst>
      <p:ext uri="{BB962C8B-B14F-4D97-AF65-F5344CB8AC3E}">
        <p14:creationId xmlns:p14="http://schemas.microsoft.com/office/powerpoint/2010/main" val="2383392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14</a:t>
            </a:fld>
            <a:endParaRPr lang="zh-CN" altLang="en-US"/>
          </a:p>
        </p:txBody>
      </p:sp>
    </p:spTree>
    <p:extLst>
      <p:ext uri="{BB962C8B-B14F-4D97-AF65-F5344CB8AC3E}">
        <p14:creationId xmlns:p14="http://schemas.microsoft.com/office/powerpoint/2010/main" val="371338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15</a:t>
            </a:fld>
            <a:endParaRPr lang="zh-CN" altLang="en-US"/>
          </a:p>
        </p:txBody>
      </p:sp>
    </p:spTree>
    <p:extLst>
      <p:ext uri="{BB962C8B-B14F-4D97-AF65-F5344CB8AC3E}">
        <p14:creationId xmlns:p14="http://schemas.microsoft.com/office/powerpoint/2010/main" val="1741534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16</a:t>
            </a:fld>
            <a:endParaRPr lang="zh-CN" altLang="en-US"/>
          </a:p>
        </p:txBody>
      </p:sp>
    </p:spTree>
    <p:extLst>
      <p:ext uri="{BB962C8B-B14F-4D97-AF65-F5344CB8AC3E}">
        <p14:creationId xmlns:p14="http://schemas.microsoft.com/office/powerpoint/2010/main" val="2256943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17</a:t>
            </a:fld>
            <a:endParaRPr lang="zh-CN" altLang="en-US"/>
          </a:p>
        </p:txBody>
      </p:sp>
    </p:spTree>
    <p:extLst>
      <p:ext uri="{BB962C8B-B14F-4D97-AF65-F5344CB8AC3E}">
        <p14:creationId xmlns:p14="http://schemas.microsoft.com/office/powerpoint/2010/main" val="9218095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18</a:t>
            </a:fld>
            <a:endParaRPr lang="zh-CN" altLang="en-US"/>
          </a:p>
        </p:txBody>
      </p:sp>
    </p:spTree>
    <p:extLst>
      <p:ext uri="{BB962C8B-B14F-4D97-AF65-F5344CB8AC3E}">
        <p14:creationId xmlns:p14="http://schemas.microsoft.com/office/powerpoint/2010/main" val="4040104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19</a:t>
            </a:fld>
            <a:endParaRPr lang="zh-CN" altLang="en-US"/>
          </a:p>
        </p:txBody>
      </p:sp>
    </p:spTree>
    <p:extLst>
      <p:ext uri="{BB962C8B-B14F-4D97-AF65-F5344CB8AC3E}">
        <p14:creationId xmlns:p14="http://schemas.microsoft.com/office/powerpoint/2010/main" val="41058721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20</a:t>
            </a:fld>
            <a:endParaRPr lang="zh-CN" altLang="en-US"/>
          </a:p>
        </p:txBody>
      </p:sp>
    </p:spTree>
    <p:extLst>
      <p:ext uri="{BB962C8B-B14F-4D97-AF65-F5344CB8AC3E}">
        <p14:creationId xmlns:p14="http://schemas.microsoft.com/office/powerpoint/2010/main" val="975772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21</a:t>
            </a:fld>
            <a:endParaRPr lang="zh-CN" altLang="en-US"/>
          </a:p>
        </p:txBody>
      </p:sp>
    </p:spTree>
    <p:extLst>
      <p:ext uri="{BB962C8B-B14F-4D97-AF65-F5344CB8AC3E}">
        <p14:creationId xmlns:p14="http://schemas.microsoft.com/office/powerpoint/2010/main" val="2662321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22</a:t>
            </a:fld>
            <a:endParaRPr lang="zh-CN" altLang="en-US"/>
          </a:p>
        </p:txBody>
      </p:sp>
    </p:spTree>
    <p:extLst>
      <p:ext uri="{BB962C8B-B14F-4D97-AF65-F5344CB8AC3E}">
        <p14:creationId xmlns:p14="http://schemas.microsoft.com/office/powerpoint/2010/main" val="26082401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23</a:t>
            </a:fld>
            <a:endParaRPr lang="zh-CN" altLang="en-US"/>
          </a:p>
        </p:txBody>
      </p:sp>
    </p:spTree>
    <p:extLst>
      <p:ext uri="{BB962C8B-B14F-4D97-AF65-F5344CB8AC3E}">
        <p14:creationId xmlns:p14="http://schemas.microsoft.com/office/powerpoint/2010/main" val="2701765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24</a:t>
            </a:fld>
            <a:endParaRPr lang="zh-CN" altLang="en-US"/>
          </a:p>
        </p:txBody>
      </p:sp>
    </p:spTree>
    <p:extLst>
      <p:ext uri="{BB962C8B-B14F-4D97-AF65-F5344CB8AC3E}">
        <p14:creationId xmlns:p14="http://schemas.microsoft.com/office/powerpoint/2010/main" val="10561957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25</a:t>
            </a:fld>
            <a:endParaRPr lang="zh-CN" altLang="en-US"/>
          </a:p>
        </p:txBody>
      </p:sp>
    </p:spTree>
    <p:extLst>
      <p:ext uri="{BB962C8B-B14F-4D97-AF65-F5344CB8AC3E}">
        <p14:creationId xmlns:p14="http://schemas.microsoft.com/office/powerpoint/2010/main" val="24833733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26</a:t>
            </a:fld>
            <a:endParaRPr lang="zh-CN" altLang="en-US"/>
          </a:p>
        </p:txBody>
      </p:sp>
    </p:spTree>
    <p:extLst>
      <p:ext uri="{BB962C8B-B14F-4D97-AF65-F5344CB8AC3E}">
        <p14:creationId xmlns:p14="http://schemas.microsoft.com/office/powerpoint/2010/main" val="3610337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27</a:t>
            </a:fld>
            <a:endParaRPr lang="zh-CN" altLang="en-US"/>
          </a:p>
        </p:txBody>
      </p:sp>
    </p:spTree>
    <p:extLst>
      <p:ext uri="{BB962C8B-B14F-4D97-AF65-F5344CB8AC3E}">
        <p14:creationId xmlns:p14="http://schemas.microsoft.com/office/powerpoint/2010/main" val="17016936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28</a:t>
            </a:fld>
            <a:endParaRPr lang="zh-CN" altLang="en-US"/>
          </a:p>
        </p:txBody>
      </p:sp>
    </p:spTree>
    <p:extLst>
      <p:ext uri="{BB962C8B-B14F-4D97-AF65-F5344CB8AC3E}">
        <p14:creationId xmlns:p14="http://schemas.microsoft.com/office/powerpoint/2010/main" val="3625144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29</a:t>
            </a:fld>
            <a:endParaRPr lang="zh-CN" altLang="en-US"/>
          </a:p>
        </p:txBody>
      </p:sp>
    </p:spTree>
    <p:extLst>
      <p:ext uri="{BB962C8B-B14F-4D97-AF65-F5344CB8AC3E}">
        <p14:creationId xmlns:p14="http://schemas.microsoft.com/office/powerpoint/2010/main" val="33351913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30</a:t>
            </a:fld>
            <a:endParaRPr lang="zh-CN" altLang="en-US"/>
          </a:p>
        </p:txBody>
      </p:sp>
    </p:spTree>
    <p:extLst>
      <p:ext uri="{BB962C8B-B14F-4D97-AF65-F5344CB8AC3E}">
        <p14:creationId xmlns:p14="http://schemas.microsoft.com/office/powerpoint/2010/main" val="3932688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31</a:t>
            </a:fld>
            <a:endParaRPr lang="zh-CN" altLang="en-US"/>
          </a:p>
        </p:txBody>
      </p:sp>
    </p:spTree>
    <p:extLst>
      <p:ext uri="{BB962C8B-B14F-4D97-AF65-F5344CB8AC3E}">
        <p14:creationId xmlns:p14="http://schemas.microsoft.com/office/powerpoint/2010/main" val="1171968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32</a:t>
            </a:fld>
            <a:endParaRPr lang="zh-CN" altLang="en-US"/>
          </a:p>
        </p:txBody>
      </p:sp>
    </p:spTree>
    <p:extLst>
      <p:ext uri="{BB962C8B-B14F-4D97-AF65-F5344CB8AC3E}">
        <p14:creationId xmlns:p14="http://schemas.microsoft.com/office/powerpoint/2010/main" val="15412566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33</a:t>
            </a:fld>
            <a:endParaRPr lang="zh-CN" altLang="en-US"/>
          </a:p>
        </p:txBody>
      </p:sp>
    </p:spTree>
    <p:extLst>
      <p:ext uri="{BB962C8B-B14F-4D97-AF65-F5344CB8AC3E}">
        <p14:creationId xmlns:p14="http://schemas.microsoft.com/office/powerpoint/2010/main" val="37275035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34</a:t>
            </a:fld>
            <a:endParaRPr lang="zh-CN" altLang="en-US"/>
          </a:p>
        </p:txBody>
      </p:sp>
    </p:spTree>
    <p:extLst>
      <p:ext uri="{BB962C8B-B14F-4D97-AF65-F5344CB8AC3E}">
        <p14:creationId xmlns:p14="http://schemas.microsoft.com/office/powerpoint/2010/main" val="42569919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35</a:t>
            </a:fld>
            <a:endParaRPr lang="zh-CN" altLang="en-US"/>
          </a:p>
        </p:txBody>
      </p:sp>
    </p:spTree>
    <p:extLst>
      <p:ext uri="{BB962C8B-B14F-4D97-AF65-F5344CB8AC3E}">
        <p14:creationId xmlns:p14="http://schemas.microsoft.com/office/powerpoint/2010/main" val="35611010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36</a:t>
            </a:fld>
            <a:endParaRPr lang="zh-CN" altLang="en-US"/>
          </a:p>
        </p:txBody>
      </p:sp>
    </p:spTree>
    <p:extLst>
      <p:ext uri="{BB962C8B-B14F-4D97-AF65-F5344CB8AC3E}">
        <p14:creationId xmlns:p14="http://schemas.microsoft.com/office/powerpoint/2010/main" val="16841755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37</a:t>
            </a:fld>
            <a:endParaRPr lang="zh-CN" altLang="en-US"/>
          </a:p>
        </p:txBody>
      </p:sp>
    </p:spTree>
    <p:extLst>
      <p:ext uri="{BB962C8B-B14F-4D97-AF65-F5344CB8AC3E}">
        <p14:creationId xmlns:p14="http://schemas.microsoft.com/office/powerpoint/2010/main" val="13031384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38</a:t>
            </a:fld>
            <a:endParaRPr lang="zh-CN" altLang="en-US"/>
          </a:p>
        </p:txBody>
      </p:sp>
    </p:spTree>
    <p:extLst>
      <p:ext uri="{BB962C8B-B14F-4D97-AF65-F5344CB8AC3E}">
        <p14:creationId xmlns:p14="http://schemas.microsoft.com/office/powerpoint/2010/main" val="30856300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39</a:t>
            </a:fld>
            <a:endParaRPr lang="zh-CN" altLang="en-US"/>
          </a:p>
        </p:txBody>
      </p:sp>
    </p:spTree>
    <p:extLst>
      <p:ext uri="{BB962C8B-B14F-4D97-AF65-F5344CB8AC3E}">
        <p14:creationId xmlns:p14="http://schemas.microsoft.com/office/powerpoint/2010/main" val="2028716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40</a:t>
            </a:fld>
            <a:endParaRPr lang="zh-CN" altLang="en-US"/>
          </a:p>
        </p:txBody>
      </p:sp>
    </p:spTree>
    <p:extLst>
      <p:ext uri="{BB962C8B-B14F-4D97-AF65-F5344CB8AC3E}">
        <p14:creationId xmlns:p14="http://schemas.microsoft.com/office/powerpoint/2010/main" val="36258687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41</a:t>
            </a:fld>
            <a:endParaRPr lang="zh-CN" altLang="en-US"/>
          </a:p>
        </p:txBody>
      </p:sp>
    </p:spTree>
    <p:extLst>
      <p:ext uri="{BB962C8B-B14F-4D97-AF65-F5344CB8AC3E}">
        <p14:creationId xmlns:p14="http://schemas.microsoft.com/office/powerpoint/2010/main" val="33042887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42</a:t>
            </a:fld>
            <a:endParaRPr lang="zh-CN" altLang="en-US"/>
          </a:p>
        </p:txBody>
      </p:sp>
    </p:spTree>
    <p:extLst>
      <p:ext uri="{BB962C8B-B14F-4D97-AF65-F5344CB8AC3E}">
        <p14:creationId xmlns:p14="http://schemas.microsoft.com/office/powerpoint/2010/main" val="34659909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43</a:t>
            </a:fld>
            <a:endParaRPr lang="zh-CN" altLang="en-US"/>
          </a:p>
        </p:txBody>
      </p:sp>
    </p:spTree>
    <p:extLst>
      <p:ext uri="{BB962C8B-B14F-4D97-AF65-F5344CB8AC3E}">
        <p14:creationId xmlns:p14="http://schemas.microsoft.com/office/powerpoint/2010/main" val="36674552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44</a:t>
            </a:fld>
            <a:endParaRPr lang="zh-CN" altLang="en-US"/>
          </a:p>
        </p:txBody>
      </p:sp>
    </p:spTree>
    <p:extLst>
      <p:ext uri="{BB962C8B-B14F-4D97-AF65-F5344CB8AC3E}">
        <p14:creationId xmlns:p14="http://schemas.microsoft.com/office/powerpoint/2010/main" val="9724836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t>45</a:t>
            </a:fld>
            <a:endParaRPr lang="zh-CN" altLang="en-US"/>
          </a:p>
        </p:txBody>
      </p:sp>
    </p:spTree>
    <p:extLst>
      <p:ext uri="{BB962C8B-B14F-4D97-AF65-F5344CB8AC3E}">
        <p14:creationId xmlns:p14="http://schemas.microsoft.com/office/powerpoint/2010/main" val="1894719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42689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104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55825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464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110820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5234710"/>
      </p:ext>
    </p:extLst>
  </p:cSld>
  <p:clrMap bg1="lt1" tx1="dk1" bg2="lt2" tx2="dk2" accent1="accent1" accent2="accent2" accent3="accent3" accent4="accent4" accent5="accent5" accent6="accent6" hlink="hlink" folHlink="folHlink"/>
  <p:sldLayoutIdLst>
    <p:sldLayoutId id="2147483656" r:id="rId1"/>
    <p:sldLayoutId id="2147483649" r:id="rId2"/>
    <p:sldLayoutId id="2147483655" r:id="rId3"/>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15" name="矩形 14"/>
          <p:cNvSpPr/>
          <p:nvPr/>
        </p:nvSpPr>
        <p:spPr>
          <a:xfrm>
            <a:off x="30973" y="1995704"/>
            <a:ext cx="4685043" cy="565604"/>
          </a:xfrm>
          <a:prstGeom prst="rect">
            <a:avLst/>
          </a:prstGeom>
        </p:spPr>
        <p:txBody>
          <a:bodyPr wrap="square">
            <a:spAutoFit/>
          </a:bodyPr>
          <a:lstStyle/>
          <a:p>
            <a:pPr algn="ctr">
              <a:lnSpc>
                <a:spcPct val="120000"/>
              </a:lnSpc>
            </a:pPr>
            <a:r>
              <a:rPr lang="zh-CN" altLang="en-US" sz="2800" b="1" dirty="0">
                <a:solidFill>
                  <a:schemeClr val="tx2"/>
                </a:solidFill>
                <a:latin typeface="微软雅黑" pitchFamily="34" charset="-122"/>
                <a:ea typeface="微软雅黑" pitchFamily="34" charset="-122"/>
              </a:rPr>
              <a:t>财务管理企业分析</a:t>
            </a:r>
            <a:r>
              <a:rPr lang="en-US" altLang="zh-CN" sz="2800" b="1" dirty="0" err="1">
                <a:solidFill>
                  <a:schemeClr val="tx2"/>
                </a:solidFill>
                <a:latin typeface="微软雅黑" pitchFamily="34" charset="-122"/>
                <a:ea typeface="微软雅黑" pitchFamily="34" charset="-122"/>
              </a:rPr>
              <a:t>ppt</a:t>
            </a:r>
            <a:r>
              <a:rPr lang="zh-CN" altLang="en-US" sz="2800" b="1" dirty="0">
                <a:solidFill>
                  <a:schemeClr val="tx2"/>
                </a:solidFill>
                <a:latin typeface="微软雅黑" pitchFamily="34" charset="-122"/>
                <a:ea typeface="微软雅黑" pitchFamily="34" charset="-122"/>
              </a:rPr>
              <a:t>模板</a:t>
            </a:r>
          </a:p>
        </p:txBody>
      </p:sp>
      <p:sp>
        <p:nvSpPr>
          <p:cNvPr id="17" name="Freeform 7"/>
          <p:cNvSpPr>
            <a:spLocks noEditPoints="1"/>
          </p:cNvSpPr>
          <p:nvPr/>
        </p:nvSpPr>
        <p:spPr bwMode="auto">
          <a:xfrm>
            <a:off x="909014" y="3899620"/>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86688" y="267494"/>
            <a:ext cx="1477000" cy="638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矩形 10"/>
          <p:cNvSpPr/>
          <p:nvPr/>
        </p:nvSpPr>
        <p:spPr>
          <a:xfrm>
            <a:off x="69237" y="2798038"/>
            <a:ext cx="4608514" cy="277768"/>
          </a:xfrm>
          <a:prstGeom prst="rect">
            <a:avLst/>
          </a:prstGeom>
        </p:spPr>
        <p:txBody>
          <a:bodyPr wrap="square" lIns="61722" tIns="30861" rIns="61722" bIns="30861">
            <a:spAutoFit/>
          </a:bodyPr>
          <a:lstStyle/>
          <a:p>
            <a:pPr algn="ctr"/>
            <a:r>
              <a:rPr lang="zh-CN" altLang="en-US" sz="1400" dirty="0" smtClean="0">
                <a:solidFill>
                  <a:schemeClr val="tx2"/>
                </a:solidFill>
                <a:latin typeface="Adobe Gothic Std B" pitchFamily="34" charset="-128"/>
                <a:ea typeface="微软雅黑" pitchFamily="34" charset="-122"/>
              </a:rPr>
              <a:t>财务报表 </a:t>
            </a:r>
            <a:r>
              <a:rPr lang="en-US" altLang="zh-CN" sz="1400" dirty="0" smtClean="0">
                <a:solidFill>
                  <a:schemeClr val="tx2"/>
                </a:solidFill>
                <a:latin typeface="Adobe Gothic Std B" pitchFamily="34" charset="-128"/>
                <a:ea typeface="微软雅黑" pitchFamily="34" charset="-122"/>
              </a:rPr>
              <a:t>| </a:t>
            </a:r>
            <a:r>
              <a:rPr lang="zh-CN" altLang="en-US" sz="1400" dirty="0" smtClean="0">
                <a:solidFill>
                  <a:schemeClr val="tx2"/>
                </a:solidFill>
                <a:latin typeface="Adobe Gothic Std B" pitchFamily="34" charset="-128"/>
                <a:ea typeface="微软雅黑" pitchFamily="34" charset="-122"/>
              </a:rPr>
              <a:t>数据统计 </a:t>
            </a:r>
            <a:r>
              <a:rPr lang="en-US" altLang="zh-CN" sz="1400" dirty="0" smtClean="0">
                <a:solidFill>
                  <a:schemeClr val="tx2"/>
                </a:solidFill>
                <a:latin typeface="Adobe Gothic Std B" pitchFamily="34" charset="-128"/>
                <a:ea typeface="微软雅黑" pitchFamily="34" charset="-122"/>
              </a:rPr>
              <a:t>| </a:t>
            </a:r>
            <a:r>
              <a:rPr lang="zh-CN" altLang="en-US" sz="1400" dirty="0" smtClean="0">
                <a:solidFill>
                  <a:schemeClr val="tx2"/>
                </a:solidFill>
                <a:latin typeface="Adobe Gothic Std B" pitchFamily="34" charset="-128"/>
                <a:ea typeface="微软雅黑" pitchFamily="34" charset="-122"/>
              </a:rPr>
              <a:t>总结汇报 </a:t>
            </a:r>
            <a:r>
              <a:rPr lang="en-US" altLang="zh-CN" sz="1400" dirty="0" smtClean="0">
                <a:solidFill>
                  <a:schemeClr val="tx2"/>
                </a:solidFill>
                <a:latin typeface="Adobe Gothic Std B" pitchFamily="34" charset="-128"/>
                <a:ea typeface="微软雅黑" pitchFamily="34" charset="-122"/>
              </a:rPr>
              <a:t>| </a:t>
            </a:r>
            <a:r>
              <a:rPr lang="zh-CN" altLang="en-US" sz="1400" dirty="0" smtClean="0">
                <a:solidFill>
                  <a:schemeClr val="tx2"/>
                </a:solidFill>
                <a:latin typeface="Adobe Gothic Std B" pitchFamily="34" charset="-128"/>
                <a:ea typeface="微软雅黑" pitchFamily="34" charset="-122"/>
              </a:rPr>
              <a:t>通用商务</a:t>
            </a:r>
            <a:endParaRPr lang="zh-CN" altLang="en-US" sz="1400" dirty="0">
              <a:solidFill>
                <a:schemeClr val="tx2"/>
              </a:solidFill>
              <a:latin typeface="Adobe Gothic Std B" pitchFamily="34" charset="-128"/>
              <a:ea typeface="微软雅黑" pitchFamily="34" charset="-122"/>
            </a:endParaRPr>
          </a:p>
        </p:txBody>
      </p:sp>
    </p:spTree>
    <p:extLst>
      <p:ext uri="{BB962C8B-B14F-4D97-AF65-F5344CB8AC3E}">
        <p14:creationId xmlns:p14="http://schemas.microsoft.com/office/powerpoint/2010/main" val="208578890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750"/>
                                        <p:tgtEl>
                                          <p:spTgt spid="2"/>
                                        </p:tgtEl>
                                      </p:cBhvr>
                                    </p:animEffect>
                                  </p:childTnLst>
                                </p:cTn>
                              </p:par>
                            </p:childTnLst>
                          </p:cTn>
                        </p:par>
                        <p:par>
                          <p:cTn id="12" fill="hold">
                            <p:stCondLst>
                              <p:cond delay="125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250"/>
                            </p:stCondLst>
                            <p:childTnLst>
                              <p:par>
                                <p:cTn id="19" presetID="2" presetClass="entr" presetSubtype="8" fill="hold" nodeType="after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additive="base">
                                        <p:cTn id="21" dur="500" fill="hold"/>
                                        <p:tgtEl>
                                          <p:spTgt spid="1026"/>
                                        </p:tgtEl>
                                        <p:attrNameLst>
                                          <p:attrName>ppt_x</p:attrName>
                                        </p:attrNameLst>
                                      </p:cBhvr>
                                      <p:tavLst>
                                        <p:tav tm="0">
                                          <p:val>
                                            <p:strVal val="0-#ppt_w/2"/>
                                          </p:val>
                                        </p:tav>
                                        <p:tav tm="100000">
                                          <p:val>
                                            <p:strVal val="#ppt_x"/>
                                          </p:val>
                                        </p:tav>
                                      </p:tavLst>
                                    </p:anim>
                                    <p:anim calcmode="lin" valueType="num">
                                      <p:cBhvr additive="base">
                                        <p:cTn id="22" dur="500" fill="hold"/>
                                        <p:tgtEl>
                                          <p:spTgt spid="1026"/>
                                        </p:tgtEl>
                                        <p:attrNameLst>
                                          <p:attrName>ppt_y</p:attrName>
                                        </p:attrNameLst>
                                      </p:cBhvr>
                                      <p:tavLst>
                                        <p:tav tm="0">
                                          <p:val>
                                            <p:strVal val="#ppt_y"/>
                                          </p:val>
                                        </p:tav>
                                        <p:tav tm="100000">
                                          <p:val>
                                            <p:strVal val="#ppt_y"/>
                                          </p:val>
                                        </p:tav>
                                      </p:tavLst>
                                    </p:anim>
                                  </p:childTnLst>
                                </p:cTn>
                              </p:par>
                            </p:childTnLst>
                          </p:cTn>
                        </p:par>
                        <p:par>
                          <p:cTn id="23" fill="hold">
                            <p:stCondLst>
                              <p:cond delay="27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5"/>
                                        </p:tgtEl>
                                        <p:attrNameLst>
                                          <p:attrName>ppt_y</p:attrName>
                                        </p:attrNameLst>
                                      </p:cBhvr>
                                      <p:tavLst>
                                        <p:tav tm="0">
                                          <p:val>
                                            <p:strVal val="#ppt_y"/>
                                          </p:val>
                                        </p:tav>
                                        <p:tav tm="100000">
                                          <p:val>
                                            <p:strVal val="#ppt_y"/>
                                          </p:val>
                                        </p:tav>
                                      </p:tavLst>
                                    </p:anim>
                                    <p:anim calcmode="lin" valueType="num">
                                      <p:cBhvr>
                                        <p:cTn id="2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5"/>
                                        </p:tgtEl>
                                      </p:cBhvr>
                                    </p:animEffect>
                                  </p:childTnLst>
                                </p:cTn>
                              </p:par>
                            </p:childTnLst>
                          </p:cTn>
                        </p:par>
                        <p:par>
                          <p:cTn id="31" fill="hold">
                            <p:stCondLst>
                              <p:cond delay="385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 calcmode="lin" valueType="num">
                                      <p:cBhvr>
                                        <p:cTn id="34" dur="7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5" dur="750" fill="hold"/>
                                        <p:tgtEl>
                                          <p:spTgt spid="11"/>
                                        </p:tgtEl>
                                        <p:attrNameLst>
                                          <p:attrName>ppt_y</p:attrName>
                                        </p:attrNameLst>
                                      </p:cBhvr>
                                      <p:tavLst>
                                        <p:tav tm="0">
                                          <p:val>
                                            <p:strVal val="#ppt_y"/>
                                          </p:val>
                                        </p:tav>
                                        <p:tav tm="100000">
                                          <p:val>
                                            <p:strVal val="#ppt_y"/>
                                          </p:val>
                                        </p:tav>
                                      </p:tavLst>
                                    </p:anim>
                                    <p:anim calcmode="lin" valueType="num">
                                      <p:cBhvr>
                                        <p:cTn id="36" dur="7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7" dur="7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38" dur="750" tmFilter="0,0; .5, 1; 1, 1"/>
                                        <p:tgtEl>
                                          <p:spTgt spid="11"/>
                                        </p:tgtEl>
                                      </p:cBhvr>
                                    </p:animEffect>
                                  </p:childTnLst>
                                </p:cTn>
                              </p:par>
                            </p:childTnLst>
                          </p:cTn>
                        </p:par>
                        <p:par>
                          <p:cTn id="39" fill="hold">
                            <p:stCondLst>
                              <p:cond delay="5950"/>
                            </p:stCondLst>
                            <p:childTnLst>
                              <p:par>
                                <p:cTn id="40" presetID="53" presetClass="entr" presetSubtype="16"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5" grpId="0"/>
      <p:bldP spid="17" grpId="0" animBg="1"/>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a:spLocks/>
          </p:cNvSpPr>
          <p:nvPr/>
        </p:nvSpPr>
        <p:spPr bwMode="auto">
          <a:xfrm>
            <a:off x="1043609" y="1128861"/>
            <a:ext cx="7200800" cy="3315097"/>
          </a:xfrm>
          <a:prstGeom prst="rect">
            <a:avLst/>
          </a:prstGeom>
          <a:solidFill>
            <a:srgbClr val="FFFFFF">
              <a:alpha val="57999"/>
            </a:srgbClr>
          </a:solidFill>
          <a:ln w="15875" cmpd="sng">
            <a:solidFill>
              <a:srgbClr val="0070C0"/>
            </a:solidFill>
            <a:miter lim="800000"/>
            <a:headEnd/>
            <a:tailEnd/>
          </a:ln>
        </p:spPr>
        <p:txBody>
          <a:bodyPr/>
          <a:lstStyle/>
          <a:p>
            <a:endParaRPr lang="zh-CN" altLang="en-US">
              <a:solidFill>
                <a:srgbClr val="000000"/>
              </a:solidFill>
              <a:sym typeface="Arial" pitchFamily="34" charset="0"/>
            </a:endParaRPr>
          </a:p>
        </p:txBody>
      </p:sp>
      <p:sp>
        <p:nvSpPr>
          <p:cNvPr id="4" name="TextBox 9"/>
          <p:cNvSpPr>
            <a:spLocks noChangeArrowheads="1"/>
          </p:cNvSpPr>
          <p:nvPr/>
        </p:nvSpPr>
        <p:spPr bwMode="auto">
          <a:xfrm>
            <a:off x="1321371" y="1928902"/>
            <a:ext cx="66452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600" dirty="0">
                <a:solidFill>
                  <a:srgbClr val="0C0C0C"/>
                </a:solidFill>
                <a:latin typeface="微软雅黑" pitchFamily="34" charset="-122"/>
                <a:ea typeface="微软雅黑" pitchFamily="34" charset="-122"/>
                <a:sym typeface="微软雅黑" pitchFamily="34" charset="-122"/>
              </a:rPr>
              <a:t>单击此处添加文本</a:t>
            </a:r>
            <a:r>
              <a:rPr lang="zh-CN" altLang="en-US" sz="1600" dirty="0" smtClean="0">
                <a:solidFill>
                  <a:srgbClr val="0C0C0C"/>
                </a:solidFill>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600" dirty="0">
              <a:solidFill>
                <a:srgbClr val="0C0C0C"/>
              </a:solidFill>
              <a:latin typeface="微软雅黑" pitchFamily="34" charset="-122"/>
              <a:ea typeface="微软雅黑" pitchFamily="34" charset="-122"/>
              <a:sym typeface="微软雅黑" pitchFamily="34" charset="-122"/>
            </a:endParaRPr>
          </a:p>
        </p:txBody>
      </p:sp>
      <p:grpSp>
        <p:nvGrpSpPr>
          <p:cNvPr id="5" name="组合 4"/>
          <p:cNvGrpSpPr/>
          <p:nvPr/>
        </p:nvGrpSpPr>
        <p:grpSpPr>
          <a:xfrm>
            <a:off x="1692796" y="699542"/>
            <a:ext cx="2087562" cy="864096"/>
            <a:chOff x="1547813" y="629275"/>
            <a:chExt cx="2087562" cy="864096"/>
          </a:xfrm>
        </p:grpSpPr>
        <p:sp>
          <p:nvSpPr>
            <p:cNvPr id="6" name="矩形 17"/>
            <p:cNvSpPr>
              <a:spLocks noChangeArrowheads="1"/>
            </p:cNvSpPr>
            <p:nvPr/>
          </p:nvSpPr>
          <p:spPr bwMode="auto">
            <a:xfrm>
              <a:off x="1547813" y="650776"/>
              <a:ext cx="2087562" cy="787400"/>
            </a:xfrm>
            <a:prstGeom prst="rect">
              <a:avLst/>
            </a:prstGeom>
            <a:solidFill>
              <a:srgbClr val="0070C0"/>
            </a:solidFill>
            <a:ln>
              <a:noFill/>
            </a:ln>
          </p:spPr>
          <p:txBody>
            <a:bodyPr/>
            <a:lstStyle/>
            <a:p>
              <a:endParaRPr lang="zh-CN" altLang="en-US" b="1">
                <a:sym typeface="Arial" pitchFamily="34" charset="0"/>
              </a:endParaRPr>
            </a:p>
          </p:txBody>
        </p:sp>
        <p:sp>
          <p:nvSpPr>
            <p:cNvPr id="7" name="TextBox 18"/>
            <p:cNvSpPr>
              <a:spLocks noChangeArrowheads="1"/>
            </p:cNvSpPr>
            <p:nvPr/>
          </p:nvSpPr>
          <p:spPr bwMode="auto">
            <a:xfrm>
              <a:off x="1857573" y="629275"/>
              <a:ext cx="1521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600" b="1" dirty="0">
                  <a:solidFill>
                    <a:schemeClr val="bg1"/>
                  </a:solidFill>
                  <a:latin typeface="微软雅黑" pitchFamily="34" charset="-122"/>
                  <a:ea typeface="微软雅黑" pitchFamily="34" charset="-122"/>
                  <a:sym typeface="方正大黑简体" pitchFamily="65" charset="-122"/>
                </a:rPr>
                <a:t>前 </a:t>
              </a:r>
              <a:r>
                <a:rPr lang="zh-CN" altLang="en-US" sz="3600" b="1" dirty="0" smtClean="0">
                  <a:solidFill>
                    <a:schemeClr val="bg1"/>
                  </a:solidFill>
                  <a:latin typeface="微软雅黑" pitchFamily="34" charset="-122"/>
                  <a:ea typeface="微软雅黑" pitchFamily="34" charset="-122"/>
                  <a:sym typeface="方正大黑简体" pitchFamily="65" charset="-122"/>
                </a:rPr>
                <a:t>  言</a:t>
              </a:r>
              <a:endParaRPr lang="zh-CN" altLang="en-US" sz="3600" b="1" dirty="0">
                <a:solidFill>
                  <a:schemeClr val="bg1"/>
                </a:solidFill>
                <a:latin typeface="微软雅黑" pitchFamily="34" charset="-122"/>
                <a:ea typeface="微软雅黑" pitchFamily="34" charset="-122"/>
                <a:sym typeface="方正大黑简体" pitchFamily="65" charset="-122"/>
              </a:endParaRPr>
            </a:p>
          </p:txBody>
        </p:sp>
        <p:sp>
          <p:nvSpPr>
            <p:cNvPr id="8" name="TextBox 19"/>
            <p:cNvSpPr>
              <a:spLocks noChangeArrowheads="1"/>
            </p:cNvSpPr>
            <p:nvPr/>
          </p:nvSpPr>
          <p:spPr bwMode="auto">
            <a:xfrm>
              <a:off x="1848082" y="1154817"/>
              <a:ext cx="15166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dirty="0">
                  <a:solidFill>
                    <a:schemeClr val="bg1"/>
                  </a:solidFill>
                  <a:latin typeface="Arial Black" pitchFamily="34" charset="0"/>
                  <a:ea typeface="方正大黑简体" pitchFamily="65" charset="-122"/>
                  <a:sym typeface="Arial Black" pitchFamily="34" charset="0"/>
                </a:rPr>
                <a:t>QIAN    YAN</a:t>
              </a:r>
              <a:endParaRPr lang="zh-CN" altLang="en-US" sz="1600" dirty="0">
                <a:solidFill>
                  <a:schemeClr val="bg1"/>
                </a:solidFill>
                <a:latin typeface="Arial Black" pitchFamily="34" charset="0"/>
                <a:ea typeface="方正大黑简体" pitchFamily="65" charset="-122"/>
                <a:sym typeface="Arial Black" pitchFamily="34" charset="0"/>
              </a:endParaRPr>
            </a:p>
          </p:txBody>
        </p:sp>
      </p:grpSp>
    </p:spTree>
    <p:extLst>
      <p:ext uri="{BB962C8B-B14F-4D97-AF65-F5344CB8AC3E}">
        <p14:creationId xmlns:p14="http://schemas.microsoft.com/office/powerpoint/2010/main" val="2363608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6" presetClass="entr" presetSubtype="37"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barn(outVertical)">
                                      <p:cBhvr>
                                        <p:cTn id="12" dur="1000"/>
                                        <p:tgtEl>
                                          <p:spTgt spid="3"/>
                                        </p:tgtEl>
                                      </p:cBhvr>
                                    </p:animEffect>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空心弧 52"/>
          <p:cNvSpPr/>
          <p:nvPr/>
        </p:nvSpPr>
        <p:spPr>
          <a:xfrm rot="5400000">
            <a:off x="969961" y="1162730"/>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schemeClr val="tx1"/>
              </a:solidFill>
              <a:latin typeface="微软雅黑" pitchFamily="34" charset="-122"/>
              <a:ea typeface="微软雅黑" pitchFamily="34" charset="-122"/>
              <a:cs typeface="Arial" panose="020B0604020202020204" pitchFamily="34" charset="0"/>
            </a:endParaRPr>
          </a:p>
        </p:txBody>
      </p:sp>
      <p:grpSp>
        <p:nvGrpSpPr>
          <p:cNvPr id="2" name="组合 1"/>
          <p:cNvGrpSpPr/>
          <p:nvPr/>
        </p:nvGrpSpPr>
        <p:grpSpPr>
          <a:xfrm>
            <a:off x="3102894" y="950407"/>
            <a:ext cx="4137328" cy="632183"/>
            <a:chOff x="736575" y="3188466"/>
            <a:chExt cx="8755768" cy="1338083"/>
          </a:xfrm>
        </p:grpSpPr>
        <p:sp>
          <p:nvSpPr>
            <p:cNvPr id="3" name="圆角矩形 2"/>
            <p:cNvSpPr/>
            <p:nvPr/>
          </p:nvSpPr>
          <p:spPr>
            <a:xfrm flipH="1">
              <a:off x="1020576" y="3307959"/>
              <a:ext cx="8471767" cy="1132575"/>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 name="组合 3"/>
            <p:cNvGrpSpPr/>
            <p:nvPr/>
          </p:nvGrpSpPr>
          <p:grpSpPr>
            <a:xfrm>
              <a:off x="736575" y="3188466"/>
              <a:ext cx="1338085" cy="1338083"/>
              <a:chOff x="3567745" y="3971974"/>
              <a:chExt cx="1338084" cy="1338084"/>
            </a:xfrm>
          </p:grpSpPr>
          <p:grpSp>
            <p:nvGrpSpPr>
              <p:cNvPr id="7" name="组合 6"/>
              <p:cNvGrpSpPr/>
              <p:nvPr/>
            </p:nvGrpSpPr>
            <p:grpSpPr>
              <a:xfrm>
                <a:off x="3567745" y="3971974"/>
                <a:ext cx="1338084" cy="1338084"/>
                <a:chOff x="5213600" y="2517129"/>
                <a:chExt cx="2023672" cy="2023672"/>
              </a:xfrm>
            </p:grpSpPr>
            <p:sp>
              <p:nvSpPr>
                <p:cNvPr id="9" name="椭圆 8"/>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椭圆 7"/>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 name="文本框 77"/>
            <p:cNvSpPr txBox="1"/>
            <p:nvPr/>
          </p:nvSpPr>
          <p:spPr>
            <a:xfrm>
              <a:off x="972509" y="3466643"/>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1</a:t>
              </a:r>
              <a:endParaRPr lang="en-US" altLang="zh-CN" b="1" dirty="0">
                <a:solidFill>
                  <a:schemeClr val="bg1"/>
                </a:solidFill>
                <a:latin typeface="微软雅黑" pitchFamily="34" charset="-122"/>
                <a:ea typeface="微软雅黑" pitchFamily="34" charset="-122"/>
              </a:endParaRPr>
            </a:p>
          </p:txBody>
        </p:sp>
        <p:sp>
          <p:nvSpPr>
            <p:cNvPr id="6"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年 度 工 作 概 述</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11" name="组合 10"/>
          <p:cNvGrpSpPr/>
          <p:nvPr/>
        </p:nvGrpSpPr>
        <p:grpSpPr>
          <a:xfrm>
            <a:off x="3484931" y="1582590"/>
            <a:ext cx="4137328" cy="632183"/>
            <a:chOff x="736575" y="3188469"/>
            <a:chExt cx="8755767" cy="1338084"/>
          </a:xfrm>
        </p:grpSpPr>
        <p:sp>
          <p:nvSpPr>
            <p:cNvPr id="12" name="圆角矩形 11"/>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3" name="组合 12"/>
            <p:cNvGrpSpPr/>
            <p:nvPr/>
          </p:nvGrpSpPr>
          <p:grpSpPr>
            <a:xfrm>
              <a:off x="736575" y="3188469"/>
              <a:ext cx="1338084" cy="1338084"/>
              <a:chOff x="3567745" y="3971974"/>
              <a:chExt cx="1338084" cy="1338084"/>
            </a:xfrm>
          </p:grpSpPr>
          <p:grpSp>
            <p:nvGrpSpPr>
              <p:cNvPr id="16" name="组合 15"/>
              <p:cNvGrpSpPr/>
              <p:nvPr/>
            </p:nvGrpSpPr>
            <p:grpSpPr>
              <a:xfrm>
                <a:off x="3567745" y="3971974"/>
                <a:ext cx="1338084" cy="1338084"/>
                <a:chOff x="5213600" y="2517129"/>
                <a:chExt cx="2023672" cy="2023672"/>
              </a:xfrm>
            </p:grpSpPr>
            <p:sp>
              <p:nvSpPr>
                <p:cNvPr id="18" name="椭圆 17"/>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椭圆 16"/>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4"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2</a:t>
              </a:r>
              <a:endParaRPr lang="en-US" altLang="zh-CN" b="1" dirty="0">
                <a:solidFill>
                  <a:schemeClr val="bg1"/>
                </a:solidFill>
                <a:latin typeface="微软雅黑" pitchFamily="34" charset="-122"/>
                <a:ea typeface="微软雅黑" pitchFamily="34" charset="-122"/>
              </a:endParaRPr>
            </a:p>
          </p:txBody>
        </p:sp>
        <p:sp>
          <p:nvSpPr>
            <p:cNvPr id="15"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工 作 完 成 情 况</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20" name="组合 19"/>
          <p:cNvGrpSpPr/>
          <p:nvPr/>
        </p:nvGrpSpPr>
        <p:grpSpPr>
          <a:xfrm>
            <a:off x="3675032" y="2240933"/>
            <a:ext cx="4137328" cy="632183"/>
            <a:chOff x="736575" y="3188469"/>
            <a:chExt cx="8755767" cy="1338084"/>
          </a:xfrm>
        </p:grpSpPr>
        <p:sp>
          <p:nvSpPr>
            <p:cNvPr id="21" name="圆角矩形 20"/>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2" name="组合 21"/>
            <p:cNvGrpSpPr/>
            <p:nvPr/>
          </p:nvGrpSpPr>
          <p:grpSpPr>
            <a:xfrm>
              <a:off x="736575" y="3188469"/>
              <a:ext cx="1338084" cy="1338084"/>
              <a:chOff x="3567745" y="3971974"/>
              <a:chExt cx="1338084" cy="1338084"/>
            </a:xfrm>
          </p:grpSpPr>
          <p:grpSp>
            <p:nvGrpSpPr>
              <p:cNvPr id="25" name="组合 24"/>
              <p:cNvGrpSpPr/>
              <p:nvPr/>
            </p:nvGrpSpPr>
            <p:grpSpPr>
              <a:xfrm>
                <a:off x="3567745" y="3971974"/>
                <a:ext cx="1338084" cy="1338084"/>
                <a:chOff x="5213600" y="2517129"/>
                <a:chExt cx="2023672" cy="2023672"/>
              </a:xfrm>
            </p:grpSpPr>
            <p:sp>
              <p:nvSpPr>
                <p:cNvPr id="27" name="椭圆 26"/>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椭圆 25"/>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3</a:t>
              </a:r>
              <a:endParaRPr lang="en-US" altLang="zh-CN" b="1" dirty="0">
                <a:solidFill>
                  <a:schemeClr val="bg1"/>
                </a:solidFill>
                <a:latin typeface="微软雅黑" pitchFamily="34" charset="-122"/>
                <a:ea typeface="微软雅黑" pitchFamily="34" charset="-122"/>
              </a:endParaRPr>
            </a:p>
          </p:txBody>
        </p:sp>
        <p:sp>
          <p:nvSpPr>
            <p:cNvPr id="24"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项 目 成 果 展 示</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29" name="组合 28"/>
          <p:cNvGrpSpPr/>
          <p:nvPr/>
        </p:nvGrpSpPr>
        <p:grpSpPr>
          <a:xfrm>
            <a:off x="3484931" y="2935101"/>
            <a:ext cx="4137328" cy="632183"/>
            <a:chOff x="736575" y="3188469"/>
            <a:chExt cx="8755767" cy="1338084"/>
          </a:xfrm>
        </p:grpSpPr>
        <p:sp>
          <p:nvSpPr>
            <p:cNvPr id="30" name="圆角矩形 29"/>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1" name="组合 30"/>
            <p:cNvGrpSpPr/>
            <p:nvPr/>
          </p:nvGrpSpPr>
          <p:grpSpPr>
            <a:xfrm>
              <a:off x="736575" y="3188469"/>
              <a:ext cx="1338084" cy="1338084"/>
              <a:chOff x="3567745" y="3971974"/>
              <a:chExt cx="1338084" cy="1338084"/>
            </a:xfrm>
          </p:grpSpPr>
          <p:grpSp>
            <p:nvGrpSpPr>
              <p:cNvPr id="34" name="组合 33"/>
              <p:cNvGrpSpPr/>
              <p:nvPr/>
            </p:nvGrpSpPr>
            <p:grpSpPr>
              <a:xfrm>
                <a:off x="3567745" y="3971974"/>
                <a:ext cx="1338084" cy="1338084"/>
                <a:chOff x="5213600" y="2517129"/>
                <a:chExt cx="2023672" cy="2023672"/>
              </a:xfrm>
            </p:grpSpPr>
            <p:sp>
              <p:nvSpPr>
                <p:cNvPr id="36" name="椭圆 35"/>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椭圆 34"/>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4</a:t>
              </a:r>
              <a:endParaRPr lang="en-US" altLang="zh-CN" b="1" dirty="0">
                <a:solidFill>
                  <a:schemeClr val="bg1"/>
                </a:solidFill>
                <a:latin typeface="微软雅黑" pitchFamily="34" charset="-122"/>
                <a:ea typeface="微软雅黑" pitchFamily="34" charset="-122"/>
              </a:endParaRPr>
            </a:p>
          </p:txBody>
        </p:sp>
        <p:sp>
          <p:nvSpPr>
            <p:cNvPr id="33"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工 作 不 足 之 处</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38" name="组合 37"/>
          <p:cNvGrpSpPr/>
          <p:nvPr/>
        </p:nvGrpSpPr>
        <p:grpSpPr>
          <a:xfrm>
            <a:off x="3102894" y="3574518"/>
            <a:ext cx="4137328" cy="632183"/>
            <a:chOff x="736575" y="3188469"/>
            <a:chExt cx="8755767" cy="1338084"/>
          </a:xfrm>
        </p:grpSpPr>
        <p:sp>
          <p:nvSpPr>
            <p:cNvPr id="39" name="圆角矩形 38"/>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0" name="组合 39"/>
            <p:cNvGrpSpPr/>
            <p:nvPr/>
          </p:nvGrpSpPr>
          <p:grpSpPr>
            <a:xfrm>
              <a:off x="736575" y="3188469"/>
              <a:ext cx="1338084" cy="1338084"/>
              <a:chOff x="3567745" y="3971974"/>
              <a:chExt cx="1338084" cy="1338084"/>
            </a:xfrm>
          </p:grpSpPr>
          <p:grpSp>
            <p:nvGrpSpPr>
              <p:cNvPr id="43" name="组合 42"/>
              <p:cNvGrpSpPr/>
              <p:nvPr/>
            </p:nvGrpSpPr>
            <p:grpSpPr>
              <a:xfrm>
                <a:off x="3567745" y="3971974"/>
                <a:ext cx="1338084" cy="1338084"/>
                <a:chOff x="5213600" y="2517129"/>
                <a:chExt cx="2023672" cy="2023672"/>
              </a:xfrm>
            </p:grpSpPr>
            <p:sp>
              <p:nvSpPr>
                <p:cNvPr id="45" name="椭圆 44"/>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5</a:t>
              </a:r>
              <a:endParaRPr lang="en-US" altLang="zh-CN" b="1" dirty="0">
                <a:solidFill>
                  <a:schemeClr val="bg1"/>
                </a:solidFill>
                <a:latin typeface="微软雅黑" pitchFamily="34" charset="-122"/>
                <a:ea typeface="微软雅黑" pitchFamily="34" charset="-122"/>
              </a:endParaRPr>
            </a:p>
          </p:txBody>
        </p:sp>
        <p:sp>
          <p:nvSpPr>
            <p:cNvPr id="42"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明 年 工 作 计 划</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47" name="组合 46"/>
          <p:cNvGrpSpPr/>
          <p:nvPr/>
        </p:nvGrpSpPr>
        <p:grpSpPr>
          <a:xfrm>
            <a:off x="1374846" y="1636536"/>
            <a:ext cx="1864487" cy="1870428"/>
            <a:chOff x="907313" y="1636536"/>
            <a:chExt cx="1864487" cy="1870428"/>
          </a:xfrm>
        </p:grpSpPr>
        <p:grpSp>
          <p:nvGrpSpPr>
            <p:cNvPr id="48" name="组合 47"/>
            <p:cNvGrpSpPr/>
            <p:nvPr/>
          </p:nvGrpSpPr>
          <p:grpSpPr>
            <a:xfrm flipH="1">
              <a:off x="907313" y="1636536"/>
              <a:ext cx="1864487" cy="1870428"/>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TextBox 48"/>
            <p:cNvSpPr txBox="1"/>
            <p:nvPr/>
          </p:nvSpPr>
          <p:spPr>
            <a:xfrm>
              <a:off x="1187624" y="2167762"/>
              <a:ext cx="1296144" cy="523220"/>
            </a:xfrm>
            <a:prstGeom prst="rect">
              <a:avLst/>
            </a:prstGeom>
            <a:noFill/>
          </p:spPr>
          <p:txBody>
            <a:bodyPr wrap="square" rtlCol="0">
              <a:spAutoFit/>
            </a:bodyPr>
            <a:lstStyle/>
            <a:p>
              <a:pPr algn="ctr"/>
              <a:r>
                <a:rPr lang="zh-CN" altLang="en-US" sz="2800" b="1" dirty="0" smtClean="0">
                  <a:solidFill>
                    <a:srgbClr val="0070C0"/>
                  </a:solidFill>
                  <a:latin typeface="微软雅黑" pitchFamily="34" charset="-122"/>
                  <a:ea typeface="微软雅黑" pitchFamily="34" charset="-122"/>
                </a:rPr>
                <a:t>目  录</a:t>
              </a:r>
              <a:endParaRPr lang="zh-CN" altLang="en-US" sz="2800" b="1" dirty="0">
                <a:solidFill>
                  <a:srgbClr val="0070C0"/>
                </a:solidFill>
                <a:latin typeface="微软雅黑" pitchFamily="34" charset="-122"/>
                <a:ea typeface="微软雅黑" pitchFamily="34" charset="-122"/>
              </a:endParaRPr>
            </a:p>
          </p:txBody>
        </p:sp>
        <p:sp>
          <p:nvSpPr>
            <p:cNvPr id="50" name="TextBox 49"/>
            <p:cNvSpPr txBox="1"/>
            <p:nvPr/>
          </p:nvSpPr>
          <p:spPr>
            <a:xfrm>
              <a:off x="1295636" y="2662538"/>
              <a:ext cx="1080120" cy="369332"/>
            </a:xfrm>
            <a:prstGeom prst="rect">
              <a:avLst/>
            </a:prstGeom>
            <a:noFill/>
          </p:spPr>
          <p:txBody>
            <a:bodyPr wrap="square" rtlCol="0">
              <a:spAutoFit/>
            </a:bodyPr>
            <a:lstStyle/>
            <a:p>
              <a:r>
                <a:rPr lang="en-US" altLang="zh-CN" b="1" dirty="0" smtClean="0">
                  <a:solidFill>
                    <a:schemeClr val="tx1">
                      <a:lumMod val="65000"/>
                      <a:lumOff val="35000"/>
                    </a:schemeClr>
                  </a:solidFill>
                  <a:latin typeface="+mj-lt"/>
                  <a:ea typeface="微软雅黑" pitchFamily="34" charset="-122"/>
                </a:rPr>
                <a:t>Contents</a:t>
              </a:r>
              <a:endParaRPr lang="zh-CN" altLang="en-US" b="1" dirty="0">
                <a:solidFill>
                  <a:schemeClr val="tx1">
                    <a:lumMod val="65000"/>
                    <a:lumOff val="35000"/>
                  </a:schemeClr>
                </a:solidFill>
                <a:latin typeface="+mj-lt"/>
                <a:ea typeface="微软雅黑" pitchFamily="34" charset="-122"/>
              </a:endParaRPr>
            </a:p>
          </p:txBody>
        </p:sp>
      </p:grpSp>
    </p:spTree>
    <p:extLst>
      <p:ext uri="{BB962C8B-B14F-4D97-AF65-F5344CB8AC3E}">
        <p14:creationId xmlns:p14="http://schemas.microsoft.com/office/powerpoint/2010/main" val="141807278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350"/>
                                        <p:tgtEl>
                                          <p:spTgt spid="53"/>
                                        </p:tgtEl>
                                      </p:cBhvr>
                                    </p:animEffect>
                                  </p:childTnLst>
                                </p:cTn>
                              </p:par>
                            </p:childTnLst>
                          </p:cTn>
                        </p:par>
                        <p:par>
                          <p:cTn id="14" fill="hold">
                            <p:stCondLst>
                              <p:cond delay="85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35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1850"/>
                            </p:stCondLst>
                            <p:childTnLst>
                              <p:par>
                                <p:cTn id="25" presetID="2" presetClass="entr" presetSubtype="2"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1+#ppt_w/2"/>
                                          </p:val>
                                        </p:tav>
                                        <p:tav tm="100000">
                                          <p:val>
                                            <p:strVal val="#ppt_x"/>
                                          </p:val>
                                        </p:tav>
                                      </p:tavLst>
                                    </p:anim>
                                    <p:anim calcmode="lin" valueType="num">
                                      <p:cBhvr additive="base">
                                        <p:cTn id="28" dur="500" fill="hold"/>
                                        <p:tgtEl>
                                          <p:spTgt spid="20"/>
                                        </p:tgtEl>
                                        <p:attrNameLst>
                                          <p:attrName>ppt_y</p:attrName>
                                        </p:attrNameLst>
                                      </p:cBhvr>
                                      <p:tavLst>
                                        <p:tav tm="0">
                                          <p:val>
                                            <p:strVal val="#ppt_y"/>
                                          </p:val>
                                        </p:tav>
                                        <p:tav tm="100000">
                                          <p:val>
                                            <p:strVal val="#ppt_y"/>
                                          </p:val>
                                        </p:tav>
                                      </p:tavLst>
                                    </p:anim>
                                  </p:childTnLst>
                                </p:cTn>
                              </p:par>
                            </p:childTnLst>
                          </p:cTn>
                        </p:par>
                        <p:par>
                          <p:cTn id="29" fill="hold">
                            <p:stCondLst>
                              <p:cond delay="2350"/>
                            </p:stCondLst>
                            <p:childTnLst>
                              <p:par>
                                <p:cTn id="30" presetID="2" presetClass="entr" presetSubtype="2"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2850"/>
                            </p:stCondLst>
                            <p:childTnLst>
                              <p:par>
                                <p:cTn id="35" presetID="2" presetClass="entr" presetSubtype="2"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500" fill="hold"/>
                                        <p:tgtEl>
                                          <p:spTgt spid="38"/>
                                        </p:tgtEl>
                                        <p:attrNameLst>
                                          <p:attrName>ppt_x</p:attrName>
                                        </p:attrNameLst>
                                      </p:cBhvr>
                                      <p:tavLst>
                                        <p:tav tm="0">
                                          <p:val>
                                            <p:strVal val="1+#ppt_w/2"/>
                                          </p:val>
                                        </p:tav>
                                        <p:tav tm="100000">
                                          <p:val>
                                            <p:strVal val="#ppt_x"/>
                                          </p:val>
                                        </p:tav>
                                      </p:tavLst>
                                    </p:anim>
                                    <p:anim calcmode="lin" valueType="num">
                                      <p:cBhvr additive="base">
                                        <p:cTn id="3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年度</a:t>
            </a:r>
            <a:r>
              <a:rPr lang="zh-CN" altLang="en-US" sz="2000" b="1" spc="300" dirty="0">
                <a:latin typeface="微软雅黑" pitchFamily="34" charset="-122"/>
                <a:ea typeface="微软雅黑" pitchFamily="34" charset="-122"/>
              </a:rPr>
              <a:t>工作概述</a:t>
            </a:r>
          </a:p>
        </p:txBody>
      </p:sp>
      <p:grpSp>
        <p:nvGrpSpPr>
          <p:cNvPr id="55" name="组合 54"/>
          <p:cNvGrpSpPr/>
          <p:nvPr/>
        </p:nvGrpSpPr>
        <p:grpSpPr>
          <a:xfrm>
            <a:off x="2843808" y="1940248"/>
            <a:ext cx="1301106" cy="1301106"/>
            <a:chOff x="2843808" y="1940248"/>
            <a:chExt cx="1301106" cy="1301106"/>
          </a:xfrm>
        </p:grpSpPr>
        <p:sp>
          <p:nvSpPr>
            <p:cNvPr id="56" name="椭圆 55"/>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57"/>
            <p:cNvSpPr txBox="1"/>
            <p:nvPr/>
          </p:nvSpPr>
          <p:spPr>
            <a:xfrm>
              <a:off x="3212071" y="2183450"/>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1</a:t>
              </a:r>
              <a:endParaRPr lang="zh-CN" altLang="en-US" sz="4800" b="1" dirty="0">
                <a:solidFill>
                  <a:schemeClr val="bg1"/>
                </a:solidFill>
                <a:latin typeface="微软雅黑" pitchFamily="34" charset="-122"/>
                <a:ea typeface="微软雅黑" pitchFamily="34" charset="-122"/>
              </a:endParaRPr>
            </a:p>
          </p:txBody>
        </p:sp>
      </p:grpSp>
      <p:cxnSp>
        <p:nvCxnSpPr>
          <p:cNvPr id="59" name="直接连接符 58"/>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230207622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500"/>
                                        <p:tgtEl>
                                          <p:spTgt spid="59"/>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ppt_x</p:attrName>
                                        </p:attrNameLst>
                                      </p:cBhvr>
                                      <p:tavLst>
                                        <p:tav tm="0">
                                          <p:val>
                                            <p:strVal val="#ppt_x-#ppt_w*1.125000"/>
                                          </p:val>
                                        </p:tav>
                                        <p:tav tm="100000">
                                          <p:val>
                                            <p:strVal val="#ppt_x"/>
                                          </p:val>
                                        </p:tav>
                                      </p:tavLst>
                                    </p:anim>
                                    <p:animEffect transition="in" filter="wipe(right)">
                                      <p:cBhvr>
                                        <p:cTn id="12" dur="500"/>
                                        <p:tgtEl>
                                          <p:spTgt spid="54"/>
                                        </p:tgtEl>
                                      </p:cBhvr>
                                    </p:animEffect>
                                  </p:childTnLst>
                                </p:cTn>
                              </p:par>
                              <p:par>
                                <p:cTn id="13" presetID="12" presetClass="entr" presetSubtype="2"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500"/>
                                        <p:tgtEl>
                                          <p:spTgt spid="55"/>
                                        </p:tgtEl>
                                        <p:attrNameLst>
                                          <p:attrName>ppt_x</p:attrName>
                                        </p:attrNameLst>
                                      </p:cBhvr>
                                      <p:tavLst>
                                        <p:tav tm="0">
                                          <p:val>
                                            <p:strVal val="#ppt_x+#ppt_w*1.125000"/>
                                          </p:val>
                                        </p:tav>
                                        <p:tav tm="100000">
                                          <p:val>
                                            <p:strVal val="#ppt_x"/>
                                          </p:val>
                                        </p:tav>
                                      </p:tavLst>
                                    </p:anim>
                                    <p:animEffect transition="in" filter="wipe(left)">
                                      <p:cBhvr>
                                        <p:cTn id="16" dur="500"/>
                                        <p:tgtEl>
                                          <p:spTgt spid="55"/>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1000"/>
                                        <p:tgtEl>
                                          <p:spTgt spid="60"/>
                                        </p:tgtEl>
                                      </p:cBhvr>
                                    </p:animEffect>
                                    <p:anim calcmode="lin" valueType="num">
                                      <p:cBhvr>
                                        <p:cTn id="21" dur="1000" fill="hold"/>
                                        <p:tgtEl>
                                          <p:spTgt spid="60"/>
                                        </p:tgtEl>
                                        <p:attrNameLst>
                                          <p:attrName>ppt_x</p:attrName>
                                        </p:attrNameLst>
                                      </p:cBhvr>
                                      <p:tavLst>
                                        <p:tav tm="0">
                                          <p:val>
                                            <p:strVal val="#ppt_x"/>
                                          </p:val>
                                        </p:tav>
                                        <p:tav tm="100000">
                                          <p:val>
                                            <p:strVal val="#ppt_x"/>
                                          </p:val>
                                        </p:tav>
                                      </p:tavLst>
                                    </p:anim>
                                    <p:anim calcmode="lin" valueType="num">
                                      <p:cBhvr>
                                        <p:cTn id="2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42"/>
          <p:cNvSpPr>
            <a:spLocks/>
          </p:cNvSpPr>
          <p:nvPr/>
        </p:nvSpPr>
        <p:spPr bwMode="auto">
          <a:xfrm>
            <a:off x="1576758" y="1291195"/>
            <a:ext cx="2433560" cy="55470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6" name="Freeform 42"/>
          <p:cNvSpPr>
            <a:spLocks/>
          </p:cNvSpPr>
          <p:nvPr/>
        </p:nvSpPr>
        <p:spPr bwMode="auto">
          <a:xfrm flipH="1">
            <a:off x="4838561" y="1291195"/>
            <a:ext cx="2433561" cy="55470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7" name="Freeform 42"/>
          <p:cNvSpPr>
            <a:spLocks/>
          </p:cNvSpPr>
          <p:nvPr/>
        </p:nvSpPr>
        <p:spPr bwMode="auto">
          <a:xfrm flipV="1">
            <a:off x="1576758" y="3789738"/>
            <a:ext cx="2433560" cy="553512"/>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8" name="Freeform 42"/>
          <p:cNvSpPr>
            <a:spLocks/>
          </p:cNvSpPr>
          <p:nvPr/>
        </p:nvSpPr>
        <p:spPr bwMode="auto">
          <a:xfrm flipH="1" flipV="1">
            <a:off x="4838561" y="3789738"/>
            <a:ext cx="2433561" cy="553512"/>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9" name="矩形 32"/>
          <p:cNvSpPr>
            <a:spLocks noChangeArrowheads="1"/>
          </p:cNvSpPr>
          <p:nvPr/>
        </p:nvSpPr>
        <p:spPr bwMode="auto">
          <a:xfrm>
            <a:off x="1" y="2439882"/>
            <a:ext cx="9142810" cy="863003"/>
          </a:xfrm>
          <a:prstGeom prst="rect">
            <a:avLst/>
          </a:prstGeom>
          <a:solidFill>
            <a:srgbClr val="0070C0"/>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0" name="TextBox 33"/>
          <p:cNvSpPr txBox="1">
            <a:spLocks noChangeArrowheads="1"/>
          </p:cNvSpPr>
          <p:nvPr/>
        </p:nvSpPr>
        <p:spPr bwMode="auto">
          <a:xfrm>
            <a:off x="2792384" y="2685094"/>
            <a:ext cx="3559233" cy="376990"/>
          </a:xfrm>
          <a:prstGeom prst="rect">
            <a:avLst/>
          </a:prstGeom>
          <a:noFill/>
          <a:ln>
            <a:noFill/>
          </a:ln>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b="1" dirty="0">
                <a:solidFill>
                  <a:schemeClr val="bg1"/>
                </a:solidFill>
                <a:latin typeface="微软雅黑" pitchFamily="34" charset="-122"/>
              </a:rPr>
              <a:t>20XX</a:t>
            </a:r>
            <a:r>
              <a:rPr lang="zh-CN" altLang="en-US" b="1" dirty="0">
                <a:solidFill>
                  <a:schemeClr val="bg1"/>
                </a:solidFill>
                <a:latin typeface="微软雅黑" pitchFamily="34" charset="-122"/>
              </a:rPr>
              <a:t>年</a:t>
            </a:r>
            <a:r>
              <a:rPr lang="en-US" altLang="zh-CN" b="1" dirty="0">
                <a:solidFill>
                  <a:schemeClr val="bg1"/>
                </a:solidFill>
                <a:latin typeface="微软雅黑" pitchFamily="34" charset="-122"/>
              </a:rPr>
              <a:t>X</a:t>
            </a:r>
            <a:r>
              <a:rPr lang="zh-CN" altLang="en-US" b="1" dirty="0">
                <a:solidFill>
                  <a:schemeClr val="bg1"/>
                </a:solidFill>
                <a:latin typeface="微软雅黑" pitchFamily="34" charset="-122"/>
              </a:rPr>
              <a:t>月，我们的工作简述</a:t>
            </a:r>
          </a:p>
        </p:txBody>
      </p:sp>
      <p:grpSp>
        <p:nvGrpSpPr>
          <p:cNvPr id="11" name="组合 34"/>
          <p:cNvGrpSpPr>
            <a:grpSpLocks/>
          </p:cNvGrpSpPr>
          <p:nvPr/>
        </p:nvGrpSpPr>
        <p:grpSpPr bwMode="auto">
          <a:xfrm>
            <a:off x="1156686" y="1792332"/>
            <a:ext cx="865134" cy="866574"/>
            <a:chOff x="0" y="0"/>
            <a:chExt cx="1154113" cy="1155699"/>
          </a:xfrm>
          <a:solidFill>
            <a:schemeClr val="bg1">
              <a:lumMod val="65000"/>
            </a:schemeClr>
          </a:solidFill>
        </p:grpSpPr>
        <p:sp>
          <p:nvSpPr>
            <p:cNvPr id="12" name="Oval 30"/>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3"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4" name="组合 37"/>
          <p:cNvGrpSpPr>
            <a:grpSpLocks/>
          </p:cNvGrpSpPr>
          <p:nvPr/>
        </p:nvGrpSpPr>
        <p:grpSpPr bwMode="auto">
          <a:xfrm>
            <a:off x="1175726" y="2973158"/>
            <a:ext cx="865134" cy="866574"/>
            <a:chOff x="0" y="0"/>
            <a:chExt cx="1154113" cy="1155698"/>
          </a:xfrm>
          <a:solidFill>
            <a:schemeClr val="bg1">
              <a:lumMod val="65000"/>
            </a:schemeClr>
          </a:solidFill>
        </p:grpSpPr>
        <p:sp>
          <p:nvSpPr>
            <p:cNvPr id="15" name="Oval 31"/>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6"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 name="组合 40"/>
          <p:cNvGrpSpPr>
            <a:grpSpLocks/>
          </p:cNvGrpSpPr>
          <p:nvPr/>
        </p:nvGrpSpPr>
        <p:grpSpPr bwMode="auto">
          <a:xfrm>
            <a:off x="6804450" y="1816139"/>
            <a:ext cx="866324" cy="866574"/>
            <a:chOff x="0" y="0"/>
            <a:chExt cx="1155700" cy="1155698"/>
          </a:xfrm>
          <a:solidFill>
            <a:schemeClr val="bg1">
              <a:lumMod val="65000"/>
            </a:schemeClr>
          </a:solidFill>
        </p:grpSpPr>
        <p:sp>
          <p:nvSpPr>
            <p:cNvPr id="18" name="Oval 33"/>
            <p:cNvSpPr>
              <a:spLocks noChangeArrowheads="1"/>
            </p:cNvSpPr>
            <p:nvPr/>
          </p:nvSpPr>
          <p:spPr bwMode="auto">
            <a:xfrm>
              <a:off x="0" y="0"/>
              <a:ext cx="1155700"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9"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43"/>
          <p:cNvGrpSpPr>
            <a:grpSpLocks/>
          </p:cNvGrpSpPr>
          <p:nvPr/>
        </p:nvGrpSpPr>
        <p:grpSpPr bwMode="auto">
          <a:xfrm>
            <a:off x="6840150" y="2995775"/>
            <a:ext cx="865134" cy="866574"/>
            <a:chOff x="0" y="0"/>
            <a:chExt cx="1154113" cy="1155698"/>
          </a:xfrm>
          <a:solidFill>
            <a:schemeClr val="bg1">
              <a:lumMod val="65000"/>
            </a:schemeClr>
          </a:solidFill>
        </p:grpSpPr>
        <p:sp>
          <p:nvSpPr>
            <p:cNvPr id="21" name="Oval 32"/>
            <p:cNvSpPr>
              <a:spLocks noChangeArrowheads="1"/>
            </p:cNvSpPr>
            <p:nvPr/>
          </p:nvSpPr>
          <p:spPr bwMode="auto">
            <a:xfrm>
              <a:off x="0" y="0"/>
              <a:ext cx="1154113"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22"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 name="TextBox 46"/>
          <p:cNvSpPr txBox="1">
            <a:spLocks noChangeArrowheads="1"/>
          </p:cNvSpPr>
          <p:nvPr/>
        </p:nvSpPr>
        <p:spPr bwMode="auto">
          <a:xfrm>
            <a:off x="2093219" y="951945"/>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chemeClr val="tx1"/>
                </a:solidFill>
                <a:latin typeface="微软雅黑" pitchFamily="34" charset="-122"/>
              </a:rPr>
              <a:t>添加标题</a:t>
            </a:r>
            <a:endParaRPr lang="en-US" altLang="zh-CN" sz="1600" b="1" dirty="0">
              <a:solidFill>
                <a:schemeClr val="tx1"/>
              </a:solidFill>
              <a:latin typeface="微软雅黑" pitchFamily="34" charset="-122"/>
            </a:endParaRPr>
          </a:p>
        </p:txBody>
      </p:sp>
      <p:sp>
        <p:nvSpPr>
          <p:cNvPr id="24" name="TextBox 47"/>
          <p:cNvSpPr txBox="1">
            <a:spLocks noChangeArrowheads="1"/>
          </p:cNvSpPr>
          <p:nvPr/>
        </p:nvSpPr>
        <p:spPr bwMode="auto">
          <a:xfrm>
            <a:off x="2036100" y="1338808"/>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200" dirty="0">
                <a:solidFill>
                  <a:schemeClr val="tx1"/>
                </a:solidFill>
                <a:latin typeface="微软雅黑" pitchFamily="34" charset="-122"/>
              </a:rPr>
              <a:t>这里可以添加主要内容这里可以添加主要内容这里可以添加主要内容这里可以添加主要内容</a:t>
            </a:r>
          </a:p>
        </p:txBody>
      </p:sp>
      <p:sp>
        <p:nvSpPr>
          <p:cNvPr id="25" name="TextBox 48"/>
          <p:cNvSpPr txBox="1">
            <a:spLocks noChangeArrowheads="1"/>
          </p:cNvSpPr>
          <p:nvPr/>
        </p:nvSpPr>
        <p:spPr bwMode="auto">
          <a:xfrm>
            <a:off x="5395484" y="951945"/>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26" name="TextBox 49"/>
          <p:cNvSpPr txBox="1">
            <a:spLocks noChangeArrowheads="1"/>
          </p:cNvSpPr>
          <p:nvPr/>
        </p:nvSpPr>
        <p:spPr bwMode="auto">
          <a:xfrm>
            <a:off x="4843321" y="1338808"/>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
        <p:nvSpPr>
          <p:cNvPr id="27" name="TextBox 50"/>
          <p:cNvSpPr txBox="1">
            <a:spLocks noChangeArrowheads="1"/>
          </p:cNvSpPr>
          <p:nvPr/>
        </p:nvSpPr>
        <p:spPr bwMode="auto">
          <a:xfrm>
            <a:off x="2093219" y="4382532"/>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28" name="TextBox 51"/>
          <p:cNvSpPr txBox="1">
            <a:spLocks noChangeArrowheads="1"/>
          </p:cNvSpPr>
          <p:nvPr/>
        </p:nvSpPr>
        <p:spPr bwMode="auto">
          <a:xfrm>
            <a:off x="2036100" y="3429062"/>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
        <p:nvSpPr>
          <p:cNvPr id="29" name="TextBox 52"/>
          <p:cNvSpPr txBox="1">
            <a:spLocks noChangeArrowheads="1"/>
          </p:cNvSpPr>
          <p:nvPr/>
        </p:nvSpPr>
        <p:spPr bwMode="auto">
          <a:xfrm>
            <a:off x="5395484" y="4382532"/>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30" name="TextBox 53"/>
          <p:cNvSpPr txBox="1">
            <a:spLocks noChangeArrowheads="1"/>
          </p:cNvSpPr>
          <p:nvPr/>
        </p:nvSpPr>
        <p:spPr bwMode="auto">
          <a:xfrm>
            <a:off x="4843321" y="3429062"/>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8323790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0"/>
                                        </p:tgtEl>
                                        <p:attrNameLst>
                                          <p:attrName>ppt_y</p:attrName>
                                        </p:attrNameLst>
                                      </p:cBhvr>
                                      <p:tavLst>
                                        <p:tav tm="0">
                                          <p:val>
                                            <p:strVal val="#ppt_y"/>
                                          </p:val>
                                        </p:tav>
                                        <p:tav tm="100000">
                                          <p:val>
                                            <p:strVal val="#ppt_y"/>
                                          </p:val>
                                        </p:tav>
                                      </p:tavLst>
                                    </p:anim>
                                    <p:anim calcmode="lin" valueType="num">
                                      <p:cBhvr>
                                        <p:cTn id="2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0"/>
                                        </p:tgtEl>
                                      </p:cBhvr>
                                    </p:animEffect>
                                  </p:childTnLst>
                                </p:cTn>
                              </p:par>
                            </p:childTnLst>
                          </p:cTn>
                        </p:par>
                        <p:par>
                          <p:cTn id="31" fill="hold">
                            <p:stCondLst>
                              <p:cond delay="1200"/>
                            </p:stCondLst>
                            <p:childTnLst>
                              <p:par>
                                <p:cTn id="32" presetID="1"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childTnLst>
                                </p:cTn>
                              </p:par>
                              <p:par>
                                <p:cTn id="40" presetID="56" presetClass="path" presetSubtype="0" accel="50000" decel="50000" fill="hold" nodeType="withEffect">
                                  <p:stCondLst>
                                    <p:cond delay="0"/>
                                  </p:stCondLst>
                                  <p:childTnLst>
                                    <p:animMotion origin="layout" path="M 1.46481E-6 -2.96296E-6 L -0.313 -0.10856 " pathEditMode="relative" rAng="0" ptsTypes="AA">
                                      <p:cBhvr>
                                        <p:cTn id="41" dur="1000" spd="-99900" fill="hold"/>
                                        <p:tgtEl>
                                          <p:spTgt spid="20"/>
                                        </p:tgtEl>
                                        <p:attrNameLst>
                                          <p:attrName>ppt_x,ppt_y</p:attrName>
                                        </p:attrNameLst>
                                      </p:cBhvr>
                                      <p:rCtr x="-15500" y="-5300"/>
                                    </p:animMotion>
                                  </p:childTnLst>
                                </p:cTn>
                              </p:par>
                              <p:par>
                                <p:cTn id="42" presetID="56" presetClass="path" presetSubtype="0" accel="50000" decel="50000" fill="hold" nodeType="withEffect">
                                  <p:stCondLst>
                                    <p:cond delay="0"/>
                                  </p:stCondLst>
                                  <p:childTnLst>
                                    <p:animMotion origin="layout" path="M 1.67816E-7 4.81481E-6 L 0.30831 0.12546 " pathEditMode="relative" rAng="0" ptsTypes="AA">
                                      <p:cBhvr>
                                        <p:cTn id="43" dur="1000" spd="-99900" fill="hold"/>
                                        <p:tgtEl>
                                          <p:spTgt spid="11"/>
                                        </p:tgtEl>
                                        <p:attrNameLst>
                                          <p:attrName>ppt_x,ppt_y</p:attrName>
                                        </p:attrNameLst>
                                      </p:cBhvr>
                                      <p:rCtr x="15400" y="6300"/>
                                    </p:animMotion>
                                  </p:childTnLst>
                                </p:cTn>
                              </p:par>
                              <p:par>
                                <p:cTn id="44" presetID="56" presetClass="path" presetSubtype="0" accel="50000" decel="50000" fill="hold" nodeType="withEffect">
                                  <p:stCondLst>
                                    <p:cond delay="0"/>
                                  </p:stCondLst>
                                  <p:childTnLst>
                                    <p:animMotion origin="layout" path="M -1.26838E-6 -4.81481E-6 L 0.30623 -0.10416 " pathEditMode="relative" rAng="0" ptsTypes="AA">
                                      <p:cBhvr>
                                        <p:cTn id="45" dur="1000" spd="-99900" fill="hold"/>
                                        <p:tgtEl>
                                          <p:spTgt spid="14"/>
                                        </p:tgtEl>
                                        <p:attrNameLst>
                                          <p:attrName>ppt_x,ppt_y</p:attrName>
                                        </p:attrNameLst>
                                      </p:cBhvr>
                                      <p:rCtr x="15300" y="-5100"/>
                                    </p:animMotion>
                                  </p:childTnLst>
                                </p:cTn>
                              </p:par>
                              <p:par>
                                <p:cTn id="46" presetID="56" presetClass="path" presetSubtype="0" accel="50000" decel="50000" fill="hold" nodeType="withEffect">
                                  <p:stCondLst>
                                    <p:cond delay="0"/>
                                  </p:stCondLst>
                                  <p:childTnLst>
                                    <p:animMotion origin="layout" path="M 4.06791E-6 -4.81481E-6 L -0.30923 0.12084 " pathEditMode="relative" rAng="0" ptsTypes="AA">
                                      <p:cBhvr>
                                        <p:cTn id="47" dur="1000" spd="-99900" fill="hold"/>
                                        <p:tgtEl>
                                          <p:spTgt spid="17"/>
                                        </p:tgtEl>
                                        <p:attrNameLst>
                                          <p:attrName>ppt_x,ppt_y</p:attrName>
                                        </p:attrNameLst>
                                      </p:cBhvr>
                                      <p:rCtr x="-15400" y="6000"/>
                                    </p:animMotion>
                                  </p:childTnLst>
                                </p:cTn>
                              </p:par>
                            </p:childTnLst>
                          </p:cTn>
                        </p:par>
                        <p:par>
                          <p:cTn id="48" fill="hold">
                            <p:stCondLst>
                              <p:cond delay="2200"/>
                            </p:stCondLst>
                            <p:childTnLst>
                              <p:par>
                                <p:cTn id="49" presetID="22" presetClass="entr" presetSubtype="8" fill="hold" grpId="0"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right)">
                                      <p:cBhvr>
                                        <p:cTn id="57" dur="500"/>
                                        <p:tgtEl>
                                          <p:spTgt spid="8"/>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childTnLst>
                          </p:cTn>
                        </p:par>
                        <p:par>
                          <p:cTn id="61" fill="hold">
                            <p:stCondLst>
                              <p:cond delay="2700"/>
                            </p:stCondLst>
                            <p:childTnLst>
                              <p:par>
                                <p:cTn id="62" presetID="47"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1000"/>
                                        <p:tgtEl>
                                          <p:spTgt spid="23"/>
                                        </p:tgtEl>
                                      </p:cBhvr>
                                    </p:animEffect>
                                    <p:anim calcmode="lin" valueType="num">
                                      <p:cBhvr>
                                        <p:cTn id="65" dur="1000" fill="hold"/>
                                        <p:tgtEl>
                                          <p:spTgt spid="23"/>
                                        </p:tgtEl>
                                        <p:attrNameLst>
                                          <p:attrName>ppt_x</p:attrName>
                                        </p:attrNameLst>
                                      </p:cBhvr>
                                      <p:tavLst>
                                        <p:tav tm="0">
                                          <p:val>
                                            <p:strVal val="#ppt_x"/>
                                          </p:val>
                                        </p:tav>
                                        <p:tav tm="100000">
                                          <p:val>
                                            <p:strVal val="#ppt_x"/>
                                          </p:val>
                                        </p:tav>
                                      </p:tavLst>
                                    </p:anim>
                                    <p:anim calcmode="lin" valueType="num">
                                      <p:cBhvr>
                                        <p:cTn id="66" dur="1000" fill="hold"/>
                                        <p:tgtEl>
                                          <p:spTgt spid="23"/>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1000"/>
                                        <p:tgtEl>
                                          <p:spTgt spid="25"/>
                                        </p:tgtEl>
                                      </p:cBhvr>
                                    </p:animEffect>
                                    <p:anim calcmode="lin" valueType="num">
                                      <p:cBhvr>
                                        <p:cTn id="70" dur="1000" fill="hold"/>
                                        <p:tgtEl>
                                          <p:spTgt spid="25"/>
                                        </p:tgtEl>
                                        <p:attrNameLst>
                                          <p:attrName>ppt_x</p:attrName>
                                        </p:attrNameLst>
                                      </p:cBhvr>
                                      <p:tavLst>
                                        <p:tav tm="0">
                                          <p:val>
                                            <p:strVal val="#ppt_x"/>
                                          </p:val>
                                        </p:tav>
                                        <p:tav tm="100000">
                                          <p:val>
                                            <p:strVal val="#ppt_x"/>
                                          </p:val>
                                        </p:tav>
                                      </p:tavLst>
                                    </p:anim>
                                    <p:anim calcmode="lin" valueType="num">
                                      <p:cBhvr>
                                        <p:cTn id="71" dur="1000" fill="hold"/>
                                        <p:tgtEl>
                                          <p:spTgt spid="2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childTnLst>
                          </p:cTn>
                        </p:par>
                        <p:par>
                          <p:cTn id="82" fill="hold">
                            <p:stCondLst>
                              <p:cond delay="3700"/>
                            </p:stCondLst>
                            <p:childTnLst>
                              <p:par>
                                <p:cTn id="83" presetID="22" presetClass="entr" presetSubtype="1"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up)">
                                      <p:cBhvr>
                                        <p:cTn id="85" dur="500"/>
                                        <p:tgtEl>
                                          <p:spTgt spid="24"/>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up)">
                                      <p:cBhvr>
                                        <p:cTn id="88" dur="500"/>
                                        <p:tgtEl>
                                          <p:spTgt spid="2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wipe(down)">
                                      <p:cBhvr>
                                        <p:cTn id="91" dur="500"/>
                                        <p:tgtEl>
                                          <p:spTgt spid="2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down)">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autoUpdateAnimBg="0"/>
      <p:bldP spid="10" grpId="0"/>
      <p:bldP spid="23" grpId="0" autoUpdateAnimBg="0"/>
      <p:bldP spid="24" grpId="0" autoUpdateAnimBg="0"/>
      <p:bldP spid="25" grpId="0" autoUpdateAnimBg="0"/>
      <p:bldP spid="26" grpId="0" autoUpdateAnimBg="0"/>
      <p:bldP spid="27" grpId="0" autoUpdateAnimBg="0"/>
      <p:bldP spid="28" grpId="0" autoUpdateAnimBg="0"/>
      <p:bldP spid="29" grpId="0" autoUpdateAnimBg="0"/>
      <p:bldP spid="3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nvGrpSpPr>
          <p:cNvPr id="18" name="组合 17"/>
          <p:cNvGrpSpPr/>
          <p:nvPr/>
        </p:nvGrpSpPr>
        <p:grpSpPr>
          <a:xfrm>
            <a:off x="1760021" y="1906552"/>
            <a:ext cx="5939315" cy="1716502"/>
            <a:chOff x="2347913" y="2421930"/>
            <a:chExt cx="7923212" cy="2289200"/>
          </a:xfrm>
        </p:grpSpPr>
        <p:sp>
          <p:nvSpPr>
            <p:cNvPr id="19" name="Line 11"/>
            <p:cNvSpPr>
              <a:spLocks noChangeShapeType="1"/>
            </p:cNvSpPr>
            <p:nvPr/>
          </p:nvSpPr>
          <p:spPr bwMode="auto">
            <a:xfrm>
              <a:off x="2728911" y="42106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Line 11"/>
            <p:cNvSpPr>
              <a:spLocks noChangeShapeType="1"/>
            </p:cNvSpPr>
            <p:nvPr/>
          </p:nvSpPr>
          <p:spPr bwMode="auto">
            <a:xfrm>
              <a:off x="2728911" y="37090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11"/>
            <p:cNvSpPr>
              <a:spLocks noChangeShapeType="1"/>
            </p:cNvSpPr>
            <p:nvPr/>
          </p:nvSpPr>
          <p:spPr bwMode="auto">
            <a:xfrm>
              <a:off x="2728911" y="3286026"/>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11"/>
            <p:cNvSpPr>
              <a:spLocks noChangeShapeType="1"/>
            </p:cNvSpPr>
            <p:nvPr/>
          </p:nvSpPr>
          <p:spPr bwMode="auto">
            <a:xfrm>
              <a:off x="2728911" y="2853978"/>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11"/>
            <p:cNvSpPr>
              <a:spLocks noChangeShapeType="1"/>
            </p:cNvSpPr>
            <p:nvPr/>
          </p:nvSpPr>
          <p:spPr bwMode="auto">
            <a:xfrm>
              <a:off x="2728911" y="2421930"/>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Line 11"/>
            <p:cNvSpPr>
              <a:spLocks noChangeShapeType="1"/>
            </p:cNvSpPr>
            <p:nvPr/>
          </p:nvSpPr>
          <p:spPr bwMode="auto">
            <a:xfrm>
              <a:off x="2347913" y="4711130"/>
              <a:ext cx="7923212"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5" name="Line 12"/>
          <p:cNvSpPr>
            <a:spLocks noChangeShapeType="1"/>
          </p:cNvSpPr>
          <p:nvPr/>
        </p:nvSpPr>
        <p:spPr bwMode="auto">
          <a:xfrm rot="16200000" flipV="1">
            <a:off x="874913" y="2622563"/>
            <a:ext cx="2341417"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sp>
        <p:nvSpPr>
          <p:cNvPr id="26" name="Rectangle 13"/>
          <p:cNvSpPr>
            <a:spLocks noChangeArrowheads="1"/>
          </p:cNvSpPr>
          <p:nvPr/>
        </p:nvSpPr>
        <p:spPr bwMode="auto">
          <a:xfrm>
            <a:off x="2598971"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7" name="Rectangle 14"/>
          <p:cNvSpPr>
            <a:spLocks noChangeArrowheads="1"/>
          </p:cNvSpPr>
          <p:nvPr/>
        </p:nvSpPr>
        <p:spPr bwMode="auto">
          <a:xfrm>
            <a:off x="3409365" y="2137496"/>
            <a:ext cx="399842" cy="1485556"/>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8" name="Rectangle 15"/>
          <p:cNvSpPr>
            <a:spLocks noChangeArrowheads="1"/>
          </p:cNvSpPr>
          <p:nvPr/>
        </p:nvSpPr>
        <p:spPr bwMode="auto">
          <a:xfrm>
            <a:off x="4219759" y="2651726"/>
            <a:ext cx="399842" cy="971326"/>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9" name="Rectangle 16"/>
          <p:cNvSpPr>
            <a:spLocks noChangeArrowheads="1"/>
          </p:cNvSpPr>
          <p:nvPr/>
        </p:nvSpPr>
        <p:spPr bwMode="auto">
          <a:xfrm>
            <a:off x="5031343" y="1851813"/>
            <a:ext cx="399842" cy="1771240"/>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0" name="Rectangle 17"/>
          <p:cNvSpPr>
            <a:spLocks noChangeArrowheads="1"/>
          </p:cNvSpPr>
          <p:nvPr/>
        </p:nvSpPr>
        <p:spPr bwMode="auto">
          <a:xfrm>
            <a:off x="5841737"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1" name="Rectangle 18"/>
          <p:cNvSpPr>
            <a:spLocks noChangeArrowheads="1"/>
          </p:cNvSpPr>
          <p:nvPr/>
        </p:nvSpPr>
        <p:spPr bwMode="auto">
          <a:xfrm>
            <a:off x="6653320" y="1280445"/>
            <a:ext cx="399842" cy="2342609"/>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2" name="未知"/>
          <p:cNvSpPr>
            <a:spLocks/>
          </p:cNvSpPr>
          <p:nvPr/>
        </p:nvSpPr>
        <p:spPr bwMode="auto">
          <a:xfrm>
            <a:off x="2756052" y="988476"/>
            <a:ext cx="4193578" cy="1377569"/>
          </a:xfrm>
          <a:custGeom>
            <a:avLst/>
            <a:gdLst>
              <a:gd name="T0" fmla="*/ 0 w 3524"/>
              <a:gd name="T1" fmla="*/ 2147483647 h 1273"/>
              <a:gd name="T2" fmla="*/ 1776710950 w 3524"/>
              <a:gd name="T3" fmla="*/ 2121971037 h 1273"/>
              <a:gd name="T4" fmla="*/ 2147483647 w 3524"/>
              <a:gd name="T5" fmla="*/ 2147483647 h 1273"/>
              <a:gd name="T6" fmla="*/ 2147483647 w 3524"/>
              <a:gd name="T7" fmla="*/ 1451609641 h 1273"/>
              <a:gd name="T8" fmla="*/ 2147483647 w 3524"/>
              <a:gd name="T9" fmla="*/ 2147483647 h 1273"/>
              <a:gd name="T10" fmla="*/ 2147483647 w 3524"/>
              <a:gd name="T11" fmla="*/ 604837350 h 1273"/>
              <a:gd name="T12" fmla="*/ 2147483647 w 3524"/>
              <a:gd name="T13" fmla="*/ 0 h 1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524" h="1273">
                <a:moveTo>
                  <a:pt x="0" y="1040"/>
                </a:moveTo>
                <a:cubicBezTo>
                  <a:pt x="118" y="1007"/>
                  <a:pt x="469" y="810"/>
                  <a:pt x="705" y="842"/>
                </a:cubicBezTo>
                <a:cubicBezTo>
                  <a:pt x="941" y="874"/>
                  <a:pt x="1196" y="1273"/>
                  <a:pt x="1418" y="1229"/>
                </a:cubicBezTo>
                <a:cubicBezTo>
                  <a:pt x="1640" y="1185"/>
                  <a:pt x="1811" y="605"/>
                  <a:pt x="2037" y="576"/>
                </a:cubicBezTo>
                <a:cubicBezTo>
                  <a:pt x="2263" y="547"/>
                  <a:pt x="2582" y="1113"/>
                  <a:pt x="2777" y="1057"/>
                </a:cubicBezTo>
                <a:cubicBezTo>
                  <a:pt x="2972" y="1001"/>
                  <a:pt x="3082" y="416"/>
                  <a:pt x="3206" y="240"/>
                </a:cubicBezTo>
                <a:cubicBezTo>
                  <a:pt x="3330" y="64"/>
                  <a:pt x="3458" y="50"/>
                  <a:pt x="3524" y="0"/>
                </a:cubicBezTo>
              </a:path>
            </a:pathLst>
          </a:custGeom>
          <a:noFill/>
          <a:ln w="12700" cmpd="sng">
            <a:solidFill>
              <a:srgbClr val="0070C0"/>
            </a:solidFill>
            <a:bevel/>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grpSp>
        <p:nvGrpSpPr>
          <p:cNvPr id="33" name="组合 32"/>
          <p:cNvGrpSpPr/>
          <p:nvPr/>
        </p:nvGrpSpPr>
        <p:grpSpPr>
          <a:xfrm>
            <a:off x="1441283" y="1796176"/>
            <a:ext cx="590642" cy="1633614"/>
            <a:chOff x="1922711" y="2214181"/>
            <a:chExt cx="787932" cy="2178657"/>
          </a:xfrm>
        </p:grpSpPr>
        <p:sp>
          <p:nvSpPr>
            <p:cNvPr id="34" name="TextBox 33"/>
            <p:cNvSpPr txBox="1"/>
            <p:nvPr/>
          </p:nvSpPr>
          <p:spPr>
            <a:xfrm>
              <a:off x="2079374" y="4002897"/>
              <a:ext cx="631269" cy="389941"/>
            </a:xfrm>
            <a:prstGeom prst="rect">
              <a:avLst/>
            </a:prstGeom>
            <a:noFill/>
          </p:spPr>
          <p:txBody>
            <a:bodyPr wrap="none" rtlCol="0">
              <a:spAutoFit/>
            </a:bodyPr>
            <a:lstStyle/>
            <a:p>
              <a:r>
                <a:rPr lang="en-US" altLang="zh-CN" dirty="0" smtClean="0"/>
                <a:t>20%</a:t>
              </a:r>
              <a:endParaRPr lang="zh-CN" altLang="en-US" dirty="0"/>
            </a:p>
          </p:txBody>
        </p:sp>
        <p:sp>
          <p:nvSpPr>
            <p:cNvPr id="35" name="TextBox 34"/>
            <p:cNvSpPr txBox="1"/>
            <p:nvPr/>
          </p:nvSpPr>
          <p:spPr>
            <a:xfrm>
              <a:off x="2079374" y="3501295"/>
              <a:ext cx="631269" cy="389941"/>
            </a:xfrm>
            <a:prstGeom prst="rect">
              <a:avLst/>
            </a:prstGeom>
            <a:noFill/>
          </p:spPr>
          <p:txBody>
            <a:bodyPr wrap="none" rtlCol="0">
              <a:spAutoFit/>
            </a:bodyPr>
            <a:lstStyle/>
            <a:p>
              <a:r>
                <a:rPr lang="en-US" altLang="zh-CN" dirty="0" smtClean="0"/>
                <a:t>40%</a:t>
              </a:r>
              <a:endParaRPr lang="zh-CN" altLang="en-US" dirty="0"/>
            </a:p>
          </p:txBody>
        </p:sp>
        <p:sp>
          <p:nvSpPr>
            <p:cNvPr id="36" name="TextBox 35"/>
            <p:cNvSpPr txBox="1"/>
            <p:nvPr/>
          </p:nvSpPr>
          <p:spPr>
            <a:xfrm>
              <a:off x="2079374" y="3074416"/>
              <a:ext cx="631269" cy="389941"/>
            </a:xfrm>
            <a:prstGeom prst="rect">
              <a:avLst/>
            </a:prstGeom>
            <a:noFill/>
          </p:spPr>
          <p:txBody>
            <a:bodyPr wrap="none" rtlCol="0">
              <a:spAutoFit/>
            </a:bodyPr>
            <a:lstStyle/>
            <a:p>
              <a:r>
                <a:rPr lang="en-US" altLang="zh-CN" dirty="0" smtClean="0"/>
                <a:t>60%</a:t>
              </a:r>
              <a:endParaRPr lang="zh-CN" altLang="en-US" dirty="0"/>
            </a:p>
          </p:txBody>
        </p:sp>
        <p:sp>
          <p:nvSpPr>
            <p:cNvPr id="37" name="TextBox 36"/>
            <p:cNvSpPr txBox="1"/>
            <p:nvPr/>
          </p:nvSpPr>
          <p:spPr>
            <a:xfrm>
              <a:off x="2079374" y="2646229"/>
              <a:ext cx="631269" cy="389941"/>
            </a:xfrm>
            <a:prstGeom prst="rect">
              <a:avLst/>
            </a:prstGeom>
            <a:noFill/>
          </p:spPr>
          <p:txBody>
            <a:bodyPr wrap="none" rtlCol="0">
              <a:spAutoFit/>
            </a:bodyPr>
            <a:lstStyle/>
            <a:p>
              <a:r>
                <a:rPr lang="en-US" altLang="zh-CN" dirty="0"/>
                <a:t>8</a:t>
              </a:r>
              <a:r>
                <a:rPr lang="en-US" altLang="zh-CN" dirty="0" smtClean="0"/>
                <a:t>0%</a:t>
              </a:r>
              <a:endParaRPr lang="zh-CN" altLang="en-US" dirty="0"/>
            </a:p>
          </p:txBody>
        </p:sp>
        <p:sp>
          <p:nvSpPr>
            <p:cNvPr id="38" name="TextBox 37"/>
            <p:cNvSpPr txBox="1"/>
            <p:nvPr/>
          </p:nvSpPr>
          <p:spPr>
            <a:xfrm>
              <a:off x="1922711" y="2214181"/>
              <a:ext cx="744608" cy="389941"/>
            </a:xfrm>
            <a:prstGeom prst="rect">
              <a:avLst/>
            </a:prstGeom>
            <a:noFill/>
          </p:spPr>
          <p:txBody>
            <a:bodyPr wrap="none" rtlCol="0">
              <a:spAutoFit/>
            </a:bodyPr>
            <a:lstStyle/>
            <a:p>
              <a:r>
                <a:rPr lang="en-US" altLang="zh-CN" dirty="0" smtClean="0"/>
                <a:t>100%</a:t>
              </a:r>
              <a:endParaRPr lang="zh-CN" altLang="en-US" dirty="0"/>
            </a:p>
          </p:txBody>
        </p:sp>
      </p:grpSp>
      <p:grpSp>
        <p:nvGrpSpPr>
          <p:cNvPr id="39" name="组合 38"/>
          <p:cNvGrpSpPr/>
          <p:nvPr/>
        </p:nvGrpSpPr>
        <p:grpSpPr>
          <a:xfrm>
            <a:off x="2489496" y="3699152"/>
            <a:ext cx="4720574" cy="296334"/>
            <a:chOff x="3321054" y="4752074"/>
            <a:chExt cx="6297377" cy="395205"/>
          </a:xfrm>
        </p:grpSpPr>
        <p:sp>
          <p:nvSpPr>
            <p:cNvPr id="40" name="TextBox 39"/>
            <p:cNvSpPr txBox="1"/>
            <p:nvPr/>
          </p:nvSpPr>
          <p:spPr>
            <a:xfrm>
              <a:off x="3409031" y="4752074"/>
              <a:ext cx="246436" cy="389942"/>
            </a:xfrm>
            <a:prstGeom prst="rect">
              <a:avLst/>
            </a:prstGeom>
            <a:noFill/>
          </p:spPr>
          <p:txBody>
            <a:bodyPr wrap="none" rtlCol="0">
              <a:spAutoFit/>
            </a:bodyPr>
            <a:lstStyle/>
            <a:p>
              <a:endParaRPr lang="zh-CN" altLang="en-US" dirty="0"/>
            </a:p>
          </p:txBody>
        </p:sp>
        <p:sp>
          <p:nvSpPr>
            <p:cNvPr id="41" name="TextBox 40"/>
            <p:cNvSpPr txBox="1"/>
            <p:nvPr/>
          </p:nvSpPr>
          <p:spPr>
            <a:xfrm>
              <a:off x="3321054" y="4752074"/>
              <a:ext cx="821593"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2</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2" name="TextBox 41"/>
            <p:cNvSpPr txBox="1"/>
            <p:nvPr/>
          </p:nvSpPr>
          <p:spPr>
            <a:xfrm>
              <a:off x="4404091"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4</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3" name="TextBox 42"/>
            <p:cNvSpPr txBox="1"/>
            <p:nvPr/>
          </p:nvSpPr>
          <p:spPr>
            <a:xfrm>
              <a:off x="5457738"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6</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4" name="TextBox 43"/>
            <p:cNvSpPr txBox="1"/>
            <p:nvPr/>
          </p:nvSpPr>
          <p:spPr>
            <a:xfrm>
              <a:off x="6567853"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8</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5" name="TextBox 44"/>
            <p:cNvSpPr txBox="1"/>
            <p:nvPr/>
          </p:nvSpPr>
          <p:spPr>
            <a:xfrm>
              <a:off x="7583717" y="4757337"/>
              <a:ext cx="952038"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10</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6" name="TextBox 45"/>
            <p:cNvSpPr txBox="1"/>
            <p:nvPr/>
          </p:nvSpPr>
          <p:spPr>
            <a:xfrm>
              <a:off x="8666393" y="4757337"/>
              <a:ext cx="952038"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12</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grpSp>
      <p:sp>
        <p:nvSpPr>
          <p:cNvPr id="47" name="矩形 46"/>
          <p:cNvSpPr/>
          <p:nvPr/>
        </p:nvSpPr>
        <p:spPr>
          <a:xfrm>
            <a:off x="1063440" y="4195453"/>
            <a:ext cx="7448947" cy="680553"/>
          </a:xfrm>
          <a:prstGeom prst="rect">
            <a:avLst/>
          </a:prstGeom>
        </p:spPr>
        <p:txBody>
          <a:bodyPr lIns="68534" tIns="34267" rIns="68534" bIns="34267"/>
          <a:lstStyle/>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endParaRPr lang="en-US" altLang="zh-CN" sz="1200" dirty="0">
              <a:latin typeface="Adobe 黑体 Std R" pitchFamily="34" charset="-122"/>
              <a:ea typeface="Adobe 黑体 Std R" pitchFamily="34" charset="-122"/>
            </a:endParaRPr>
          </a:p>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p>
        </p:txBody>
      </p:sp>
    </p:spTree>
    <p:extLst>
      <p:ext uri="{BB962C8B-B14F-4D97-AF65-F5344CB8AC3E}">
        <p14:creationId xmlns:p14="http://schemas.microsoft.com/office/powerpoint/2010/main" val="42440026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down)">
                                      <p:cBhvr>
                                        <p:cTn id="25" dur="500"/>
                                        <p:tgtEl>
                                          <p:spTgt spid="25"/>
                                        </p:tgtEl>
                                      </p:cBhvr>
                                    </p:animEffect>
                                  </p:childTnLst>
                                </p:cTn>
                              </p:par>
                              <p:par>
                                <p:cTn id="26" presetID="42"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22" presetClass="entr" presetSubtype="4"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down)">
                                      <p:cBhvr>
                                        <p:cTn id="45" dur="500"/>
                                        <p:tgtEl>
                                          <p:spTgt spid="2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down)">
                                      <p:cBhvr>
                                        <p:cTn id="48" dur="500"/>
                                        <p:tgtEl>
                                          <p:spTgt spid="2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down)">
                                      <p:cBhvr>
                                        <p:cTn id="54" dur="500"/>
                                        <p:tgtEl>
                                          <p:spTgt spid="31"/>
                                        </p:tgtEl>
                                      </p:cBhvr>
                                    </p:animEffect>
                                  </p:childTnLst>
                                </p:cTn>
                              </p:par>
                            </p:childTnLst>
                          </p:cTn>
                        </p:par>
                        <p:par>
                          <p:cTn id="55" fill="hold">
                            <p:stCondLst>
                              <p:cond delay="1500"/>
                            </p:stCondLst>
                            <p:childTnLst>
                              <p:par>
                                <p:cTn id="56" presetID="22" presetClass="entr" presetSubtype="8"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iterate type="wd">
                                    <p:tmPct val="10000"/>
                                  </p:iterate>
                                  <p:childTnLst>
                                    <p:set>
                                      <p:cBhvr>
                                        <p:cTn id="62" dur="1" fill="hold">
                                          <p:stCondLst>
                                            <p:cond delay="0"/>
                                          </p:stCondLst>
                                        </p:cTn>
                                        <p:tgtEl>
                                          <p:spTgt spid="47"/>
                                        </p:tgtEl>
                                        <p:attrNameLst>
                                          <p:attrName>style.visibility</p:attrName>
                                        </p:attrNameLst>
                                      </p:cBhvr>
                                      <p:to>
                                        <p:strVal val="visible"/>
                                      </p:to>
                                    </p:set>
                                    <p:animEffect transition="in" filter="fade">
                                      <p:cBhvr>
                                        <p:cTn id="63" dur="250"/>
                                        <p:tgtEl>
                                          <p:spTgt spid="47"/>
                                        </p:tgtEl>
                                      </p:cBhvr>
                                    </p:animEffect>
                                    <p:anim calcmode="lin" valueType="num">
                                      <p:cBhvr>
                                        <p:cTn id="64" dur="250" fill="hold"/>
                                        <p:tgtEl>
                                          <p:spTgt spid="47"/>
                                        </p:tgtEl>
                                        <p:attrNameLst>
                                          <p:attrName>ppt_x</p:attrName>
                                        </p:attrNameLst>
                                      </p:cBhvr>
                                      <p:tavLst>
                                        <p:tav tm="0">
                                          <p:val>
                                            <p:strVal val="#ppt_x"/>
                                          </p:val>
                                        </p:tav>
                                        <p:tav tm="100000">
                                          <p:val>
                                            <p:strVal val="#ppt_x"/>
                                          </p:val>
                                        </p:tav>
                                      </p:tavLst>
                                    </p:anim>
                                    <p:anim calcmode="lin" valueType="num">
                                      <p:cBhvr>
                                        <p:cTn id="65" dur="2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1" nodeType="clickEffect">
                                  <p:stCondLst>
                                    <p:cond delay="0"/>
                                  </p:stCondLst>
                                  <p:iterate type="wd">
                                    <p:tmAbs val="0"/>
                                  </p:iterate>
                                  <p:childTnLst>
                                    <p:set>
                                      <p:cBhvr>
                                        <p:cTn id="69" dur="1" fill="hold">
                                          <p:stCondLst>
                                            <p:cond delay="999"/>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5" grpId="0" animBg="1"/>
      <p:bldP spid="26" grpId="0" animBg="1" autoUpdateAnimBg="0"/>
      <p:bldP spid="27" grpId="0" animBg="1" autoUpdateAnimBg="0"/>
      <p:bldP spid="28" grpId="0" animBg="1" autoUpdateAnimBg="0"/>
      <p:bldP spid="29" grpId="0" animBg="1" autoUpdateAnimBg="0"/>
      <p:bldP spid="30" grpId="0" animBg="1" autoUpdateAnimBg="0"/>
      <p:bldP spid="31" grpId="0" animBg="1" autoUpdateAnimBg="0"/>
      <p:bldP spid="32" grpId="0" animBg="1"/>
      <p:bldP spid="47" grpId="0"/>
      <p:bldP spid="4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AutoShape 10"/>
          <p:cNvSpPr>
            <a:spLocks noChangeArrowheads="1"/>
          </p:cNvSpPr>
          <p:nvPr/>
        </p:nvSpPr>
        <p:spPr bwMode="auto">
          <a:xfrm rot="16200000">
            <a:off x="3936867" y="-1011120"/>
            <a:ext cx="1398833" cy="7676197"/>
          </a:xfrm>
          <a:prstGeom prst="downArrow">
            <a:avLst>
              <a:gd name="adj1" fmla="val 49065"/>
              <a:gd name="adj2" fmla="val 44827"/>
            </a:avLst>
          </a:prstGeom>
          <a:solidFill>
            <a:srgbClr val="0070C0"/>
          </a:solidFill>
          <a:ln>
            <a:noFill/>
          </a:ln>
        </p:spPr>
        <p:txBody>
          <a:bodyPr vert="eaVert"/>
          <a:lstStyle/>
          <a:p>
            <a:endParaRPr lang="zh-CN" altLang="en-US" sz="2000">
              <a:solidFill>
                <a:schemeClr val="bg1"/>
              </a:solidFill>
              <a:latin typeface="微软雅黑" pitchFamily="34" charset="-122"/>
              <a:ea typeface="微软雅黑" pitchFamily="34" charset="-122"/>
            </a:endParaRPr>
          </a:p>
        </p:txBody>
      </p:sp>
      <p:grpSp>
        <p:nvGrpSpPr>
          <p:cNvPr id="78" name="组合 41"/>
          <p:cNvGrpSpPr>
            <a:grpSpLocks/>
          </p:cNvGrpSpPr>
          <p:nvPr/>
        </p:nvGrpSpPr>
        <p:grpSpPr bwMode="auto">
          <a:xfrm>
            <a:off x="2632409" y="2092731"/>
            <a:ext cx="1701613" cy="1539687"/>
            <a:chOff x="1214414" y="2786058"/>
            <a:chExt cx="1935848" cy="1751017"/>
          </a:xfrm>
        </p:grpSpPr>
        <p:grpSp>
          <p:nvGrpSpPr>
            <p:cNvPr id="79" name="Group 6"/>
            <p:cNvGrpSpPr>
              <a:grpSpLocks/>
            </p:cNvGrpSpPr>
            <p:nvPr/>
          </p:nvGrpSpPr>
          <p:grpSpPr bwMode="auto">
            <a:xfrm>
              <a:off x="1295400" y="2786058"/>
              <a:ext cx="1753450" cy="1751017"/>
              <a:chOff x="1823" y="2371"/>
              <a:chExt cx="1801" cy="1801"/>
            </a:xfrm>
          </p:grpSpPr>
          <p:sp>
            <p:nvSpPr>
              <p:cNvPr id="8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8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8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二季度</a:t>
              </a:r>
              <a:endParaRPr lang="zh-CN" altLang="en-US" sz="2000" b="1" dirty="0">
                <a:solidFill>
                  <a:srgbClr val="0070C0"/>
                </a:solidFill>
                <a:latin typeface="微软雅黑" pitchFamily="34" charset="-122"/>
                <a:ea typeface="微软雅黑" pitchFamily="34" charset="-122"/>
              </a:endParaRPr>
            </a:p>
          </p:txBody>
        </p:sp>
      </p:grpSp>
      <p:grpSp>
        <p:nvGrpSpPr>
          <p:cNvPr id="83" name="组合 46"/>
          <p:cNvGrpSpPr>
            <a:grpSpLocks/>
          </p:cNvGrpSpPr>
          <p:nvPr/>
        </p:nvGrpSpPr>
        <p:grpSpPr bwMode="auto">
          <a:xfrm>
            <a:off x="4334022" y="2092731"/>
            <a:ext cx="1701612" cy="1539687"/>
            <a:chOff x="1214414" y="2786058"/>
            <a:chExt cx="1935848" cy="1751017"/>
          </a:xfrm>
        </p:grpSpPr>
        <p:grpSp>
          <p:nvGrpSpPr>
            <p:cNvPr id="84" name="Group 6"/>
            <p:cNvGrpSpPr>
              <a:grpSpLocks/>
            </p:cNvGrpSpPr>
            <p:nvPr/>
          </p:nvGrpSpPr>
          <p:grpSpPr bwMode="auto">
            <a:xfrm>
              <a:off x="1295400" y="2786058"/>
              <a:ext cx="1753450" cy="1751017"/>
              <a:chOff x="1823" y="2371"/>
              <a:chExt cx="1801" cy="1801"/>
            </a:xfrm>
          </p:grpSpPr>
          <p:sp>
            <p:nvSpPr>
              <p:cNvPr id="8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87"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8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三季度</a:t>
              </a:r>
              <a:endParaRPr lang="zh-CN" altLang="en-US" sz="2000" b="1" dirty="0">
                <a:solidFill>
                  <a:srgbClr val="0070C0"/>
                </a:solidFill>
                <a:latin typeface="微软雅黑" pitchFamily="34" charset="-122"/>
                <a:ea typeface="微软雅黑" pitchFamily="34" charset="-122"/>
              </a:endParaRPr>
            </a:p>
          </p:txBody>
        </p:sp>
      </p:grpSp>
      <p:grpSp>
        <p:nvGrpSpPr>
          <p:cNvPr id="88" name="组合 51"/>
          <p:cNvGrpSpPr>
            <a:grpSpLocks/>
          </p:cNvGrpSpPr>
          <p:nvPr/>
        </p:nvGrpSpPr>
        <p:grpSpPr bwMode="auto">
          <a:xfrm>
            <a:off x="6052385" y="2092731"/>
            <a:ext cx="1701613" cy="1539687"/>
            <a:chOff x="1214414" y="2786058"/>
            <a:chExt cx="1935848" cy="1751017"/>
          </a:xfrm>
        </p:grpSpPr>
        <p:grpSp>
          <p:nvGrpSpPr>
            <p:cNvPr id="89" name="Group 6"/>
            <p:cNvGrpSpPr>
              <a:grpSpLocks/>
            </p:cNvGrpSpPr>
            <p:nvPr/>
          </p:nvGrpSpPr>
          <p:grpSpPr bwMode="auto">
            <a:xfrm>
              <a:off x="1295400" y="2786058"/>
              <a:ext cx="1753450" cy="1751017"/>
              <a:chOff x="1823" y="2371"/>
              <a:chExt cx="1801" cy="1801"/>
            </a:xfrm>
          </p:grpSpPr>
          <p:sp>
            <p:nvSpPr>
              <p:cNvPr id="9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9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9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四季度</a:t>
              </a:r>
              <a:endParaRPr lang="zh-CN" altLang="en-US" sz="2000" b="1" dirty="0">
                <a:solidFill>
                  <a:srgbClr val="0070C0"/>
                </a:solidFill>
                <a:latin typeface="微软雅黑" pitchFamily="34" charset="-122"/>
                <a:ea typeface="微软雅黑" pitchFamily="34" charset="-122"/>
              </a:endParaRPr>
            </a:p>
          </p:txBody>
        </p:sp>
      </p:grpSp>
      <p:grpSp>
        <p:nvGrpSpPr>
          <p:cNvPr id="93" name="组合 40"/>
          <p:cNvGrpSpPr>
            <a:grpSpLocks/>
          </p:cNvGrpSpPr>
          <p:nvPr/>
        </p:nvGrpSpPr>
        <p:grpSpPr bwMode="auto">
          <a:xfrm>
            <a:off x="892708" y="2092731"/>
            <a:ext cx="1701613" cy="1539687"/>
            <a:chOff x="1128105" y="2786058"/>
            <a:chExt cx="1935848" cy="1751017"/>
          </a:xfrm>
        </p:grpSpPr>
        <p:grpSp>
          <p:nvGrpSpPr>
            <p:cNvPr id="94" name="Group 6"/>
            <p:cNvGrpSpPr>
              <a:grpSpLocks/>
            </p:cNvGrpSpPr>
            <p:nvPr/>
          </p:nvGrpSpPr>
          <p:grpSpPr bwMode="auto">
            <a:xfrm>
              <a:off x="1295400" y="2786058"/>
              <a:ext cx="1753450" cy="1751017"/>
              <a:chOff x="1823" y="2371"/>
              <a:chExt cx="1801" cy="1801"/>
            </a:xfrm>
          </p:grpSpPr>
          <p:sp>
            <p:nvSpPr>
              <p:cNvPr id="9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97" name="Oval 8"/>
              <p:cNvSpPr>
                <a:spLocks noChangeArrowheads="1"/>
              </p:cNvSpPr>
              <p:nvPr/>
            </p:nvSpPr>
            <p:spPr bwMode="auto">
              <a:xfrm>
                <a:off x="1946"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endParaRPr lang="zh-CN" altLang="en-US" sz="2000">
                  <a:solidFill>
                    <a:schemeClr val="bg1"/>
                  </a:solidFill>
                  <a:latin typeface="微软雅黑" pitchFamily="34" charset="-122"/>
                  <a:ea typeface="微软雅黑" pitchFamily="34" charset="-122"/>
                </a:endParaRPr>
              </a:p>
            </p:txBody>
          </p:sp>
        </p:grpSp>
        <p:sp>
          <p:nvSpPr>
            <p:cNvPr id="95" name="Text Box 9"/>
            <p:cNvSpPr txBox="1">
              <a:spLocks noChangeArrowheads="1"/>
            </p:cNvSpPr>
            <p:nvPr/>
          </p:nvSpPr>
          <p:spPr bwMode="auto">
            <a:xfrm>
              <a:off x="1128105" y="3413117"/>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一季度</a:t>
              </a:r>
              <a:endParaRPr lang="zh-CN" altLang="en-US" sz="2000" b="1" dirty="0">
                <a:solidFill>
                  <a:srgbClr val="0070C0"/>
                </a:solidFill>
                <a:latin typeface="微软雅黑" pitchFamily="34" charset="-122"/>
                <a:ea typeface="微软雅黑" pitchFamily="34" charset="-122"/>
              </a:endParaRPr>
            </a:p>
          </p:txBody>
        </p:sp>
      </p:grpSp>
      <p:sp>
        <p:nvSpPr>
          <p:cNvPr id="98" name="矩形标注 97"/>
          <p:cNvSpPr/>
          <p:nvPr/>
        </p:nvSpPr>
        <p:spPr>
          <a:xfrm>
            <a:off x="2964076"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9" name="矩形标注 98"/>
          <p:cNvSpPr/>
          <p:nvPr/>
        </p:nvSpPr>
        <p:spPr>
          <a:xfrm>
            <a:off x="1272918"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0" name="Rectangle 28"/>
          <p:cNvSpPr>
            <a:spLocks noChangeArrowheads="1"/>
          </p:cNvSpPr>
          <p:nvPr/>
        </p:nvSpPr>
        <p:spPr bwMode="auto">
          <a:xfrm>
            <a:off x="2943727"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1" name="Rectangle 28"/>
          <p:cNvSpPr>
            <a:spLocks noChangeArrowheads="1"/>
          </p:cNvSpPr>
          <p:nvPr/>
        </p:nvSpPr>
        <p:spPr bwMode="auto">
          <a:xfrm>
            <a:off x="1339990"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2" name="矩形标注 101"/>
          <p:cNvSpPr/>
          <p:nvPr/>
        </p:nvSpPr>
        <p:spPr>
          <a:xfrm>
            <a:off x="4585286"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3" name="Rectangle 28"/>
          <p:cNvSpPr>
            <a:spLocks noChangeArrowheads="1"/>
          </p:cNvSpPr>
          <p:nvPr/>
        </p:nvSpPr>
        <p:spPr bwMode="auto">
          <a:xfrm>
            <a:off x="4652358"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4" name="矩形标注 103"/>
          <p:cNvSpPr/>
          <p:nvPr/>
        </p:nvSpPr>
        <p:spPr>
          <a:xfrm>
            <a:off x="6420460"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5" name="Rectangle 28"/>
          <p:cNvSpPr>
            <a:spLocks noChangeArrowheads="1"/>
          </p:cNvSpPr>
          <p:nvPr/>
        </p:nvSpPr>
        <p:spPr bwMode="auto">
          <a:xfrm>
            <a:off x="6400111"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257241739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77"/>
                                        </p:tgtEl>
                                        <p:attrNameLst>
                                          <p:attrName>style.visibility</p:attrName>
                                        </p:attrNameLst>
                                      </p:cBhvr>
                                      <p:to>
                                        <p:strVal val="visible"/>
                                      </p:to>
                                    </p:set>
                                    <p:animEffect transition="in" filter="wipe(left)">
                                      <p:cBhvr>
                                        <p:cTn id="21" dur="500"/>
                                        <p:tgtEl>
                                          <p:spTgt spid="77"/>
                                        </p:tgtEl>
                                      </p:cBhvr>
                                    </p:animEffect>
                                  </p:childTnLst>
                                </p:cTn>
                              </p:par>
                            </p:childTnLst>
                          </p:cTn>
                        </p:par>
                        <p:par>
                          <p:cTn id="22" fill="hold">
                            <p:stCondLst>
                              <p:cond delay="1500"/>
                            </p:stCondLst>
                            <p:childTnLst>
                              <p:par>
                                <p:cTn id="23" presetID="15" presetClass="entr" presetSubtype="0" fill="hold" nodeType="after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1000" fill="hold"/>
                                        <p:tgtEl>
                                          <p:spTgt spid="93"/>
                                        </p:tgtEl>
                                        <p:attrNameLst>
                                          <p:attrName>ppt_w</p:attrName>
                                        </p:attrNameLst>
                                      </p:cBhvr>
                                      <p:tavLst>
                                        <p:tav tm="0">
                                          <p:val>
                                            <p:fltVal val="0"/>
                                          </p:val>
                                        </p:tav>
                                        <p:tav tm="100000">
                                          <p:val>
                                            <p:strVal val="#ppt_w"/>
                                          </p:val>
                                        </p:tav>
                                      </p:tavLst>
                                    </p:anim>
                                    <p:anim calcmode="lin" valueType="num">
                                      <p:cBhvr>
                                        <p:cTn id="26" dur="1000" fill="hold"/>
                                        <p:tgtEl>
                                          <p:spTgt spid="93"/>
                                        </p:tgtEl>
                                        <p:attrNameLst>
                                          <p:attrName>ppt_h</p:attrName>
                                        </p:attrNameLst>
                                      </p:cBhvr>
                                      <p:tavLst>
                                        <p:tav tm="0">
                                          <p:val>
                                            <p:fltVal val="0"/>
                                          </p:val>
                                        </p:tav>
                                        <p:tav tm="100000">
                                          <p:val>
                                            <p:strVal val="#ppt_h"/>
                                          </p:val>
                                        </p:tav>
                                      </p:tavLst>
                                    </p:anim>
                                    <p:anim calcmode="lin" valueType="num">
                                      <p:cBhvr>
                                        <p:cTn id="27" dur="1000" fill="hold"/>
                                        <p:tgtEl>
                                          <p:spTgt spid="93"/>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3"/>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250"/>
                                  </p:stCondLst>
                                  <p:childTnLst>
                                    <p:set>
                                      <p:cBhvr>
                                        <p:cTn id="30" dur="1" fill="hold">
                                          <p:stCondLst>
                                            <p:cond delay="0"/>
                                          </p:stCondLst>
                                        </p:cTn>
                                        <p:tgtEl>
                                          <p:spTgt spid="78"/>
                                        </p:tgtEl>
                                        <p:attrNameLst>
                                          <p:attrName>style.visibility</p:attrName>
                                        </p:attrNameLst>
                                      </p:cBhvr>
                                      <p:to>
                                        <p:strVal val="visible"/>
                                      </p:to>
                                    </p:set>
                                    <p:anim calcmode="lin" valueType="num">
                                      <p:cBhvr>
                                        <p:cTn id="31" dur="1000" fill="hold"/>
                                        <p:tgtEl>
                                          <p:spTgt spid="78"/>
                                        </p:tgtEl>
                                        <p:attrNameLst>
                                          <p:attrName>ppt_w</p:attrName>
                                        </p:attrNameLst>
                                      </p:cBhvr>
                                      <p:tavLst>
                                        <p:tav tm="0">
                                          <p:val>
                                            <p:fltVal val="0"/>
                                          </p:val>
                                        </p:tav>
                                        <p:tav tm="100000">
                                          <p:val>
                                            <p:strVal val="#ppt_w"/>
                                          </p:val>
                                        </p:tav>
                                      </p:tavLst>
                                    </p:anim>
                                    <p:anim calcmode="lin" valueType="num">
                                      <p:cBhvr>
                                        <p:cTn id="32" dur="1000" fill="hold"/>
                                        <p:tgtEl>
                                          <p:spTgt spid="78"/>
                                        </p:tgtEl>
                                        <p:attrNameLst>
                                          <p:attrName>ppt_h</p:attrName>
                                        </p:attrNameLst>
                                      </p:cBhvr>
                                      <p:tavLst>
                                        <p:tav tm="0">
                                          <p:val>
                                            <p:fltVal val="0"/>
                                          </p:val>
                                        </p:tav>
                                        <p:tav tm="100000">
                                          <p:val>
                                            <p:strVal val="#ppt_h"/>
                                          </p:val>
                                        </p:tav>
                                      </p:tavLst>
                                    </p:anim>
                                    <p:anim calcmode="lin" valueType="num">
                                      <p:cBhvr>
                                        <p:cTn id="33" dur="1000" fill="hold"/>
                                        <p:tgtEl>
                                          <p:spTgt spid="78"/>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78"/>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500"/>
                                  </p:stCondLst>
                                  <p:childTnLst>
                                    <p:set>
                                      <p:cBhvr>
                                        <p:cTn id="36" dur="1" fill="hold">
                                          <p:stCondLst>
                                            <p:cond delay="0"/>
                                          </p:stCondLst>
                                        </p:cTn>
                                        <p:tgtEl>
                                          <p:spTgt spid="83"/>
                                        </p:tgtEl>
                                        <p:attrNameLst>
                                          <p:attrName>style.visibility</p:attrName>
                                        </p:attrNameLst>
                                      </p:cBhvr>
                                      <p:to>
                                        <p:strVal val="visible"/>
                                      </p:to>
                                    </p:set>
                                    <p:anim calcmode="lin" valueType="num">
                                      <p:cBhvr>
                                        <p:cTn id="37" dur="1000" fill="hold"/>
                                        <p:tgtEl>
                                          <p:spTgt spid="83"/>
                                        </p:tgtEl>
                                        <p:attrNameLst>
                                          <p:attrName>ppt_w</p:attrName>
                                        </p:attrNameLst>
                                      </p:cBhvr>
                                      <p:tavLst>
                                        <p:tav tm="0">
                                          <p:val>
                                            <p:fltVal val="0"/>
                                          </p:val>
                                        </p:tav>
                                        <p:tav tm="100000">
                                          <p:val>
                                            <p:strVal val="#ppt_w"/>
                                          </p:val>
                                        </p:tav>
                                      </p:tavLst>
                                    </p:anim>
                                    <p:anim calcmode="lin" valueType="num">
                                      <p:cBhvr>
                                        <p:cTn id="38" dur="1000" fill="hold"/>
                                        <p:tgtEl>
                                          <p:spTgt spid="83"/>
                                        </p:tgtEl>
                                        <p:attrNameLst>
                                          <p:attrName>ppt_h</p:attrName>
                                        </p:attrNameLst>
                                      </p:cBhvr>
                                      <p:tavLst>
                                        <p:tav tm="0">
                                          <p:val>
                                            <p:fltVal val="0"/>
                                          </p:val>
                                        </p:tav>
                                        <p:tav tm="100000">
                                          <p:val>
                                            <p:strVal val="#ppt_h"/>
                                          </p:val>
                                        </p:tav>
                                      </p:tavLst>
                                    </p:anim>
                                    <p:anim calcmode="lin" valueType="num">
                                      <p:cBhvr>
                                        <p:cTn id="39" dur="1000" fill="hold"/>
                                        <p:tgtEl>
                                          <p:spTgt spid="83"/>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83"/>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750"/>
                                  </p:stCondLst>
                                  <p:childTnLst>
                                    <p:set>
                                      <p:cBhvr>
                                        <p:cTn id="42" dur="1" fill="hold">
                                          <p:stCondLst>
                                            <p:cond delay="0"/>
                                          </p:stCondLst>
                                        </p:cTn>
                                        <p:tgtEl>
                                          <p:spTgt spid="88"/>
                                        </p:tgtEl>
                                        <p:attrNameLst>
                                          <p:attrName>style.visibility</p:attrName>
                                        </p:attrNameLst>
                                      </p:cBhvr>
                                      <p:to>
                                        <p:strVal val="visible"/>
                                      </p:to>
                                    </p:set>
                                    <p:anim calcmode="lin" valueType="num">
                                      <p:cBhvr>
                                        <p:cTn id="43" dur="1000" fill="hold"/>
                                        <p:tgtEl>
                                          <p:spTgt spid="88"/>
                                        </p:tgtEl>
                                        <p:attrNameLst>
                                          <p:attrName>ppt_w</p:attrName>
                                        </p:attrNameLst>
                                      </p:cBhvr>
                                      <p:tavLst>
                                        <p:tav tm="0">
                                          <p:val>
                                            <p:fltVal val="0"/>
                                          </p:val>
                                        </p:tav>
                                        <p:tav tm="100000">
                                          <p:val>
                                            <p:strVal val="#ppt_w"/>
                                          </p:val>
                                        </p:tav>
                                      </p:tavLst>
                                    </p:anim>
                                    <p:anim calcmode="lin" valueType="num">
                                      <p:cBhvr>
                                        <p:cTn id="44" dur="1000" fill="hold"/>
                                        <p:tgtEl>
                                          <p:spTgt spid="88"/>
                                        </p:tgtEl>
                                        <p:attrNameLst>
                                          <p:attrName>ppt_h</p:attrName>
                                        </p:attrNameLst>
                                      </p:cBhvr>
                                      <p:tavLst>
                                        <p:tav tm="0">
                                          <p:val>
                                            <p:fltVal val="0"/>
                                          </p:val>
                                        </p:tav>
                                        <p:tav tm="100000">
                                          <p:val>
                                            <p:strVal val="#ppt_h"/>
                                          </p:val>
                                        </p:tav>
                                      </p:tavLst>
                                    </p:anim>
                                    <p:anim calcmode="lin" valueType="num">
                                      <p:cBhvr>
                                        <p:cTn id="45" dur="1000" fill="hold"/>
                                        <p:tgtEl>
                                          <p:spTgt spid="88"/>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88"/>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250"/>
                            </p:stCondLst>
                            <p:childTnLst>
                              <p:par>
                                <p:cTn id="48" presetID="2" presetClass="entr" presetSubtype="1" fill="hold" grpId="0" nodeType="after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additive="base">
                                        <p:cTn id="50" dur="500" fill="hold"/>
                                        <p:tgtEl>
                                          <p:spTgt spid="99"/>
                                        </p:tgtEl>
                                        <p:attrNameLst>
                                          <p:attrName>ppt_x</p:attrName>
                                        </p:attrNameLst>
                                      </p:cBhvr>
                                      <p:tavLst>
                                        <p:tav tm="0">
                                          <p:val>
                                            <p:strVal val="#ppt_x"/>
                                          </p:val>
                                        </p:tav>
                                        <p:tav tm="100000">
                                          <p:val>
                                            <p:strVal val="#ppt_x"/>
                                          </p:val>
                                        </p:tav>
                                      </p:tavLst>
                                    </p:anim>
                                    <p:anim calcmode="lin" valueType="num">
                                      <p:cBhvr additive="base">
                                        <p:cTn id="51" dur="500" fill="hold"/>
                                        <p:tgtEl>
                                          <p:spTgt spid="99"/>
                                        </p:tgtEl>
                                        <p:attrNameLst>
                                          <p:attrName>ppt_y</p:attrName>
                                        </p:attrNameLst>
                                      </p:cBhvr>
                                      <p:tavLst>
                                        <p:tav tm="0">
                                          <p:val>
                                            <p:strVal val="0-#ppt_h/2"/>
                                          </p:val>
                                        </p:tav>
                                        <p:tav tm="100000">
                                          <p:val>
                                            <p:strVal val="#ppt_y"/>
                                          </p:val>
                                        </p:tav>
                                      </p:tavLst>
                                    </p:anim>
                                  </p:childTnLst>
                                </p:cTn>
                              </p:par>
                            </p:childTnLst>
                          </p:cTn>
                        </p:par>
                        <p:par>
                          <p:cTn id="52" fill="hold">
                            <p:stCondLst>
                              <p:cond delay="3750"/>
                            </p:stCondLst>
                            <p:childTnLst>
                              <p:par>
                                <p:cTn id="53" presetID="32" presetClass="emph" presetSubtype="0" fill="hold" grpId="1" nodeType="afterEffect">
                                  <p:stCondLst>
                                    <p:cond delay="0"/>
                                  </p:stCondLst>
                                  <p:childTnLst>
                                    <p:animRot by="120000">
                                      <p:cBhvr>
                                        <p:cTn id="54" dur="50" fill="hold">
                                          <p:stCondLst>
                                            <p:cond delay="0"/>
                                          </p:stCondLst>
                                        </p:cTn>
                                        <p:tgtEl>
                                          <p:spTgt spid="99"/>
                                        </p:tgtEl>
                                        <p:attrNameLst>
                                          <p:attrName>r</p:attrName>
                                        </p:attrNameLst>
                                      </p:cBhvr>
                                    </p:animRot>
                                    <p:animRot by="-240000">
                                      <p:cBhvr>
                                        <p:cTn id="55" dur="100" fill="hold">
                                          <p:stCondLst>
                                            <p:cond delay="100"/>
                                          </p:stCondLst>
                                        </p:cTn>
                                        <p:tgtEl>
                                          <p:spTgt spid="99"/>
                                        </p:tgtEl>
                                        <p:attrNameLst>
                                          <p:attrName>r</p:attrName>
                                        </p:attrNameLst>
                                      </p:cBhvr>
                                    </p:animRot>
                                    <p:animRot by="240000">
                                      <p:cBhvr>
                                        <p:cTn id="56" dur="100" fill="hold">
                                          <p:stCondLst>
                                            <p:cond delay="200"/>
                                          </p:stCondLst>
                                        </p:cTn>
                                        <p:tgtEl>
                                          <p:spTgt spid="99"/>
                                        </p:tgtEl>
                                        <p:attrNameLst>
                                          <p:attrName>r</p:attrName>
                                        </p:attrNameLst>
                                      </p:cBhvr>
                                    </p:animRot>
                                    <p:animRot by="-240000">
                                      <p:cBhvr>
                                        <p:cTn id="57" dur="100" fill="hold">
                                          <p:stCondLst>
                                            <p:cond delay="300"/>
                                          </p:stCondLst>
                                        </p:cTn>
                                        <p:tgtEl>
                                          <p:spTgt spid="99"/>
                                        </p:tgtEl>
                                        <p:attrNameLst>
                                          <p:attrName>r</p:attrName>
                                        </p:attrNameLst>
                                      </p:cBhvr>
                                    </p:animRot>
                                    <p:animRot by="120000">
                                      <p:cBhvr>
                                        <p:cTn id="58" dur="100" fill="hold">
                                          <p:stCondLst>
                                            <p:cond delay="400"/>
                                          </p:stCondLst>
                                        </p:cTn>
                                        <p:tgtEl>
                                          <p:spTgt spid="99"/>
                                        </p:tgtEl>
                                        <p:attrNameLst>
                                          <p:attrName>r</p:attrName>
                                        </p:attrNameLst>
                                      </p:cBhvr>
                                    </p:animRot>
                                  </p:childTnLst>
                                </p:cTn>
                              </p:par>
                            </p:childTnLst>
                          </p:cTn>
                        </p:par>
                        <p:par>
                          <p:cTn id="59" fill="hold">
                            <p:stCondLst>
                              <p:cond delay="4250"/>
                            </p:stCondLst>
                            <p:childTnLst>
                              <p:par>
                                <p:cTn id="60" presetID="18" presetClass="entr" presetSubtype="9"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strips(upLeft)">
                                      <p:cBhvr>
                                        <p:cTn id="62" dur="500"/>
                                        <p:tgtEl>
                                          <p:spTgt spid="101"/>
                                        </p:tgtEl>
                                      </p:cBhvr>
                                    </p:animEffect>
                                  </p:childTnLst>
                                </p:cTn>
                              </p:par>
                            </p:childTnLst>
                          </p:cTn>
                        </p:par>
                        <p:par>
                          <p:cTn id="63" fill="hold">
                            <p:stCondLst>
                              <p:cond delay="4750"/>
                            </p:stCondLst>
                            <p:childTnLst>
                              <p:par>
                                <p:cTn id="64" presetID="2" presetClass="entr" presetSubtype="4" fill="hold" grpId="0" nodeType="afterEffect">
                                  <p:stCondLst>
                                    <p:cond delay="0"/>
                                  </p:stCondLst>
                                  <p:childTnLst>
                                    <p:set>
                                      <p:cBhvr>
                                        <p:cTn id="65" dur="1" fill="hold">
                                          <p:stCondLst>
                                            <p:cond delay="0"/>
                                          </p:stCondLst>
                                        </p:cTn>
                                        <p:tgtEl>
                                          <p:spTgt spid="98"/>
                                        </p:tgtEl>
                                        <p:attrNameLst>
                                          <p:attrName>style.visibility</p:attrName>
                                        </p:attrNameLst>
                                      </p:cBhvr>
                                      <p:to>
                                        <p:strVal val="visible"/>
                                      </p:to>
                                    </p:set>
                                    <p:anim calcmode="lin" valueType="num">
                                      <p:cBhvr additive="base">
                                        <p:cTn id="66" dur="500" fill="hold"/>
                                        <p:tgtEl>
                                          <p:spTgt spid="98"/>
                                        </p:tgtEl>
                                        <p:attrNameLst>
                                          <p:attrName>ppt_x</p:attrName>
                                        </p:attrNameLst>
                                      </p:cBhvr>
                                      <p:tavLst>
                                        <p:tav tm="0">
                                          <p:val>
                                            <p:strVal val="#ppt_x"/>
                                          </p:val>
                                        </p:tav>
                                        <p:tav tm="100000">
                                          <p:val>
                                            <p:strVal val="#ppt_x"/>
                                          </p:val>
                                        </p:tav>
                                      </p:tavLst>
                                    </p:anim>
                                    <p:anim calcmode="lin" valueType="num">
                                      <p:cBhvr additive="base">
                                        <p:cTn id="67" dur="500" fill="hold"/>
                                        <p:tgtEl>
                                          <p:spTgt spid="98"/>
                                        </p:tgtEl>
                                        <p:attrNameLst>
                                          <p:attrName>ppt_y</p:attrName>
                                        </p:attrNameLst>
                                      </p:cBhvr>
                                      <p:tavLst>
                                        <p:tav tm="0">
                                          <p:val>
                                            <p:strVal val="1+#ppt_h/2"/>
                                          </p:val>
                                        </p:tav>
                                        <p:tav tm="100000">
                                          <p:val>
                                            <p:strVal val="#ppt_y"/>
                                          </p:val>
                                        </p:tav>
                                      </p:tavLst>
                                    </p:anim>
                                  </p:childTnLst>
                                </p:cTn>
                              </p:par>
                            </p:childTnLst>
                          </p:cTn>
                        </p:par>
                        <p:par>
                          <p:cTn id="68" fill="hold">
                            <p:stCondLst>
                              <p:cond delay="5250"/>
                            </p:stCondLst>
                            <p:childTnLst>
                              <p:par>
                                <p:cTn id="69" presetID="32" presetClass="emph" presetSubtype="0" fill="hold" grpId="1" nodeType="afterEffect">
                                  <p:stCondLst>
                                    <p:cond delay="0"/>
                                  </p:stCondLst>
                                  <p:childTnLst>
                                    <p:animRot by="120000">
                                      <p:cBhvr>
                                        <p:cTn id="70" dur="50" fill="hold">
                                          <p:stCondLst>
                                            <p:cond delay="0"/>
                                          </p:stCondLst>
                                        </p:cTn>
                                        <p:tgtEl>
                                          <p:spTgt spid="98"/>
                                        </p:tgtEl>
                                        <p:attrNameLst>
                                          <p:attrName>r</p:attrName>
                                        </p:attrNameLst>
                                      </p:cBhvr>
                                    </p:animRot>
                                    <p:animRot by="-240000">
                                      <p:cBhvr>
                                        <p:cTn id="71" dur="100" fill="hold">
                                          <p:stCondLst>
                                            <p:cond delay="100"/>
                                          </p:stCondLst>
                                        </p:cTn>
                                        <p:tgtEl>
                                          <p:spTgt spid="98"/>
                                        </p:tgtEl>
                                        <p:attrNameLst>
                                          <p:attrName>r</p:attrName>
                                        </p:attrNameLst>
                                      </p:cBhvr>
                                    </p:animRot>
                                    <p:animRot by="240000">
                                      <p:cBhvr>
                                        <p:cTn id="72" dur="100" fill="hold">
                                          <p:stCondLst>
                                            <p:cond delay="200"/>
                                          </p:stCondLst>
                                        </p:cTn>
                                        <p:tgtEl>
                                          <p:spTgt spid="98"/>
                                        </p:tgtEl>
                                        <p:attrNameLst>
                                          <p:attrName>r</p:attrName>
                                        </p:attrNameLst>
                                      </p:cBhvr>
                                    </p:animRot>
                                    <p:animRot by="-240000">
                                      <p:cBhvr>
                                        <p:cTn id="73" dur="100" fill="hold">
                                          <p:stCondLst>
                                            <p:cond delay="300"/>
                                          </p:stCondLst>
                                        </p:cTn>
                                        <p:tgtEl>
                                          <p:spTgt spid="98"/>
                                        </p:tgtEl>
                                        <p:attrNameLst>
                                          <p:attrName>r</p:attrName>
                                        </p:attrNameLst>
                                      </p:cBhvr>
                                    </p:animRot>
                                    <p:animRot by="120000">
                                      <p:cBhvr>
                                        <p:cTn id="74" dur="100" fill="hold">
                                          <p:stCondLst>
                                            <p:cond delay="400"/>
                                          </p:stCondLst>
                                        </p:cTn>
                                        <p:tgtEl>
                                          <p:spTgt spid="98"/>
                                        </p:tgtEl>
                                        <p:attrNameLst>
                                          <p:attrName>r</p:attrName>
                                        </p:attrNameLst>
                                      </p:cBhvr>
                                    </p:animRot>
                                  </p:childTnLst>
                                </p:cTn>
                              </p:par>
                            </p:childTnLst>
                          </p:cTn>
                        </p:par>
                        <p:par>
                          <p:cTn id="75" fill="hold">
                            <p:stCondLst>
                              <p:cond delay="5750"/>
                            </p:stCondLst>
                            <p:childTnLst>
                              <p:par>
                                <p:cTn id="76" presetID="18" presetClass="entr" presetSubtype="9" fill="hold" grpId="0" nodeType="after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strips(upLeft)">
                                      <p:cBhvr>
                                        <p:cTn id="78" dur="500"/>
                                        <p:tgtEl>
                                          <p:spTgt spid="100"/>
                                        </p:tgtEl>
                                      </p:cBhvr>
                                    </p:animEffect>
                                  </p:childTnLst>
                                </p:cTn>
                              </p:par>
                            </p:childTnLst>
                          </p:cTn>
                        </p:par>
                        <p:par>
                          <p:cTn id="79" fill="hold">
                            <p:stCondLst>
                              <p:cond delay="6250"/>
                            </p:stCondLst>
                            <p:childTnLst>
                              <p:par>
                                <p:cTn id="80" presetID="2" presetClass="entr" presetSubtype="1" fill="hold" grpId="0" nodeType="afterEffect">
                                  <p:stCondLst>
                                    <p:cond delay="0"/>
                                  </p:stCondLst>
                                  <p:childTnLst>
                                    <p:set>
                                      <p:cBhvr>
                                        <p:cTn id="81" dur="1" fill="hold">
                                          <p:stCondLst>
                                            <p:cond delay="0"/>
                                          </p:stCondLst>
                                        </p:cTn>
                                        <p:tgtEl>
                                          <p:spTgt spid="102"/>
                                        </p:tgtEl>
                                        <p:attrNameLst>
                                          <p:attrName>style.visibility</p:attrName>
                                        </p:attrNameLst>
                                      </p:cBhvr>
                                      <p:to>
                                        <p:strVal val="visible"/>
                                      </p:to>
                                    </p:set>
                                    <p:anim calcmode="lin" valueType="num">
                                      <p:cBhvr additive="base">
                                        <p:cTn id="82" dur="500" fill="hold"/>
                                        <p:tgtEl>
                                          <p:spTgt spid="102"/>
                                        </p:tgtEl>
                                        <p:attrNameLst>
                                          <p:attrName>ppt_x</p:attrName>
                                        </p:attrNameLst>
                                      </p:cBhvr>
                                      <p:tavLst>
                                        <p:tav tm="0">
                                          <p:val>
                                            <p:strVal val="#ppt_x"/>
                                          </p:val>
                                        </p:tav>
                                        <p:tav tm="100000">
                                          <p:val>
                                            <p:strVal val="#ppt_x"/>
                                          </p:val>
                                        </p:tav>
                                      </p:tavLst>
                                    </p:anim>
                                    <p:anim calcmode="lin" valueType="num">
                                      <p:cBhvr additive="base">
                                        <p:cTn id="83" dur="500" fill="hold"/>
                                        <p:tgtEl>
                                          <p:spTgt spid="102"/>
                                        </p:tgtEl>
                                        <p:attrNameLst>
                                          <p:attrName>ppt_y</p:attrName>
                                        </p:attrNameLst>
                                      </p:cBhvr>
                                      <p:tavLst>
                                        <p:tav tm="0">
                                          <p:val>
                                            <p:strVal val="0-#ppt_h/2"/>
                                          </p:val>
                                        </p:tav>
                                        <p:tav tm="100000">
                                          <p:val>
                                            <p:strVal val="#ppt_y"/>
                                          </p:val>
                                        </p:tav>
                                      </p:tavLst>
                                    </p:anim>
                                  </p:childTnLst>
                                </p:cTn>
                              </p:par>
                            </p:childTnLst>
                          </p:cTn>
                        </p:par>
                        <p:par>
                          <p:cTn id="84" fill="hold">
                            <p:stCondLst>
                              <p:cond delay="6750"/>
                            </p:stCondLst>
                            <p:childTnLst>
                              <p:par>
                                <p:cTn id="85" presetID="32" presetClass="emph" presetSubtype="0" fill="hold" grpId="1" nodeType="afterEffect">
                                  <p:stCondLst>
                                    <p:cond delay="0"/>
                                  </p:stCondLst>
                                  <p:childTnLst>
                                    <p:animRot by="120000">
                                      <p:cBhvr>
                                        <p:cTn id="86" dur="50" fill="hold">
                                          <p:stCondLst>
                                            <p:cond delay="0"/>
                                          </p:stCondLst>
                                        </p:cTn>
                                        <p:tgtEl>
                                          <p:spTgt spid="102"/>
                                        </p:tgtEl>
                                        <p:attrNameLst>
                                          <p:attrName>r</p:attrName>
                                        </p:attrNameLst>
                                      </p:cBhvr>
                                    </p:animRot>
                                    <p:animRot by="-240000">
                                      <p:cBhvr>
                                        <p:cTn id="87" dur="100" fill="hold">
                                          <p:stCondLst>
                                            <p:cond delay="100"/>
                                          </p:stCondLst>
                                        </p:cTn>
                                        <p:tgtEl>
                                          <p:spTgt spid="102"/>
                                        </p:tgtEl>
                                        <p:attrNameLst>
                                          <p:attrName>r</p:attrName>
                                        </p:attrNameLst>
                                      </p:cBhvr>
                                    </p:animRot>
                                    <p:animRot by="240000">
                                      <p:cBhvr>
                                        <p:cTn id="88" dur="100" fill="hold">
                                          <p:stCondLst>
                                            <p:cond delay="200"/>
                                          </p:stCondLst>
                                        </p:cTn>
                                        <p:tgtEl>
                                          <p:spTgt spid="102"/>
                                        </p:tgtEl>
                                        <p:attrNameLst>
                                          <p:attrName>r</p:attrName>
                                        </p:attrNameLst>
                                      </p:cBhvr>
                                    </p:animRot>
                                    <p:animRot by="-240000">
                                      <p:cBhvr>
                                        <p:cTn id="89" dur="100" fill="hold">
                                          <p:stCondLst>
                                            <p:cond delay="300"/>
                                          </p:stCondLst>
                                        </p:cTn>
                                        <p:tgtEl>
                                          <p:spTgt spid="102"/>
                                        </p:tgtEl>
                                        <p:attrNameLst>
                                          <p:attrName>r</p:attrName>
                                        </p:attrNameLst>
                                      </p:cBhvr>
                                    </p:animRot>
                                    <p:animRot by="120000">
                                      <p:cBhvr>
                                        <p:cTn id="90" dur="100" fill="hold">
                                          <p:stCondLst>
                                            <p:cond delay="400"/>
                                          </p:stCondLst>
                                        </p:cTn>
                                        <p:tgtEl>
                                          <p:spTgt spid="102"/>
                                        </p:tgtEl>
                                        <p:attrNameLst>
                                          <p:attrName>r</p:attrName>
                                        </p:attrNameLst>
                                      </p:cBhvr>
                                    </p:animRot>
                                  </p:childTnLst>
                                </p:cTn>
                              </p:par>
                            </p:childTnLst>
                          </p:cTn>
                        </p:par>
                        <p:par>
                          <p:cTn id="91" fill="hold">
                            <p:stCondLst>
                              <p:cond delay="7250"/>
                            </p:stCondLst>
                            <p:childTnLst>
                              <p:par>
                                <p:cTn id="92" presetID="18" presetClass="entr" presetSubtype="9" fill="hold" grpId="0" nodeType="afterEffect">
                                  <p:stCondLst>
                                    <p:cond delay="0"/>
                                  </p:stCondLst>
                                  <p:childTnLst>
                                    <p:set>
                                      <p:cBhvr>
                                        <p:cTn id="93" dur="1" fill="hold">
                                          <p:stCondLst>
                                            <p:cond delay="0"/>
                                          </p:stCondLst>
                                        </p:cTn>
                                        <p:tgtEl>
                                          <p:spTgt spid="103"/>
                                        </p:tgtEl>
                                        <p:attrNameLst>
                                          <p:attrName>style.visibility</p:attrName>
                                        </p:attrNameLst>
                                      </p:cBhvr>
                                      <p:to>
                                        <p:strVal val="visible"/>
                                      </p:to>
                                    </p:set>
                                    <p:animEffect transition="in" filter="strips(upLeft)">
                                      <p:cBhvr>
                                        <p:cTn id="94" dur="500"/>
                                        <p:tgtEl>
                                          <p:spTgt spid="103"/>
                                        </p:tgtEl>
                                      </p:cBhvr>
                                    </p:animEffect>
                                  </p:childTnLst>
                                </p:cTn>
                              </p:par>
                            </p:childTnLst>
                          </p:cTn>
                        </p:par>
                        <p:par>
                          <p:cTn id="95" fill="hold">
                            <p:stCondLst>
                              <p:cond delay="7750"/>
                            </p:stCondLst>
                            <p:childTnLst>
                              <p:par>
                                <p:cTn id="96" presetID="2" presetClass="entr" presetSubtype="4" fill="hold" grpId="0" nodeType="afterEffect">
                                  <p:stCondLst>
                                    <p:cond delay="0"/>
                                  </p:stCondLst>
                                  <p:childTnLst>
                                    <p:set>
                                      <p:cBhvr>
                                        <p:cTn id="97" dur="1" fill="hold">
                                          <p:stCondLst>
                                            <p:cond delay="0"/>
                                          </p:stCondLst>
                                        </p:cTn>
                                        <p:tgtEl>
                                          <p:spTgt spid="104"/>
                                        </p:tgtEl>
                                        <p:attrNameLst>
                                          <p:attrName>style.visibility</p:attrName>
                                        </p:attrNameLst>
                                      </p:cBhvr>
                                      <p:to>
                                        <p:strVal val="visible"/>
                                      </p:to>
                                    </p:set>
                                    <p:anim calcmode="lin" valueType="num">
                                      <p:cBhvr additive="base">
                                        <p:cTn id="98" dur="500" fill="hold"/>
                                        <p:tgtEl>
                                          <p:spTgt spid="104"/>
                                        </p:tgtEl>
                                        <p:attrNameLst>
                                          <p:attrName>ppt_x</p:attrName>
                                        </p:attrNameLst>
                                      </p:cBhvr>
                                      <p:tavLst>
                                        <p:tav tm="0">
                                          <p:val>
                                            <p:strVal val="#ppt_x"/>
                                          </p:val>
                                        </p:tav>
                                        <p:tav tm="100000">
                                          <p:val>
                                            <p:strVal val="#ppt_x"/>
                                          </p:val>
                                        </p:tav>
                                      </p:tavLst>
                                    </p:anim>
                                    <p:anim calcmode="lin" valueType="num">
                                      <p:cBhvr additive="base">
                                        <p:cTn id="99" dur="500" fill="hold"/>
                                        <p:tgtEl>
                                          <p:spTgt spid="104"/>
                                        </p:tgtEl>
                                        <p:attrNameLst>
                                          <p:attrName>ppt_y</p:attrName>
                                        </p:attrNameLst>
                                      </p:cBhvr>
                                      <p:tavLst>
                                        <p:tav tm="0">
                                          <p:val>
                                            <p:strVal val="1+#ppt_h/2"/>
                                          </p:val>
                                        </p:tav>
                                        <p:tav tm="100000">
                                          <p:val>
                                            <p:strVal val="#ppt_y"/>
                                          </p:val>
                                        </p:tav>
                                      </p:tavLst>
                                    </p:anim>
                                  </p:childTnLst>
                                </p:cTn>
                              </p:par>
                            </p:childTnLst>
                          </p:cTn>
                        </p:par>
                        <p:par>
                          <p:cTn id="100" fill="hold">
                            <p:stCondLst>
                              <p:cond delay="8250"/>
                            </p:stCondLst>
                            <p:childTnLst>
                              <p:par>
                                <p:cTn id="101" presetID="32" presetClass="emph" presetSubtype="0" fill="hold" grpId="1" nodeType="afterEffect">
                                  <p:stCondLst>
                                    <p:cond delay="0"/>
                                  </p:stCondLst>
                                  <p:childTnLst>
                                    <p:animRot by="120000">
                                      <p:cBhvr>
                                        <p:cTn id="102" dur="50" fill="hold">
                                          <p:stCondLst>
                                            <p:cond delay="0"/>
                                          </p:stCondLst>
                                        </p:cTn>
                                        <p:tgtEl>
                                          <p:spTgt spid="104"/>
                                        </p:tgtEl>
                                        <p:attrNameLst>
                                          <p:attrName>r</p:attrName>
                                        </p:attrNameLst>
                                      </p:cBhvr>
                                    </p:animRot>
                                    <p:animRot by="-240000">
                                      <p:cBhvr>
                                        <p:cTn id="103" dur="100" fill="hold">
                                          <p:stCondLst>
                                            <p:cond delay="100"/>
                                          </p:stCondLst>
                                        </p:cTn>
                                        <p:tgtEl>
                                          <p:spTgt spid="104"/>
                                        </p:tgtEl>
                                        <p:attrNameLst>
                                          <p:attrName>r</p:attrName>
                                        </p:attrNameLst>
                                      </p:cBhvr>
                                    </p:animRot>
                                    <p:animRot by="240000">
                                      <p:cBhvr>
                                        <p:cTn id="104" dur="100" fill="hold">
                                          <p:stCondLst>
                                            <p:cond delay="200"/>
                                          </p:stCondLst>
                                        </p:cTn>
                                        <p:tgtEl>
                                          <p:spTgt spid="104"/>
                                        </p:tgtEl>
                                        <p:attrNameLst>
                                          <p:attrName>r</p:attrName>
                                        </p:attrNameLst>
                                      </p:cBhvr>
                                    </p:animRot>
                                    <p:animRot by="-240000">
                                      <p:cBhvr>
                                        <p:cTn id="105" dur="100" fill="hold">
                                          <p:stCondLst>
                                            <p:cond delay="300"/>
                                          </p:stCondLst>
                                        </p:cTn>
                                        <p:tgtEl>
                                          <p:spTgt spid="104"/>
                                        </p:tgtEl>
                                        <p:attrNameLst>
                                          <p:attrName>r</p:attrName>
                                        </p:attrNameLst>
                                      </p:cBhvr>
                                    </p:animRot>
                                    <p:animRot by="120000">
                                      <p:cBhvr>
                                        <p:cTn id="106" dur="100" fill="hold">
                                          <p:stCondLst>
                                            <p:cond delay="400"/>
                                          </p:stCondLst>
                                        </p:cTn>
                                        <p:tgtEl>
                                          <p:spTgt spid="104"/>
                                        </p:tgtEl>
                                        <p:attrNameLst>
                                          <p:attrName>r</p:attrName>
                                        </p:attrNameLst>
                                      </p:cBhvr>
                                    </p:animRot>
                                  </p:childTnLst>
                                </p:cTn>
                              </p:par>
                            </p:childTnLst>
                          </p:cTn>
                        </p:par>
                        <p:par>
                          <p:cTn id="107" fill="hold">
                            <p:stCondLst>
                              <p:cond delay="8750"/>
                            </p:stCondLst>
                            <p:childTnLst>
                              <p:par>
                                <p:cTn id="108" presetID="18" presetClass="entr" presetSubtype="9" fill="hold" grpId="0" nodeType="afterEffect">
                                  <p:stCondLst>
                                    <p:cond delay="0"/>
                                  </p:stCondLst>
                                  <p:childTnLst>
                                    <p:set>
                                      <p:cBhvr>
                                        <p:cTn id="109" dur="1" fill="hold">
                                          <p:stCondLst>
                                            <p:cond delay="0"/>
                                          </p:stCondLst>
                                        </p:cTn>
                                        <p:tgtEl>
                                          <p:spTgt spid="105"/>
                                        </p:tgtEl>
                                        <p:attrNameLst>
                                          <p:attrName>style.visibility</p:attrName>
                                        </p:attrNameLst>
                                      </p:cBhvr>
                                      <p:to>
                                        <p:strVal val="visible"/>
                                      </p:to>
                                    </p:set>
                                    <p:animEffect transition="in" filter="strips(upLeft)">
                                      <p:cBhvr>
                                        <p:cTn id="110" dur="500"/>
                                        <p:tgtEl>
                                          <p:spTgt spid="105"/>
                                        </p:tgtEl>
                                      </p:cBhvr>
                                    </p:animEffect>
                                  </p:childTnLst>
                                </p:cTn>
                              </p:par>
                            </p:childTnLst>
                          </p:cTn>
                        </p:par>
                        <p:par>
                          <p:cTn id="111" fill="hold">
                            <p:stCondLst>
                              <p:cond delay="9250"/>
                            </p:stCondLst>
                            <p:childTnLst>
                              <p:par>
                                <p:cTn id="112" presetID="2" presetClass="exit" presetSubtype="2" fill="hold" grpId="1" nodeType="afterEffect">
                                  <p:stCondLst>
                                    <p:cond delay="0"/>
                                  </p:stCondLst>
                                  <p:childTnLst>
                                    <p:anim calcmode="lin" valueType="num">
                                      <p:cBhvr additive="base">
                                        <p:cTn id="113" dur="500"/>
                                        <p:tgtEl>
                                          <p:spTgt spid="77"/>
                                        </p:tgtEl>
                                        <p:attrNameLst>
                                          <p:attrName>ppt_x</p:attrName>
                                        </p:attrNameLst>
                                      </p:cBhvr>
                                      <p:tavLst>
                                        <p:tav tm="0">
                                          <p:val>
                                            <p:strVal val="ppt_x"/>
                                          </p:val>
                                        </p:tav>
                                        <p:tav tm="100000">
                                          <p:val>
                                            <p:strVal val="1+ppt_w/2"/>
                                          </p:val>
                                        </p:tav>
                                      </p:tavLst>
                                    </p:anim>
                                    <p:anim calcmode="lin" valueType="num">
                                      <p:cBhvr additive="base">
                                        <p:cTn id="114" dur="500"/>
                                        <p:tgtEl>
                                          <p:spTgt spid="77"/>
                                        </p:tgtEl>
                                        <p:attrNameLst>
                                          <p:attrName>ppt_y</p:attrName>
                                        </p:attrNameLst>
                                      </p:cBhvr>
                                      <p:tavLst>
                                        <p:tav tm="0">
                                          <p:val>
                                            <p:strVal val="ppt_y"/>
                                          </p:val>
                                        </p:tav>
                                        <p:tav tm="100000">
                                          <p:val>
                                            <p:strVal val="ppt_y"/>
                                          </p:val>
                                        </p:tav>
                                      </p:tavLst>
                                    </p:anim>
                                    <p:set>
                                      <p:cBhvr>
                                        <p:cTn id="115" dur="1" fill="hold">
                                          <p:stCondLst>
                                            <p:cond delay="499"/>
                                          </p:stCondLst>
                                        </p:cTn>
                                        <p:tgtEl>
                                          <p:spTgt spid="77"/>
                                        </p:tgtEl>
                                        <p:attrNameLst>
                                          <p:attrName>style.visibility</p:attrName>
                                        </p:attrNameLst>
                                      </p:cBhvr>
                                      <p:to>
                                        <p:strVal val="hidden"/>
                                      </p:to>
                                    </p:set>
                                  </p:childTnLst>
                                </p:cTn>
                              </p:par>
                            </p:childTnLst>
                          </p:cTn>
                        </p:par>
                        <p:par>
                          <p:cTn id="116" fill="hold">
                            <p:stCondLst>
                              <p:cond delay="9750"/>
                            </p:stCondLst>
                            <p:childTnLst>
                              <p:par>
                                <p:cTn id="117" presetID="52" presetClass="exit" presetSubtype="0" fill="hold" nodeType="afterEffect">
                                  <p:stCondLst>
                                    <p:cond delay="0"/>
                                  </p:stCondLst>
                                  <p:childTnLst>
                                    <p:animScale>
                                      <p:cBhvr>
                                        <p:cTn id="118" dur="1000" accel="50000">
                                          <p:stCondLst>
                                            <p:cond delay="0"/>
                                          </p:stCondLst>
                                        </p:cTn>
                                        <p:tgtEl>
                                          <p:spTgt spid="9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9" dur="1000" accel="50000">
                                          <p:stCondLst>
                                            <p:cond delay="0"/>
                                          </p:stCondLst>
                                        </p:cTn>
                                        <p:tgtEl>
                                          <p:spTgt spid="93"/>
                                        </p:tgtEl>
                                        <p:attrNameLst>
                                          <p:attrName>ppt_x</p:attrName>
                                          <p:attrName>ppt_y</p:attrName>
                                        </p:attrNameLst>
                                      </p:cBhvr>
                                    </p:animMotion>
                                    <p:animEffect transition="out" filter="fade">
                                      <p:cBhvr>
                                        <p:cTn id="120" dur="1000"/>
                                        <p:tgtEl>
                                          <p:spTgt spid="93"/>
                                        </p:tgtEl>
                                      </p:cBhvr>
                                    </p:animEffect>
                                    <p:set>
                                      <p:cBhvr>
                                        <p:cTn id="121" dur="1" fill="hold">
                                          <p:stCondLst>
                                            <p:cond delay="999"/>
                                          </p:stCondLst>
                                        </p:cTn>
                                        <p:tgtEl>
                                          <p:spTgt spid="93"/>
                                        </p:tgtEl>
                                        <p:attrNameLst>
                                          <p:attrName>style.visibility</p:attrName>
                                        </p:attrNameLst>
                                      </p:cBhvr>
                                      <p:to>
                                        <p:strVal val="hidden"/>
                                      </p:to>
                                    </p:set>
                                  </p:childTnLst>
                                </p:cTn>
                              </p:par>
                              <p:par>
                                <p:cTn id="122" presetID="52" presetClass="exit" presetSubtype="0" fill="hold" nodeType="withEffect">
                                  <p:stCondLst>
                                    <p:cond delay="250"/>
                                  </p:stCondLst>
                                  <p:childTnLst>
                                    <p:animScale>
                                      <p:cBhvr>
                                        <p:cTn id="123" dur="1000" accel="50000">
                                          <p:stCondLst>
                                            <p:cond delay="0"/>
                                          </p:stCondLst>
                                        </p:cTn>
                                        <p:tgtEl>
                                          <p:spTgt spid="7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4" dur="1000" accel="50000">
                                          <p:stCondLst>
                                            <p:cond delay="0"/>
                                          </p:stCondLst>
                                        </p:cTn>
                                        <p:tgtEl>
                                          <p:spTgt spid="78"/>
                                        </p:tgtEl>
                                        <p:attrNameLst>
                                          <p:attrName>ppt_x</p:attrName>
                                          <p:attrName>ppt_y</p:attrName>
                                        </p:attrNameLst>
                                      </p:cBhvr>
                                    </p:animMotion>
                                    <p:animEffect transition="out" filter="fade">
                                      <p:cBhvr>
                                        <p:cTn id="125" dur="1000"/>
                                        <p:tgtEl>
                                          <p:spTgt spid="78"/>
                                        </p:tgtEl>
                                      </p:cBhvr>
                                    </p:animEffect>
                                    <p:set>
                                      <p:cBhvr>
                                        <p:cTn id="126" dur="1" fill="hold">
                                          <p:stCondLst>
                                            <p:cond delay="999"/>
                                          </p:stCondLst>
                                        </p:cTn>
                                        <p:tgtEl>
                                          <p:spTgt spid="78"/>
                                        </p:tgtEl>
                                        <p:attrNameLst>
                                          <p:attrName>style.visibility</p:attrName>
                                        </p:attrNameLst>
                                      </p:cBhvr>
                                      <p:to>
                                        <p:strVal val="hidden"/>
                                      </p:to>
                                    </p:set>
                                  </p:childTnLst>
                                </p:cTn>
                              </p:par>
                              <p:par>
                                <p:cTn id="127" presetID="52" presetClass="exit" presetSubtype="0" fill="hold" nodeType="withEffect">
                                  <p:stCondLst>
                                    <p:cond delay="500"/>
                                  </p:stCondLst>
                                  <p:childTnLst>
                                    <p:animScale>
                                      <p:cBhvr>
                                        <p:cTn id="128" dur="1000" accel="50000">
                                          <p:stCondLst>
                                            <p:cond delay="0"/>
                                          </p:stCondLst>
                                        </p:cTn>
                                        <p:tgtEl>
                                          <p:spTgt spid="8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9" dur="1000" accel="50000">
                                          <p:stCondLst>
                                            <p:cond delay="0"/>
                                          </p:stCondLst>
                                        </p:cTn>
                                        <p:tgtEl>
                                          <p:spTgt spid="83"/>
                                        </p:tgtEl>
                                        <p:attrNameLst>
                                          <p:attrName>ppt_x</p:attrName>
                                          <p:attrName>ppt_y</p:attrName>
                                        </p:attrNameLst>
                                      </p:cBhvr>
                                    </p:animMotion>
                                    <p:animEffect transition="out" filter="fade">
                                      <p:cBhvr>
                                        <p:cTn id="130" dur="1000"/>
                                        <p:tgtEl>
                                          <p:spTgt spid="83"/>
                                        </p:tgtEl>
                                      </p:cBhvr>
                                    </p:animEffect>
                                    <p:set>
                                      <p:cBhvr>
                                        <p:cTn id="131" dur="1" fill="hold">
                                          <p:stCondLst>
                                            <p:cond delay="999"/>
                                          </p:stCondLst>
                                        </p:cTn>
                                        <p:tgtEl>
                                          <p:spTgt spid="83"/>
                                        </p:tgtEl>
                                        <p:attrNameLst>
                                          <p:attrName>style.visibility</p:attrName>
                                        </p:attrNameLst>
                                      </p:cBhvr>
                                      <p:to>
                                        <p:strVal val="hidden"/>
                                      </p:to>
                                    </p:set>
                                  </p:childTnLst>
                                </p:cTn>
                              </p:par>
                              <p:par>
                                <p:cTn id="132" presetID="52" presetClass="exit" presetSubtype="0" fill="hold" nodeType="withEffect">
                                  <p:stCondLst>
                                    <p:cond delay="750"/>
                                  </p:stCondLst>
                                  <p:childTnLst>
                                    <p:animScale>
                                      <p:cBhvr>
                                        <p:cTn id="133" dur="1000" accel="50000">
                                          <p:stCondLst>
                                            <p:cond delay="0"/>
                                          </p:stCondLst>
                                        </p:cTn>
                                        <p:tgtEl>
                                          <p:spTgt spid="8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4" dur="1000" accel="50000">
                                          <p:stCondLst>
                                            <p:cond delay="0"/>
                                          </p:stCondLst>
                                        </p:cTn>
                                        <p:tgtEl>
                                          <p:spTgt spid="88"/>
                                        </p:tgtEl>
                                        <p:attrNameLst>
                                          <p:attrName>ppt_x</p:attrName>
                                          <p:attrName>ppt_y</p:attrName>
                                        </p:attrNameLst>
                                      </p:cBhvr>
                                    </p:animMotion>
                                    <p:animEffect transition="out" filter="fade">
                                      <p:cBhvr>
                                        <p:cTn id="135" dur="1000"/>
                                        <p:tgtEl>
                                          <p:spTgt spid="88"/>
                                        </p:tgtEl>
                                      </p:cBhvr>
                                    </p:animEffect>
                                    <p:set>
                                      <p:cBhvr>
                                        <p:cTn id="136" dur="1" fill="hold">
                                          <p:stCondLst>
                                            <p:cond delay="999"/>
                                          </p:stCondLst>
                                        </p:cTn>
                                        <p:tgtEl>
                                          <p:spTgt spid="88"/>
                                        </p:tgtEl>
                                        <p:attrNameLst>
                                          <p:attrName>style.visibility</p:attrName>
                                        </p:attrNameLst>
                                      </p:cBhvr>
                                      <p:to>
                                        <p:strVal val="hidden"/>
                                      </p:to>
                                    </p:set>
                                  </p:childTnLst>
                                </p:cTn>
                              </p:par>
                            </p:childTnLst>
                          </p:cTn>
                        </p:par>
                        <p:par>
                          <p:cTn id="137" fill="hold">
                            <p:stCondLst>
                              <p:cond delay="11500"/>
                            </p:stCondLst>
                            <p:childTnLst>
                              <p:par>
                                <p:cTn id="138" presetID="2" presetClass="exit" presetSubtype="4" fill="hold" grpId="2" nodeType="afterEffect">
                                  <p:stCondLst>
                                    <p:cond delay="0"/>
                                  </p:stCondLst>
                                  <p:childTnLst>
                                    <p:anim calcmode="lin" valueType="num">
                                      <p:cBhvr additive="base">
                                        <p:cTn id="139" dur="500"/>
                                        <p:tgtEl>
                                          <p:spTgt spid="99"/>
                                        </p:tgtEl>
                                        <p:attrNameLst>
                                          <p:attrName>ppt_x</p:attrName>
                                        </p:attrNameLst>
                                      </p:cBhvr>
                                      <p:tavLst>
                                        <p:tav tm="0">
                                          <p:val>
                                            <p:strVal val="ppt_x"/>
                                          </p:val>
                                        </p:tav>
                                        <p:tav tm="100000">
                                          <p:val>
                                            <p:strVal val="ppt_x"/>
                                          </p:val>
                                        </p:tav>
                                      </p:tavLst>
                                    </p:anim>
                                    <p:anim calcmode="lin" valueType="num">
                                      <p:cBhvr additive="base">
                                        <p:cTn id="140" dur="500"/>
                                        <p:tgtEl>
                                          <p:spTgt spid="99"/>
                                        </p:tgtEl>
                                        <p:attrNameLst>
                                          <p:attrName>ppt_y</p:attrName>
                                        </p:attrNameLst>
                                      </p:cBhvr>
                                      <p:tavLst>
                                        <p:tav tm="0">
                                          <p:val>
                                            <p:strVal val="ppt_y"/>
                                          </p:val>
                                        </p:tav>
                                        <p:tav tm="100000">
                                          <p:val>
                                            <p:strVal val="1+ppt_h/2"/>
                                          </p:val>
                                        </p:tav>
                                      </p:tavLst>
                                    </p:anim>
                                    <p:set>
                                      <p:cBhvr>
                                        <p:cTn id="141" dur="1" fill="hold">
                                          <p:stCondLst>
                                            <p:cond delay="499"/>
                                          </p:stCondLst>
                                        </p:cTn>
                                        <p:tgtEl>
                                          <p:spTgt spid="99"/>
                                        </p:tgtEl>
                                        <p:attrNameLst>
                                          <p:attrName>style.visibility</p:attrName>
                                        </p:attrNameLst>
                                      </p:cBhvr>
                                      <p:to>
                                        <p:strVal val="hidden"/>
                                      </p:to>
                                    </p:set>
                                  </p:childTnLst>
                                </p:cTn>
                              </p:par>
                              <p:par>
                                <p:cTn id="142" presetID="2" presetClass="exit" presetSubtype="4" fill="hold" grpId="1" nodeType="withEffect">
                                  <p:stCondLst>
                                    <p:cond delay="0"/>
                                  </p:stCondLst>
                                  <p:childTnLst>
                                    <p:anim calcmode="lin" valueType="num">
                                      <p:cBhvr additive="base">
                                        <p:cTn id="143" dur="500"/>
                                        <p:tgtEl>
                                          <p:spTgt spid="101"/>
                                        </p:tgtEl>
                                        <p:attrNameLst>
                                          <p:attrName>ppt_x</p:attrName>
                                        </p:attrNameLst>
                                      </p:cBhvr>
                                      <p:tavLst>
                                        <p:tav tm="0">
                                          <p:val>
                                            <p:strVal val="ppt_x"/>
                                          </p:val>
                                        </p:tav>
                                        <p:tav tm="100000">
                                          <p:val>
                                            <p:strVal val="ppt_x"/>
                                          </p:val>
                                        </p:tav>
                                      </p:tavLst>
                                    </p:anim>
                                    <p:anim calcmode="lin" valueType="num">
                                      <p:cBhvr additive="base">
                                        <p:cTn id="144" dur="500"/>
                                        <p:tgtEl>
                                          <p:spTgt spid="101"/>
                                        </p:tgtEl>
                                        <p:attrNameLst>
                                          <p:attrName>ppt_y</p:attrName>
                                        </p:attrNameLst>
                                      </p:cBhvr>
                                      <p:tavLst>
                                        <p:tav tm="0">
                                          <p:val>
                                            <p:strVal val="ppt_y"/>
                                          </p:val>
                                        </p:tav>
                                        <p:tav tm="100000">
                                          <p:val>
                                            <p:strVal val="1+ppt_h/2"/>
                                          </p:val>
                                        </p:tav>
                                      </p:tavLst>
                                    </p:anim>
                                    <p:set>
                                      <p:cBhvr>
                                        <p:cTn id="145" dur="1" fill="hold">
                                          <p:stCondLst>
                                            <p:cond delay="499"/>
                                          </p:stCondLst>
                                        </p:cTn>
                                        <p:tgtEl>
                                          <p:spTgt spid="101"/>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500"/>
                                        <p:tgtEl>
                                          <p:spTgt spid="102"/>
                                        </p:tgtEl>
                                        <p:attrNameLst>
                                          <p:attrName>ppt_x</p:attrName>
                                        </p:attrNameLst>
                                      </p:cBhvr>
                                      <p:tavLst>
                                        <p:tav tm="0">
                                          <p:val>
                                            <p:strVal val="ppt_x"/>
                                          </p:val>
                                        </p:tav>
                                        <p:tav tm="100000">
                                          <p:val>
                                            <p:strVal val="ppt_x"/>
                                          </p:val>
                                        </p:tav>
                                      </p:tavLst>
                                    </p:anim>
                                    <p:anim calcmode="lin" valueType="num">
                                      <p:cBhvr additive="base">
                                        <p:cTn id="148" dur="500"/>
                                        <p:tgtEl>
                                          <p:spTgt spid="102"/>
                                        </p:tgtEl>
                                        <p:attrNameLst>
                                          <p:attrName>ppt_y</p:attrName>
                                        </p:attrNameLst>
                                      </p:cBhvr>
                                      <p:tavLst>
                                        <p:tav tm="0">
                                          <p:val>
                                            <p:strVal val="ppt_y"/>
                                          </p:val>
                                        </p:tav>
                                        <p:tav tm="100000">
                                          <p:val>
                                            <p:strVal val="1+ppt_h/2"/>
                                          </p:val>
                                        </p:tav>
                                      </p:tavLst>
                                    </p:anim>
                                    <p:set>
                                      <p:cBhvr>
                                        <p:cTn id="149" dur="1" fill="hold">
                                          <p:stCondLst>
                                            <p:cond delay="499"/>
                                          </p:stCondLst>
                                        </p:cTn>
                                        <p:tgtEl>
                                          <p:spTgt spid="102"/>
                                        </p:tgtEl>
                                        <p:attrNameLst>
                                          <p:attrName>style.visibility</p:attrName>
                                        </p:attrNameLst>
                                      </p:cBhvr>
                                      <p:to>
                                        <p:strVal val="hidden"/>
                                      </p:to>
                                    </p:set>
                                  </p:childTnLst>
                                </p:cTn>
                              </p:par>
                              <p:par>
                                <p:cTn id="150" presetID="2" presetClass="exit" presetSubtype="4" fill="hold" grpId="1" nodeType="withEffect">
                                  <p:stCondLst>
                                    <p:cond delay="0"/>
                                  </p:stCondLst>
                                  <p:childTnLst>
                                    <p:anim calcmode="lin" valueType="num">
                                      <p:cBhvr additive="base">
                                        <p:cTn id="151" dur="500"/>
                                        <p:tgtEl>
                                          <p:spTgt spid="103"/>
                                        </p:tgtEl>
                                        <p:attrNameLst>
                                          <p:attrName>ppt_x</p:attrName>
                                        </p:attrNameLst>
                                      </p:cBhvr>
                                      <p:tavLst>
                                        <p:tav tm="0">
                                          <p:val>
                                            <p:strVal val="ppt_x"/>
                                          </p:val>
                                        </p:tav>
                                        <p:tav tm="100000">
                                          <p:val>
                                            <p:strVal val="ppt_x"/>
                                          </p:val>
                                        </p:tav>
                                      </p:tavLst>
                                    </p:anim>
                                    <p:anim calcmode="lin" valueType="num">
                                      <p:cBhvr additive="base">
                                        <p:cTn id="152" dur="500"/>
                                        <p:tgtEl>
                                          <p:spTgt spid="103"/>
                                        </p:tgtEl>
                                        <p:attrNameLst>
                                          <p:attrName>ppt_y</p:attrName>
                                        </p:attrNameLst>
                                      </p:cBhvr>
                                      <p:tavLst>
                                        <p:tav tm="0">
                                          <p:val>
                                            <p:strVal val="ppt_y"/>
                                          </p:val>
                                        </p:tav>
                                        <p:tav tm="100000">
                                          <p:val>
                                            <p:strVal val="1+ppt_h/2"/>
                                          </p:val>
                                        </p:tav>
                                      </p:tavLst>
                                    </p:anim>
                                    <p:set>
                                      <p:cBhvr>
                                        <p:cTn id="153" dur="1" fill="hold">
                                          <p:stCondLst>
                                            <p:cond delay="499"/>
                                          </p:stCondLst>
                                        </p:cTn>
                                        <p:tgtEl>
                                          <p:spTgt spid="103"/>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500"/>
                                        <p:tgtEl>
                                          <p:spTgt spid="98"/>
                                        </p:tgtEl>
                                        <p:attrNameLst>
                                          <p:attrName>ppt_x</p:attrName>
                                        </p:attrNameLst>
                                      </p:cBhvr>
                                      <p:tavLst>
                                        <p:tav tm="0">
                                          <p:val>
                                            <p:strVal val="ppt_x"/>
                                          </p:val>
                                        </p:tav>
                                        <p:tav tm="100000">
                                          <p:val>
                                            <p:strVal val="ppt_x"/>
                                          </p:val>
                                        </p:tav>
                                      </p:tavLst>
                                    </p:anim>
                                    <p:anim calcmode="lin" valueType="num">
                                      <p:cBhvr additive="base">
                                        <p:cTn id="156" dur="500"/>
                                        <p:tgtEl>
                                          <p:spTgt spid="98"/>
                                        </p:tgtEl>
                                        <p:attrNameLst>
                                          <p:attrName>ppt_y</p:attrName>
                                        </p:attrNameLst>
                                      </p:cBhvr>
                                      <p:tavLst>
                                        <p:tav tm="0">
                                          <p:val>
                                            <p:strVal val="ppt_y"/>
                                          </p:val>
                                        </p:tav>
                                        <p:tav tm="100000">
                                          <p:val>
                                            <p:strVal val="0-ppt_h/2"/>
                                          </p:val>
                                        </p:tav>
                                      </p:tavLst>
                                    </p:anim>
                                    <p:set>
                                      <p:cBhvr>
                                        <p:cTn id="157" dur="1" fill="hold">
                                          <p:stCondLst>
                                            <p:cond delay="499"/>
                                          </p:stCondLst>
                                        </p:cTn>
                                        <p:tgtEl>
                                          <p:spTgt spid="98"/>
                                        </p:tgtEl>
                                        <p:attrNameLst>
                                          <p:attrName>style.visibility</p:attrName>
                                        </p:attrNameLst>
                                      </p:cBhvr>
                                      <p:to>
                                        <p:strVal val="hidden"/>
                                      </p:to>
                                    </p:set>
                                  </p:childTnLst>
                                </p:cTn>
                              </p:par>
                              <p:par>
                                <p:cTn id="158" presetID="2" presetClass="exit" presetSubtype="1" fill="hold" grpId="1" nodeType="withEffect">
                                  <p:stCondLst>
                                    <p:cond delay="0"/>
                                  </p:stCondLst>
                                  <p:childTnLst>
                                    <p:anim calcmode="lin" valueType="num">
                                      <p:cBhvr additive="base">
                                        <p:cTn id="159" dur="500"/>
                                        <p:tgtEl>
                                          <p:spTgt spid="100"/>
                                        </p:tgtEl>
                                        <p:attrNameLst>
                                          <p:attrName>ppt_x</p:attrName>
                                        </p:attrNameLst>
                                      </p:cBhvr>
                                      <p:tavLst>
                                        <p:tav tm="0">
                                          <p:val>
                                            <p:strVal val="ppt_x"/>
                                          </p:val>
                                        </p:tav>
                                        <p:tav tm="100000">
                                          <p:val>
                                            <p:strVal val="ppt_x"/>
                                          </p:val>
                                        </p:tav>
                                      </p:tavLst>
                                    </p:anim>
                                    <p:anim calcmode="lin" valueType="num">
                                      <p:cBhvr additive="base">
                                        <p:cTn id="160" dur="500"/>
                                        <p:tgtEl>
                                          <p:spTgt spid="100"/>
                                        </p:tgtEl>
                                        <p:attrNameLst>
                                          <p:attrName>ppt_y</p:attrName>
                                        </p:attrNameLst>
                                      </p:cBhvr>
                                      <p:tavLst>
                                        <p:tav tm="0">
                                          <p:val>
                                            <p:strVal val="ppt_y"/>
                                          </p:val>
                                        </p:tav>
                                        <p:tav tm="100000">
                                          <p:val>
                                            <p:strVal val="0-ppt_h/2"/>
                                          </p:val>
                                        </p:tav>
                                      </p:tavLst>
                                    </p:anim>
                                    <p:set>
                                      <p:cBhvr>
                                        <p:cTn id="161" dur="1" fill="hold">
                                          <p:stCondLst>
                                            <p:cond delay="499"/>
                                          </p:stCondLst>
                                        </p:cTn>
                                        <p:tgtEl>
                                          <p:spTgt spid="100"/>
                                        </p:tgtEl>
                                        <p:attrNameLst>
                                          <p:attrName>style.visibility</p:attrName>
                                        </p:attrNameLst>
                                      </p:cBhvr>
                                      <p:to>
                                        <p:strVal val="hidden"/>
                                      </p:to>
                                    </p:set>
                                  </p:childTnLst>
                                </p:cTn>
                              </p:par>
                              <p:par>
                                <p:cTn id="162" presetID="2" presetClass="exit" presetSubtype="1" fill="hold" grpId="2" nodeType="withEffect">
                                  <p:stCondLst>
                                    <p:cond delay="0"/>
                                  </p:stCondLst>
                                  <p:childTnLst>
                                    <p:anim calcmode="lin" valueType="num">
                                      <p:cBhvr additive="base">
                                        <p:cTn id="163" dur="500"/>
                                        <p:tgtEl>
                                          <p:spTgt spid="104"/>
                                        </p:tgtEl>
                                        <p:attrNameLst>
                                          <p:attrName>ppt_x</p:attrName>
                                        </p:attrNameLst>
                                      </p:cBhvr>
                                      <p:tavLst>
                                        <p:tav tm="0">
                                          <p:val>
                                            <p:strVal val="ppt_x"/>
                                          </p:val>
                                        </p:tav>
                                        <p:tav tm="100000">
                                          <p:val>
                                            <p:strVal val="ppt_x"/>
                                          </p:val>
                                        </p:tav>
                                      </p:tavLst>
                                    </p:anim>
                                    <p:anim calcmode="lin" valueType="num">
                                      <p:cBhvr additive="base">
                                        <p:cTn id="164" dur="500"/>
                                        <p:tgtEl>
                                          <p:spTgt spid="104"/>
                                        </p:tgtEl>
                                        <p:attrNameLst>
                                          <p:attrName>ppt_y</p:attrName>
                                        </p:attrNameLst>
                                      </p:cBhvr>
                                      <p:tavLst>
                                        <p:tav tm="0">
                                          <p:val>
                                            <p:strVal val="ppt_y"/>
                                          </p:val>
                                        </p:tav>
                                        <p:tav tm="100000">
                                          <p:val>
                                            <p:strVal val="0-ppt_h/2"/>
                                          </p:val>
                                        </p:tav>
                                      </p:tavLst>
                                    </p:anim>
                                    <p:set>
                                      <p:cBhvr>
                                        <p:cTn id="165" dur="1" fill="hold">
                                          <p:stCondLst>
                                            <p:cond delay="499"/>
                                          </p:stCondLst>
                                        </p:cTn>
                                        <p:tgtEl>
                                          <p:spTgt spid="104"/>
                                        </p:tgtEl>
                                        <p:attrNameLst>
                                          <p:attrName>style.visibility</p:attrName>
                                        </p:attrNameLst>
                                      </p:cBhvr>
                                      <p:to>
                                        <p:strVal val="hidden"/>
                                      </p:to>
                                    </p:set>
                                  </p:childTnLst>
                                </p:cTn>
                              </p:par>
                              <p:par>
                                <p:cTn id="166" presetID="2" presetClass="exit" presetSubtype="1" fill="hold" grpId="1" nodeType="withEffect">
                                  <p:stCondLst>
                                    <p:cond delay="0"/>
                                  </p:stCondLst>
                                  <p:childTnLst>
                                    <p:anim calcmode="lin" valueType="num">
                                      <p:cBhvr additive="base">
                                        <p:cTn id="167" dur="500"/>
                                        <p:tgtEl>
                                          <p:spTgt spid="105"/>
                                        </p:tgtEl>
                                        <p:attrNameLst>
                                          <p:attrName>ppt_x</p:attrName>
                                        </p:attrNameLst>
                                      </p:cBhvr>
                                      <p:tavLst>
                                        <p:tav tm="0">
                                          <p:val>
                                            <p:strVal val="ppt_x"/>
                                          </p:val>
                                        </p:tav>
                                        <p:tav tm="100000">
                                          <p:val>
                                            <p:strVal val="ppt_x"/>
                                          </p:val>
                                        </p:tav>
                                      </p:tavLst>
                                    </p:anim>
                                    <p:anim calcmode="lin" valueType="num">
                                      <p:cBhvr additive="base">
                                        <p:cTn id="168" dur="500"/>
                                        <p:tgtEl>
                                          <p:spTgt spid="105"/>
                                        </p:tgtEl>
                                        <p:attrNameLst>
                                          <p:attrName>ppt_y</p:attrName>
                                        </p:attrNameLst>
                                      </p:cBhvr>
                                      <p:tavLst>
                                        <p:tav tm="0">
                                          <p:val>
                                            <p:strVal val="ppt_y"/>
                                          </p:val>
                                        </p:tav>
                                        <p:tav tm="100000">
                                          <p:val>
                                            <p:strVal val="0-ppt_h/2"/>
                                          </p:val>
                                        </p:tav>
                                      </p:tavLst>
                                    </p:anim>
                                    <p:set>
                                      <p:cBhvr>
                                        <p:cTn id="169" dur="1" fill="hold">
                                          <p:stCondLst>
                                            <p:cond delay="499"/>
                                          </p:stCondLst>
                                        </p:cTn>
                                        <p:tgtEl>
                                          <p:spTgt spid="1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7" grpId="0" animBg="1"/>
      <p:bldP spid="77" grpId="1" animBg="1"/>
      <p:bldP spid="98" grpId="0" animBg="1"/>
      <p:bldP spid="98" grpId="1" animBg="1"/>
      <p:bldP spid="98" grpId="2" animBg="1"/>
      <p:bldP spid="99" grpId="0" animBg="1"/>
      <p:bldP spid="99" grpId="1" animBg="1"/>
      <p:bldP spid="99" grpId="2" animBg="1"/>
      <p:bldP spid="100" grpId="0"/>
      <p:bldP spid="100" grpId="1"/>
      <p:bldP spid="101" grpId="0"/>
      <p:bldP spid="101" grpId="1"/>
      <p:bldP spid="102" grpId="0" animBg="1"/>
      <p:bldP spid="102" grpId="1" animBg="1"/>
      <p:bldP spid="102" grpId="2" animBg="1"/>
      <p:bldP spid="103" grpId="0"/>
      <p:bldP spid="103" grpId="1"/>
      <p:bldP spid="104" grpId="0" animBg="1"/>
      <p:bldP spid="104" grpId="1" animBg="1"/>
      <p:bldP spid="104" grpId="2" animBg="1"/>
      <p:bldP spid="105" grpId="0"/>
      <p:bldP spid="10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98" name="组合 97"/>
          <p:cNvGrpSpPr/>
          <p:nvPr/>
        </p:nvGrpSpPr>
        <p:grpSpPr>
          <a:xfrm>
            <a:off x="1648408" y="1246720"/>
            <a:ext cx="1692851" cy="3170157"/>
            <a:chOff x="2472883" y="1303551"/>
            <a:chExt cx="1692851" cy="3170157"/>
          </a:xfrm>
        </p:grpSpPr>
        <p:sp>
          <p:nvSpPr>
            <p:cNvPr id="99" name="Rectangle 10"/>
            <p:cNvSpPr/>
            <p:nvPr/>
          </p:nvSpPr>
          <p:spPr bwMode="auto">
            <a:xfrm>
              <a:off x="2472883" y="1303551"/>
              <a:ext cx="1692851" cy="3170157"/>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同侧圆角矩形 99"/>
            <p:cNvSpPr/>
            <p:nvPr/>
          </p:nvSpPr>
          <p:spPr>
            <a:xfrm>
              <a:off x="2500162"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1" name="Rectangle 16"/>
            <p:cNvSpPr/>
            <p:nvPr/>
          </p:nvSpPr>
          <p:spPr>
            <a:xfrm>
              <a:off x="2479449" y="2393518"/>
              <a:ext cx="1686284"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102" name="Freeform 45"/>
            <p:cNvSpPr>
              <a:spLocks noEditPoints="1"/>
            </p:cNvSpPr>
            <p:nvPr/>
          </p:nvSpPr>
          <p:spPr bwMode="black">
            <a:xfrm>
              <a:off x="2984237" y="1509679"/>
              <a:ext cx="619904" cy="7041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0070C0"/>
            </a:solidFill>
            <a:ln>
              <a:noFill/>
            </a:ln>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03" name="Rectangle 42"/>
            <p:cNvSpPr/>
            <p:nvPr/>
          </p:nvSpPr>
          <p:spPr bwMode="auto">
            <a:xfrm>
              <a:off x="2583636"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grpSp>
        <p:nvGrpSpPr>
          <p:cNvPr id="104" name="组合 103"/>
          <p:cNvGrpSpPr/>
          <p:nvPr/>
        </p:nvGrpSpPr>
        <p:grpSpPr>
          <a:xfrm>
            <a:off x="3846728" y="1246721"/>
            <a:ext cx="1711085" cy="3170156"/>
            <a:chOff x="4671203" y="1303552"/>
            <a:chExt cx="1711085" cy="3170156"/>
          </a:xfrm>
        </p:grpSpPr>
        <p:sp>
          <p:nvSpPr>
            <p:cNvPr id="105" name="Rectangle 11"/>
            <p:cNvSpPr/>
            <p:nvPr/>
          </p:nvSpPr>
          <p:spPr bwMode="auto">
            <a:xfrm>
              <a:off x="4671203" y="1303552"/>
              <a:ext cx="1711083"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同侧圆角矩形 105"/>
            <p:cNvSpPr/>
            <p:nvPr/>
          </p:nvSpPr>
          <p:spPr>
            <a:xfrm>
              <a:off x="4702271"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7" name="Rectangle 17"/>
            <p:cNvSpPr/>
            <p:nvPr/>
          </p:nvSpPr>
          <p:spPr>
            <a:xfrm>
              <a:off x="4674920" y="2393518"/>
              <a:ext cx="1707368"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smtClean="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grpSp>
          <p:nvGrpSpPr>
            <p:cNvPr id="108" name="Group 41"/>
            <p:cNvGrpSpPr/>
            <p:nvPr/>
          </p:nvGrpSpPr>
          <p:grpSpPr>
            <a:xfrm>
              <a:off x="4962960" y="1456521"/>
              <a:ext cx="1134126" cy="810433"/>
              <a:chOff x="-6467475" y="914401"/>
              <a:chExt cx="5765799" cy="3913187"/>
            </a:xfrm>
            <a:solidFill>
              <a:srgbClr val="0070C0"/>
            </a:solidFill>
          </p:grpSpPr>
          <p:sp>
            <p:nvSpPr>
              <p:cNvPr id="110" name="Freeform 5"/>
              <p:cNvSpPr>
                <a:spLocks/>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1" name="Freeform 6"/>
              <p:cNvSpPr>
                <a:spLocks/>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2" name="Freeform 7"/>
              <p:cNvSpPr>
                <a:spLocks/>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3" name="Freeform 8"/>
              <p:cNvSpPr>
                <a:spLocks/>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4" name="Freeform 9"/>
              <p:cNvSpPr>
                <a:spLocks/>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5" name="Freeform 10"/>
              <p:cNvSpPr>
                <a:spLocks/>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6" name="Freeform 11"/>
              <p:cNvSpPr>
                <a:spLocks/>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7" name="Freeform 12"/>
              <p:cNvSpPr>
                <a:spLocks/>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8" name="Freeform 13"/>
              <p:cNvSpPr>
                <a:spLocks/>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9" name="Freeform 14"/>
              <p:cNvSpPr>
                <a:spLocks/>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0" name="Freeform 15"/>
              <p:cNvSpPr>
                <a:spLocks/>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1" name="Freeform 16"/>
              <p:cNvSpPr>
                <a:spLocks/>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2" name="Freeform 17"/>
              <p:cNvSpPr>
                <a:spLocks/>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3" name="Freeform 18"/>
              <p:cNvSpPr>
                <a:spLocks/>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grpSp>
        <p:sp>
          <p:nvSpPr>
            <p:cNvPr id="109" name="Rectangle 42"/>
            <p:cNvSpPr/>
            <p:nvPr/>
          </p:nvSpPr>
          <p:spPr bwMode="auto">
            <a:xfrm>
              <a:off x="4794073"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grpSp>
        <p:nvGrpSpPr>
          <p:cNvPr id="124" name="组合 123"/>
          <p:cNvGrpSpPr/>
          <p:nvPr/>
        </p:nvGrpSpPr>
        <p:grpSpPr>
          <a:xfrm>
            <a:off x="6063284" y="1246721"/>
            <a:ext cx="1691062" cy="3170156"/>
            <a:chOff x="6887759" y="1303552"/>
            <a:chExt cx="1691062" cy="3170156"/>
          </a:xfrm>
        </p:grpSpPr>
        <p:sp>
          <p:nvSpPr>
            <p:cNvPr id="125" name="Rectangle 12"/>
            <p:cNvSpPr/>
            <p:nvPr/>
          </p:nvSpPr>
          <p:spPr bwMode="auto">
            <a:xfrm>
              <a:off x="6887759" y="1303552"/>
              <a:ext cx="1691062"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同侧圆角矩形 125"/>
            <p:cNvSpPr/>
            <p:nvPr/>
          </p:nvSpPr>
          <p:spPr>
            <a:xfrm>
              <a:off x="6918825"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27" name="Rectangle 18"/>
            <p:cNvSpPr/>
            <p:nvPr/>
          </p:nvSpPr>
          <p:spPr>
            <a:xfrm>
              <a:off x="6897720" y="2393518"/>
              <a:ext cx="1681099"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smtClean="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128" name="Freeform 35"/>
            <p:cNvSpPr>
              <a:spLocks/>
            </p:cNvSpPr>
            <p:nvPr/>
          </p:nvSpPr>
          <p:spPr bwMode="black">
            <a:xfrm>
              <a:off x="7329339" y="1404682"/>
              <a:ext cx="844141" cy="914113"/>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0070C0"/>
            </a:solidFill>
            <a:ln>
              <a:noFill/>
            </a:ln>
          </p:spPr>
          <p:txBody>
            <a:bodyPr vert="horz" wrap="square" lIns="61717" tIns="30858" rIns="61717" bIns="30858"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sz="900">
                <a:solidFill>
                  <a:srgbClr val="FFFFFF"/>
                </a:solidFill>
              </a:endParaRPr>
            </a:p>
          </p:txBody>
        </p:sp>
        <p:sp>
          <p:nvSpPr>
            <p:cNvPr id="129" name="Rectangle 42"/>
            <p:cNvSpPr/>
            <p:nvPr/>
          </p:nvSpPr>
          <p:spPr bwMode="auto">
            <a:xfrm>
              <a:off x="7005557"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15099579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2" presetClass="entr" presetSubtype="4"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additive="base">
                                        <p:cTn id="20" dur="700" fill="hold"/>
                                        <p:tgtEl>
                                          <p:spTgt spid="98"/>
                                        </p:tgtEl>
                                        <p:attrNameLst>
                                          <p:attrName>ppt_x</p:attrName>
                                        </p:attrNameLst>
                                      </p:cBhvr>
                                      <p:tavLst>
                                        <p:tav tm="0">
                                          <p:val>
                                            <p:strVal val="#ppt_x"/>
                                          </p:val>
                                        </p:tav>
                                        <p:tav tm="100000">
                                          <p:val>
                                            <p:strVal val="#ppt_x"/>
                                          </p:val>
                                        </p:tav>
                                      </p:tavLst>
                                    </p:anim>
                                    <p:anim calcmode="lin" valueType="num">
                                      <p:cBhvr additive="base">
                                        <p:cTn id="21" dur="700" fill="hold"/>
                                        <p:tgtEl>
                                          <p:spTgt spid="98"/>
                                        </p:tgtEl>
                                        <p:attrNameLst>
                                          <p:attrName>ppt_y</p:attrName>
                                        </p:attrNameLst>
                                      </p:cBhvr>
                                      <p:tavLst>
                                        <p:tav tm="0">
                                          <p:val>
                                            <p:strVal val="1+#ppt_h/2"/>
                                          </p:val>
                                        </p:tav>
                                        <p:tav tm="100000">
                                          <p:val>
                                            <p:strVal val="#ppt_y"/>
                                          </p:val>
                                        </p:tav>
                                      </p:tavLst>
                                    </p:anim>
                                  </p:childTnLst>
                                </p:cTn>
                              </p:par>
                            </p:childTnLst>
                          </p:cTn>
                        </p:par>
                        <p:par>
                          <p:cTn id="22" fill="hold">
                            <p:stCondLst>
                              <p:cond delay="1200"/>
                            </p:stCondLst>
                            <p:childTnLst>
                              <p:par>
                                <p:cTn id="23" presetID="2" presetClass="entr" presetSubtype="4"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700" fill="hold"/>
                                        <p:tgtEl>
                                          <p:spTgt spid="104"/>
                                        </p:tgtEl>
                                        <p:attrNameLst>
                                          <p:attrName>ppt_x</p:attrName>
                                        </p:attrNameLst>
                                      </p:cBhvr>
                                      <p:tavLst>
                                        <p:tav tm="0">
                                          <p:val>
                                            <p:strVal val="#ppt_x"/>
                                          </p:val>
                                        </p:tav>
                                        <p:tav tm="100000">
                                          <p:val>
                                            <p:strVal val="#ppt_x"/>
                                          </p:val>
                                        </p:tav>
                                      </p:tavLst>
                                    </p:anim>
                                    <p:anim calcmode="lin" valueType="num">
                                      <p:cBhvr additive="base">
                                        <p:cTn id="26" dur="700" fill="hold"/>
                                        <p:tgtEl>
                                          <p:spTgt spid="104"/>
                                        </p:tgtEl>
                                        <p:attrNameLst>
                                          <p:attrName>ppt_y</p:attrName>
                                        </p:attrNameLst>
                                      </p:cBhvr>
                                      <p:tavLst>
                                        <p:tav tm="0">
                                          <p:val>
                                            <p:strVal val="1+#ppt_h/2"/>
                                          </p:val>
                                        </p:tav>
                                        <p:tav tm="100000">
                                          <p:val>
                                            <p:strVal val="#ppt_y"/>
                                          </p:val>
                                        </p:tav>
                                      </p:tavLst>
                                    </p:anim>
                                  </p:childTnLst>
                                </p:cTn>
                              </p:par>
                            </p:childTnLst>
                          </p:cTn>
                        </p:par>
                        <p:par>
                          <p:cTn id="27" fill="hold">
                            <p:stCondLst>
                              <p:cond delay="1900"/>
                            </p:stCondLst>
                            <p:childTnLst>
                              <p:par>
                                <p:cTn id="28" presetID="2" presetClass="entr" presetSubtype="4" fill="hold" nodeType="afterEffect">
                                  <p:stCondLst>
                                    <p:cond delay="0"/>
                                  </p:stCondLst>
                                  <p:childTnLst>
                                    <p:set>
                                      <p:cBhvr>
                                        <p:cTn id="29" dur="1" fill="hold">
                                          <p:stCondLst>
                                            <p:cond delay="0"/>
                                          </p:stCondLst>
                                        </p:cTn>
                                        <p:tgtEl>
                                          <p:spTgt spid="124"/>
                                        </p:tgtEl>
                                        <p:attrNameLst>
                                          <p:attrName>style.visibility</p:attrName>
                                        </p:attrNameLst>
                                      </p:cBhvr>
                                      <p:to>
                                        <p:strVal val="visible"/>
                                      </p:to>
                                    </p:set>
                                    <p:anim calcmode="lin" valueType="num">
                                      <p:cBhvr additive="base">
                                        <p:cTn id="30" dur="700" fill="hold"/>
                                        <p:tgtEl>
                                          <p:spTgt spid="124"/>
                                        </p:tgtEl>
                                        <p:attrNameLst>
                                          <p:attrName>ppt_x</p:attrName>
                                        </p:attrNameLst>
                                      </p:cBhvr>
                                      <p:tavLst>
                                        <p:tav tm="0">
                                          <p:val>
                                            <p:strVal val="#ppt_x"/>
                                          </p:val>
                                        </p:tav>
                                        <p:tav tm="100000">
                                          <p:val>
                                            <p:strVal val="#ppt_x"/>
                                          </p:val>
                                        </p:tav>
                                      </p:tavLst>
                                    </p:anim>
                                    <p:anim calcmode="lin" valueType="num">
                                      <p:cBhvr additive="base">
                                        <p:cTn id="31" dur="7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7"/>
          <p:cNvSpPr/>
          <p:nvPr/>
        </p:nvSpPr>
        <p:spPr>
          <a:xfrm>
            <a:off x="2559182" y="265457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cxnSp>
        <p:nvCxnSpPr>
          <p:cNvPr id="6" name="直接连接符 5"/>
          <p:cNvCxnSpPr>
            <a:endCxn id="5" idx="1"/>
          </p:cNvCxnSpPr>
          <p:nvPr/>
        </p:nvCxnSpPr>
        <p:spPr>
          <a:xfrm>
            <a:off x="4484454" y="2205374"/>
            <a:ext cx="2768" cy="135568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40"/>
          <p:cNvSpPr txBox="1"/>
          <p:nvPr/>
        </p:nvSpPr>
        <p:spPr>
          <a:xfrm>
            <a:off x="1624713" y="320993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8" name="TextBox 41"/>
          <p:cNvSpPr txBox="1"/>
          <p:nvPr/>
        </p:nvSpPr>
        <p:spPr>
          <a:xfrm>
            <a:off x="2902855"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9" name="TextBox 42"/>
          <p:cNvSpPr txBox="1"/>
          <p:nvPr/>
        </p:nvSpPr>
        <p:spPr>
          <a:xfrm>
            <a:off x="4662180"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43"/>
          <p:cNvSpPr txBox="1"/>
          <p:nvPr/>
        </p:nvSpPr>
        <p:spPr>
          <a:xfrm>
            <a:off x="5927191" y="325635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grpSp>
        <p:nvGrpSpPr>
          <p:cNvPr id="11" name="组合 10"/>
          <p:cNvGrpSpPr/>
          <p:nvPr/>
        </p:nvGrpSpPr>
        <p:grpSpPr>
          <a:xfrm>
            <a:off x="3699551" y="915566"/>
            <a:ext cx="1563386" cy="1563386"/>
            <a:chOff x="2848131" y="1860029"/>
            <a:chExt cx="3807502"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3" name="文本框 91"/>
            <p:cNvSpPr txBox="1"/>
            <p:nvPr/>
          </p:nvSpPr>
          <p:spPr>
            <a:xfrm>
              <a:off x="3222772" y="3335068"/>
              <a:ext cx="3073218" cy="1011912"/>
            </a:xfrm>
            <a:prstGeom prst="rect">
              <a:avLst/>
            </a:prstGeom>
            <a:noFill/>
          </p:spPr>
          <p:txBody>
            <a:bodyPr wrap="none" rtlCol="0">
              <a:spAutoFit/>
            </a:bodyPr>
            <a:lstStyle/>
            <a:p>
              <a:pPr algn="ctr"/>
              <a:r>
                <a:rPr lang="zh-CN" altLang="en-US" sz="2100" b="1" dirty="0" smtClean="0">
                  <a:solidFill>
                    <a:srgbClr val="0070C0"/>
                  </a:solidFill>
                  <a:latin typeface="微软雅黑" pitchFamily="34" charset="-122"/>
                  <a:ea typeface="微软雅黑" pitchFamily="34" charset="-122"/>
                </a:rPr>
                <a:t>您的标题</a:t>
              </a:r>
              <a:endParaRPr lang="en-US" altLang="zh-CN" sz="2100" b="1" dirty="0">
                <a:solidFill>
                  <a:srgbClr val="0070C0"/>
                </a:solidFill>
                <a:latin typeface="微软雅黑" pitchFamily="34" charset="-122"/>
                <a:ea typeface="微软雅黑" pitchFamily="34" charset="-122"/>
              </a:endParaRPr>
            </a:p>
          </p:txBody>
        </p:sp>
      </p:grpSp>
      <p:grpSp>
        <p:nvGrpSpPr>
          <p:cNvPr id="16" name="组合 15"/>
          <p:cNvGrpSpPr/>
          <p:nvPr/>
        </p:nvGrpSpPr>
        <p:grpSpPr>
          <a:xfrm>
            <a:off x="2078375" y="2230403"/>
            <a:ext cx="806358" cy="806358"/>
            <a:chOff x="2800449" y="3260788"/>
            <a:chExt cx="1075144" cy="1075144"/>
          </a:xfrm>
        </p:grpSpPr>
        <p:grpSp>
          <p:nvGrpSpPr>
            <p:cNvPr id="17" name="组合 16"/>
            <p:cNvGrpSpPr/>
            <p:nvPr/>
          </p:nvGrpSpPr>
          <p:grpSpPr>
            <a:xfrm>
              <a:off x="2800449" y="3260788"/>
              <a:ext cx="1075144" cy="1075144"/>
              <a:chOff x="3724322" y="1908536"/>
              <a:chExt cx="1329153" cy="1329153"/>
            </a:xfrm>
          </p:grpSpPr>
          <p:sp>
            <p:nvSpPr>
              <p:cNvPr id="19" name="椭圆 1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0" name="椭圆 1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sp>
          <p:nvSpPr>
            <p:cNvPr id="18"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82305" tIns="41153" rIns="82305" bIns="41153"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endParaRPr lang="en-US" sz="1800">
                <a:solidFill>
                  <a:srgbClr val="FFFFFF"/>
                </a:solidFill>
                <a:latin typeface="微软雅黑" pitchFamily="34" charset="-122"/>
                <a:ea typeface="微软雅黑" pitchFamily="34" charset="-122"/>
              </a:endParaRPr>
            </a:p>
          </p:txBody>
        </p:sp>
      </p:grpSp>
      <p:grpSp>
        <p:nvGrpSpPr>
          <p:cNvPr id="21" name="组合 20"/>
          <p:cNvGrpSpPr/>
          <p:nvPr/>
        </p:nvGrpSpPr>
        <p:grpSpPr>
          <a:xfrm>
            <a:off x="3187293" y="2892933"/>
            <a:ext cx="806358" cy="806358"/>
            <a:chOff x="4279007" y="4144161"/>
            <a:chExt cx="1075144" cy="1075144"/>
          </a:xfrm>
        </p:grpSpPr>
        <p:grpSp>
          <p:nvGrpSpPr>
            <p:cNvPr id="22" name="组合 21"/>
            <p:cNvGrpSpPr/>
            <p:nvPr/>
          </p:nvGrpSpPr>
          <p:grpSpPr>
            <a:xfrm>
              <a:off x="4279007" y="4144161"/>
              <a:ext cx="1075144" cy="1075144"/>
              <a:chOff x="3724322" y="1908536"/>
              <a:chExt cx="1329153" cy="1329153"/>
            </a:xfrm>
          </p:grpSpPr>
          <p:sp>
            <p:nvSpPr>
              <p:cNvPr id="24" name="椭圆 2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5" name="椭圆 2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pic>
          <p:nvPicPr>
            <p:cNvPr id="23" name="Picture 5" descr="C:\Users\Jonahs\Dropbox\Projects SCOTT\MEET Windows Azure\source\Background\tile-icon-CD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 name="组合 25"/>
          <p:cNvGrpSpPr/>
          <p:nvPr/>
        </p:nvGrpSpPr>
        <p:grpSpPr>
          <a:xfrm>
            <a:off x="4866256" y="2961456"/>
            <a:ext cx="806358" cy="806358"/>
            <a:chOff x="6517624" y="4235525"/>
            <a:chExt cx="1075144" cy="1075144"/>
          </a:xfrm>
        </p:grpSpPr>
        <p:grpSp>
          <p:nvGrpSpPr>
            <p:cNvPr id="27" name="组合 26"/>
            <p:cNvGrpSpPr/>
            <p:nvPr/>
          </p:nvGrpSpPr>
          <p:grpSpPr>
            <a:xfrm>
              <a:off x="6517624" y="4235525"/>
              <a:ext cx="1075144" cy="1075144"/>
              <a:chOff x="3724322" y="1908536"/>
              <a:chExt cx="1329153" cy="1329153"/>
            </a:xfrm>
          </p:grpSpPr>
          <p:sp>
            <p:nvSpPr>
              <p:cNvPr id="29" name="椭圆 2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0" name="椭圆 2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pic>
          <p:nvPicPr>
            <p:cNvPr id="28" name="Picture 10" descr="C:\Users\Jonahs\Dropbox\Projects SCOTT\MEET Windows Azure\source\Background\tile-icon-network.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1" name="组合 30"/>
          <p:cNvGrpSpPr/>
          <p:nvPr/>
        </p:nvGrpSpPr>
        <p:grpSpPr>
          <a:xfrm>
            <a:off x="6012082" y="2230403"/>
            <a:ext cx="806358" cy="806358"/>
            <a:chOff x="8045392" y="3260788"/>
            <a:chExt cx="1075144" cy="1075144"/>
          </a:xfrm>
        </p:grpSpPr>
        <p:grpSp>
          <p:nvGrpSpPr>
            <p:cNvPr id="32" name="组合 31"/>
            <p:cNvGrpSpPr/>
            <p:nvPr/>
          </p:nvGrpSpPr>
          <p:grpSpPr>
            <a:xfrm>
              <a:off x="8045392" y="3260788"/>
              <a:ext cx="1075144" cy="1075144"/>
              <a:chOff x="3724322" y="1908536"/>
              <a:chExt cx="1329153" cy="1329153"/>
            </a:xfrm>
          </p:grpSpPr>
          <p:sp>
            <p:nvSpPr>
              <p:cNvPr id="34" name="椭圆 3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5" name="椭圆 3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sp>
          <p:nvSpPr>
            <p:cNvPr id="33"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8404320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47"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left)">
                                      <p:cBhvr>
                                        <p:cTn id="30" dur="500"/>
                                        <p:tgtEl>
                                          <p:spTgt spid="5"/>
                                        </p:tgtEl>
                                      </p:cBhvr>
                                    </p:animEffect>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1000"/>
                                        <p:tgtEl>
                                          <p:spTgt spid="7"/>
                                        </p:tgtEl>
                                      </p:cBhvr>
                                    </p:animEffect>
                                    <p:anim calcmode="lin" valueType="num">
                                      <p:cBhvr>
                                        <p:cTn id="55" dur="1000" fill="hold"/>
                                        <p:tgtEl>
                                          <p:spTgt spid="7"/>
                                        </p:tgtEl>
                                        <p:attrNameLst>
                                          <p:attrName>ppt_x</p:attrName>
                                        </p:attrNameLst>
                                      </p:cBhvr>
                                      <p:tavLst>
                                        <p:tav tm="0">
                                          <p:val>
                                            <p:strVal val="#ppt_x"/>
                                          </p:val>
                                        </p:tav>
                                        <p:tav tm="100000">
                                          <p:val>
                                            <p:strVal val="#ppt_x"/>
                                          </p:val>
                                        </p:tav>
                                      </p:tavLst>
                                    </p:anim>
                                    <p:anim calcmode="lin" valueType="num">
                                      <p:cBhvr>
                                        <p:cTn id="56" dur="1000" fill="hold"/>
                                        <p:tgtEl>
                                          <p:spTgt spid="7"/>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
                                          </p:val>
                                        </p:tav>
                                        <p:tav tm="100000">
                                          <p:val>
                                            <p:strVal val="#ppt_x"/>
                                          </p:val>
                                        </p:tav>
                                      </p:tavLst>
                                    </p:anim>
                                    <p:anim calcmode="lin" valueType="num">
                                      <p:cBhvr>
                                        <p:cTn id="61" dur="1000" fill="hold"/>
                                        <p:tgtEl>
                                          <p:spTgt spid="8"/>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1000"/>
                                        <p:tgtEl>
                                          <p:spTgt spid="10"/>
                                        </p:tgtEl>
                                      </p:cBhvr>
                                    </p:animEffect>
                                    <p:anim calcmode="lin" valueType="num">
                                      <p:cBhvr>
                                        <p:cTn id="70" dur="1000" fill="hold"/>
                                        <p:tgtEl>
                                          <p:spTgt spid="10"/>
                                        </p:tgtEl>
                                        <p:attrNameLst>
                                          <p:attrName>ppt_x</p:attrName>
                                        </p:attrNameLst>
                                      </p:cBhvr>
                                      <p:tavLst>
                                        <p:tav tm="0">
                                          <p:val>
                                            <p:strVal val="#ppt_x"/>
                                          </p:val>
                                        </p:tav>
                                        <p:tav tm="100000">
                                          <p:val>
                                            <p:strVal val="#ppt_x"/>
                                          </p:val>
                                        </p:tav>
                                      </p:tavLst>
                                    </p:anim>
                                    <p:anim calcmode="lin" valueType="num">
                                      <p:cBhvr>
                                        <p:cTn id="7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bwMode="auto">
          <a:xfrm>
            <a:off x="2328575" y="1348339"/>
            <a:ext cx="2065737" cy="485238"/>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6" name="文本框 12"/>
          <p:cNvSpPr txBox="1"/>
          <p:nvPr/>
        </p:nvSpPr>
        <p:spPr bwMode="auto">
          <a:xfrm>
            <a:off x="2711761" y="1460844"/>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7" name="Freeform 12"/>
          <p:cNvSpPr>
            <a:spLocks noEditPoints="1"/>
          </p:cNvSpPr>
          <p:nvPr/>
        </p:nvSpPr>
        <p:spPr bwMode="auto">
          <a:xfrm>
            <a:off x="1739134" y="134833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8" name="圆角矩形 7"/>
          <p:cNvSpPr/>
          <p:nvPr/>
        </p:nvSpPr>
        <p:spPr bwMode="auto">
          <a:xfrm>
            <a:off x="2363142" y="2198453"/>
            <a:ext cx="2065452" cy="483861"/>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9" name="Freeform 5"/>
          <p:cNvSpPr>
            <a:spLocks noEditPoints="1"/>
          </p:cNvSpPr>
          <p:nvPr/>
        </p:nvSpPr>
        <p:spPr bwMode="auto">
          <a:xfrm>
            <a:off x="1727135" y="219193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0" name="圆角矩形 9"/>
          <p:cNvSpPr/>
          <p:nvPr/>
        </p:nvSpPr>
        <p:spPr bwMode="auto">
          <a:xfrm>
            <a:off x="2371835" y="3040669"/>
            <a:ext cx="2064594" cy="483523"/>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11" name="Freeform 22"/>
          <p:cNvSpPr>
            <a:spLocks noEditPoints="1"/>
          </p:cNvSpPr>
          <p:nvPr/>
        </p:nvSpPr>
        <p:spPr bwMode="auto">
          <a:xfrm>
            <a:off x="1717829" y="308182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2" name="圆角矩形 11"/>
          <p:cNvSpPr/>
          <p:nvPr/>
        </p:nvSpPr>
        <p:spPr bwMode="auto">
          <a:xfrm>
            <a:off x="2345865" y="3882547"/>
            <a:ext cx="2065591" cy="485324"/>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13" name="Freeform 24"/>
          <p:cNvSpPr>
            <a:spLocks noEditPoints="1"/>
          </p:cNvSpPr>
          <p:nvPr/>
        </p:nvSpPr>
        <p:spPr bwMode="auto">
          <a:xfrm>
            <a:off x="1713422" y="388426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4" name="TextBox 13"/>
          <p:cNvSpPr txBox="1"/>
          <p:nvPr/>
        </p:nvSpPr>
        <p:spPr>
          <a:xfrm>
            <a:off x="4574249" y="2249560"/>
            <a:ext cx="3382127" cy="438545"/>
          </a:xfrm>
          <a:prstGeom prst="rect">
            <a:avLst/>
          </a:prstGeom>
          <a:noFill/>
        </p:spPr>
        <p:txBody>
          <a:bodyPr wrap="square" lIns="68543" tIns="34272" rIns="68543" bIns="34272"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smtClean="0">
              <a:solidFill>
                <a:schemeClr val="tx1">
                  <a:lumMod val="65000"/>
                  <a:lumOff val="35000"/>
                </a:schemeClr>
              </a:solidFill>
              <a:latin typeface="微软雅黑" pitchFamily="34" charset="-122"/>
              <a:ea typeface="微软雅黑" pitchFamily="34" charset="-122"/>
            </a:endParaRPr>
          </a:p>
          <a:p>
            <a:r>
              <a:rPr lang="zh-CN" altLang="en-US" sz="1200" dirty="0" smtClean="0">
                <a:solidFill>
                  <a:schemeClr val="tx1">
                    <a:lumMod val="65000"/>
                    <a:lumOff val="35000"/>
                  </a:schemeClr>
                </a:solidFill>
                <a:latin typeface="微软雅黑" pitchFamily="34" charset="-122"/>
                <a:ea typeface="微软雅黑" pitchFamily="34" charset="-122"/>
              </a:rPr>
              <a:t>点击</a:t>
            </a:r>
            <a:r>
              <a:rPr lang="zh-CN" altLang="en-US" sz="1200" dirty="0">
                <a:solidFill>
                  <a:schemeClr val="tx1">
                    <a:lumMod val="65000"/>
                    <a:lumOff val="35000"/>
                  </a:schemeClr>
                </a:solidFill>
                <a:latin typeface="微软雅黑" pitchFamily="34" charset="-122"/>
                <a:ea typeface="微软雅黑" pitchFamily="34" charset="-122"/>
              </a:rPr>
              <a:t>输入</a:t>
            </a:r>
            <a:r>
              <a:rPr lang="zh-CN" altLang="en-US" sz="1200" dirty="0" smtClean="0">
                <a:solidFill>
                  <a:schemeClr val="tx1">
                    <a:lumMod val="65000"/>
                    <a:lumOff val="35000"/>
                  </a:schemeClr>
                </a:solidFill>
                <a:latin typeface="微软雅黑" pitchFamily="34" charset="-122"/>
                <a:ea typeface="微软雅黑" pitchFamily="34" charset="-122"/>
              </a:rPr>
              <a:t>工作内容或复制你的文本内容</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5" name="TextBox 14"/>
          <p:cNvSpPr txBox="1"/>
          <p:nvPr/>
        </p:nvSpPr>
        <p:spPr>
          <a:xfrm>
            <a:off x="4574249" y="309177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6" name="TextBox 15"/>
          <p:cNvSpPr txBox="1"/>
          <p:nvPr/>
        </p:nvSpPr>
        <p:spPr>
          <a:xfrm>
            <a:off x="4574249" y="3933655"/>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7" name="TextBox 16"/>
          <p:cNvSpPr txBox="1"/>
          <p:nvPr/>
        </p:nvSpPr>
        <p:spPr>
          <a:xfrm>
            <a:off x="4574249" y="1399446"/>
            <a:ext cx="3382127" cy="438545"/>
          </a:xfrm>
          <a:prstGeom prst="rect">
            <a:avLst/>
          </a:prstGeom>
          <a:noFill/>
        </p:spPr>
        <p:txBody>
          <a:bodyPr wrap="square" lIns="68543" tIns="34272" rIns="68543" bIns="34272"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smtClean="0">
              <a:solidFill>
                <a:schemeClr val="tx1">
                  <a:lumMod val="65000"/>
                  <a:lumOff val="35000"/>
                </a:schemeClr>
              </a:solidFill>
              <a:latin typeface="微软雅黑" pitchFamily="34" charset="-122"/>
              <a:ea typeface="微软雅黑" pitchFamily="34" charset="-122"/>
            </a:endParaRPr>
          </a:p>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8" name="文本框 12"/>
          <p:cNvSpPr txBox="1"/>
          <p:nvPr/>
        </p:nvSpPr>
        <p:spPr bwMode="auto">
          <a:xfrm>
            <a:off x="2711761" y="2330709"/>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19" name="文本框 12"/>
          <p:cNvSpPr txBox="1"/>
          <p:nvPr/>
        </p:nvSpPr>
        <p:spPr bwMode="auto">
          <a:xfrm>
            <a:off x="2685023" y="3167612"/>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20" name="文本框 12"/>
          <p:cNvSpPr txBox="1"/>
          <p:nvPr/>
        </p:nvSpPr>
        <p:spPr bwMode="auto">
          <a:xfrm>
            <a:off x="2711761" y="4015535"/>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456740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0-#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1+#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1+#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6"/>
                                        </p:tgtEl>
                                        <p:attrNameLst>
                                          <p:attrName>ppt_y</p:attrName>
                                        </p:attrNameLst>
                                      </p:cBhvr>
                                      <p:tavLst>
                                        <p:tav tm="0">
                                          <p:val>
                                            <p:strVal val="#ppt_y"/>
                                          </p:val>
                                        </p:tav>
                                        <p:tav tm="100000">
                                          <p:val>
                                            <p:strVal val="#ppt_y"/>
                                          </p:val>
                                        </p:tav>
                                      </p:tavLst>
                                    </p:anim>
                                    <p:anim calcmode="lin" valueType="num">
                                      <p:cBhvr>
                                        <p:cTn id="5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6"/>
                                        </p:tgtEl>
                                      </p:cBhvr>
                                    </p:animEffect>
                                  </p:childTnLst>
                                </p:cTn>
                              </p:par>
                            </p:childTnLst>
                          </p:cTn>
                        </p:par>
                        <p:par>
                          <p:cTn id="59" fill="hold">
                            <p:stCondLst>
                              <p:cond delay="2250"/>
                            </p:stCondLst>
                            <p:childTnLst>
                              <p:par>
                                <p:cTn id="60" presetID="42"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childTnLst>
                          </p:cTn>
                        </p:par>
                        <p:par>
                          <p:cTn id="65" fill="hold">
                            <p:stCondLst>
                              <p:cond delay="325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childTnLst>
                          </p:cTn>
                        </p:par>
                        <p:par>
                          <p:cTn id="73" fill="hold">
                            <p:stCondLst>
                              <p:cond delay="4000"/>
                            </p:stCondLst>
                            <p:childTnLst>
                              <p:par>
                                <p:cTn id="74" presetID="42" presetClass="entr" presetSubtype="0"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
                                          </p:val>
                                        </p:tav>
                                        <p:tav tm="100000">
                                          <p:val>
                                            <p:strVal val="#ppt_x"/>
                                          </p:val>
                                        </p:tav>
                                      </p:tavLst>
                                    </p:anim>
                                    <p:anim calcmode="lin" valueType="num">
                                      <p:cBhvr>
                                        <p:cTn id="78" dur="1000" fill="hold"/>
                                        <p:tgtEl>
                                          <p:spTgt spid="14"/>
                                        </p:tgtEl>
                                        <p:attrNameLst>
                                          <p:attrName>ppt_y</p:attrName>
                                        </p:attrNameLst>
                                      </p:cBhvr>
                                      <p:tavLst>
                                        <p:tav tm="0">
                                          <p:val>
                                            <p:strVal val="#ppt_y+.1"/>
                                          </p:val>
                                        </p:tav>
                                        <p:tav tm="100000">
                                          <p:val>
                                            <p:strVal val="#ppt_y"/>
                                          </p:val>
                                        </p:tav>
                                      </p:tavLst>
                                    </p:anim>
                                  </p:childTnLst>
                                </p:cTn>
                              </p:par>
                            </p:childTnLst>
                          </p:cTn>
                        </p:par>
                        <p:par>
                          <p:cTn id="79" fill="hold">
                            <p:stCondLst>
                              <p:cond delay="50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19"/>
                                        </p:tgtEl>
                                        <p:attrNameLst>
                                          <p:attrName>ppt_y</p:attrName>
                                        </p:attrNameLst>
                                      </p:cBhvr>
                                      <p:tavLst>
                                        <p:tav tm="0">
                                          <p:val>
                                            <p:strVal val="#ppt_y"/>
                                          </p:val>
                                        </p:tav>
                                        <p:tav tm="100000">
                                          <p:val>
                                            <p:strVal val="#ppt_y"/>
                                          </p:val>
                                        </p:tav>
                                      </p:tavLst>
                                    </p:anim>
                                    <p:anim calcmode="lin" valueType="num">
                                      <p:cBhvr>
                                        <p:cTn id="8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19"/>
                                        </p:tgtEl>
                                      </p:cBhvr>
                                    </p:animEffect>
                                  </p:childTnLst>
                                </p:cTn>
                              </p:par>
                            </p:childTnLst>
                          </p:cTn>
                        </p:par>
                        <p:par>
                          <p:cTn id="87" fill="hold">
                            <p:stCondLst>
                              <p:cond delay="575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000"/>
                                        <p:tgtEl>
                                          <p:spTgt spid="15"/>
                                        </p:tgtEl>
                                      </p:cBhvr>
                                    </p:animEffect>
                                    <p:anim calcmode="lin" valueType="num">
                                      <p:cBhvr>
                                        <p:cTn id="91" dur="1000" fill="hold"/>
                                        <p:tgtEl>
                                          <p:spTgt spid="15"/>
                                        </p:tgtEl>
                                        <p:attrNameLst>
                                          <p:attrName>ppt_x</p:attrName>
                                        </p:attrNameLst>
                                      </p:cBhvr>
                                      <p:tavLst>
                                        <p:tav tm="0">
                                          <p:val>
                                            <p:strVal val="#ppt_x"/>
                                          </p:val>
                                        </p:tav>
                                        <p:tav tm="100000">
                                          <p:val>
                                            <p:strVal val="#ppt_x"/>
                                          </p:val>
                                        </p:tav>
                                      </p:tavLst>
                                    </p:anim>
                                    <p:anim calcmode="lin" valueType="num">
                                      <p:cBhvr>
                                        <p:cTn id="92" dur="1000" fill="hold"/>
                                        <p:tgtEl>
                                          <p:spTgt spid="15"/>
                                        </p:tgtEl>
                                        <p:attrNameLst>
                                          <p:attrName>ppt_y</p:attrName>
                                        </p:attrNameLst>
                                      </p:cBhvr>
                                      <p:tavLst>
                                        <p:tav tm="0">
                                          <p:val>
                                            <p:strVal val="#ppt_y+.1"/>
                                          </p:val>
                                        </p:tav>
                                        <p:tav tm="100000">
                                          <p:val>
                                            <p:strVal val="#ppt_y"/>
                                          </p:val>
                                        </p:tav>
                                      </p:tavLst>
                                    </p:anim>
                                  </p:childTnLst>
                                </p:cTn>
                              </p:par>
                            </p:childTnLst>
                          </p:cTn>
                        </p:par>
                        <p:par>
                          <p:cTn id="93" fill="hold">
                            <p:stCondLst>
                              <p:cond delay="6750"/>
                            </p:stCondLst>
                            <p:childTnLst>
                              <p:par>
                                <p:cTn id="94" presetID="41" presetClass="entr" presetSubtype="0" fill="hold" grpId="0" nodeType="afterEffect">
                                  <p:stCondLst>
                                    <p:cond delay="0"/>
                                  </p:stCondLst>
                                  <p:iterate type="lt">
                                    <p:tmPct val="10000"/>
                                  </p:iterate>
                                  <p:childTnLst>
                                    <p:set>
                                      <p:cBhvr>
                                        <p:cTn id="95" dur="1" fill="hold">
                                          <p:stCondLst>
                                            <p:cond delay="0"/>
                                          </p:stCondLst>
                                        </p:cTn>
                                        <p:tgtEl>
                                          <p:spTgt spid="20"/>
                                        </p:tgtEl>
                                        <p:attrNameLst>
                                          <p:attrName>style.visibility</p:attrName>
                                        </p:attrNameLst>
                                      </p:cBhvr>
                                      <p:to>
                                        <p:strVal val="visible"/>
                                      </p:to>
                                    </p:set>
                                    <p:anim calcmode="lin" valueType="num">
                                      <p:cBhvr>
                                        <p:cTn id="9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97" dur="500" fill="hold"/>
                                        <p:tgtEl>
                                          <p:spTgt spid="20"/>
                                        </p:tgtEl>
                                        <p:attrNameLst>
                                          <p:attrName>ppt_y</p:attrName>
                                        </p:attrNameLst>
                                      </p:cBhvr>
                                      <p:tavLst>
                                        <p:tav tm="0">
                                          <p:val>
                                            <p:strVal val="#ppt_y"/>
                                          </p:val>
                                        </p:tav>
                                        <p:tav tm="100000">
                                          <p:val>
                                            <p:strVal val="#ppt_y"/>
                                          </p:val>
                                        </p:tav>
                                      </p:tavLst>
                                    </p:anim>
                                    <p:anim calcmode="lin" valueType="num">
                                      <p:cBhvr>
                                        <p:cTn id="9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9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500" tmFilter="0,0; .5, 1; 1, 1"/>
                                        <p:tgtEl>
                                          <p:spTgt spid="20"/>
                                        </p:tgtEl>
                                      </p:cBhvr>
                                    </p:animEffect>
                                  </p:childTnLst>
                                </p:cTn>
                              </p:par>
                            </p:childTnLst>
                          </p:cTn>
                        </p:par>
                        <p:par>
                          <p:cTn id="101" fill="hold">
                            <p:stCondLst>
                              <p:cond delay="7500"/>
                            </p:stCondLst>
                            <p:childTnLst>
                              <p:par>
                                <p:cTn id="102" presetID="42"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
                                          </p:val>
                                        </p:tav>
                                        <p:tav tm="100000">
                                          <p:val>
                                            <p:strVal val="#ppt_x"/>
                                          </p:val>
                                        </p:tav>
                                      </p:tavLst>
                                    </p:anim>
                                    <p:anim calcmode="lin" valueType="num">
                                      <p:cBhvr>
                                        <p:cTn id="10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20"/>
          <p:cNvGrpSpPr/>
          <p:nvPr/>
        </p:nvGrpSpPr>
        <p:grpSpPr>
          <a:xfrm>
            <a:off x="3480275" y="3446012"/>
            <a:ext cx="2043318" cy="1277660"/>
            <a:chOff x="2823691" y="3005532"/>
            <a:chExt cx="3116263" cy="1948051"/>
          </a:xfrm>
        </p:grpSpPr>
        <p:sp>
          <p:nvSpPr>
            <p:cNvPr id="6"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a:gsLst>
                <a:gs pos="0">
                  <a:schemeClr val="bg1">
                    <a:lumMod val="95000"/>
                  </a:schemeClr>
                </a:gs>
                <a:gs pos="100000">
                  <a:schemeClr val="bg1">
                    <a:lumMod val="85000"/>
                  </a:schemeClr>
                </a:gs>
              </a:gsLst>
              <a:lin ang="16200000" scaled="0"/>
            </a:gradFill>
            <a:ln>
              <a:noFill/>
            </a:ln>
            <a:effectLst>
              <a:outerShdw blurRad="279400" dist="101600" dir="8460000" algn="ctr">
                <a:srgbClr val="000000">
                  <a:alpha val="68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7" name="Text Box 13"/>
            <p:cNvSpPr txBox="1">
              <a:spLocks noChangeArrowheads="1"/>
            </p:cNvSpPr>
            <p:nvPr/>
          </p:nvSpPr>
          <p:spPr bwMode="auto">
            <a:xfrm>
              <a:off x="3142428" y="3872712"/>
              <a:ext cx="2552351" cy="604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smtClean="0">
                  <a:solidFill>
                    <a:srgbClr val="0070C0"/>
                  </a:solidFill>
                  <a:latin typeface="微软雅黑" pitchFamily="34" charset="-122"/>
                </a:rPr>
                <a:t>添加标题文字</a:t>
              </a:r>
              <a:endParaRPr kumimoji="1" lang="zh-CN" altLang="en-US" kern="0" dirty="0">
                <a:solidFill>
                  <a:srgbClr val="0070C0"/>
                </a:solidFill>
                <a:latin typeface="微软雅黑" pitchFamily="34" charset="-122"/>
              </a:endParaRPr>
            </a:p>
          </p:txBody>
        </p:sp>
      </p:grpSp>
      <p:grpSp>
        <p:nvGrpSpPr>
          <p:cNvPr id="8" name="组合 7"/>
          <p:cNvGrpSpPr/>
          <p:nvPr/>
        </p:nvGrpSpPr>
        <p:grpSpPr>
          <a:xfrm>
            <a:off x="5514122" y="3067487"/>
            <a:ext cx="1306494" cy="1025371"/>
            <a:chOff x="7811526" y="4182183"/>
            <a:chExt cx="1742445" cy="1367161"/>
          </a:xfrm>
          <a:gradFill>
            <a:gsLst>
              <a:gs pos="0">
                <a:schemeClr val="bg1">
                  <a:lumMod val="95000"/>
                </a:schemeClr>
              </a:gs>
              <a:gs pos="50000">
                <a:schemeClr val="bg1"/>
              </a:gs>
              <a:gs pos="100000">
                <a:schemeClr val="bg1">
                  <a:lumMod val="85000"/>
                </a:schemeClr>
              </a:gs>
            </a:gsLst>
            <a:lin ang="16200000" scaled="0"/>
          </a:gradFill>
        </p:grpSpPr>
        <p:sp>
          <p:nvSpPr>
            <p:cNvPr id="9" name="AutoShape 15"/>
            <p:cNvSpPr>
              <a:spLocks noChangeArrowheads="1"/>
            </p:cNvSpPr>
            <p:nvPr/>
          </p:nvSpPr>
          <p:spPr bwMode="auto">
            <a:xfrm rot="3600000">
              <a:off x="7776473"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0" name="Oval 7"/>
            <p:cNvSpPr>
              <a:spLocks noChangeArrowheads="1"/>
            </p:cNvSpPr>
            <p:nvPr/>
          </p:nvSpPr>
          <p:spPr bwMode="gray">
            <a:xfrm>
              <a:off x="8146806"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1" name="TextBox 10"/>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2" name="组合 11"/>
          <p:cNvGrpSpPr/>
          <p:nvPr/>
        </p:nvGrpSpPr>
        <p:grpSpPr>
          <a:xfrm>
            <a:off x="4996325" y="2198647"/>
            <a:ext cx="1100048" cy="1307306"/>
            <a:chOff x="7120950"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13" name="AutoShape 15"/>
            <p:cNvSpPr>
              <a:spLocks noChangeArrowheads="1"/>
            </p:cNvSpPr>
            <p:nvPr/>
          </p:nvSpPr>
          <p:spPr bwMode="auto">
            <a:xfrm rot="1800000">
              <a:off x="7120950"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4" name="Oval 7"/>
            <p:cNvSpPr>
              <a:spLocks noChangeArrowheads="1"/>
            </p:cNvSpPr>
            <p:nvPr/>
          </p:nvSpPr>
          <p:spPr bwMode="gray">
            <a:xfrm>
              <a:off x="7180897"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5" name="TextBox 14"/>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6" name="组合 15"/>
          <p:cNvGrpSpPr/>
          <p:nvPr/>
        </p:nvGrpSpPr>
        <p:grpSpPr>
          <a:xfrm>
            <a:off x="3960407" y="1845046"/>
            <a:ext cx="1055099" cy="1399859"/>
            <a:chOff x="5739366" y="2552263"/>
            <a:chExt cx="1407165" cy="1866478"/>
          </a:xfrm>
          <a:gradFill>
            <a:gsLst>
              <a:gs pos="0">
                <a:schemeClr val="bg1">
                  <a:lumMod val="95000"/>
                </a:schemeClr>
              </a:gs>
              <a:gs pos="50000">
                <a:schemeClr val="bg1"/>
              </a:gs>
              <a:gs pos="100000">
                <a:schemeClr val="bg1">
                  <a:lumMod val="85000"/>
                </a:schemeClr>
              </a:gs>
            </a:gsLst>
            <a:lin ang="16200000" scaled="0"/>
          </a:gradFill>
        </p:grpSpPr>
        <p:sp>
          <p:nvSpPr>
            <p:cNvPr id="17" name="AutoShape 15"/>
            <p:cNvSpPr>
              <a:spLocks noChangeArrowheads="1"/>
            </p:cNvSpPr>
            <p:nvPr/>
          </p:nvSpPr>
          <p:spPr bwMode="auto">
            <a:xfrm>
              <a:off x="6278094" y="4089032"/>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8" name="Oval 7"/>
            <p:cNvSpPr>
              <a:spLocks noChangeArrowheads="1"/>
            </p:cNvSpPr>
            <p:nvPr/>
          </p:nvSpPr>
          <p:spPr bwMode="gray">
            <a:xfrm>
              <a:off x="5739366" y="255226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9" name="TextBox 18"/>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20" name="组合 19"/>
          <p:cNvGrpSpPr/>
          <p:nvPr/>
        </p:nvGrpSpPr>
        <p:grpSpPr>
          <a:xfrm>
            <a:off x="2879541" y="2198647"/>
            <a:ext cx="1100048" cy="1307306"/>
            <a:chOff x="4297836"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21" name="AutoShape 15"/>
            <p:cNvSpPr>
              <a:spLocks noChangeArrowheads="1"/>
            </p:cNvSpPr>
            <p:nvPr/>
          </p:nvSpPr>
          <p:spPr bwMode="auto">
            <a:xfrm rot="19800000">
              <a:off x="5365132"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22" name="组合 21"/>
            <p:cNvGrpSpPr/>
            <p:nvPr/>
          </p:nvGrpSpPr>
          <p:grpSpPr>
            <a:xfrm>
              <a:off x="4297836" y="3023731"/>
              <a:ext cx="1407165" cy="1367161"/>
              <a:chOff x="4297836" y="3023731"/>
              <a:chExt cx="1407165" cy="1367161"/>
            </a:xfrm>
            <a:grpFill/>
          </p:grpSpPr>
          <p:sp>
            <p:nvSpPr>
              <p:cNvPr id="23" name="Oval 7"/>
              <p:cNvSpPr>
                <a:spLocks noChangeArrowheads="1"/>
              </p:cNvSpPr>
              <p:nvPr/>
            </p:nvSpPr>
            <p:spPr bwMode="gray">
              <a:xfrm>
                <a:off x="4297836"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4" name="TextBox 23"/>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25" name="组合 24"/>
          <p:cNvGrpSpPr/>
          <p:nvPr/>
        </p:nvGrpSpPr>
        <p:grpSpPr>
          <a:xfrm>
            <a:off x="2155669" y="3067487"/>
            <a:ext cx="1306121" cy="1025371"/>
            <a:chOff x="3332423" y="4182183"/>
            <a:chExt cx="1741948" cy="1367161"/>
          </a:xfrm>
          <a:gradFill>
            <a:gsLst>
              <a:gs pos="0">
                <a:schemeClr val="bg1">
                  <a:lumMod val="95000"/>
                </a:schemeClr>
              </a:gs>
              <a:gs pos="50000">
                <a:schemeClr val="bg1"/>
              </a:gs>
              <a:gs pos="100000">
                <a:schemeClr val="bg1">
                  <a:lumMod val="85000"/>
                </a:schemeClr>
              </a:gs>
            </a:gsLst>
            <a:lin ang="16200000" scaled="0"/>
          </a:gradFill>
        </p:grpSpPr>
        <p:sp>
          <p:nvSpPr>
            <p:cNvPr id="26" name="AutoShape 15"/>
            <p:cNvSpPr>
              <a:spLocks noChangeArrowheads="1"/>
            </p:cNvSpPr>
            <p:nvPr/>
          </p:nvSpPr>
          <p:spPr bwMode="auto">
            <a:xfrm rot="18000000">
              <a:off x="4709609"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27" name="组合 26"/>
            <p:cNvGrpSpPr/>
            <p:nvPr/>
          </p:nvGrpSpPr>
          <p:grpSpPr>
            <a:xfrm>
              <a:off x="3332423" y="4182183"/>
              <a:ext cx="1407165" cy="1367161"/>
              <a:chOff x="3332423" y="4182183"/>
              <a:chExt cx="1407165" cy="1367161"/>
            </a:xfrm>
            <a:grpFill/>
          </p:grpSpPr>
          <p:sp>
            <p:nvSpPr>
              <p:cNvPr id="28" name="Oval 7"/>
              <p:cNvSpPr>
                <a:spLocks noChangeArrowheads="1"/>
              </p:cNvSpPr>
              <p:nvPr/>
            </p:nvSpPr>
            <p:spPr bwMode="gray">
              <a:xfrm>
                <a:off x="3332423"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9" name="TextBox 28"/>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30" name="Text Box 44"/>
          <p:cNvSpPr txBox="1">
            <a:spLocks noChangeArrowheads="1"/>
          </p:cNvSpPr>
          <p:nvPr/>
        </p:nvSpPr>
        <p:spPr bwMode="auto">
          <a:xfrm>
            <a:off x="1205819" y="1059582"/>
            <a:ext cx="6317057" cy="65092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smtClean="0">
                <a:solidFill>
                  <a:schemeClr val="tx1"/>
                </a:solidFill>
              </a:rPr>
              <a:t>单击此处添加文本内容单击此处添加文本内容单击此处添加文本内容单击此处添加文本内容单击此处添加文本内容</a:t>
            </a:r>
            <a:endParaRPr lang="en-US" altLang="zh-CN" sz="1400" dirty="0">
              <a:solidFill>
                <a:schemeClr val="tx1"/>
              </a:solidFill>
            </a:endParaRPr>
          </a:p>
        </p:txBody>
      </p:sp>
    </p:spTree>
    <p:extLst>
      <p:ext uri="{BB962C8B-B14F-4D97-AF65-F5344CB8AC3E}">
        <p14:creationId xmlns:p14="http://schemas.microsoft.com/office/powerpoint/2010/main" val="362548048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40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30"/>
                                        </p:tgtEl>
                                        <p:attrNameLst>
                                          <p:attrName>style.visibility</p:attrName>
                                        </p:attrNameLst>
                                      </p:cBhvr>
                                      <p:to>
                                        <p:strVal val="visible"/>
                                      </p:to>
                                    </p:set>
                                    <p:anim calcmode="lin" valueType="num">
                                      <p:cBhvr>
                                        <p:cTn id="46"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30"/>
                                        </p:tgtEl>
                                        <p:attrNameLst>
                                          <p:attrName>ppt_y</p:attrName>
                                        </p:attrNameLst>
                                      </p:cBhvr>
                                      <p:tavLst>
                                        <p:tav tm="0">
                                          <p:val>
                                            <p:strVal val="#ppt_y"/>
                                          </p:val>
                                        </p:tav>
                                        <p:tav tm="100000">
                                          <p:val>
                                            <p:strVal val="#ppt_y"/>
                                          </p:val>
                                        </p:tav>
                                      </p:tavLst>
                                    </p:anim>
                                    <p:anim calcmode="lin" valueType="num">
                                      <p:cBhvr>
                                        <p:cTn id="48"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工作完成情况</a:t>
            </a:r>
            <a:endParaRPr lang="zh-CN" altLang="en-US" sz="2000" b="1" spc="300" dirty="0">
              <a:latin typeface="微软雅黑" pitchFamily="34" charset="-122"/>
              <a:ea typeface="微软雅黑"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a:solidFill>
                    <a:schemeClr val="bg1"/>
                  </a:solidFill>
                  <a:latin typeface="微软雅黑" pitchFamily="34" charset="-122"/>
                  <a:ea typeface="微软雅黑" pitchFamily="34" charset="-122"/>
                </a:rPr>
                <a:t>2</a:t>
              </a:r>
              <a:endParaRPr lang="zh-CN" altLang="en-US" sz="4800" b="1" dirty="0">
                <a:solidFill>
                  <a:schemeClr val="bg1"/>
                </a:solidFill>
                <a:latin typeface="微软雅黑" pitchFamily="34" charset="-122"/>
                <a:ea typeface="微软雅黑"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5254457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平行四边形 2"/>
          <p:cNvSpPr>
            <a:spLocks noChangeArrowheads="1"/>
          </p:cNvSpPr>
          <p:nvPr/>
        </p:nvSpPr>
        <p:spPr bwMode="auto">
          <a:xfrm rot="747658">
            <a:off x="2963973" y="2957179"/>
            <a:ext cx="5698376" cy="1420296"/>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0070C0"/>
          </a:solidFill>
          <a:ln>
            <a:noFill/>
          </a:ln>
          <a:extLst/>
        </p:spPr>
        <p:txBody>
          <a:bodyPr lIns="56300" tIns="28150" rIns="56300" bIns="28150" anchor="ctr"/>
          <a:lstStyle/>
          <a:p>
            <a:pPr algn="ctr"/>
            <a:endParaRPr lang="zh-CN" altLang="zh-CN">
              <a:solidFill>
                <a:srgbClr val="FFFFFF"/>
              </a:solidFill>
            </a:endParaRPr>
          </a:p>
        </p:txBody>
      </p:sp>
      <p:grpSp>
        <p:nvGrpSpPr>
          <p:cNvPr id="81" name="组合 80"/>
          <p:cNvGrpSpPr/>
          <p:nvPr/>
        </p:nvGrpSpPr>
        <p:grpSpPr>
          <a:xfrm>
            <a:off x="3693133" y="3525014"/>
            <a:ext cx="4309225" cy="662789"/>
            <a:chOff x="3585720" y="5137719"/>
            <a:chExt cx="6985673" cy="1079499"/>
          </a:xfrm>
          <a:solidFill>
            <a:schemeClr val="bg1"/>
          </a:solidFill>
        </p:grpSpPr>
        <p:grpSp>
          <p:nvGrpSpPr>
            <p:cNvPr id="82" name="Group 8"/>
            <p:cNvGrpSpPr>
              <a:grpSpLocks/>
            </p:cNvGrpSpPr>
            <p:nvPr/>
          </p:nvGrpSpPr>
          <p:grpSpPr bwMode="auto">
            <a:xfrm>
              <a:off x="3585720" y="5525746"/>
              <a:ext cx="532885" cy="139071"/>
              <a:chOff x="0" y="0"/>
              <a:chExt cx="438150" cy="114300"/>
            </a:xfrm>
            <a:grpFill/>
          </p:grpSpPr>
          <p:sp>
            <p:nvSpPr>
              <p:cNvPr id="10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10" name="椭圆 5"/>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3" name="Group 11"/>
            <p:cNvGrpSpPr>
              <a:grpSpLocks/>
            </p:cNvGrpSpPr>
            <p:nvPr/>
          </p:nvGrpSpPr>
          <p:grpSpPr bwMode="auto">
            <a:xfrm>
              <a:off x="5010608" y="5478111"/>
              <a:ext cx="532885" cy="139071"/>
              <a:chOff x="0" y="0"/>
              <a:chExt cx="438150" cy="114300"/>
            </a:xfrm>
            <a:grpFill/>
          </p:grpSpPr>
          <p:sp>
            <p:nvSpPr>
              <p:cNvPr id="10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8" name="椭圆 61"/>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4" name="Group 14"/>
            <p:cNvGrpSpPr>
              <a:grpSpLocks/>
            </p:cNvGrpSpPr>
            <p:nvPr/>
          </p:nvGrpSpPr>
          <p:grpSpPr bwMode="auto">
            <a:xfrm>
              <a:off x="5867856" y="5792301"/>
              <a:ext cx="621704" cy="162251"/>
              <a:chOff x="0" y="0"/>
              <a:chExt cx="438150" cy="114300"/>
            </a:xfrm>
            <a:grpFill/>
          </p:grpSpPr>
          <p:sp>
            <p:nvSpPr>
              <p:cNvPr id="10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6" name="椭圆 66"/>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5" name="Group 17"/>
            <p:cNvGrpSpPr>
              <a:grpSpLocks/>
            </p:cNvGrpSpPr>
            <p:nvPr/>
          </p:nvGrpSpPr>
          <p:grpSpPr bwMode="auto">
            <a:xfrm>
              <a:off x="6993624" y="5565671"/>
              <a:ext cx="532885" cy="139071"/>
              <a:chOff x="0" y="0"/>
              <a:chExt cx="438150" cy="114300"/>
            </a:xfrm>
            <a:grpFill/>
          </p:grpSpPr>
          <p:sp>
            <p:nvSpPr>
              <p:cNvPr id="10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4" name="椭圆 73"/>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6" name="Group 20"/>
            <p:cNvGrpSpPr>
              <a:grpSpLocks/>
            </p:cNvGrpSpPr>
            <p:nvPr/>
          </p:nvGrpSpPr>
          <p:grpSpPr bwMode="auto">
            <a:xfrm>
              <a:off x="7972156" y="6007329"/>
              <a:ext cx="804241" cy="209889"/>
              <a:chOff x="0" y="0"/>
              <a:chExt cx="438150" cy="114300"/>
            </a:xfrm>
            <a:grpFill/>
          </p:grpSpPr>
          <p:sp>
            <p:nvSpPr>
              <p:cNvPr id="10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2" name="椭圆 77"/>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7" name="Group 23"/>
            <p:cNvGrpSpPr>
              <a:grpSpLocks/>
            </p:cNvGrpSpPr>
            <p:nvPr/>
          </p:nvGrpSpPr>
          <p:grpSpPr bwMode="auto">
            <a:xfrm>
              <a:off x="9024869" y="5137719"/>
              <a:ext cx="532885" cy="139071"/>
              <a:chOff x="0" y="0"/>
              <a:chExt cx="438150" cy="114300"/>
            </a:xfrm>
            <a:grpFill/>
          </p:grpSpPr>
          <p:sp>
            <p:nvSpPr>
              <p:cNvPr id="9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0" name="椭圆 80"/>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8" name="Group 26"/>
            <p:cNvGrpSpPr>
              <a:grpSpLocks/>
            </p:cNvGrpSpPr>
            <p:nvPr/>
          </p:nvGrpSpPr>
          <p:grpSpPr bwMode="auto">
            <a:xfrm>
              <a:off x="10038508" y="5402990"/>
              <a:ext cx="532885" cy="139071"/>
              <a:chOff x="0" y="0"/>
              <a:chExt cx="438150" cy="114300"/>
            </a:xfrm>
            <a:grpFill/>
          </p:grpSpPr>
          <p:sp>
            <p:nvSpPr>
              <p:cNvPr id="9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98" name="椭圆 83"/>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cxnSp>
          <p:nvCxnSpPr>
            <p:cNvPr id="89" name="直接连接符 15"/>
            <p:cNvCxnSpPr>
              <a:cxnSpLocks noChangeShapeType="1"/>
              <a:stCxn id="109" idx="6"/>
              <a:endCxn id="107" idx="2"/>
            </p:cNvCxnSpPr>
            <p:nvPr/>
          </p:nvCxnSpPr>
          <p:spPr bwMode="auto">
            <a:xfrm flipV="1">
              <a:off x="4118605" y="5547647"/>
              <a:ext cx="892003" cy="47635"/>
            </a:xfrm>
            <a:prstGeom prst="line">
              <a:avLst/>
            </a:prstGeom>
            <a:grpFill/>
            <a:ln w="12700" cap="flat" cmpd="sng">
              <a:solidFill>
                <a:schemeClr val="bg1"/>
              </a:solidFill>
              <a:bevel/>
              <a:headEnd/>
              <a:tailEnd/>
            </a:ln>
            <a:extLst/>
          </p:spPr>
        </p:cxnSp>
        <p:cxnSp>
          <p:nvCxnSpPr>
            <p:cNvPr id="90" name="直接连接符 19"/>
            <p:cNvCxnSpPr>
              <a:cxnSpLocks noChangeShapeType="1"/>
              <a:stCxn id="107" idx="5"/>
              <a:endCxn id="105" idx="1"/>
            </p:cNvCxnSpPr>
            <p:nvPr/>
          </p:nvCxnSpPr>
          <p:spPr bwMode="auto">
            <a:xfrm>
              <a:off x="5465453" y="5596816"/>
              <a:ext cx="493449" cy="219247"/>
            </a:xfrm>
            <a:prstGeom prst="line">
              <a:avLst/>
            </a:prstGeom>
            <a:grpFill/>
            <a:ln w="12700" cap="flat" cmpd="sng">
              <a:solidFill>
                <a:schemeClr val="bg1"/>
              </a:solidFill>
              <a:bevel/>
              <a:headEnd/>
              <a:tailEnd/>
            </a:ln>
            <a:extLst/>
          </p:spPr>
        </p:cxnSp>
        <p:sp>
          <p:nvSpPr>
            <p:cNvPr id="9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headEnd/>
              <a:tailEnd/>
            </a:ln>
            <a:extLst/>
          </p:spPr>
          <p:txBody>
            <a:bodyPr/>
            <a:lstStyle/>
            <a:p>
              <a:endParaRPr lang="zh-CN" altLang="en-US"/>
            </a:p>
          </p:txBody>
        </p:sp>
        <p:sp>
          <p:nvSpPr>
            <p:cNvPr id="9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headEnd/>
              <a:tailEnd/>
            </a:ln>
            <a:extLst/>
          </p:spPr>
          <p:txBody>
            <a:bodyPr/>
            <a:lstStyle/>
            <a:p>
              <a:endParaRPr lang="zh-CN" altLang="en-US"/>
            </a:p>
          </p:txBody>
        </p:sp>
        <p:cxnSp>
          <p:nvCxnSpPr>
            <p:cNvPr id="93" name="直接连接符 29"/>
            <p:cNvCxnSpPr>
              <a:cxnSpLocks noChangeShapeType="1"/>
              <a:stCxn id="101" idx="7"/>
              <a:endCxn id="97" idx="3"/>
            </p:cNvCxnSpPr>
            <p:nvPr/>
          </p:nvCxnSpPr>
          <p:spPr bwMode="auto">
            <a:xfrm flipV="1">
              <a:off x="8658618" y="5521694"/>
              <a:ext cx="1457930" cy="516372"/>
            </a:xfrm>
            <a:prstGeom prst="line">
              <a:avLst/>
            </a:prstGeom>
            <a:grpFill/>
            <a:ln w="12700" cap="flat" cmpd="sng">
              <a:solidFill>
                <a:schemeClr val="bg1"/>
              </a:solidFill>
              <a:bevel/>
              <a:headEnd/>
              <a:tailEnd/>
            </a:ln>
            <a:extLst/>
          </p:spPr>
        </p:cxnSp>
        <p:cxnSp>
          <p:nvCxnSpPr>
            <p:cNvPr id="94" name="直接连接符 32"/>
            <p:cNvCxnSpPr>
              <a:cxnSpLocks noChangeShapeType="1"/>
              <a:stCxn id="97" idx="1"/>
              <a:endCxn id="99" idx="5"/>
            </p:cNvCxnSpPr>
            <p:nvPr/>
          </p:nvCxnSpPr>
          <p:spPr bwMode="auto">
            <a:xfrm flipH="1" flipV="1">
              <a:off x="9479715" y="5256424"/>
              <a:ext cx="636834" cy="166933"/>
            </a:xfrm>
            <a:prstGeom prst="line">
              <a:avLst/>
            </a:prstGeom>
            <a:grpFill/>
            <a:ln w="12700" cap="flat" cmpd="sng">
              <a:solidFill>
                <a:schemeClr val="bg1"/>
              </a:solidFill>
              <a:bevel/>
              <a:headEnd/>
              <a:tailEnd/>
            </a:ln>
            <a:extLst/>
          </p:spPr>
        </p:cxnSp>
        <p:cxnSp>
          <p:nvCxnSpPr>
            <p:cNvPr id="95" name="直接连接符 34"/>
            <p:cNvCxnSpPr>
              <a:cxnSpLocks noChangeShapeType="1"/>
              <a:stCxn id="103" idx="6"/>
              <a:endCxn id="97" idx="2"/>
            </p:cNvCxnSpPr>
            <p:nvPr/>
          </p:nvCxnSpPr>
          <p:spPr bwMode="auto">
            <a:xfrm flipV="1">
              <a:off x="7526509" y="5472525"/>
              <a:ext cx="2511999" cy="162682"/>
            </a:xfrm>
            <a:prstGeom prst="line">
              <a:avLst/>
            </a:prstGeom>
            <a:grpFill/>
            <a:ln w="12700" cap="flat" cmpd="sng">
              <a:solidFill>
                <a:schemeClr val="bg1"/>
              </a:solidFill>
              <a:bevel/>
              <a:headEnd/>
              <a:tailEnd/>
            </a:ln>
            <a:extLst/>
          </p:spPr>
        </p:cxnSp>
        <p:sp>
          <p:nvSpPr>
            <p:cNvPr id="9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headEnd/>
              <a:tailEnd/>
            </a:ln>
            <a:extLst/>
          </p:spPr>
          <p:txBody>
            <a:bodyPr/>
            <a:lstStyle/>
            <a:p>
              <a:endParaRPr lang="zh-CN" altLang="en-US"/>
            </a:p>
          </p:txBody>
        </p:sp>
      </p:grpSp>
      <p:grpSp>
        <p:nvGrpSpPr>
          <p:cNvPr id="111" name="组合 110"/>
          <p:cNvGrpSpPr/>
          <p:nvPr/>
        </p:nvGrpSpPr>
        <p:grpSpPr>
          <a:xfrm>
            <a:off x="4376654" y="2558832"/>
            <a:ext cx="717062" cy="1205711"/>
            <a:chOff x="4693779" y="3564074"/>
            <a:chExt cx="1162426" cy="1963768"/>
          </a:xfrm>
        </p:grpSpPr>
        <p:sp>
          <p:nvSpPr>
            <p:cNvPr id="112" name="直接连接符 84"/>
            <p:cNvSpPr>
              <a:spLocks noChangeShapeType="1"/>
            </p:cNvSpPr>
            <p:nvPr/>
          </p:nvSpPr>
          <p:spPr bwMode="auto">
            <a:xfrm flipV="1">
              <a:off x="5276037" y="4083684"/>
              <a:ext cx="1" cy="1444158"/>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3" name="椭圆 90"/>
            <p:cNvSpPr>
              <a:spLocks noChangeArrowheads="1"/>
            </p:cNvSpPr>
            <p:nvPr/>
          </p:nvSpPr>
          <p:spPr bwMode="auto">
            <a:xfrm>
              <a:off x="4693779" y="3564074"/>
              <a:ext cx="1162426" cy="1162083"/>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14" name="矩形 111"/>
          <p:cNvSpPr>
            <a:spLocks noChangeArrowheads="1"/>
          </p:cNvSpPr>
          <p:nvPr/>
        </p:nvSpPr>
        <p:spPr bwMode="auto">
          <a:xfrm>
            <a:off x="4401675" y="2736305"/>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15" name="组合 114"/>
          <p:cNvGrpSpPr/>
          <p:nvPr/>
        </p:nvGrpSpPr>
        <p:grpSpPr>
          <a:xfrm>
            <a:off x="3509511" y="2321720"/>
            <a:ext cx="698003" cy="1515141"/>
            <a:chOff x="3288054" y="3177886"/>
            <a:chExt cx="1131530" cy="2467743"/>
          </a:xfrm>
        </p:grpSpPr>
        <p:sp>
          <p:nvSpPr>
            <p:cNvPr id="116" name="直接连接符 12"/>
            <p:cNvSpPr>
              <a:spLocks noChangeShapeType="1"/>
            </p:cNvSpPr>
            <p:nvPr/>
          </p:nvSpPr>
          <p:spPr bwMode="auto">
            <a:xfrm flipV="1">
              <a:off x="3852195" y="4200238"/>
              <a:ext cx="1" cy="1445391"/>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7" name="椭圆 95"/>
            <p:cNvSpPr>
              <a:spLocks noChangeArrowheads="1"/>
            </p:cNvSpPr>
            <p:nvPr/>
          </p:nvSpPr>
          <p:spPr bwMode="auto">
            <a:xfrm>
              <a:off x="3288054" y="3177886"/>
              <a:ext cx="1131530" cy="1130204"/>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p>
          </p:txBody>
        </p:sp>
      </p:grpSp>
      <p:sp>
        <p:nvSpPr>
          <p:cNvPr id="118" name="矩形 112"/>
          <p:cNvSpPr>
            <a:spLocks noChangeArrowheads="1"/>
          </p:cNvSpPr>
          <p:nvPr/>
        </p:nvSpPr>
        <p:spPr bwMode="auto">
          <a:xfrm>
            <a:off x="3528456" y="2471038"/>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19" name="组合 118"/>
          <p:cNvGrpSpPr/>
          <p:nvPr/>
        </p:nvGrpSpPr>
        <p:grpSpPr>
          <a:xfrm>
            <a:off x="5595183" y="2215020"/>
            <a:ext cx="717062" cy="1595758"/>
            <a:chOff x="6669132" y="3004102"/>
            <a:chExt cx="1162426" cy="2599047"/>
          </a:xfrm>
        </p:grpSpPr>
        <p:sp>
          <p:nvSpPr>
            <p:cNvPr id="120" name="直接连接符 86"/>
            <p:cNvSpPr>
              <a:spLocks noChangeShapeType="1"/>
            </p:cNvSpPr>
            <p:nvPr/>
          </p:nvSpPr>
          <p:spPr bwMode="auto">
            <a:xfrm flipV="1">
              <a:off x="7255965" y="3457411"/>
              <a:ext cx="1" cy="2145738"/>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1" name="椭圆 91"/>
            <p:cNvSpPr>
              <a:spLocks noChangeArrowheads="1"/>
            </p:cNvSpPr>
            <p:nvPr/>
          </p:nvSpPr>
          <p:spPr bwMode="auto">
            <a:xfrm>
              <a:off x="6669132" y="3004102"/>
              <a:ext cx="1162426" cy="1162832"/>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2" name="矩形 113"/>
          <p:cNvSpPr>
            <a:spLocks noChangeArrowheads="1"/>
          </p:cNvSpPr>
          <p:nvPr/>
        </p:nvSpPr>
        <p:spPr bwMode="auto">
          <a:xfrm>
            <a:off x="5619879" y="2387963"/>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23" name="组合 122"/>
          <p:cNvGrpSpPr/>
          <p:nvPr/>
        </p:nvGrpSpPr>
        <p:grpSpPr>
          <a:xfrm>
            <a:off x="7466451" y="1711159"/>
            <a:ext cx="717062" cy="2015445"/>
            <a:chOff x="9702639" y="2183452"/>
            <a:chExt cx="1162426" cy="3282600"/>
          </a:xfrm>
        </p:grpSpPr>
        <p:sp>
          <p:nvSpPr>
            <p:cNvPr id="124" name="直接连接符 89"/>
            <p:cNvSpPr>
              <a:spLocks noChangeShapeType="1"/>
            </p:cNvSpPr>
            <p:nvPr/>
          </p:nvSpPr>
          <p:spPr bwMode="auto">
            <a:xfrm flipV="1">
              <a:off x="10305417" y="3145995"/>
              <a:ext cx="1" cy="2320057"/>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5" name="椭圆 94"/>
            <p:cNvSpPr>
              <a:spLocks noChangeArrowheads="1"/>
            </p:cNvSpPr>
            <p:nvPr/>
          </p:nvSpPr>
          <p:spPr bwMode="auto">
            <a:xfrm>
              <a:off x="9702639" y="2183452"/>
              <a:ext cx="1162426" cy="1162409"/>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6" name="矩形 114"/>
          <p:cNvSpPr>
            <a:spLocks noChangeArrowheads="1"/>
          </p:cNvSpPr>
          <p:nvPr/>
        </p:nvSpPr>
        <p:spPr bwMode="auto">
          <a:xfrm>
            <a:off x="7480102" y="185742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27" name="组合 126"/>
          <p:cNvGrpSpPr/>
          <p:nvPr/>
        </p:nvGrpSpPr>
        <p:grpSpPr>
          <a:xfrm>
            <a:off x="6218145" y="1194257"/>
            <a:ext cx="830219" cy="2929508"/>
            <a:chOff x="7679013" y="1341562"/>
            <a:chExt cx="1345866" cy="4771355"/>
          </a:xfrm>
        </p:grpSpPr>
        <p:sp>
          <p:nvSpPr>
            <p:cNvPr id="128" name="直接连接符 87"/>
            <p:cNvSpPr>
              <a:spLocks noChangeShapeType="1"/>
            </p:cNvSpPr>
            <p:nvPr/>
          </p:nvSpPr>
          <p:spPr bwMode="auto">
            <a:xfrm flipV="1">
              <a:off x="8361211" y="2567202"/>
              <a:ext cx="1" cy="3545715"/>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9" name="椭圆 13"/>
            <p:cNvSpPr>
              <a:spLocks noChangeArrowheads="1"/>
            </p:cNvSpPr>
            <p:nvPr/>
          </p:nvSpPr>
          <p:spPr bwMode="auto">
            <a:xfrm>
              <a:off x="7679013" y="1341562"/>
              <a:ext cx="1345866" cy="1346173"/>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0" name="矩形 118"/>
          <p:cNvSpPr>
            <a:spLocks noChangeArrowheads="1"/>
          </p:cNvSpPr>
          <p:nvPr/>
        </p:nvSpPr>
        <p:spPr bwMode="auto">
          <a:xfrm>
            <a:off x="6273827" y="1378589"/>
            <a:ext cx="746771" cy="43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200" b="1" dirty="0">
                <a:solidFill>
                  <a:srgbClr val="000000"/>
                </a:solidFill>
                <a:latin typeface="Calibri" pitchFamily="34" charset="0"/>
                <a:ea typeface="微软雅黑" pitchFamily="34" charset="-122"/>
                <a:sym typeface="Calibri" pitchFamily="34" charset="0"/>
              </a:rPr>
              <a:t>完成的</a:t>
            </a:r>
            <a:endParaRPr lang="en-US" altLang="zh-CN" sz="1200" b="1" dirty="0">
              <a:solidFill>
                <a:srgbClr val="000000"/>
              </a:solidFill>
              <a:latin typeface="Calibri" pitchFamily="34" charset="0"/>
              <a:ea typeface="微软雅黑" pitchFamily="34" charset="-122"/>
              <a:sym typeface="Calibri" pitchFamily="34" charset="0"/>
            </a:endParaRPr>
          </a:p>
          <a:p>
            <a:pPr algn="ctr"/>
            <a:r>
              <a:rPr lang="zh-CN" altLang="en-US" sz="1200" b="1" dirty="0">
                <a:solidFill>
                  <a:srgbClr val="000000"/>
                </a:solidFill>
                <a:latin typeface="Calibri" pitchFamily="34" charset="0"/>
                <a:ea typeface="微软雅黑" pitchFamily="34" charset="-122"/>
                <a:sym typeface="Calibri" pitchFamily="34" charset="0"/>
              </a:rPr>
              <a:t>项目名称</a:t>
            </a:r>
          </a:p>
        </p:txBody>
      </p:sp>
      <p:grpSp>
        <p:nvGrpSpPr>
          <p:cNvPr id="131" name="组合 130"/>
          <p:cNvGrpSpPr/>
          <p:nvPr/>
        </p:nvGrpSpPr>
        <p:grpSpPr>
          <a:xfrm>
            <a:off x="4942442" y="1702861"/>
            <a:ext cx="717062" cy="2262040"/>
            <a:chOff x="5610976" y="2169935"/>
            <a:chExt cx="1162426" cy="3684235"/>
          </a:xfrm>
        </p:grpSpPr>
        <p:sp>
          <p:nvSpPr>
            <p:cNvPr id="132" name="直接连接符 85"/>
            <p:cNvSpPr>
              <a:spLocks noChangeShapeType="1"/>
            </p:cNvSpPr>
            <p:nvPr/>
          </p:nvSpPr>
          <p:spPr bwMode="auto">
            <a:xfrm flipV="1">
              <a:off x="6178962" y="2352496"/>
              <a:ext cx="1" cy="3501674"/>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3" name="椭圆 93"/>
            <p:cNvSpPr>
              <a:spLocks noChangeArrowheads="1"/>
            </p:cNvSpPr>
            <p:nvPr/>
          </p:nvSpPr>
          <p:spPr bwMode="auto">
            <a:xfrm>
              <a:off x="5610976" y="2169935"/>
              <a:ext cx="1162426" cy="1162310"/>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4" name="矩形 119"/>
          <p:cNvSpPr>
            <a:spLocks noChangeArrowheads="1"/>
          </p:cNvSpPr>
          <p:nvPr/>
        </p:nvSpPr>
        <p:spPr bwMode="auto">
          <a:xfrm>
            <a:off x="4961995" y="1896290"/>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35" name="组合 134"/>
          <p:cNvGrpSpPr/>
          <p:nvPr/>
        </p:nvGrpSpPr>
        <p:grpSpPr>
          <a:xfrm>
            <a:off x="6812520" y="2348988"/>
            <a:ext cx="784956" cy="1214010"/>
            <a:chOff x="8642553" y="3222299"/>
            <a:chExt cx="1272489" cy="1977284"/>
          </a:xfrm>
        </p:grpSpPr>
        <p:sp>
          <p:nvSpPr>
            <p:cNvPr id="136" name="直接连接符 88"/>
            <p:cNvSpPr>
              <a:spLocks noChangeShapeType="1"/>
            </p:cNvSpPr>
            <p:nvPr/>
          </p:nvSpPr>
          <p:spPr bwMode="auto">
            <a:xfrm flipV="1">
              <a:off x="9285939" y="4017097"/>
              <a:ext cx="1" cy="1182486"/>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7" name="椭圆 92"/>
            <p:cNvSpPr>
              <a:spLocks noChangeArrowheads="1"/>
            </p:cNvSpPr>
            <p:nvPr/>
          </p:nvSpPr>
          <p:spPr bwMode="auto">
            <a:xfrm>
              <a:off x="8642553" y="3222299"/>
              <a:ext cx="1272489" cy="1271587"/>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8" name="矩形 120"/>
          <p:cNvSpPr>
            <a:spLocks noChangeArrowheads="1"/>
          </p:cNvSpPr>
          <p:nvPr/>
        </p:nvSpPr>
        <p:spPr bwMode="auto">
          <a:xfrm>
            <a:off x="6872678" y="252059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sp>
        <p:nvSpPr>
          <p:cNvPr id="139" name="矩形 138"/>
          <p:cNvSpPr/>
          <p:nvPr/>
        </p:nvSpPr>
        <p:spPr>
          <a:xfrm>
            <a:off x="353328" y="1785234"/>
            <a:ext cx="2736495" cy="1829643"/>
          </a:xfrm>
          <a:prstGeom prst="rect">
            <a:avLst/>
          </a:prstGeom>
        </p:spPr>
        <p:txBody>
          <a:bodyPr wrap="square" lIns="56300" tIns="28150" rIns="56300" bIns="28150">
            <a:spAutoFit/>
          </a:bodyPr>
          <a:lstStyle/>
          <a:p>
            <a:pPr algn="just">
              <a:lnSpc>
                <a:spcPct val="120000"/>
              </a:lnSpc>
            </a:pP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a:t>
            </a:r>
            <a:r>
              <a:rPr lang="en-US" altLang="zh-CN" sz="1200" dirty="0">
                <a:latin typeface="微软雅黑" pitchFamily="34" charset="-122"/>
                <a:ea typeface="微软雅黑" pitchFamily="34" charset="-122"/>
              </a:rPr>
              <a:t>.</a:t>
            </a:r>
          </a:p>
          <a:p>
            <a:pPr algn="just">
              <a:lnSpc>
                <a:spcPct val="120000"/>
              </a:lnSpc>
            </a:pP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a:t>
            </a:r>
            <a:r>
              <a:rPr lang="en-US" altLang="zh-CN" sz="1200" dirty="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40" name="矩形 139"/>
          <p:cNvSpPr/>
          <p:nvPr/>
        </p:nvSpPr>
        <p:spPr>
          <a:xfrm>
            <a:off x="353328" y="1203598"/>
            <a:ext cx="2726293" cy="33257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p>
        </p:txBody>
      </p:sp>
      <p:sp>
        <p:nvSpPr>
          <p:cNvPr id="141" name="TextBox 140"/>
          <p:cNvSpPr txBox="1"/>
          <p:nvPr/>
        </p:nvSpPr>
        <p:spPr>
          <a:xfrm>
            <a:off x="510578" y="1203598"/>
            <a:ext cx="2500839" cy="333849"/>
          </a:xfrm>
          <a:prstGeom prst="rect">
            <a:avLst/>
          </a:prstGeom>
          <a:noFill/>
        </p:spPr>
        <p:txBody>
          <a:bodyPr wrap="square" lIns="56300" tIns="28150" rIns="56300" bIns="28150" rtlCol="0">
            <a:spAutoFit/>
          </a:bodyPr>
          <a:lstStyle/>
          <a:p>
            <a:r>
              <a:rPr lang="zh-CN" altLang="en-US" b="1" dirty="0">
                <a:solidFill>
                  <a:schemeClr val="bg1"/>
                </a:solidFill>
                <a:latin typeface="微软雅黑" pitchFamily="34" charset="-122"/>
                <a:ea typeface="微软雅黑" pitchFamily="34" charset="-122"/>
              </a:rPr>
              <a:t>点击输入项目重要内容</a:t>
            </a:r>
          </a:p>
        </p:txBody>
      </p:sp>
    </p:spTree>
    <p:extLst>
      <p:ext uri="{BB962C8B-B14F-4D97-AF65-F5344CB8AC3E}">
        <p14:creationId xmlns:p14="http://schemas.microsoft.com/office/powerpoint/2010/main" val="25355381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40"/>
                                        </p:tgtEl>
                                        <p:attrNameLst>
                                          <p:attrName>style.visibility</p:attrName>
                                        </p:attrNameLst>
                                      </p:cBhvr>
                                      <p:to>
                                        <p:strVal val="visible"/>
                                      </p:to>
                                    </p:set>
                                    <p:anim calcmode="lin" valueType="num">
                                      <p:cBhvr additive="base">
                                        <p:cTn id="22" dur="500" fill="hold"/>
                                        <p:tgtEl>
                                          <p:spTgt spid="140"/>
                                        </p:tgtEl>
                                        <p:attrNameLst>
                                          <p:attrName>ppt_x</p:attrName>
                                        </p:attrNameLst>
                                      </p:cBhvr>
                                      <p:tavLst>
                                        <p:tav tm="0">
                                          <p:val>
                                            <p:strVal val="0-#ppt_w/2"/>
                                          </p:val>
                                        </p:tav>
                                        <p:tav tm="100000">
                                          <p:val>
                                            <p:strVal val="#ppt_x"/>
                                          </p:val>
                                        </p:tav>
                                      </p:tavLst>
                                    </p:anim>
                                    <p:anim calcmode="lin" valueType="num">
                                      <p:cBhvr additive="base">
                                        <p:cTn id="23" dur="500" fill="hold"/>
                                        <p:tgtEl>
                                          <p:spTgt spid="140"/>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1"/>
                                        </p:tgtEl>
                                        <p:attrNameLst>
                                          <p:attrName>ppt_y</p:attrName>
                                        </p:attrNameLst>
                                      </p:cBhvr>
                                      <p:tavLst>
                                        <p:tav tm="0">
                                          <p:val>
                                            <p:strVal val="#ppt_y"/>
                                          </p:val>
                                        </p:tav>
                                        <p:tav tm="100000">
                                          <p:val>
                                            <p:strVal val="#ppt_y"/>
                                          </p:val>
                                        </p:tav>
                                      </p:tavLst>
                                    </p:anim>
                                    <p:anim calcmode="lin" valueType="num">
                                      <p:cBhvr>
                                        <p:cTn id="30" dur="500" fill="hold"/>
                                        <p:tgtEl>
                                          <p:spTgt spid="141"/>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1"/>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1"/>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anim calcmode="lin" valueType="num">
                                      <p:cBhvr>
                                        <p:cTn id="38" dur="1000" fill="hold"/>
                                        <p:tgtEl>
                                          <p:spTgt spid="139"/>
                                        </p:tgtEl>
                                        <p:attrNameLst>
                                          <p:attrName>ppt_x</p:attrName>
                                        </p:attrNameLst>
                                      </p:cBhvr>
                                      <p:tavLst>
                                        <p:tav tm="0">
                                          <p:val>
                                            <p:strVal val="#ppt_x"/>
                                          </p:val>
                                        </p:tav>
                                        <p:tav tm="100000">
                                          <p:val>
                                            <p:strVal val="#ppt_x"/>
                                          </p:val>
                                        </p:tav>
                                      </p:tavLst>
                                    </p:anim>
                                    <p:anim calcmode="lin" valueType="num">
                                      <p:cBhvr>
                                        <p:cTn id="39"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80"/>
                                        </p:tgtEl>
                                        <p:attrNameLst>
                                          <p:attrName>style.visibility</p:attrName>
                                        </p:attrNameLst>
                                      </p:cBhvr>
                                      <p:to>
                                        <p:strVal val="visible"/>
                                      </p:to>
                                    </p:set>
                                    <p:anim calcmode="lin" valueType="num">
                                      <p:cBhvr>
                                        <p:cTn id="44" dur="1000" fill="hold"/>
                                        <p:tgtEl>
                                          <p:spTgt spid="80"/>
                                        </p:tgtEl>
                                        <p:attrNameLst>
                                          <p:attrName>ppt_w</p:attrName>
                                        </p:attrNameLst>
                                      </p:cBhvr>
                                      <p:tavLst>
                                        <p:tav tm="0">
                                          <p:val>
                                            <p:fltVal val="0"/>
                                          </p:val>
                                        </p:tav>
                                        <p:tav tm="100000">
                                          <p:val>
                                            <p:strVal val="#ppt_w"/>
                                          </p:val>
                                        </p:tav>
                                      </p:tavLst>
                                    </p:anim>
                                    <p:anim calcmode="lin" valueType="num">
                                      <p:cBhvr>
                                        <p:cTn id="45" dur="1000" fill="hold"/>
                                        <p:tgtEl>
                                          <p:spTgt spid="80"/>
                                        </p:tgtEl>
                                        <p:attrNameLst>
                                          <p:attrName>ppt_h</p:attrName>
                                        </p:attrNameLst>
                                      </p:cBhvr>
                                      <p:tavLst>
                                        <p:tav tm="0">
                                          <p:val>
                                            <p:fltVal val="0"/>
                                          </p:val>
                                        </p:tav>
                                        <p:tav tm="100000">
                                          <p:val>
                                            <p:strVal val="#ppt_h"/>
                                          </p:val>
                                        </p:tav>
                                      </p:tavLst>
                                    </p:anim>
                                    <p:anim calcmode="lin" valueType="num">
                                      <p:cBhvr>
                                        <p:cTn id="46" dur="1000" fill="hold"/>
                                        <p:tgtEl>
                                          <p:spTgt spid="80"/>
                                        </p:tgtEl>
                                        <p:attrNameLst>
                                          <p:attrName>style.rotation</p:attrName>
                                        </p:attrNameLst>
                                      </p:cBhvr>
                                      <p:tavLst>
                                        <p:tav tm="0">
                                          <p:val>
                                            <p:fltVal val="90"/>
                                          </p:val>
                                        </p:tav>
                                        <p:tav tm="100000">
                                          <p:val>
                                            <p:fltVal val="0"/>
                                          </p:val>
                                        </p:tav>
                                      </p:tavLst>
                                    </p:anim>
                                    <p:animEffect transition="in" filter="fade">
                                      <p:cBhvr>
                                        <p:cTn id="47" dur="1000"/>
                                        <p:tgtEl>
                                          <p:spTgt spid="8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wipe(left)">
                                      <p:cBhvr>
                                        <p:cTn id="52" dur="500"/>
                                        <p:tgtEl>
                                          <p:spTgt spid="8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115"/>
                                        </p:tgtEl>
                                        <p:attrNameLst>
                                          <p:attrName>style.visibility</p:attrName>
                                        </p:attrNameLst>
                                      </p:cBhvr>
                                      <p:to>
                                        <p:strVal val="visible"/>
                                      </p:to>
                                    </p:set>
                                    <p:animEffect transition="in" filter="wipe(down)">
                                      <p:cBhvr>
                                        <p:cTn id="57" dur="500"/>
                                        <p:tgtEl>
                                          <p:spTgt spid="115"/>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11"/>
                                        </p:tgtEl>
                                        <p:attrNameLst>
                                          <p:attrName>style.visibility</p:attrName>
                                        </p:attrNameLst>
                                      </p:cBhvr>
                                      <p:to>
                                        <p:strVal val="visible"/>
                                      </p:to>
                                    </p:set>
                                    <p:animEffect transition="in" filter="wipe(down)">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nodeType="clickEffect">
                                  <p:stCondLst>
                                    <p:cond delay="0"/>
                                  </p:stCondLst>
                                  <p:childTnLst>
                                    <p:set>
                                      <p:cBhvr>
                                        <p:cTn id="80" dur="1" fill="hold">
                                          <p:stCondLst>
                                            <p:cond delay="0"/>
                                          </p:stCondLst>
                                        </p:cTn>
                                        <p:tgtEl>
                                          <p:spTgt spid="131"/>
                                        </p:tgtEl>
                                        <p:attrNameLst>
                                          <p:attrName>style.visibility</p:attrName>
                                        </p:attrNameLst>
                                      </p:cBhvr>
                                      <p:to>
                                        <p:strVal val="visible"/>
                                      </p:to>
                                    </p:set>
                                    <p:animEffect transition="in" filter="wipe(down)">
                                      <p:cBhvr>
                                        <p:cTn id="81" dur="500"/>
                                        <p:tgtEl>
                                          <p:spTgt spid="131"/>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134"/>
                                        </p:tgtEl>
                                        <p:attrNameLst>
                                          <p:attrName>style.visibility</p:attrName>
                                        </p:attrNameLst>
                                      </p:cBhvr>
                                      <p:to>
                                        <p:strVal val="visible"/>
                                      </p:to>
                                    </p:set>
                                    <p:anim calcmode="lin" valueType="num">
                                      <p:cBhvr>
                                        <p:cTn id="86" dur="500" fill="hold"/>
                                        <p:tgtEl>
                                          <p:spTgt spid="134"/>
                                        </p:tgtEl>
                                        <p:attrNameLst>
                                          <p:attrName>ppt_w</p:attrName>
                                        </p:attrNameLst>
                                      </p:cBhvr>
                                      <p:tavLst>
                                        <p:tav tm="0">
                                          <p:val>
                                            <p:fltVal val="0"/>
                                          </p:val>
                                        </p:tav>
                                        <p:tav tm="100000">
                                          <p:val>
                                            <p:strVal val="#ppt_w"/>
                                          </p:val>
                                        </p:tav>
                                      </p:tavLst>
                                    </p:anim>
                                    <p:anim calcmode="lin" valueType="num">
                                      <p:cBhvr>
                                        <p:cTn id="87" dur="500" fill="hold"/>
                                        <p:tgtEl>
                                          <p:spTgt spid="134"/>
                                        </p:tgtEl>
                                        <p:attrNameLst>
                                          <p:attrName>ppt_h</p:attrName>
                                        </p:attrNameLst>
                                      </p:cBhvr>
                                      <p:tavLst>
                                        <p:tav tm="0">
                                          <p:val>
                                            <p:fltVal val="0"/>
                                          </p:val>
                                        </p:tav>
                                        <p:tav tm="100000">
                                          <p:val>
                                            <p:strVal val="#ppt_h"/>
                                          </p:val>
                                        </p:tav>
                                      </p:tavLst>
                                    </p:anim>
                                    <p:animEffect transition="in" filter="fade">
                                      <p:cBhvr>
                                        <p:cTn id="88" dur="500"/>
                                        <p:tgtEl>
                                          <p:spTgt spid="134"/>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nodeType="clickEffect">
                                  <p:stCondLst>
                                    <p:cond delay="0"/>
                                  </p:stCondLst>
                                  <p:childTnLst>
                                    <p:set>
                                      <p:cBhvr>
                                        <p:cTn id="92" dur="1" fill="hold">
                                          <p:stCondLst>
                                            <p:cond delay="0"/>
                                          </p:stCondLst>
                                        </p:cTn>
                                        <p:tgtEl>
                                          <p:spTgt spid="119"/>
                                        </p:tgtEl>
                                        <p:attrNameLst>
                                          <p:attrName>style.visibility</p:attrName>
                                        </p:attrNameLst>
                                      </p:cBhvr>
                                      <p:to>
                                        <p:strVal val="visible"/>
                                      </p:to>
                                    </p:set>
                                    <p:animEffect transition="in" filter="wipe(down)">
                                      <p:cBhvr>
                                        <p:cTn id="93" dur="500"/>
                                        <p:tgtEl>
                                          <p:spTgt spid="119"/>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22"/>
                                        </p:tgtEl>
                                        <p:attrNameLst>
                                          <p:attrName>style.visibility</p:attrName>
                                        </p:attrNameLst>
                                      </p:cBhvr>
                                      <p:to>
                                        <p:strVal val="visible"/>
                                      </p:to>
                                    </p:set>
                                    <p:anim calcmode="lin" valueType="num">
                                      <p:cBhvr>
                                        <p:cTn id="98" dur="500" fill="hold"/>
                                        <p:tgtEl>
                                          <p:spTgt spid="122"/>
                                        </p:tgtEl>
                                        <p:attrNameLst>
                                          <p:attrName>ppt_w</p:attrName>
                                        </p:attrNameLst>
                                      </p:cBhvr>
                                      <p:tavLst>
                                        <p:tav tm="0">
                                          <p:val>
                                            <p:fltVal val="0"/>
                                          </p:val>
                                        </p:tav>
                                        <p:tav tm="100000">
                                          <p:val>
                                            <p:strVal val="#ppt_w"/>
                                          </p:val>
                                        </p:tav>
                                      </p:tavLst>
                                    </p:anim>
                                    <p:anim calcmode="lin" valueType="num">
                                      <p:cBhvr>
                                        <p:cTn id="99" dur="500" fill="hold"/>
                                        <p:tgtEl>
                                          <p:spTgt spid="122"/>
                                        </p:tgtEl>
                                        <p:attrNameLst>
                                          <p:attrName>ppt_h</p:attrName>
                                        </p:attrNameLst>
                                      </p:cBhvr>
                                      <p:tavLst>
                                        <p:tav tm="0">
                                          <p:val>
                                            <p:fltVal val="0"/>
                                          </p:val>
                                        </p:tav>
                                        <p:tav tm="100000">
                                          <p:val>
                                            <p:strVal val="#ppt_h"/>
                                          </p:val>
                                        </p:tav>
                                      </p:tavLst>
                                    </p:anim>
                                    <p:animEffect transition="in" filter="fade">
                                      <p:cBhvr>
                                        <p:cTn id="100" dur="500"/>
                                        <p:tgtEl>
                                          <p:spTgt spid="122"/>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4" fill="hold" nodeType="clickEffect">
                                  <p:stCondLst>
                                    <p:cond delay="0"/>
                                  </p:stCondLst>
                                  <p:childTnLst>
                                    <p:set>
                                      <p:cBhvr>
                                        <p:cTn id="104" dur="1" fill="hold">
                                          <p:stCondLst>
                                            <p:cond delay="0"/>
                                          </p:stCondLst>
                                        </p:cTn>
                                        <p:tgtEl>
                                          <p:spTgt spid="127"/>
                                        </p:tgtEl>
                                        <p:attrNameLst>
                                          <p:attrName>style.visibility</p:attrName>
                                        </p:attrNameLst>
                                      </p:cBhvr>
                                      <p:to>
                                        <p:strVal val="visible"/>
                                      </p:to>
                                    </p:set>
                                    <p:animEffect transition="in" filter="wipe(down)">
                                      <p:cBhvr>
                                        <p:cTn id="105" dur="500"/>
                                        <p:tgtEl>
                                          <p:spTgt spid="127"/>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childTnLst>
                                    <p:set>
                                      <p:cBhvr>
                                        <p:cTn id="109" dur="1" fill="hold">
                                          <p:stCondLst>
                                            <p:cond delay="0"/>
                                          </p:stCondLst>
                                        </p:cTn>
                                        <p:tgtEl>
                                          <p:spTgt spid="130"/>
                                        </p:tgtEl>
                                        <p:attrNameLst>
                                          <p:attrName>style.visibility</p:attrName>
                                        </p:attrNameLst>
                                      </p:cBhvr>
                                      <p:to>
                                        <p:strVal val="visible"/>
                                      </p:to>
                                    </p:set>
                                    <p:anim calcmode="lin" valueType="num">
                                      <p:cBhvr>
                                        <p:cTn id="110" dur="500" fill="hold"/>
                                        <p:tgtEl>
                                          <p:spTgt spid="130"/>
                                        </p:tgtEl>
                                        <p:attrNameLst>
                                          <p:attrName>ppt_w</p:attrName>
                                        </p:attrNameLst>
                                      </p:cBhvr>
                                      <p:tavLst>
                                        <p:tav tm="0">
                                          <p:val>
                                            <p:fltVal val="0"/>
                                          </p:val>
                                        </p:tav>
                                        <p:tav tm="100000">
                                          <p:val>
                                            <p:strVal val="#ppt_w"/>
                                          </p:val>
                                        </p:tav>
                                      </p:tavLst>
                                    </p:anim>
                                    <p:anim calcmode="lin" valueType="num">
                                      <p:cBhvr>
                                        <p:cTn id="111" dur="500" fill="hold"/>
                                        <p:tgtEl>
                                          <p:spTgt spid="130"/>
                                        </p:tgtEl>
                                        <p:attrNameLst>
                                          <p:attrName>ppt_h</p:attrName>
                                        </p:attrNameLst>
                                      </p:cBhvr>
                                      <p:tavLst>
                                        <p:tav tm="0">
                                          <p:val>
                                            <p:fltVal val="0"/>
                                          </p:val>
                                        </p:tav>
                                        <p:tav tm="100000">
                                          <p:val>
                                            <p:strVal val="#ppt_h"/>
                                          </p:val>
                                        </p:tav>
                                      </p:tavLst>
                                    </p:anim>
                                    <p:animEffect transition="in" filter="fade">
                                      <p:cBhvr>
                                        <p:cTn id="112" dur="500"/>
                                        <p:tgtEl>
                                          <p:spTgt spid="130"/>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nodeType="clickEffect">
                                  <p:stCondLst>
                                    <p:cond delay="0"/>
                                  </p:stCondLst>
                                  <p:childTnLst>
                                    <p:set>
                                      <p:cBhvr>
                                        <p:cTn id="116" dur="1" fill="hold">
                                          <p:stCondLst>
                                            <p:cond delay="0"/>
                                          </p:stCondLst>
                                        </p:cTn>
                                        <p:tgtEl>
                                          <p:spTgt spid="135"/>
                                        </p:tgtEl>
                                        <p:attrNameLst>
                                          <p:attrName>style.visibility</p:attrName>
                                        </p:attrNameLst>
                                      </p:cBhvr>
                                      <p:to>
                                        <p:strVal val="visible"/>
                                      </p:to>
                                    </p:set>
                                    <p:animEffect transition="in" filter="wipe(down)">
                                      <p:cBhvr>
                                        <p:cTn id="117" dur="500"/>
                                        <p:tgtEl>
                                          <p:spTgt spid="135"/>
                                        </p:tgtEl>
                                      </p:cBhvr>
                                    </p:animEffect>
                                  </p:childTnLst>
                                </p:cTn>
                              </p:par>
                            </p:childTnLst>
                          </p:cTn>
                        </p:par>
                      </p:childTnLst>
                    </p:cTn>
                  </p:par>
                  <p:par>
                    <p:cTn id="118" fill="hold">
                      <p:stCondLst>
                        <p:cond delay="indefinite"/>
                      </p:stCondLst>
                      <p:childTnLst>
                        <p:par>
                          <p:cTn id="119" fill="hold">
                            <p:stCondLst>
                              <p:cond delay="0"/>
                            </p:stCondLst>
                            <p:childTnLst>
                              <p:par>
                                <p:cTn id="120" presetID="53" presetClass="entr" presetSubtype="16" fill="hold" grpId="0" nodeType="clickEffect">
                                  <p:stCondLst>
                                    <p:cond delay="0"/>
                                  </p:stCondLst>
                                  <p:childTnLst>
                                    <p:set>
                                      <p:cBhvr>
                                        <p:cTn id="121" dur="1" fill="hold">
                                          <p:stCondLst>
                                            <p:cond delay="0"/>
                                          </p:stCondLst>
                                        </p:cTn>
                                        <p:tgtEl>
                                          <p:spTgt spid="138"/>
                                        </p:tgtEl>
                                        <p:attrNameLst>
                                          <p:attrName>style.visibility</p:attrName>
                                        </p:attrNameLst>
                                      </p:cBhvr>
                                      <p:to>
                                        <p:strVal val="visible"/>
                                      </p:to>
                                    </p:set>
                                    <p:anim calcmode="lin" valueType="num">
                                      <p:cBhvr>
                                        <p:cTn id="122" dur="500" fill="hold"/>
                                        <p:tgtEl>
                                          <p:spTgt spid="138"/>
                                        </p:tgtEl>
                                        <p:attrNameLst>
                                          <p:attrName>ppt_w</p:attrName>
                                        </p:attrNameLst>
                                      </p:cBhvr>
                                      <p:tavLst>
                                        <p:tav tm="0">
                                          <p:val>
                                            <p:fltVal val="0"/>
                                          </p:val>
                                        </p:tav>
                                        <p:tav tm="100000">
                                          <p:val>
                                            <p:strVal val="#ppt_w"/>
                                          </p:val>
                                        </p:tav>
                                      </p:tavLst>
                                    </p:anim>
                                    <p:anim calcmode="lin" valueType="num">
                                      <p:cBhvr>
                                        <p:cTn id="123" dur="500" fill="hold"/>
                                        <p:tgtEl>
                                          <p:spTgt spid="138"/>
                                        </p:tgtEl>
                                        <p:attrNameLst>
                                          <p:attrName>ppt_h</p:attrName>
                                        </p:attrNameLst>
                                      </p:cBhvr>
                                      <p:tavLst>
                                        <p:tav tm="0">
                                          <p:val>
                                            <p:fltVal val="0"/>
                                          </p:val>
                                        </p:tav>
                                        <p:tav tm="100000">
                                          <p:val>
                                            <p:strVal val="#ppt_h"/>
                                          </p:val>
                                        </p:tav>
                                      </p:tavLst>
                                    </p:anim>
                                    <p:animEffect transition="in" filter="fade">
                                      <p:cBhvr>
                                        <p:cTn id="124" dur="500"/>
                                        <p:tgtEl>
                                          <p:spTgt spid="138"/>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123"/>
                                        </p:tgtEl>
                                        <p:attrNameLst>
                                          <p:attrName>style.visibility</p:attrName>
                                        </p:attrNameLst>
                                      </p:cBhvr>
                                      <p:to>
                                        <p:strVal val="visible"/>
                                      </p:to>
                                    </p:set>
                                    <p:animEffect transition="in" filter="wipe(down)">
                                      <p:cBhvr>
                                        <p:cTn id="129" dur="500"/>
                                        <p:tgtEl>
                                          <p:spTgt spid="123"/>
                                        </p:tgtEl>
                                      </p:cBhvr>
                                    </p:animEffect>
                                  </p:childTnLst>
                                </p:cTn>
                              </p:par>
                            </p:childTnLst>
                          </p:cTn>
                        </p:par>
                      </p:childTnLst>
                    </p:cTn>
                  </p:par>
                  <p:par>
                    <p:cTn id="130" fill="hold">
                      <p:stCondLst>
                        <p:cond delay="indefinite"/>
                      </p:stCondLst>
                      <p:childTnLst>
                        <p:par>
                          <p:cTn id="131" fill="hold">
                            <p:stCondLst>
                              <p:cond delay="0"/>
                            </p:stCondLst>
                            <p:childTnLst>
                              <p:par>
                                <p:cTn id="132" presetID="53" presetClass="entr" presetSubtype="16" fill="hold" grpId="0" nodeType="clickEffect">
                                  <p:stCondLst>
                                    <p:cond delay="0"/>
                                  </p:stCondLst>
                                  <p:childTnLst>
                                    <p:set>
                                      <p:cBhvr>
                                        <p:cTn id="133" dur="1" fill="hold">
                                          <p:stCondLst>
                                            <p:cond delay="0"/>
                                          </p:stCondLst>
                                        </p:cTn>
                                        <p:tgtEl>
                                          <p:spTgt spid="126"/>
                                        </p:tgtEl>
                                        <p:attrNameLst>
                                          <p:attrName>style.visibility</p:attrName>
                                        </p:attrNameLst>
                                      </p:cBhvr>
                                      <p:to>
                                        <p:strVal val="visible"/>
                                      </p:to>
                                    </p:set>
                                    <p:anim calcmode="lin" valueType="num">
                                      <p:cBhvr>
                                        <p:cTn id="134" dur="500" fill="hold"/>
                                        <p:tgtEl>
                                          <p:spTgt spid="126"/>
                                        </p:tgtEl>
                                        <p:attrNameLst>
                                          <p:attrName>ppt_w</p:attrName>
                                        </p:attrNameLst>
                                      </p:cBhvr>
                                      <p:tavLst>
                                        <p:tav tm="0">
                                          <p:val>
                                            <p:fltVal val="0"/>
                                          </p:val>
                                        </p:tav>
                                        <p:tav tm="100000">
                                          <p:val>
                                            <p:strVal val="#ppt_w"/>
                                          </p:val>
                                        </p:tav>
                                      </p:tavLst>
                                    </p:anim>
                                    <p:anim calcmode="lin" valueType="num">
                                      <p:cBhvr>
                                        <p:cTn id="135" dur="500" fill="hold"/>
                                        <p:tgtEl>
                                          <p:spTgt spid="126"/>
                                        </p:tgtEl>
                                        <p:attrNameLst>
                                          <p:attrName>ppt_h</p:attrName>
                                        </p:attrNameLst>
                                      </p:cBhvr>
                                      <p:tavLst>
                                        <p:tav tm="0">
                                          <p:val>
                                            <p:fltVal val="0"/>
                                          </p:val>
                                        </p:tav>
                                        <p:tav tm="100000">
                                          <p:val>
                                            <p:strVal val="#ppt_h"/>
                                          </p:val>
                                        </p:tav>
                                      </p:tavLst>
                                    </p:anim>
                                    <p:animEffect transition="in" filter="fade">
                                      <p:cBhvr>
                                        <p:cTn id="136"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0" grpId="0" animBg="1"/>
      <p:bldP spid="114" grpId="0"/>
      <p:bldP spid="118" grpId="0"/>
      <p:bldP spid="122" grpId="0"/>
      <p:bldP spid="126" grpId="0"/>
      <p:bldP spid="130" grpId="0"/>
      <p:bldP spid="134" grpId="0"/>
      <p:bldP spid="138" grpId="0"/>
      <p:bldP spid="139" grpId="0"/>
      <p:bldP spid="140" grpId="0" animBg="1"/>
      <p:bldP spid="1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0" name="AutoShape 36"/>
          <p:cNvSpPr>
            <a:spLocks noChangeArrowheads="1"/>
          </p:cNvSpPr>
          <p:nvPr/>
        </p:nvSpPr>
        <p:spPr bwMode="auto">
          <a:xfrm>
            <a:off x="6438078" y="2728039"/>
            <a:ext cx="697343" cy="1441513"/>
          </a:xfrm>
          <a:prstGeom prst="can">
            <a:avLst>
              <a:gd name="adj" fmla="val 30013"/>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1"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32"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3" name="AutoShape 43"/>
          <p:cNvSpPr>
            <a:spLocks/>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1</a:t>
            </a:r>
          </a:p>
        </p:txBody>
      </p:sp>
      <p:sp>
        <p:nvSpPr>
          <p:cNvPr id="34" name="AutoShape 44"/>
          <p:cNvSpPr>
            <a:spLocks/>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2</a:t>
            </a:r>
          </a:p>
        </p:txBody>
      </p:sp>
      <p:sp>
        <p:nvSpPr>
          <p:cNvPr id="35" name="AutoShape 45"/>
          <p:cNvSpPr>
            <a:spLocks/>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4</a:t>
            </a:r>
          </a:p>
        </p:txBody>
      </p:sp>
      <p:grpSp>
        <p:nvGrpSpPr>
          <p:cNvPr id="36" name="Group 14"/>
          <p:cNvGrpSpPr>
            <a:grpSpLocks/>
          </p:cNvGrpSpPr>
          <p:nvPr/>
        </p:nvGrpSpPr>
        <p:grpSpPr bwMode="auto">
          <a:xfrm>
            <a:off x="5540815" y="2299514"/>
            <a:ext cx="703292" cy="1722435"/>
            <a:chOff x="0" y="0"/>
            <a:chExt cx="919" cy="1497"/>
          </a:xfrm>
        </p:grpSpPr>
        <p:sp>
          <p:nvSpPr>
            <p:cNvPr id="3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38"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39"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40" name="AutoShape 35"/>
          <p:cNvSpPr>
            <a:spLocks noChangeArrowheads="1"/>
          </p:cNvSpPr>
          <p:nvPr/>
        </p:nvSpPr>
        <p:spPr bwMode="auto">
          <a:xfrm>
            <a:off x="5549145" y="3060147"/>
            <a:ext cx="697342" cy="964183"/>
          </a:xfrm>
          <a:prstGeom prst="can">
            <a:avLst>
              <a:gd name="adj" fmla="val 26941"/>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41"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42"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grpSp>
        <p:nvGrpSpPr>
          <p:cNvPr id="43" name="Group 23"/>
          <p:cNvGrpSpPr>
            <a:grpSpLocks/>
          </p:cNvGrpSpPr>
          <p:nvPr/>
        </p:nvGrpSpPr>
        <p:grpSpPr bwMode="auto">
          <a:xfrm>
            <a:off x="4670921" y="2393551"/>
            <a:ext cx="703292" cy="1458178"/>
            <a:chOff x="0" y="0"/>
            <a:chExt cx="919" cy="1497"/>
          </a:xfrm>
        </p:grpSpPr>
        <p:sp>
          <p:nvSpPr>
            <p:cNvPr id="4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5"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47" name="AutoShape 34"/>
          <p:cNvSpPr>
            <a:spLocks noChangeArrowheads="1"/>
          </p:cNvSpPr>
          <p:nvPr/>
        </p:nvSpPr>
        <p:spPr bwMode="auto">
          <a:xfrm>
            <a:off x="4676871" y="3382732"/>
            <a:ext cx="697342" cy="467807"/>
          </a:xfrm>
          <a:prstGeom prst="can">
            <a:avLst>
              <a:gd name="adj" fmla="val 30417"/>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48"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49"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50" name="AutoShape 48"/>
          <p:cNvSpPr>
            <a:spLocks/>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3</a:t>
            </a:r>
          </a:p>
        </p:txBody>
      </p:sp>
      <p:sp>
        <p:nvSpPr>
          <p:cNvPr id="51"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52"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53" name="AutoShape 33"/>
          <p:cNvSpPr>
            <a:spLocks noChangeArrowheads="1"/>
          </p:cNvSpPr>
          <p:nvPr/>
        </p:nvSpPr>
        <p:spPr bwMode="auto">
          <a:xfrm>
            <a:off x="7344875" y="3337499"/>
            <a:ext cx="696825" cy="964183"/>
          </a:xfrm>
          <a:prstGeom prst="can">
            <a:avLst>
              <a:gd name="adj" fmla="val 26987"/>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54"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55"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56"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57"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p>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endParaRPr lang="zh-CN" altLang="en-US" sz="1200" dirty="0">
              <a:latin typeface="Adobe 黑体 Std R" pitchFamily="34" charset="-122"/>
              <a:ea typeface="Adobe 黑体 Std R" pitchFamily="34" charset="-122"/>
            </a:endParaRPr>
          </a:p>
        </p:txBody>
      </p:sp>
      <p:grpSp>
        <p:nvGrpSpPr>
          <p:cNvPr id="58" name="Group 40"/>
          <p:cNvGrpSpPr>
            <a:grpSpLocks/>
          </p:cNvGrpSpPr>
          <p:nvPr/>
        </p:nvGrpSpPr>
        <p:grpSpPr bwMode="auto">
          <a:xfrm>
            <a:off x="685593" y="2076918"/>
            <a:ext cx="3197808" cy="545099"/>
            <a:chOff x="0" y="0"/>
            <a:chExt cx="4264741" cy="726945"/>
          </a:xfrm>
        </p:grpSpPr>
        <p:sp>
          <p:nvSpPr>
            <p:cNvPr id="59"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60"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16870231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down)">
                                      <p:cBhvr>
                                        <p:cTn id="22" dur="500"/>
                                        <p:tgtEl>
                                          <p:spTgt spid="43"/>
                                        </p:tgtEl>
                                      </p:cBhvr>
                                    </p:animEffect>
                                  </p:childTnLst>
                                </p:cTn>
                              </p:par>
                              <p:par>
                                <p:cTn id="23" presetID="22" presetClass="entr" presetSubtype="4"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wipe(down)">
                                      <p:cBhvr>
                                        <p:cTn id="25" dur="500"/>
                                        <p:tgtEl>
                                          <p:spTgt spid="36"/>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down)">
                                      <p:cBhvr>
                                        <p:cTn id="28" dur="500"/>
                                        <p:tgtEl>
                                          <p:spTgt spid="27"/>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down)">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down)">
                                      <p:cBhvr>
                                        <p:cTn id="36" dur="500"/>
                                        <p:tgtEl>
                                          <p:spTgt spid="4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down)">
                                      <p:cBhvr>
                                        <p:cTn id="39" dur="500"/>
                                        <p:tgtEl>
                                          <p:spTgt spid="40"/>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down)">
                                      <p:cBhvr>
                                        <p:cTn id="45" dur="500"/>
                                        <p:tgtEl>
                                          <p:spTgt spid="53"/>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ppt_x"/>
                                          </p:val>
                                        </p:tav>
                                        <p:tav tm="100000">
                                          <p:val>
                                            <p:strVal val="#ppt_x"/>
                                          </p:val>
                                        </p:tav>
                                      </p:tavLst>
                                    </p:anim>
                                    <p:anim calcmode="lin" valueType="num">
                                      <p:cBhvr additive="base">
                                        <p:cTn id="51" dur="500" fill="hold"/>
                                        <p:tgtEl>
                                          <p:spTgt spid="4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1000"/>
                                        <p:tgtEl>
                                          <p:spTgt spid="49"/>
                                        </p:tgtEl>
                                      </p:cBhvr>
                                    </p:animEffect>
                                    <p:anim calcmode="lin" valueType="num">
                                      <p:cBhvr>
                                        <p:cTn id="69" dur="1000" fill="hold"/>
                                        <p:tgtEl>
                                          <p:spTgt spid="49"/>
                                        </p:tgtEl>
                                        <p:attrNameLst>
                                          <p:attrName>ppt_x</p:attrName>
                                        </p:attrNameLst>
                                      </p:cBhvr>
                                      <p:tavLst>
                                        <p:tav tm="0">
                                          <p:val>
                                            <p:strVal val="#ppt_x"/>
                                          </p:val>
                                        </p:tav>
                                        <p:tav tm="100000">
                                          <p:val>
                                            <p:strVal val="#ppt_x"/>
                                          </p:val>
                                        </p:tav>
                                      </p:tavLst>
                                    </p:anim>
                                    <p:anim calcmode="lin" valueType="num">
                                      <p:cBhvr>
                                        <p:cTn id="70" dur="1000" fill="hold"/>
                                        <p:tgtEl>
                                          <p:spTgt spid="4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1000"/>
                                        <p:tgtEl>
                                          <p:spTgt spid="32"/>
                                        </p:tgtEl>
                                      </p:cBhvr>
                                    </p:animEffect>
                                    <p:anim calcmode="lin" valueType="num">
                                      <p:cBhvr>
                                        <p:cTn id="79" dur="1000" fill="hold"/>
                                        <p:tgtEl>
                                          <p:spTgt spid="32"/>
                                        </p:tgtEl>
                                        <p:attrNameLst>
                                          <p:attrName>ppt_x</p:attrName>
                                        </p:attrNameLst>
                                      </p:cBhvr>
                                      <p:tavLst>
                                        <p:tav tm="0">
                                          <p:val>
                                            <p:strVal val="#ppt_x"/>
                                          </p:val>
                                        </p:tav>
                                        <p:tav tm="100000">
                                          <p:val>
                                            <p:strVal val="#ppt_x"/>
                                          </p:val>
                                        </p:tav>
                                      </p:tavLst>
                                    </p:anim>
                                    <p:anim calcmode="lin" valueType="num">
                                      <p:cBhvr>
                                        <p:cTn id="80" dur="10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1000"/>
                                        <p:tgtEl>
                                          <p:spTgt spid="55"/>
                                        </p:tgtEl>
                                      </p:cBhvr>
                                    </p:animEffect>
                                    <p:anim calcmode="lin" valueType="num">
                                      <p:cBhvr>
                                        <p:cTn id="84" dur="1000" fill="hold"/>
                                        <p:tgtEl>
                                          <p:spTgt spid="55"/>
                                        </p:tgtEl>
                                        <p:attrNameLst>
                                          <p:attrName>ppt_x</p:attrName>
                                        </p:attrNameLst>
                                      </p:cBhvr>
                                      <p:tavLst>
                                        <p:tav tm="0">
                                          <p:val>
                                            <p:strVal val="#ppt_x"/>
                                          </p:val>
                                        </p:tav>
                                        <p:tav tm="100000">
                                          <p:val>
                                            <p:strVal val="#ppt_x"/>
                                          </p:val>
                                        </p:tav>
                                      </p:tavLst>
                                    </p:anim>
                                    <p:anim calcmode="lin" valueType="num">
                                      <p:cBhvr>
                                        <p:cTn id="8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2"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wipe(right)">
                                      <p:cBhvr>
                                        <p:cTn id="90" dur="500"/>
                                        <p:tgtEl>
                                          <p:spTgt spid="35"/>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wipe(right)">
                                      <p:cBhvr>
                                        <p:cTn id="93" dur="500"/>
                                        <p:tgtEl>
                                          <p:spTgt spid="50"/>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right)">
                                      <p:cBhvr>
                                        <p:cTn id="96" dur="500"/>
                                        <p:tgtEl>
                                          <p:spTgt spid="34"/>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right)">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2" presetClass="entr" presetSubtype="8" fill="hold" nodeType="clickEffect">
                                  <p:stCondLst>
                                    <p:cond delay="0"/>
                                  </p:stCondLst>
                                  <p:childTnLst>
                                    <p:set>
                                      <p:cBhvr>
                                        <p:cTn id="103" dur="1" fill="hold">
                                          <p:stCondLst>
                                            <p:cond delay="0"/>
                                          </p:stCondLst>
                                        </p:cTn>
                                        <p:tgtEl>
                                          <p:spTgt spid="58"/>
                                        </p:tgtEl>
                                        <p:attrNameLst>
                                          <p:attrName>style.visibility</p:attrName>
                                        </p:attrNameLst>
                                      </p:cBhvr>
                                      <p:to>
                                        <p:strVal val="visible"/>
                                      </p:to>
                                    </p:set>
                                    <p:anim calcmode="lin" valueType="num">
                                      <p:cBhvr additive="base">
                                        <p:cTn id="104" dur="500" fill="hold"/>
                                        <p:tgtEl>
                                          <p:spTgt spid="58"/>
                                        </p:tgtEl>
                                        <p:attrNameLst>
                                          <p:attrName>ppt_x</p:attrName>
                                        </p:attrNameLst>
                                      </p:cBhvr>
                                      <p:tavLst>
                                        <p:tav tm="0">
                                          <p:val>
                                            <p:strVal val="0-#ppt_w/2"/>
                                          </p:val>
                                        </p:tav>
                                        <p:tav tm="100000">
                                          <p:val>
                                            <p:strVal val="#ppt_x"/>
                                          </p:val>
                                        </p:tav>
                                      </p:tavLst>
                                    </p:anim>
                                    <p:anim calcmode="lin" valueType="num">
                                      <p:cBhvr additive="base">
                                        <p:cTn id="105" dur="500" fill="hold"/>
                                        <p:tgtEl>
                                          <p:spTgt spid="58"/>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iterate type="wd">
                                    <p:tmPct val="10000"/>
                                  </p:iterate>
                                  <p:childTnLst>
                                    <p:set>
                                      <p:cBhvr>
                                        <p:cTn id="107" dur="1" fill="hold">
                                          <p:stCondLst>
                                            <p:cond delay="0"/>
                                          </p:stCondLst>
                                        </p:cTn>
                                        <p:tgtEl>
                                          <p:spTgt spid="57"/>
                                        </p:tgtEl>
                                        <p:attrNameLst>
                                          <p:attrName>style.visibility</p:attrName>
                                        </p:attrNameLst>
                                      </p:cBhvr>
                                      <p:to>
                                        <p:strVal val="visible"/>
                                      </p:to>
                                    </p:set>
                                    <p:anim calcmode="lin" valueType="num">
                                      <p:cBhvr additive="base">
                                        <p:cTn id="108" dur="500" fill="hold"/>
                                        <p:tgtEl>
                                          <p:spTgt spid="57"/>
                                        </p:tgtEl>
                                        <p:attrNameLst>
                                          <p:attrName>ppt_x</p:attrName>
                                        </p:attrNameLst>
                                      </p:cBhvr>
                                      <p:tavLst>
                                        <p:tav tm="0">
                                          <p:val>
                                            <p:strVal val="1+#ppt_w/2"/>
                                          </p:val>
                                        </p:tav>
                                        <p:tav tm="100000">
                                          <p:val>
                                            <p:strVal val="#ppt_x"/>
                                          </p:val>
                                        </p:tav>
                                      </p:tavLst>
                                    </p:anim>
                                    <p:anim calcmode="lin" valueType="num">
                                      <p:cBhvr additive="base">
                                        <p:cTn id="109"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7" grpId="0" animBg="1"/>
      <p:bldP spid="30" grpId="0" animBg="1"/>
      <p:bldP spid="31" grpId="0"/>
      <p:bldP spid="32" grpId="0"/>
      <p:bldP spid="33" grpId="0" animBg="1"/>
      <p:bldP spid="34" grpId="0" animBg="1"/>
      <p:bldP spid="35" grpId="0" animBg="1"/>
      <p:bldP spid="40" grpId="0" animBg="1"/>
      <p:bldP spid="41" grpId="0"/>
      <p:bldP spid="42" grpId="0"/>
      <p:bldP spid="47" grpId="0" animBg="1"/>
      <p:bldP spid="48" grpId="0"/>
      <p:bldP spid="49" grpId="0"/>
      <p:bldP spid="50" grpId="0" animBg="1"/>
      <p:bldP spid="51" grpId="0" animBg="1"/>
      <p:bldP spid="53" grpId="0" animBg="1"/>
      <p:bldP spid="54" grpId="0"/>
      <p:bldP spid="55"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圆角矩形 5"/>
          <p:cNvSpPr/>
          <p:nvPr/>
        </p:nvSpPr>
        <p:spPr>
          <a:xfrm>
            <a:off x="1125143" y="1059582"/>
            <a:ext cx="6848180" cy="2795175"/>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grpSp>
        <p:nvGrpSpPr>
          <p:cNvPr id="23" name="组合 22"/>
          <p:cNvGrpSpPr/>
          <p:nvPr/>
        </p:nvGrpSpPr>
        <p:grpSpPr>
          <a:xfrm>
            <a:off x="1639295" y="2973600"/>
            <a:ext cx="908432" cy="1379288"/>
            <a:chOff x="1639295" y="2973600"/>
            <a:chExt cx="908432" cy="1379288"/>
          </a:xfrm>
        </p:grpSpPr>
        <p:sp>
          <p:nvSpPr>
            <p:cNvPr id="7" name="圆角矩形 6"/>
            <p:cNvSpPr/>
            <p:nvPr/>
          </p:nvSpPr>
          <p:spPr>
            <a:xfrm>
              <a:off x="1709175"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6" name="TextBox 30"/>
            <p:cNvSpPr txBox="1"/>
            <p:nvPr/>
          </p:nvSpPr>
          <p:spPr>
            <a:xfrm>
              <a:off x="1639295"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4" name="组合 23"/>
          <p:cNvGrpSpPr/>
          <p:nvPr/>
        </p:nvGrpSpPr>
        <p:grpSpPr>
          <a:xfrm>
            <a:off x="2630105" y="3466278"/>
            <a:ext cx="908432" cy="1379288"/>
            <a:chOff x="2630105" y="3466278"/>
            <a:chExt cx="908432" cy="1379288"/>
          </a:xfrm>
        </p:grpSpPr>
        <p:sp>
          <p:nvSpPr>
            <p:cNvPr id="8" name="圆角矩形 7"/>
            <p:cNvSpPr/>
            <p:nvPr/>
          </p:nvSpPr>
          <p:spPr>
            <a:xfrm>
              <a:off x="2694380" y="3466278"/>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7" name="TextBox 31"/>
            <p:cNvSpPr txBox="1"/>
            <p:nvPr/>
          </p:nvSpPr>
          <p:spPr>
            <a:xfrm>
              <a:off x="2630105" y="4155922"/>
              <a:ext cx="908432" cy="4247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5" name="组合 24"/>
          <p:cNvGrpSpPr/>
          <p:nvPr/>
        </p:nvGrpSpPr>
        <p:grpSpPr>
          <a:xfrm>
            <a:off x="3628304" y="2973600"/>
            <a:ext cx="908432" cy="1379288"/>
            <a:chOff x="3628304" y="2973600"/>
            <a:chExt cx="908432" cy="1379288"/>
          </a:xfrm>
        </p:grpSpPr>
        <p:sp>
          <p:nvSpPr>
            <p:cNvPr id="9" name="圆角矩形 8"/>
            <p:cNvSpPr/>
            <p:nvPr/>
          </p:nvSpPr>
          <p:spPr>
            <a:xfrm>
              <a:off x="3684320"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8" name="TextBox 32"/>
            <p:cNvSpPr txBox="1"/>
            <p:nvPr/>
          </p:nvSpPr>
          <p:spPr>
            <a:xfrm>
              <a:off x="3628304"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7" name="组合 26"/>
          <p:cNvGrpSpPr/>
          <p:nvPr/>
        </p:nvGrpSpPr>
        <p:grpSpPr>
          <a:xfrm>
            <a:off x="4581165" y="2973600"/>
            <a:ext cx="908432" cy="1379288"/>
            <a:chOff x="4581165" y="2973600"/>
            <a:chExt cx="908432" cy="1379288"/>
          </a:xfrm>
        </p:grpSpPr>
        <p:sp>
          <p:nvSpPr>
            <p:cNvPr id="10" name="圆角矩形 9"/>
            <p:cNvSpPr/>
            <p:nvPr/>
          </p:nvSpPr>
          <p:spPr>
            <a:xfrm>
              <a:off x="464129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9" name="TextBox 33"/>
            <p:cNvSpPr txBox="1"/>
            <p:nvPr/>
          </p:nvSpPr>
          <p:spPr>
            <a:xfrm>
              <a:off x="4581165"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8" name="组合 27"/>
          <p:cNvGrpSpPr/>
          <p:nvPr/>
        </p:nvGrpSpPr>
        <p:grpSpPr>
          <a:xfrm>
            <a:off x="5534026" y="2973600"/>
            <a:ext cx="908432" cy="1379288"/>
            <a:chOff x="5534026" y="2973600"/>
            <a:chExt cx="908432" cy="1379288"/>
          </a:xfrm>
        </p:grpSpPr>
        <p:sp>
          <p:nvSpPr>
            <p:cNvPr id="11" name="圆角矩形 10"/>
            <p:cNvSpPr/>
            <p:nvPr/>
          </p:nvSpPr>
          <p:spPr>
            <a:xfrm>
              <a:off x="558431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0" name="TextBox 34"/>
            <p:cNvSpPr txBox="1"/>
            <p:nvPr/>
          </p:nvSpPr>
          <p:spPr>
            <a:xfrm>
              <a:off x="5534026" y="3782237"/>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9" name="组合 28"/>
          <p:cNvGrpSpPr/>
          <p:nvPr/>
        </p:nvGrpSpPr>
        <p:grpSpPr>
          <a:xfrm>
            <a:off x="6461890" y="2973600"/>
            <a:ext cx="908432" cy="1379288"/>
            <a:chOff x="6461890" y="2973600"/>
            <a:chExt cx="908432" cy="1379288"/>
          </a:xfrm>
        </p:grpSpPr>
        <p:sp>
          <p:nvSpPr>
            <p:cNvPr id="12" name="圆角矩形 11"/>
            <p:cNvSpPr/>
            <p:nvPr/>
          </p:nvSpPr>
          <p:spPr>
            <a:xfrm>
              <a:off x="6503843"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1" name="TextBox 35"/>
            <p:cNvSpPr txBox="1"/>
            <p:nvPr/>
          </p:nvSpPr>
          <p:spPr>
            <a:xfrm>
              <a:off x="6461890"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sp>
        <p:nvSpPr>
          <p:cNvPr id="13" name="圆角矩形 12"/>
          <p:cNvSpPr/>
          <p:nvPr/>
        </p:nvSpPr>
        <p:spPr>
          <a:xfrm>
            <a:off x="1334781" y="1269221"/>
            <a:ext cx="6428904" cy="2306020"/>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4" name="TextBox 28"/>
          <p:cNvSpPr txBox="1"/>
          <p:nvPr/>
        </p:nvSpPr>
        <p:spPr>
          <a:xfrm>
            <a:off x="1972430" y="1875254"/>
            <a:ext cx="1249096" cy="6832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400" b="1" kern="0" dirty="0" smtClean="0">
                <a:ln w="18415" cmpd="sng">
                  <a:noFill/>
                  <a:prstDash val="solid"/>
                </a:ln>
                <a:solidFill>
                  <a:srgbClr val="0070C0"/>
                </a:solidFill>
                <a:latin typeface="微软雅黑" pitchFamily="34" charset="-122"/>
                <a:ea typeface="微软雅黑" pitchFamily="34" charset="-122"/>
              </a:rPr>
              <a:t>您的</a:t>
            </a:r>
            <a:endParaRPr lang="en-US" altLang="zh-CN" sz="2400" b="1" kern="0" dirty="0" smtClean="0">
              <a:ln w="18415" cmpd="sng">
                <a:noFill/>
                <a:prstDash val="solid"/>
              </a:ln>
              <a:solidFill>
                <a:srgbClr val="0070C0"/>
              </a:solidFill>
              <a:latin typeface="微软雅黑" pitchFamily="34" charset="-122"/>
              <a:ea typeface="微软雅黑" pitchFamily="34" charset="-122"/>
            </a:endParaRPr>
          </a:p>
          <a:p>
            <a:pPr algn="ctr" defTabSz="685800">
              <a:lnSpc>
                <a:spcPct val="80000"/>
              </a:lnSpc>
              <a:defRPr/>
            </a:pPr>
            <a:r>
              <a:rPr lang="zh-CN" altLang="en-US" sz="2400" b="1" kern="0" dirty="0" smtClean="0">
                <a:ln w="18415" cmpd="sng">
                  <a:noFill/>
                  <a:prstDash val="solid"/>
                </a:ln>
                <a:solidFill>
                  <a:srgbClr val="0070C0"/>
                </a:solidFill>
                <a:latin typeface="微软雅黑" pitchFamily="34" charset="-122"/>
                <a:ea typeface="微软雅黑" pitchFamily="34" charset="-122"/>
              </a:rPr>
              <a:t>标题</a:t>
            </a:r>
            <a:endParaRPr lang="zh-CN" altLang="en-US" sz="2400" b="1" kern="0" dirty="0">
              <a:ln w="18415" cmpd="sng">
                <a:noFill/>
                <a:prstDash val="solid"/>
              </a:ln>
              <a:solidFill>
                <a:srgbClr val="0070C0"/>
              </a:solidFill>
              <a:latin typeface="微软雅黑" pitchFamily="34" charset="-122"/>
              <a:ea typeface="微软雅黑" pitchFamily="34" charset="-122"/>
            </a:endParaRPr>
          </a:p>
        </p:txBody>
      </p:sp>
      <p:sp>
        <p:nvSpPr>
          <p:cNvPr id="15" name="TextBox 29"/>
          <p:cNvSpPr txBox="1"/>
          <p:nvPr/>
        </p:nvSpPr>
        <p:spPr>
          <a:xfrm>
            <a:off x="3421268" y="1758376"/>
            <a:ext cx="4062900" cy="93871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itchFamily="34" charset="0"/>
                <a:ea typeface="微软雅黑" pitchFamily="34" charset="-122"/>
                <a:cs typeface="Arial" pitchFamily="34" charset="0"/>
              </a:rPr>
              <a:t>单击此处添加文本</a:t>
            </a: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88441655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47"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1000"/>
                                        <p:tgtEl>
                                          <p:spTgt spid="29"/>
                                        </p:tgtEl>
                                      </p:cBhvr>
                                    </p:animEffect>
                                    <p:anim calcmode="lin" valueType="num">
                                      <p:cBhvr>
                                        <p:cTn id="67" dur="1000" fill="hold"/>
                                        <p:tgtEl>
                                          <p:spTgt spid="29"/>
                                        </p:tgtEl>
                                        <p:attrNameLst>
                                          <p:attrName>ppt_x</p:attrName>
                                        </p:attrNameLst>
                                      </p:cBhvr>
                                      <p:tavLst>
                                        <p:tav tm="0">
                                          <p:val>
                                            <p:strVal val="#ppt_x"/>
                                          </p:val>
                                        </p:tav>
                                        <p:tav tm="100000">
                                          <p:val>
                                            <p:strVal val="#ppt_x"/>
                                          </p:val>
                                        </p:tav>
                                      </p:tavLst>
                                    </p:anim>
                                    <p:anim calcmode="lin" valueType="num">
                                      <p:cBhvr>
                                        <p:cTn id="6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13"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2590627" y="843558"/>
            <a:ext cx="3949472" cy="3949472"/>
          </a:xfrm>
          <a:prstGeom prst="ellipse">
            <a:avLst/>
          </a:prstGeom>
          <a:no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sp>
        <p:nvSpPr>
          <p:cNvPr id="31" name="椭圆 34"/>
          <p:cNvSpPr/>
          <p:nvPr/>
        </p:nvSpPr>
        <p:spPr>
          <a:xfrm rot="18900000">
            <a:off x="4760671" y="2380038"/>
            <a:ext cx="1471761" cy="189277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a:gsLst>
              <a:gs pos="0">
                <a:schemeClr val="bg1"/>
              </a:gs>
              <a:gs pos="43000">
                <a:schemeClr val="bg1">
                  <a:lumMod val="95000"/>
                </a:schemeClr>
              </a:gs>
              <a:gs pos="100000">
                <a:schemeClr val="bg1">
                  <a:lumMod val="75000"/>
                </a:schemeClr>
              </a:gs>
            </a:gsLst>
            <a:lin ang="141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32" name="组合 31"/>
          <p:cNvGrpSpPr/>
          <p:nvPr/>
        </p:nvGrpSpPr>
        <p:grpSpPr>
          <a:xfrm rot="8100000">
            <a:off x="3049362" y="1066700"/>
            <a:ext cx="1807574" cy="2348461"/>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5" name="组合 34"/>
          <p:cNvGrpSpPr/>
          <p:nvPr/>
        </p:nvGrpSpPr>
        <p:grpSpPr>
          <a:xfrm>
            <a:off x="2779187" y="915566"/>
            <a:ext cx="928717" cy="928717"/>
            <a:chOff x="2779187" y="1131590"/>
            <a:chExt cx="928717" cy="928717"/>
          </a:xfrm>
        </p:grpSpPr>
        <p:sp>
          <p:nvSpPr>
            <p:cNvPr id="36" name="椭圆 35"/>
            <p:cNvSpPr/>
            <p:nvPr/>
          </p:nvSpPr>
          <p:spPr>
            <a:xfrm>
              <a:off x="2779187" y="1131590"/>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37" name="TextBox 36"/>
            <p:cNvSpPr txBox="1"/>
            <p:nvPr/>
          </p:nvSpPr>
          <p:spPr>
            <a:xfrm>
              <a:off x="2799460" y="1347614"/>
              <a:ext cx="878001" cy="523220"/>
            </a:xfrm>
            <a:prstGeom prst="rect">
              <a:avLst/>
            </a:prstGeom>
            <a:noFill/>
          </p:spPr>
          <p:txBody>
            <a:bodyPr wrap="square" lIns="0" tIns="0" rIns="0" bIns="0" rtlCol="0">
              <a:spAutoFit/>
            </a:bodyPr>
            <a:lstStyle/>
            <a:p>
              <a:pPr algn="ctr"/>
              <a:r>
                <a:rPr lang="zh-CN" altLang="en-US" sz="1700" b="1" dirty="0" smtClean="0">
                  <a:solidFill>
                    <a:schemeClr val="bg1"/>
                  </a:solidFill>
                  <a:latin typeface="微软雅黑" pitchFamily="34" charset="-122"/>
                  <a:ea typeface="微软雅黑" pitchFamily="34" charset="-122"/>
                </a:rPr>
                <a:t>添加</a:t>
              </a:r>
              <a:endParaRPr lang="en-US" altLang="zh-CN" sz="1700" b="1" dirty="0" smtClean="0">
                <a:solidFill>
                  <a:schemeClr val="bg1"/>
                </a:solidFill>
                <a:latin typeface="微软雅黑" pitchFamily="34" charset="-122"/>
                <a:ea typeface="微软雅黑" pitchFamily="34" charset="-122"/>
              </a:endParaRPr>
            </a:p>
            <a:p>
              <a:pPr algn="ctr"/>
              <a:r>
                <a:rPr lang="zh-CN" altLang="en-US" sz="1700" b="1" dirty="0" smtClean="0">
                  <a:solidFill>
                    <a:schemeClr val="bg1"/>
                  </a:solidFill>
                  <a:latin typeface="微软雅黑" pitchFamily="34" charset="-122"/>
                  <a:ea typeface="微软雅黑" pitchFamily="34" charset="-122"/>
                </a:rPr>
                <a:t>标题</a:t>
              </a:r>
            </a:p>
          </p:txBody>
        </p:sp>
      </p:grpSp>
      <p:grpSp>
        <p:nvGrpSpPr>
          <p:cNvPr id="38" name="组合 37"/>
          <p:cNvGrpSpPr/>
          <p:nvPr/>
        </p:nvGrpSpPr>
        <p:grpSpPr>
          <a:xfrm>
            <a:off x="5724120" y="3481992"/>
            <a:ext cx="899617" cy="889958"/>
            <a:chOff x="5736633" y="2828278"/>
            <a:chExt cx="938798" cy="928717"/>
          </a:xfrm>
        </p:grpSpPr>
        <p:sp>
          <p:nvSpPr>
            <p:cNvPr id="39" name="椭圆 38"/>
            <p:cNvSpPr/>
            <p:nvPr/>
          </p:nvSpPr>
          <p:spPr>
            <a:xfrm>
              <a:off x="5736633" y="2828278"/>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40" name="TextBox 39"/>
            <p:cNvSpPr txBox="1"/>
            <p:nvPr/>
          </p:nvSpPr>
          <p:spPr>
            <a:xfrm>
              <a:off x="5797430" y="3036559"/>
              <a:ext cx="878001" cy="513890"/>
            </a:xfrm>
            <a:prstGeom prst="rect">
              <a:avLst/>
            </a:prstGeom>
            <a:noFill/>
          </p:spPr>
          <p:txBody>
            <a:bodyPr wrap="square" lIns="0" tIns="0" rIns="0" bIns="0" rtlCol="0">
              <a:spAutoFit/>
            </a:bodyPr>
            <a:lstStyle/>
            <a:p>
              <a:pPr algn="ctr"/>
              <a:r>
                <a:rPr lang="zh-CN" altLang="en-US" sz="1600" b="1" dirty="0" smtClean="0">
                  <a:solidFill>
                    <a:schemeClr val="bg1"/>
                  </a:solidFill>
                  <a:latin typeface="微软雅黑" pitchFamily="34" charset="-122"/>
                  <a:ea typeface="微软雅黑" pitchFamily="34" charset="-122"/>
                </a:rPr>
                <a:t>添加</a:t>
              </a:r>
              <a:endParaRPr lang="en-US" altLang="zh-CN" sz="1600" b="1" dirty="0" smtClean="0">
                <a:solidFill>
                  <a:schemeClr val="bg1"/>
                </a:solidFill>
                <a:latin typeface="微软雅黑" pitchFamily="34" charset="-122"/>
                <a:ea typeface="微软雅黑" pitchFamily="34" charset="-122"/>
              </a:endParaRPr>
            </a:p>
            <a:p>
              <a:pPr algn="ctr"/>
              <a:r>
                <a:rPr lang="zh-CN" altLang="en-US" sz="1600" b="1" dirty="0" smtClean="0">
                  <a:solidFill>
                    <a:schemeClr val="bg1"/>
                  </a:solidFill>
                  <a:latin typeface="微软雅黑" pitchFamily="34" charset="-122"/>
                  <a:ea typeface="微软雅黑" pitchFamily="34" charset="-122"/>
                </a:rPr>
                <a:t>标题</a:t>
              </a:r>
            </a:p>
          </p:txBody>
        </p:sp>
      </p:grpSp>
      <p:sp>
        <p:nvSpPr>
          <p:cNvPr id="41" name="TextBox 40"/>
          <p:cNvSpPr txBox="1"/>
          <p:nvPr/>
        </p:nvSpPr>
        <p:spPr>
          <a:xfrm>
            <a:off x="911921" y="1731109"/>
            <a:ext cx="1440160" cy="126957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100" dirty="0"/>
              <a:t>点击输入简要文字内容，文字内容需概括精炼，不用多余的文字修饰，言简意赅的说明分项内容。</a:t>
            </a:r>
            <a:endParaRPr lang="en-US" altLang="zh-CN" sz="1100" dirty="0"/>
          </a:p>
        </p:txBody>
      </p:sp>
      <p:sp>
        <p:nvSpPr>
          <p:cNvPr id="42" name="TextBox 41"/>
          <p:cNvSpPr txBox="1"/>
          <p:nvPr/>
        </p:nvSpPr>
        <p:spPr>
          <a:xfrm>
            <a:off x="6888585" y="2645864"/>
            <a:ext cx="1429544" cy="73186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100" dirty="0"/>
              <a:t>点击输入简要文字内容，文字内容需概括精炼，不用多余的文字修饰。</a:t>
            </a:r>
            <a:endParaRPr lang="en-US" altLang="zh-CN" sz="1100" dirty="0"/>
          </a:p>
        </p:txBody>
      </p:sp>
      <p:sp>
        <p:nvSpPr>
          <p:cNvPr id="43" name="TextBox 42"/>
          <p:cNvSpPr txBox="1"/>
          <p:nvPr/>
        </p:nvSpPr>
        <p:spPr>
          <a:xfrm>
            <a:off x="3280039" y="1923678"/>
            <a:ext cx="1075937" cy="400110"/>
          </a:xfrm>
          <a:prstGeom prst="rect">
            <a:avLst/>
          </a:prstGeom>
          <a:noFill/>
        </p:spPr>
        <p:txBody>
          <a:bodyPr wrap="none">
            <a:spAutoFit/>
          </a:bodyPr>
          <a:lstStyle/>
          <a:p>
            <a:pPr algn="ctr" fontAlgn="auto">
              <a:spcBef>
                <a:spcPts val="0"/>
              </a:spcBef>
              <a:spcAft>
                <a:spcPts val="0"/>
              </a:spcAft>
              <a:defRPr/>
            </a:pPr>
            <a:r>
              <a:rPr lang="en-US" altLang="zh-CN" sz="2000" b="1" dirty="0" smtClean="0">
                <a:solidFill>
                  <a:srgbClr val="0070C0"/>
                </a:solidFill>
                <a:latin typeface="微软雅黑" pitchFamily="34" charset="-122"/>
                <a:ea typeface="微软雅黑" pitchFamily="34" charset="-122"/>
              </a:rPr>
              <a:t>1000</a:t>
            </a:r>
            <a:r>
              <a:rPr lang="zh-CN" altLang="en-US" sz="2000" b="1" dirty="0" smtClean="0">
                <a:solidFill>
                  <a:srgbClr val="0070C0"/>
                </a:solidFill>
                <a:latin typeface="微软雅黑" pitchFamily="34" charset="-122"/>
                <a:ea typeface="微软雅黑" pitchFamily="34" charset="-122"/>
              </a:rPr>
              <a:t>万</a:t>
            </a:r>
            <a:endParaRPr lang="zh-CN" altLang="en-US" sz="2000" b="1" dirty="0">
              <a:solidFill>
                <a:srgbClr val="0070C0"/>
              </a:solidFill>
              <a:latin typeface="微软雅黑" pitchFamily="34" charset="-122"/>
              <a:ea typeface="微软雅黑" pitchFamily="34" charset="-122"/>
            </a:endParaRPr>
          </a:p>
        </p:txBody>
      </p:sp>
      <p:sp>
        <p:nvSpPr>
          <p:cNvPr id="44" name="TextBox 43"/>
          <p:cNvSpPr txBox="1"/>
          <p:nvPr/>
        </p:nvSpPr>
        <p:spPr>
          <a:xfrm>
            <a:off x="5292456" y="3291830"/>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a:solidFill>
                  <a:srgbClr val="0070C0"/>
                </a:solidFill>
                <a:latin typeface="微软雅黑" pitchFamily="34" charset="-122"/>
                <a:ea typeface="微软雅黑" pitchFamily="34" charset="-122"/>
              </a:rPr>
              <a:t>3</a:t>
            </a:r>
            <a:r>
              <a:rPr lang="en-US" altLang="zh-CN" sz="1600" b="1" dirty="0" smtClean="0">
                <a:solidFill>
                  <a:srgbClr val="0070C0"/>
                </a:solidFill>
                <a:latin typeface="微软雅黑" pitchFamily="34" charset="-122"/>
                <a:ea typeface="微软雅黑" pitchFamily="34" charset="-122"/>
              </a:rPr>
              <a:t>00</a:t>
            </a:r>
            <a:r>
              <a:rPr lang="zh-CN" altLang="en-US" sz="1600" b="1" dirty="0" smtClean="0">
                <a:solidFill>
                  <a:srgbClr val="0070C0"/>
                </a:solidFill>
                <a:latin typeface="微软雅黑" pitchFamily="34" charset="-122"/>
                <a:ea typeface="微软雅黑" pitchFamily="34" charset="-122"/>
              </a:rPr>
              <a:t>万</a:t>
            </a:r>
            <a:endParaRPr lang="zh-CN" altLang="en-US" sz="1600"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val="325080035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14:presetBounceEnd="44000">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14:bounceEnd="44000">
                                          <p:cBhvr additive="base">
                                            <p:cTn id="21" dur="500" fill="hold"/>
                                            <p:tgtEl>
                                              <p:spTgt spid="31"/>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4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44000">
                                          <p:cBhvr additive="base">
                                            <p:cTn id="26" dur="500" fill="hold"/>
                                            <p:tgtEl>
                                              <p:spTgt spid="32"/>
                                            </p:tgtEl>
                                            <p:attrNameLst>
                                              <p:attrName>ppt_x</p:attrName>
                                            </p:attrNameLst>
                                          </p:cBhvr>
                                          <p:tavLst>
                                            <p:tav tm="0">
                                              <p:val>
                                                <p:strVal val="1+#ppt_w/2"/>
                                              </p:val>
                                            </p:tav>
                                            <p:tav tm="100000">
                                              <p:val>
                                                <p:strVal val="#ppt_x"/>
                                              </p:val>
                                            </p:tav>
                                          </p:tavLst>
                                        </p:anim>
                                        <p:anim calcmode="lin" valueType="num" p14:bounceEnd="44000">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0-#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1+#ppt_w/2"/>
                                              </p:val>
                                            </p:tav>
                                            <p:tav tm="100000">
                                              <p:val>
                                                <p:strVal val="#ppt_x"/>
                                              </p:val>
                                            </p:tav>
                                          </p:tavLst>
                                        </p:anim>
                                        <p:anim calcmode="lin" valueType="num">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3"/>
          <p:cNvSpPr>
            <a:spLocks noChangeArrowheads="1"/>
          </p:cNvSpPr>
          <p:nvPr/>
        </p:nvSpPr>
        <p:spPr bwMode="auto">
          <a:xfrm>
            <a:off x="1162928" y="1146526"/>
            <a:ext cx="3330824" cy="3330598"/>
          </a:xfrm>
          <a:prstGeom prst="ellipse">
            <a:avLst/>
          </a:prstGeom>
          <a:noFill/>
          <a:ln w="9525">
            <a:solidFill>
              <a:srgbClr val="0070C0"/>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6" name="Oval 14"/>
          <p:cNvSpPr>
            <a:spLocks noChangeArrowheads="1"/>
          </p:cNvSpPr>
          <p:nvPr/>
        </p:nvSpPr>
        <p:spPr bwMode="auto">
          <a:xfrm>
            <a:off x="1749600" y="2804683"/>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7" name="Oval 19"/>
          <p:cNvSpPr>
            <a:spLocks noChangeArrowheads="1"/>
          </p:cNvSpPr>
          <p:nvPr/>
        </p:nvSpPr>
        <p:spPr bwMode="auto">
          <a:xfrm>
            <a:off x="3005056" y="2597562"/>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8" name="Oval 24"/>
          <p:cNvSpPr>
            <a:spLocks noChangeArrowheads="1"/>
          </p:cNvSpPr>
          <p:nvPr/>
        </p:nvSpPr>
        <p:spPr bwMode="auto">
          <a:xfrm>
            <a:off x="2164912" y="1639331"/>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9" name="TextBox 10"/>
          <p:cNvSpPr txBox="1">
            <a:spLocks noChangeArrowheads="1"/>
          </p:cNvSpPr>
          <p:nvPr/>
        </p:nvSpPr>
        <p:spPr bwMode="auto">
          <a:xfrm>
            <a:off x="4717396" y="117271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rgbClr val="0070C0"/>
                </a:solidFill>
                <a:latin typeface="微软雅黑" pitchFamily="34" charset="-122"/>
              </a:rPr>
              <a:t>标题文本一</a:t>
            </a:r>
          </a:p>
        </p:txBody>
      </p:sp>
      <p:sp>
        <p:nvSpPr>
          <p:cNvPr id="10" name="TextBox 11"/>
          <p:cNvSpPr txBox="1">
            <a:spLocks noChangeArrowheads="1"/>
          </p:cNvSpPr>
          <p:nvPr/>
        </p:nvSpPr>
        <p:spPr bwMode="auto">
          <a:xfrm>
            <a:off x="4717397" y="144768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sp>
        <p:nvSpPr>
          <p:cNvPr id="11" name="TextBox 12"/>
          <p:cNvSpPr txBox="1">
            <a:spLocks noChangeArrowheads="1"/>
          </p:cNvSpPr>
          <p:nvPr/>
        </p:nvSpPr>
        <p:spPr bwMode="auto">
          <a:xfrm>
            <a:off x="2348173" y="1894065"/>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12" name="TextBox 11"/>
          <p:cNvSpPr txBox="1">
            <a:spLocks noChangeArrowheads="1"/>
          </p:cNvSpPr>
          <p:nvPr/>
        </p:nvSpPr>
        <p:spPr bwMode="auto">
          <a:xfrm>
            <a:off x="1907871" y="3091556"/>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3" name="TextBox 12"/>
          <p:cNvSpPr txBox="1">
            <a:spLocks noChangeArrowheads="1"/>
          </p:cNvSpPr>
          <p:nvPr/>
        </p:nvSpPr>
        <p:spPr bwMode="auto">
          <a:xfrm>
            <a:off x="3207356" y="2835631"/>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4" name="TextBox 13"/>
          <p:cNvSpPr txBox="1">
            <a:spLocks noChangeArrowheads="1"/>
          </p:cNvSpPr>
          <p:nvPr/>
        </p:nvSpPr>
        <p:spPr bwMode="auto">
          <a:xfrm>
            <a:off x="4717396" y="2348778"/>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标题文本二</a:t>
            </a:r>
          </a:p>
        </p:txBody>
      </p:sp>
      <p:sp>
        <p:nvSpPr>
          <p:cNvPr id="15" name="TextBox 14"/>
          <p:cNvSpPr txBox="1">
            <a:spLocks noChangeArrowheads="1"/>
          </p:cNvSpPr>
          <p:nvPr/>
        </p:nvSpPr>
        <p:spPr bwMode="auto">
          <a:xfrm>
            <a:off x="4717397" y="2623749"/>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p:txBody>
      </p:sp>
      <p:sp>
        <p:nvSpPr>
          <p:cNvPr id="16" name="TextBox 15"/>
          <p:cNvSpPr txBox="1">
            <a:spLocks noChangeArrowheads="1"/>
          </p:cNvSpPr>
          <p:nvPr/>
        </p:nvSpPr>
        <p:spPr bwMode="auto">
          <a:xfrm>
            <a:off x="4717396" y="3515321"/>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标题文本三</a:t>
            </a:r>
          </a:p>
        </p:txBody>
      </p:sp>
      <p:sp>
        <p:nvSpPr>
          <p:cNvPr id="17" name="TextBox 16"/>
          <p:cNvSpPr txBox="1">
            <a:spLocks noChangeArrowheads="1"/>
          </p:cNvSpPr>
          <p:nvPr/>
        </p:nvSpPr>
        <p:spPr bwMode="auto">
          <a:xfrm>
            <a:off x="4717397" y="3790292"/>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spTree>
    <p:extLst>
      <p:ext uri="{BB962C8B-B14F-4D97-AF65-F5344CB8AC3E}">
        <p14:creationId xmlns:p14="http://schemas.microsoft.com/office/powerpoint/2010/main" val="11941779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1000"/>
                                        <p:tgtEl>
                                          <p:spTgt spid="5"/>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Scale>
                                      <p:cBhvr>
                                        <p:cTn id="24"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8"/>
                                        </p:tgtEl>
                                        <p:attrNameLst>
                                          <p:attrName>ppt_x,ppt_y</p:attrName>
                                        </p:attrNameLst>
                                      </p:cBhvr>
                                      <p:rCtr x="0" y="0"/>
                                    </p:animMotion>
                                    <p:animEffect transition="in" filter="fade">
                                      <p:cBhvr>
                                        <p:cTn id="26" dur="1000"/>
                                        <p:tgtEl>
                                          <p:spTgt spid="8"/>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Scale>
                                      <p:cBhvr>
                                        <p:cTn id="2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1"/>
                                        </p:tgtEl>
                                        <p:attrNameLst>
                                          <p:attrName>ppt_x,ppt_y</p:attrName>
                                        </p:attrNameLst>
                                      </p:cBhvr>
                                      <p:rCtr x="0" y="0"/>
                                    </p:animMotion>
                                    <p:animEffect transition="in" filter="fade">
                                      <p:cBhvr>
                                        <p:cTn id="31" dur="1000"/>
                                        <p:tgtEl>
                                          <p:spTgt spid="11"/>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Scale>
                                      <p:cBhvr>
                                        <p:cTn id="3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6"/>
                                        </p:tgtEl>
                                        <p:attrNameLst>
                                          <p:attrName>ppt_x,ppt_y</p:attrName>
                                        </p:attrNameLst>
                                      </p:cBhvr>
                                      <p:rCtr x="0" y="0"/>
                                    </p:animMotion>
                                    <p:animEffect transition="in" filter="fade">
                                      <p:cBhvr>
                                        <p:cTn id="36" dur="1000"/>
                                        <p:tgtEl>
                                          <p:spTgt spid="6"/>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Scale>
                                      <p:cBhvr>
                                        <p:cTn id="39"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2"/>
                                        </p:tgtEl>
                                        <p:attrNameLst>
                                          <p:attrName>ppt_x,ppt_y</p:attrName>
                                        </p:attrNameLst>
                                      </p:cBhvr>
                                      <p:rCtr x="0" y="0"/>
                                    </p:animMotion>
                                    <p:animEffect transition="in" filter="fade">
                                      <p:cBhvr>
                                        <p:cTn id="41" dur="1000"/>
                                        <p:tgtEl>
                                          <p:spTgt spid="12"/>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Scale>
                                      <p:cBhvr>
                                        <p:cTn id="44"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7"/>
                                        </p:tgtEl>
                                        <p:attrNameLst>
                                          <p:attrName>ppt_x,ppt_y</p:attrName>
                                        </p:attrNameLst>
                                      </p:cBhvr>
                                      <p:rCtr x="0" y="0"/>
                                    </p:animMotion>
                                    <p:animEffect transition="in" filter="fade">
                                      <p:cBhvr>
                                        <p:cTn id="46" dur="1000"/>
                                        <p:tgtEl>
                                          <p:spTgt spid="7"/>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Scale>
                                      <p:cBhvr>
                                        <p:cTn id="4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13"/>
                                        </p:tgtEl>
                                        <p:attrNameLst>
                                          <p:attrName>ppt_x,ppt_y</p:attrName>
                                        </p:attrNameLst>
                                      </p:cBhvr>
                                      <p:rCtr x="0" y="0"/>
                                    </p:animMotion>
                                    <p:animEffect transition="in" filter="fade">
                                      <p:cBhvr>
                                        <p:cTn id="51" dur="1000"/>
                                        <p:tgtEl>
                                          <p:spTgt spid="13"/>
                                        </p:tgtEl>
                                      </p:cBhvr>
                                    </p:animEffect>
                                  </p:childTnLst>
                                </p:cTn>
                              </p:par>
                            </p:childTnLst>
                          </p:cTn>
                        </p:par>
                        <p:par>
                          <p:cTn id="52" fill="hold">
                            <p:stCondLst>
                              <p:cond delay="2000"/>
                            </p:stCondLst>
                            <p:childTnLst>
                              <p:par>
                                <p:cTn id="53" presetID="2" presetClass="entr" presetSubtype="6"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1+#ppt_w/2"/>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2" presetClass="entr" presetSubtype="6"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1+#ppt_w/2"/>
                                          </p:val>
                                        </p:tav>
                                        <p:tav tm="100000">
                                          <p:val>
                                            <p:strVal val="#ppt_x"/>
                                          </p:val>
                                        </p:tav>
                                      </p:tavLst>
                                    </p:anim>
                                    <p:anim calcmode="lin" valueType="num">
                                      <p:cBhvr additive="base">
                                        <p:cTn id="61" dur="500" fill="hold"/>
                                        <p:tgtEl>
                                          <p:spTgt spid="14"/>
                                        </p:tgtEl>
                                        <p:attrNameLst>
                                          <p:attrName>ppt_y</p:attrName>
                                        </p:attrNameLst>
                                      </p:cBhvr>
                                      <p:tavLst>
                                        <p:tav tm="0">
                                          <p:val>
                                            <p:strVal val="1+#ppt_h/2"/>
                                          </p:val>
                                        </p:tav>
                                        <p:tav tm="100000">
                                          <p:val>
                                            <p:strVal val="#ppt_y"/>
                                          </p:val>
                                        </p:tav>
                                      </p:tavLst>
                                    </p:anim>
                                  </p:childTnLst>
                                </p:cTn>
                              </p:par>
                            </p:childTnLst>
                          </p:cTn>
                        </p:par>
                        <p:par>
                          <p:cTn id="62" fill="hold">
                            <p:stCondLst>
                              <p:cond delay="3000"/>
                            </p:stCondLst>
                            <p:childTnLst>
                              <p:par>
                                <p:cTn id="63" presetID="2" presetClass="entr" presetSubtype="6"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1+#ppt_w/2"/>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childTnLst>
                          </p:cTn>
                        </p:par>
                        <p:par>
                          <p:cTn id="67" fill="hold">
                            <p:stCondLst>
                              <p:cond delay="3500"/>
                            </p:stCondLst>
                            <p:childTnLst>
                              <p:par>
                                <p:cTn id="68" presetID="22" presetClass="entr" presetSubtype="1"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up)">
                                      <p:cBhvr>
                                        <p:cTn id="70" dur="500"/>
                                        <p:tgtEl>
                                          <p:spTgt spid="10"/>
                                        </p:tgtEl>
                                      </p:cBhvr>
                                    </p:animEffect>
                                  </p:childTnLst>
                                </p:cTn>
                              </p:par>
                            </p:childTnLst>
                          </p:cTn>
                        </p:par>
                        <p:par>
                          <p:cTn id="71" fill="hold">
                            <p:stCondLst>
                              <p:cond delay="4000"/>
                            </p:stCondLst>
                            <p:childTnLst>
                              <p:par>
                                <p:cTn id="72" presetID="22" presetClass="entr" presetSubtype="1"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up)">
                                      <p:cBhvr>
                                        <p:cTn id="74" dur="500"/>
                                        <p:tgtEl>
                                          <p:spTgt spid="15"/>
                                        </p:tgtEl>
                                      </p:cBhvr>
                                    </p:animEffect>
                                  </p:childTnLst>
                                </p:cTn>
                              </p:par>
                            </p:childTnLst>
                          </p:cTn>
                        </p:par>
                        <p:par>
                          <p:cTn id="75" fill="hold">
                            <p:stCondLst>
                              <p:cond delay="4500"/>
                            </p:stCondLst>
                            <p:childTnLst>
                              <p:par>
                                <p:cTn id="76" presetID="22" presetClass="entr" presetSubtype="1"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autoUpdateAnimBg="0"/>
      <p:bldP spid="6" grpId="0" animBg="1" autoUpdateAnimBg="0"/>
      <p:bldP spid="7"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5"/>
          <p:cNvCxnSpPr/>
          <p:nvPr/>
        </p:nvCxnSpPr>
        <p:spPr>
          <a:xfrm flipV="1">
            <a:off x="6492906" y="4620826"/>
            <a:ext cx="118693" cy="16593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4"/>
          <p:cNvSpPr/>
          <p:nvPr/>
        </p:nvSpPr>
        <p:spPr>
          <a:xfrm rot="197558">
            <a:off x="4462428" y="940458"/>
            <a:ext cx="3709076" cy="3755526"/>
          </a:xfrm>
          <a:custGeom>
            <a:avLst/>
            <a:gdLst/>
            <a:ahLst/>
            <a:cxnLst/>
            <a:rect l="l" t="t" r="r" b="b"/>
            <a:pathLst>
              <a:path w="6373853" h="6453678">
                <a:moveTo>
                  <a:pt x="1748789" y="3781"/>
                </a:moveTo>
                <a:cubicBezTo>
                  <a:pt x="1773410" y="1281"/>
                  <a:pt x="1798391" y="0"/>
                  <a:pt x="1823671" y="0"/>
                </a:cubicBezTo>
                <a:cubicBezTo>
                  <a:pt x="2222376" y="0"/>
                  <a:pt x="2546668" y="318599"/>
                  <a:pt x="2555176" y="715114"/>
                </a:cubicBezTo>
                <a:cubicBezTo>
                  <a:pt x="2646063" y="945229"/>
                  <a:pt x="2815509" y="1149545"/>
                  <a:pt x="3050234" y="1286278"/>
                </a:cubicBezTo>
                <a:cubicBezTo>
                  <a:pt x="3277270" y="1418531"/>
                  <a:pt x="3529180" y="1466470"/>
                  <a:pt x="3767051" y="1437382"/>
                </a:cubicBezTo>
                <a:cubicBezTo>
                  <a:pt x="4043009" y="1173698"/>
                  <a:pt x="4417184" y="1012566"/>
                  <a:pt x="4828995" y="1012566"/>
                </a:cubicBezTo>
                <a:cubicBezTo>
                  <a:pt x="5682197" y="1012566"/>
                  <a:pt x="6373853" y="1704222"/>
                  <a:pt x="6373853" y="2557424"/>
                </a:cubicBezTo>
                <a:cubicBezTo>
                  <a:pt x="6373853" y="3315640"/>
                  <a:pt x="5827627" y="3946278"/>
                  <a:pt x="5106977" y="4075988"/>
                </a:cubicBezTo>
                <a:cubicBezTo>
                  <a:pt x="4860269" y="4198053"/>
                  <a:pt x="4655938" y="4415360"/>
                  <a:pt x="4548276" y="4699239"/>
                </a:cubicBezTo>
                <a:cubicBezTo>
                  <a:pt x="4488061" y="4858013"/>
                  <a:pt x="4464290" y="5021251"/>
                  <a:pt x="4473846" y="5178965"/>
                </a:cubicBezTo>
                <a:cubicBezTo>
                  <a:pt x="4624448" y="5311033"/>
                  <a:pt x="4718008" y="5505241"/>
                  <a:pt x="4718008" y="5721301"/>
                </a:cubicBezTo>
                <a:cubicBezTo>
                  <a:pt x="4718008" y="6125782"/>
                  <a:pt x="4390112" y="6453678"/>
                  <a:pt x="3985631" y="6453678"/>
                </a:cubicBezTo>
                <a:cubicBezTo>
                  <a:pt x="3581150" y="6453678"/>
                  <a:pt x="3253254" y="6125782"/>
                  <a:pt x="3253254" y="5721301"/>
                </a:cubicBezTo>
                <a:cubicBezTo>
                  <a:pt x="3253254" y="5342100"/>
                  <a:pt x="3541444" y="5030211"/>
                  <a:pt x="3910750" y="4992705"/>
                </a:cubicBezTo>
                <a:lnTo>
                  <a:pt x="3970068" y="4989710"/>
                </a:lnTo>
                <a:cubicBezTo>
                  <a:pt x="4089426" y="4874941"/>
                  <a:pt x="4186035" y="4731148"/>
                  <a:pt x="4249282" y="4564379"/>
                </a:cubicBezTo>
                <a:cubicBezTo>
                  <a:pt x="4318623" y="4381544"/>
                  <a:pt x="4339635" y="4192787"/>
                  <a:pt x="4317136" y="4013436"/>
                </a:cubicBezTo>
                <a:cubicBezTo>
                  <a:pt x="4256166" y="3992601"/>
                  <a:pt x="4197322" y="3967056"/>
                  <a:pt x="4140584" y="3937908"/>
                </a:cubicBezTo>
                <a:cubicBezTo>
                  <a:pt x="3785942" y="3880704"/>
                  <a:pt x="3361104" y="3968836"/>
                  <a:pt x="2972750" y="4207511"/>
                </a:cubicBezTo>
                <a:cubicBezTo>
                  <a:pt x="2649524" y="4406159"/>
                  <a:pt x="2407922" y="4674458"/>
                  <a:pt x="2273557" y="4956562"/>
                </a:cubicBezTo>
                <a:cubicBezTo>
                  <a:pt x="2243728" y="5333109"/>
                  <a:pt x="1928537" y="5629160"/>
                  <a:pt x="1544199" y="5629160"/>
                </a:cubicBezTo>
                <a:cubicBezTo>
                  <a:pt x="1139718" y="5629161"/>
                  <a:pt x="811822" y="5301265"/>
                  <a:pt x="811822" y="4896783"/>
                </a:cubicBezTo>
                <a:cubicBezTo>
                  <a:pt x="811822" y="4517582"/>
                  <a:pt x="1100012" y="4205693"/>
                  <a:pt x="1469317" y="4168187"/>
                </a:cubicBezTo>
                <a:cubicBezTo>
                  <a:pt x="1493938" y="4165687"/>
                  <a:pt x="1518919" y="4164406"/>
                  <a:pt x="1544199" y="4164406"/>
                </a:cubicBezTo>
                <a:cubicBezTo>
                  <a:pt x="1614188" y="4164406"/>
                  <a:pt x="1681885" y="4174224"/>
                  <a:pt x="1745054" y="4195817"/>
                </a:cubicBezTo>
                <a:cubicBezTo>
                  <a:pt x="2080595" y="4225945"/>
                  <a:pt x="2467608" y="4133688"/>
                  <a:pt x="2823912" y="3914711"/>
                </a:cubicBezTo>
                <a:cubicBezTo>
                  <a:pt x="3105509" y="3741648"/>
                  <a:pt x="3325152" y="3515718"/>
                  <a:pt x="3465145" y="3273270"/>
                </a:cubicBezTo>
                <a:cubicBezTo>
                  <a:pt x="3451578" y="3254462"/>
                  <a:pt x="3441393" y="3233849"/>
                  <a:pt x="3431663" y="3212981"/>
                </a:cubicBezTo>
                <a:cubicBezTo>
                  <a:pt x="3160269" y="2960984"/>
                  <a:pt x="2737001" y="2800878"/>
                  <a:pt x="2261862" y="2800878"/>
                </a:cubicBezTo>
                <a:cubicBezTo>
                  <a:pt x="1915427" y="2800878"/>
                  <a:pt x="1596569" y="2885993"/>
                  <a:pt x="1343736" y="3029603"/>
                </a:cubicBezTo>
                <a:cubicBezTo>
                  <a:pt x="1213416" y="3228799"/>
                  <a:pt x="988216" y="3359981"/>
                  <a:pt x="732377" y="3359981"/>
                </a:cubicBezTo>
                <a:cubicBezTo>
                  <a:pt x="327896" y="3359981"/>
                  <a:pt x="0" y="3032085"/>
                  <a:pt x="0" y="2627604"/>
                </a:cubicBezTo>
                <a:cubicBezTo>
                  <a:pt x="0" y="2248403"/>
                  <a:pt x="288190" y="1936513"/>
                  <a:pt x="657496" y="1899008"/>
                </a:cubicBezTo>
                <a:cubicBezTo>
                  <a:pt x="682116" y="1896508"/>
                  <a:pt x="707097" y="1895227"/>
                  <a:pt x="732377" y="1895227"/>
                </a:cubicBezTo>
                <a:cubicBezTo>
                  <a:pt x="990216" y="1895227"/>
                  <a:pt x="1216935" y="2028468"/>
                  <a:pt x="1346404" y="2230521"/>
                </a:cubicBezTo>
                <a:cubicBezTo>
                  <a:pt x="1602758" y="2382858"/>
                  <a:pt x="1930881" y="2473491"/>
                  <a:pt x="2288367" y="2473491"/>
                </a:cubicBezTo>
                <a:cubicBezTo>
                  <a:pt x="2697774" y="2473492"/>
                  <a:pt x="3068669" y="2354621"/>
                  <a:pt x="3337053" y="2160075"/>
                </a:cubicBezTo>
                <a:cubicBezTo>
                  <a:pt x="3340926" y="2141545"/>
                  <a:pt x="3346143" y="2123420"/>
                  <a:pt x="3351687" y="2105436"/>
                </a:cubicBezTo>
                <a:cubicBezTo>
                  <a:pt x="3259746" y="1885205"/>
                  <a:pt x="3094211" y="1690778"/>
                  <a:pt x="2868101" y="1559064"/>
                </a:cubicBezTo>
                <a:cubicBezTo>
                  <a:pt x="2612420" y="1410124"/>
                  <a:pt x="2325191" y="1368116"/>
                  <a:pt x="2062135" y="1421669"/>
                </a:cubicBezTo>
                <a:cubicBezTo>
                  <a:pt x="2020112" y="1439592"/>
                  <a:pt x="1975220" y="1450584"/>
                  <a:pt x="1928800" y="1456357"/>
                </a:cubicBezTo>
                <a:cubicBezTo>
                  <a:pt x="1920816" y="1457887"/>
                  <a:pt x="1913196" y="1460508"/>
                  <a:pt x="1905608" y="1463212"/>
                </a:cubicBezTo>
                <a:lnTo>
                  <a:pt x="1907728" y="1459572"/>
                </a:lnTo>
                <a:cubicBezTo>
                  <a:pt x="1880177" y="1463133"/>
                  <a:pt x="1852113" y="1464754"/>
                  <a:pt x="1823671" y="1464754"/>
                </a:cubicBezTo>
                <a:cubicBezTo>
                  <a:pt x="1419190" y="1464754"/>
                  <a:pt x="1091294" y="1136858"/>
                  <a:pt x="1091294" y="732377"/>
                </a:cubicBezTo>
                <a:cubicBezTo>
                  <a:pt x="1091294" y="353176"/>
                  <a:pt x="1379484" y="41286"/>
                  <a:pt x="1748789" y="3781"/>
                </a:cubicBezTo>
                <a:close/>
              </a:path>
            </a:pathLst>
          </a:custGeom>
          <a:solidFill>
            <a:srgbClr val="0070C0"/>
          </a:solidFill>
          <a:ln w="3175" cap="flat" cmpd="sng" algn="ctr">
            <a:solidFill>
              <a:schemeClr val="bg1">
                <a:lumMod val="75000"/>
              </a:schemeClr>
            </a:solidFill>
            <a:prstDash val="solid"/>
          </a:ln>
          <a:effectLst>
            <a:innerShdw blurRad="381000">
              <a:schemeClr val="bg1">
                <a:lumMod val="65000"/>
              </a:schemeClr>
            </a:inn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dirty="0">
              <a:solidFill>
                <a:sysClr val="window" lastClr="FFFFFF"/>
              </a:solidFill>
              <a:latin typeface="Calibri"/>
            </a:endParaRPr>
          </a:p>
        </p:txBody>
      </p:sp>
      <p:sp>
        <p:nvSpPr>
          <p:cNvPr id="6" name="TextBox 75"/>
          <p:cNvSpPr txBox="1"/>
          <p:nvPr/>
        </p:nvSpPr>
        <p:spPr>
          <a:xfrm>
            <a:off x="1832217" y="780336"/>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cxnSp>
        <p:nvCxnSpPr>
          <p:cNvPr id="7" name="直接连接符 6"/>
          <p:cNvCxnSpPr/>
          <p:nvPr/>
        </p:nvCxnSpPr>
        <p:spPr>
          <a:xfrm flipH="1">
            <a:off x="1831578" y="1619440"/>
            <a:ext cx="3389412" cy="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194785" y="2704868"/>
            <a:ext cx="3336793" cy="882"/>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31578" y="3841447"/>
            <a:ext cx="3174061" cy="1643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059832" y="4799400"/>
            <a:ext cx="3414819" cy="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6552253" y="1711882"/>
            <a:ext cx="1555950" cy="1517753"/>
            <a:chOff x="2821080" y="1860029"/>
            <a:chExt cx="3903324"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94"/>
            <p:cNvSpPr txBox="1"/>
            <p:nvPr/>
          </p:nvSpPr>
          <p:spPr>
            <a:xfrm>
              <a:off x="2821080" y="3013430"/>
              <a:ext cx="3903324" cy="1621413"/>
            </a:xfrm>
            <a:prstGeom prst="rect">
              <a:avLst/>
            </a:prstGeom>
            <a:noFill/>
          </p:spPr>
          <p:txBody>
            <a:bodyPr wrap="square" rtlCol="0">
              <a:spAutoFit/>
            </a:bodyPr>
            <a:lstStyle/>
            <a:p>
              <a:pPr algn="ctr"/>
              <a:r>
                <a:rPr lang="zh-CN" altLang="en-US" b="1" dirty="0" smtClean="0">
                  <a:solidFill>
                    <a:srgbClr val="0070C0"/>
                  </a:solidFill>
                  <a:latin typeface="微软雅黑" pitchFamily="34" charset="-122"/>
                  <a:ea typeface="微软雅黑" pitchFamily="34" charset="-122"/>
                </a:rPr>
                <a:t>添加您</a:t>
              </a:r>
              <a:endParaRPr lang="en-US" altLang="zh-CN" b="1" dirty="0" smtClean="0">
                <a:solidFill>
                  <a:srgbClr val="0070C0"/>
                </a:solidFill>
                <a:latin typeface="微软雅黑" pitchFamily="34" charset="-122"/>
                <a:ea typeface="微软雅黑" pitchFamily="34" charset="-122"/>
              </a:endParaRPr>
            </a:p>
            <a:p>
              <a:pPr algn="ctr"/>
              <a:r>
                <a:rPr lang="zh-CN" altLang="en-US" b="1" dirty="0" smtClean="0">
                  <a:solidFill>
                    <a:srgbClr val="0070C0"/>
                  </a:solidFill>
                  <a:latin typeface="微软雅黑" pitchFamily="34" charset="-122"/>
                  <a:ea typeface="微软雅黑" pitchFamily="34" charset="-122"/>
                </a:rPr>
                <a:t>的标题</a:t>
              </a:r>
              <a:endParaRPr lang="en-US" altLang="zh-CN" b="1" dirty="0">
                <a:solidFill>
                  <a:srgbClr val="0070C0"/>
                </a:solidFill>
                <a:latin typeface="微软雅黑" pitchFamily="34" charset="-122"/>
                <a:ea typeface="微软雅黑" pitchFamily="34" charset="-122"/>
              </a:endParaRPr>
            </a:p>
          </p:txBody>
        </p:sp>
      </p:grpSp>
      <p:grpSp>
        <p:nvGrpSpPr>
          <p:cNvPr id="16" name="组合 15"/>
          <p:cNvGrpSpPr/>
          <p:nvPr/>
        </p:nvGrpSpPr>
        <p:grpSpPr>
          <a:xfrm>
            <a:off x="5281869" y="991483"/>
            <a:ext cx="642933" cy="642933"/>
            <a:chOff x="6962369" y="1155522"/>
            <a:chExt cx="928602" cy="928602"/>
          </a:xfrm>
        </p:grpSpPr>
        <p:grpSp>
          <p:nvGrpSpPr>
            <p:cNvPr id="17" name="组合 16"/>
            <p:cNvGrpSpPr/>
            <p:nvPr/>
          </p:nvGrpSpPr>
          <p:grpSpPr>
            <a:xfrm>
              <a:off x="6962369" y="1155522"/>
              <a:ext cx="928602" cy="928602"/>
              <a:chOff x="2848131" y="1860029"/>
              <a:chExt cx="3807502" cy="3807502"/>
            </a:xfrm>
          </p:grpSpPr>
          <p:sp>
            <p:nvSpPr>
              <p:cNvPr id="19" name="椭圆 1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2"/>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01</a:t>
              </a:r>
              <a:endParaRPr lang="zh-CN" altLang="en-US" sz="1800" b="1" dirty="0">
                <a:solidFill>
                  <a:srgbClr val="0070C0"/>
                </a:solidFill>
                <a:latin typeface="微软雅黑" pitchFamily="34" charset="-122"/>
                <a:ea typeface="微软雅黑" pitchFamily="34" charset="-122"/>
              </a:endParaRPr>
            </a:p>
          </p:txBody>
        </p:sp>
      </p:grpSp>
      <p:grpSp>
        <p:nvGrpSpPr>
          <p:cNvPr id="21" name="组合 20"/>
          <p:cNvGrpSpPr/>
          <p:nvPr/>
        </p:nvGrpSpPr>
        <p:grpSpPr>
          <a:xfrm>
            <a:off x="4593030" y="2061934"/>
            <a:ext cx="642933" cy="642933"/>
            <a:chOff x="6962369" y="1155522"/>
            <a:chExt cx="928602" cy="928602"/>
          </a:xfrm>
        </p:grpSpPr>
        <p:grpSp>
          <p:nvGrpSpPr>
            <p:cNvPr id="22" name="组合 21"/>
            <p:cNvGrpSpPr/>
            <p:nvPr/>
          </p:nvGrpSpPr>
          <p:grpSpPr>
            <a:xfrm>
              <a:off x="6962369" y="1155522"/>
              <a:ext cx="928602" cy="928602"/>
              <a:chOff x="2848131" y="1860029"/>
              <a:chExt cx="3807502" cy="3807502"/>
            </a:xfrm>
          </p:grpSpPr>
          <p:sp>
            <p:nvSpPr>
              <p:cNvPr id="24" name="椭圆 2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124"/>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02</a:t>
              </a:r>
              <a:endParaRPr lang="zh-CN" altLang="en-US" sz="1800" b="1" dirty="0">
                <a:solidFill>
                  <a:srgbClr val="0070C0"/>
                </a:solidFill>
                <a:latin typeface="微软雅黑" pitchFamily="34" charset="-122"/>
                <a:ea typeface="微软雅黑" pitchFamily="34" charset="-122"/>
              </a:endParaRPr>
            </a:p>
          </p:txBody>
        </p:sp>
      </p:grpSp>
      <p:grpSp>
        <p:nvGrpSpPr>
          <p:cNvPr id="26" name="组合 25"/>
          <p:cNvGrpSpPr/>
          <p:nvPr/>
        </p:nvGrpSpPr>
        <p:grpSpPr>
          <a:xfrm>
            <a:off x="4990660" y="3408120"/>
            <a:ext cx="642933" cy="642933"/>
            <a:chOff x="6962369" y="1155522"/>
            <a:chExt cx="928602" cy="928602"/>
          </a:xfrm>
        </p:grpSpPr>
        <p:grpSp>
          <p:nvGrpSpPr>
            <p:cNvPr id="27" name="组合 26"/>
            <p:cNvGrpSpPr/>
            <p:nvPr/>
          </p:nvGrpSpPr>
          <p:grpSpPr>
            <a:xfrm>
              <a:off x="6962369" y="1155522"/>
              <a:ext cx="928602" cy="928602"/>
              <a:chOff x="2848131" y="1860029"/>
              <a:chExt cx="3807502" cy="3807502"/>
            </a:xfrm>
          </p:grpSpPr>
          <p:sp>
            <p:nvSpPr>
              <p:cNvPr id="29" name="椭圆 2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130"/>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03</a:t>
              </a:r>
              <a:endParaRPr lang="zh-CN" altLang="en-US" sz="1800" b="1" dirty="0">
                <a:solidFill>
                  <a:srgbClr val="0070C0"/>
                </a:solidFill>
                <a:latin typeface="微软雅黑" pitchFamily="34" charset="-122"/>
                <a:ea typeface="微软雅黑" pitchFamily="34" charset="-122"/>
              </a:endParaRPr>
            </a:p>
          </p:txBody>
        </p:sp>
      </p:grpSp>
      <p:grpSp>
        <p:nvGrpSpPr>
          <p:cNvPr id="31" name="组合 30"/>
          <p:cNvGrpSpPr/>
          <p:nvPr/>
        </p:nvGrpSpPr>
        <p:grpSpPr>
          <a:xfrm>
            <a:off x="6374208" y="3977893"/>
            <a:ext cx="642933" cy="642933"/>
            <a:chOff x="6962369" y="1155522"/>
            <a:chExt cx="928602" cy="928602"/>
          </a:xfrm>
        </p:grpSpPr>
        <p:grpSp>
          <p:nvGrpSpPr>
            <p:cNvPr id="32" name="组合 31"/>
            <p:cNvGrpSpPr/>
            <p:nvPr/>
          </p:nvGrpSpPr>
          <p:grpSpPr>
            <a:xfrm>
              <a:off x="6962369" y="1155522"/>
              <a:ext cx="928602" cy="928602"/>
              <a:chOff x="2848131" y="1860029"/>
              <a:chExt cx="3807502" cy="3807502"/>
            </a:xfrm>
          </p:grpSpPr>
          <p:sp>
            <p:nvSpPr>
              <p:cNvPr id="34" name="椭圆 3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136"/>
            <p:cNvSpPr txBox="1"/>
            <p:nvPr/>
          </p:nvSpPr>
          <p:spPr>
            <a:xfrm>
              <a:off x="7108091" y="1399149"/>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04</a:t>
              </a:r>
              <a:endParaRPr lang="zh-CN" altLang="en-US" sz="1800" b="1" dirty="0">
                <a:solidFill>
                  <a:srgbClr val="0070C0"/>
                </a:solidFill>
                <a:latin typeface="微软雅黑" pitchFamily="34" charset="-122"/>
                <a:ea typeface="微软雅黑" pitchFamily="34" charset="-122"/>
              </a:endParaRPr>
            </a:p>
          </p:txBody>
        </p:sp>
      </p:grpSp>
      <p:sp>
        <p:nvSpPr>
          <p:cNvPr id="37" name="TextBox 75"/>
          <p:cNvSpPr txBox="1"/>
          <p:nvPr/>
        </p:nvSpPr>
        <p:spPr>
          <a:xfrm>
            <a:off x="1187624" y="1851670"/>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
        <p:nvSpPr>
          <p:cNvPr id="38" name="TextBox 75"/>
          <p:cNvSpPr txBox="1"/>
          <p:nvPr/>
        </p:nvSpPr>
        <p:spPr>
          <a:xfrm>
            <a:off x="1761331" y="3003798"/>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
        <p:nvSpPr>
          <p:cNvPr id="39" name="TextBox 75"/>
          <p:cNvSpPr txBox="1"/>
          <p:nvPr/>
        </p:nvSpPr>
        <p:spPr>
          <a:xfrm>
            <a:off x="3059832" y="3945321"/>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96754991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childTnLst>
                          </p:cTn>
                        </p:par>
                        <p:par>
                          <p:cTn id="50" fill="hold">
                            <p:stCondLst>
                              <p:cond delay="2500"/>
                            </p:stCondLst>
                            <p:childTnLst>
                              <p:par>
                                <p:cTn id="51" presetID="22" presetClass="entr" presetSubtype="2"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par>
                                <p:cTn id="54" presetID="2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right)">
                                      <p:cBhvr>
                                        <p:cTn id="56" dur="500"/>
                                        <p:tgtEl>
                                          <p:spTgt spid="8"/>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par>
                                <p:cTn id="60" presetID="22" presetClass="entr" presetSubtype="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right)">
                                      <p:cBhvr>
                                        <p:cTn id="62" dur="500"/>
                                        <p:tgtEl>
                                          <p:spTgt spid="10"/>
                                        </p:tgtEl>
                                      </p:cBhvr>
                                    </p:animEffect>
                                  </p:childTnLst>
                                </p:cTn>
                              </p:par>
                            </p:childTnLst>
                          </p:cTn>
                        </p:par>
                        <p:par>
                          <p:cTn id="63" fill="hold">
                            <p:stCondLst>
                              <p:cond delay="3000"/>
                            </p:stCondLst>
                            <p:childTnLst>
                              <p:par>
                                <p:cTn id="64" presetID="2" presetClass="entr" presetSubtype="8" fill="hold" grpId="0" nodeType="after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500" fill="hold"/>
                                        <p:tgtEl>
                                          <p:spTgt spid="6"/>
                                        </p:tgtEl>
                                        <p:attrNameLst>
                                          <p:attrName>ppt_x</p:attrName>
                                        </p:attrNameLst>
                                      </p:cBhvr>
                                      <p:tavLst>
                                        <p:tav tm="0">
                                          <p:val>
                                            <p:strVal val="0-#ppt_w/2"/>
                                          </p:val>
                                        </p:tav>
                                        <p:tav tm="100000">
                                          <p:val>
                                            <p:strVal val="#ppt_x"/>
                                          </p:val>
                                        </p:tav>
                                      </p:tavLst>
                                    </p:anim>
                                    <p:anim calcmode="lin" valueType="num">
                                      <p:cBhvr additive="base">
                                        <p:cTn id="67" dur="5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500" fill="hold"/>
                                        <p:tgtEl>
                                          <p:spTgt spid="37"/>
                                        </p:tgtEl>
                                        <p:attrNameLst>
                                          <p:attrName>ppt_x</p:attrName>
                                        </p:attrNameLst>
                                      </p:cBhvr>
                                      <p:tavLst>
                                        <p:tav tm="0">
                                          <p:val>
                                            <p:strVal val="0-#ppt_w/2"/>
                                          </p:val>
                                        </p:tav>
                                        <p:tav tm="100000">
                                          <p:val>
                                            <p:strVal val="#ppt_x"/>
                                          </p:val>
                                        </p:tav>
                                      </p:tavLst>
                                    </p:anim>
                                    <p:anim calcmode="lin" valueType="num">
                                      <p:cBhvr additive="base">
                                        <p:cTn id="71" dur="500" fill="hold"/>
                                        <p:tgtEl>
                                          <p:spTgt spid="37"/>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500" fill="hold"/>
                                        <p:tgtEl>
                                          <p:spTgt spid="38"/>
                                        </p:tgtEl>
                                        <p:attrNameLst>
                                          <p:attrName>ppt_x</p:attrName>
                                        </p:attrNameLst>
                                      </p:cBhvr>
                                      <p:tavLst>
                                        <p:tav tm="0">
                                          <p:val>
                                            <p:strVal val="0-#ppt_w/2"/>
                                          </p:val>
                                        </p:tav>
                                        <p:tav tm="100000">
                                          <p:val>
                                            <p:strVal val="#ppt_x"/>
                                          </p:val>
                                        </p:tav>
                                      </p:tavLst>
                                    </p:anim>
                                    <p:anim calcmode="lin" valueType="num">
                                      <p:cBhvr additive="base">
                                        <p:cTn id="75" dur="500" fill="hold"/>
                                        <p:tgtEl>
                                          <p:spTgt spid="3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fill="hold"/>
                                        <p:tgtEl>
                                          <p:spTgt spid="39"/>
                                        </p:tgtEl>
                                        <p:attrNameLst>
                                          <p:attrName>ppt_x</p:attrName>
                                        </p:attrNameLst>
                                      </p:cBhvr>
                                      <p:tavLst>
                                        <p:tav tm="0">
                                          <p:val>
                                            <p:strVal val="0-#ppt_w/2"/>
                                          </p:val>
                                        </p:tav>
                                        <p:tav tm="100000">
                                          <p:val>
                                            <p:strVal val="#ppt_x"/>
                                          </p:val>
                                        </p:tav>
                                      </p:tavLst>
                                    </p:anim>
                                    <p:anim calcmode="lin" valueType="num">
                                      <p:cBhvr additive="base">
                                        <p:cTn id="79"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37" grpId="0"/>
      <p:bldP spid="38" grpId="0"/>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3"/>
          <p:cNvSpPr>
            <a:spLocks noChangeShapeType="1"/>
          </p:cNvSpPr>
          <p:nvPr/>
        </p:nvSpPr>
        <p:spPr bwMode="auto">
          <a:xfrm rot="10800000">
            <a:off x="1713185" y="3805926"/>
            <a:ext cx="238125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6" name="Line 4"/>
          <p:cNvSpPr>
            <a:spLocks noChangeShapeType="1"/>
          </p:cNvSpPr>
          <p:nvPr/>
        </p:nvSpPr>
        <p:spPr bwMode="auto">
          <a:xfrm rot="10800000">
            <a:off x="1717948" y="3037576"/>
            <a:ext cx="355758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5"/>
          <p:cNvSpPr>
            <a:spLocks noChangeShapeType="1"/>
          </p:cNvSpPr>
          <p:nvPr/>
        </p:nvSpPr>
        <p:spPr bwMode="auto">
          <a:xfrm rot="10800000">
            <a:off x="1698898" y="2427976"/>
            <a:ext cx="4805362"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8" name="Line 6"/>
          <p:cNvSpPr>
            <a:spLocks noChangeShapeType="1"/>
          </p:cNvSpPr>
          <p:nvPr/>
        </p:nvSpPr>
        <p:spPr bwMode="auto">
          <a:xfrm rot="10800000">
            <a:off x="1710010" y="1770751"/>
            <a:ext cx="599440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Rectangle 9"/>
          <p:cNvSpPr>
            <a:spLocks noChangeArrowheads="1"/>
          </p:cNvSpPr>
          <p:nvPr/>
        </p:nvSpPr>
        <p:spPr bwMode="auto">
          <a:xfrm>
            <a:off x="6520658" y="1773926"/>
            <a:ext cx="1219200" cy="495300"/>
          </a:xfrm>
          <a:prstGeom prst="rect">
            <a:avLst/>
          </a:prstGeom>
          <a:solidFill>
            <a:srgbClr val="0070C0"/>
          </a:soli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0" name="Rectangle 10"/>
          <p:cNvSpPr>
            <a:spLocks noChangeArrowheads="1"/>
          </p:cNvSpPr>
          <p:nvPr/>
        </p:nvSpPr>
        <p:spPr bwMode="auto">
          <a:xfrm>
            <a:off x="5299348" y="2421626"/>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1" name="Rectangle 11"/>
          <p:cNvSpPr>
            <a:spLocks noChangeArrowheads="1"/>
          </p:cNvSpPr>
          <p:nvPr/>
        </p:nvSpPr>
        <p:spPr bwMode="auto">
          <a:xfrm>
            <a:off x="4113485" y="3042572"/>
            <a:ext cx="1185863" cy="495300"/>
          </a:xfrm>
          <a:prstGeom prst="rect">
            <a:avLst/>
          </a:prstGeom>
          <a:solidFill>
            <a:srgbClr val="0070C0"/>
          </a:solidFill>
          <a:ln>
            <a:noFill/>
          </a:ln>
          <a:extLst/>
        </p:spPr>
        <p:txBody>
          <a:bodyPr wrap="none" anchor="ctr"/>
          <a:lstStyle/>
          <a:p>
            <a:endParaRPr lang="zh-CN" altLang="en-US" kern="0" dirty="0">
              <a:solidFill>
                <a:schemeClr val="bg1"/>
              </a:solidFill>
              <a:latin typeface="微软雅黑" pitchFamily="34" charset="-122"/>
              <a:ea typeface="微软雅黑" pitchFamily="34" charset="-122"/>
            </a:endParaRPr>
          </a:p>
        </p:txBody>
      </p:sp>
      <p:sp>
        <p:nvSpPr>
          <p:cNvPr id="12" name="Rectangle 12"/>
          <p:cNvSpPr>
            <a:spLocks noChangeArrowheads="1"/>
          </p:cNvSpPr>
          <p:nvPr/>
        </p:nvSpPr>
        <p:spPr bwMode="auto">
          <a:xfrm>
            <a:off x="2646635" y="3802751"/>
            <a:ext cx="1466850" cy="495300"/>
          </a:xfrm>
          <a:prstGeom prst="rect">
            <a:avLst/>
          </a:prstGeom>
          <a:solidFill>
            <a:srgbClr val="0070C0"/>
          </a:solidFill>
          <a:ln>
            <a:noFill/>
          </a:ln>
          <a:extLst/>
        </p:spPr>
        <p:txBody>
          <a:bodyPr wrap="none" anchor="ctr"/>
          <a:lstStyle/>
          <a:p>
            <a:endParaRPr lang="zh-CN" altLang="en-US" kern="0" dirty="0">
              <a:solidFill>
                <a:schemeClr val="bg1"/>
              </a:solidFill>
              <a:latin typeface="微软雅黑" pitchFamily="34" charset="-122"/>
              <a:ea typeface="微软雅黑" pitchFamily="34" charset="-122"/>
            </a:endParaRPr>
          </a:p>
        </p:txBody>
      </p:sp>
      <p:sp>
        <p:nvSpPr>
          <p:cNvPr id="13" name="Line 13"/>
          <p:cNvSpPr>
            <a:spLocks noChangeShapeType="1"/>
          </p:cNvSpPr>
          <p:nvPr/>
        </p:nvSpPr>
        <p:spPr bwMode="auto">
          <a:xfrm>
            <a:off x="1705248" y="4313926"/>
            <a:ext cx="6103937" cy="0"/>
          </a:xfrm>
          <a:prstGeom prst="line">
            <a:avLst/>
          </a:prstGeom>
          <a:noFill/>
          <a:ln w="9525">
            <a:solidFill>
              <a:schemeClr val="bg1">
                <a:lumMod val="50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4" name="Line 14"/>
          <p:cNvSpPr>
            <a:spLocks noChangeShapeType="1"/>
          </p:cNvSpPr>
          <p:nvPr/>
        </p:nvSpPr>
        <p:spPr bwMode="auto">
          <a:xfrm rot="16200000">
            <a:off x="51073" y="2661339"/>
            <a:ext cx="3308350"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5"/>
          <p:cNvSpPr>
            <a:spLocks noChangeShapeType="1"/>
          </p:cNvSpPr>
          <p:nvPr/>
        </p:nvSpPr>
        <p:spPr bwMode="auto">
          <a:xfrm flipV="1">
            <a:off x="1708423" y="1057964"/>
            <a:ext cx="6103937" cy="3248025"/>
          </a:xfrm>
          <a:prstGeom prst="line">
            <a:avLst/>
          </a:prstGeom>
          <a:noFill/>
          <a:ln w="38100">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6"/>
          <p:cNvSpPr>
            <a:spLocks noChangeShapeType="1"/>
          </p:cNvSpPr>
          <p:nvPr/>
        </p:nvSpPr>
        <p:spPr bwMode="auto">
          <a:xfrm rot="16200000">
            <a:off x="99642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7"/>
          <p:cNvSpPr>
            <a:spLocks noChangeShapeType="1"/>
          </p:cNvSpPr>
          <p:nvPr/>
        </p:nvSpPr>
        <p:spPr bwMode="auto">
          <a:xfrm rot="16200000">
            <a:off x="245692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8" name="Line 18"/>
          <p:cNvSpPr>
            <a:spLocks noChangeShapeType="1"/>
          </p:cNvSpPr>
          <p:nvPr/>
        </p:nvSpPr>
        <p:spPr bwMode="auto">
          <a:xfrm rot="16200000">
            <a:off x="364437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9" name="Line 19"/>
          <p:cNvSpPr>
            <a:spLocks noChangeShapeType="1"/>
          </p:cNvSpPr>
          <p:nvPr/>
        </p:nvSpPr>
        <p:spPr bwMode="auto">
          <a:xfrm rot="16200000">
            <a:off x="486357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0" name="Group 20"/>
          <p:cNvGrpSpPr>
            <a:grpSpLocks/>
          </p:cNvGrpSpPr>
          <p:nvPr/>
        </p:nvGrpSpPr>
        <p:grpSpPr bwMode="auto">
          <a:xfrm>
            <a:off x="2416448" y="3594789"/>
            <a:ext cx="479425" cy="466725"/>
            <a:chOff x="0" y="0"/>
            <a:chExt cx="784" cy="765"/>
          </a:xfrm>
        </p:grpSpPr>
        <p:grpSp>
          <p:nvGrpSpPr>
            <p:cNvPr id="21" name="Group 22"/>
            <p:cNvGrpSpPr>
              <a:grpSpLocks/>
            </p:cNvGrpSpPr>
            <p:nvPr/>
          </p:nvGrpSpPr>
          <p:grpSpPr bwMode="auto">
            <a:xfrm>
              <a:off x="0" y="0"/>
              <a:ext cx="784" cy="765"/>
              <a:chOff x="0" y="0"/>
              <a:chExt cx="1042" cy="1019"/>
            </a:xfrm>
          </p:grpSpPr>
          <p:pic>
            <p:nvPicPr>
              <p:cNvPr id="23"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4"/>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rgbClr val="0070C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grpSp>
        <p:nvGrpSpPr>
          <p:cNvPr id="25" name="Group 27"/>
          <p:cNvGrpSpPr>
            <a:grpSpLocks/>
          </p:cNvGrpSpPr>
          <p:nvPr/>
        </p:nvGrpSpPr>
        <p:grpSpPr bwMode="auto">
          <a:xfrm>
            <a:off x="3865835" y="2753414"/>
            <a:ext cx="479425" cy="466725"/>
            <a:chOff x="0" y="0"/>
            <a:chExt cx="302" cy="294"/>
          </a:xfrm>
        </p:grpSpPr>
        <p:grpSp>
          <p:nvGrpSpPr>
            <p:cNvPr id="26" name="Group 29"/>
            <p:cNvGrpSpPr>
              <a:grpSpLocks/>
            </p:cNvGrpSpPr>
            <p:nvPr/>
          </p:nvGrpSpPr>
          <p:grpSpPr bwMode="auto">
            <a:xfrm>
              <a:off x="0" y="0"/>
              <a:ext cx="302" cy="294"/>
              <a:chOff x="0" y="0"/>
              <a:chExt cx="1042" cy="1019"/>
            </a:xfrm>
          </p:grpSpPr>
          <p:pic>
            <p:nvPicPr>
              <p:cNvPr id="28"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Oval 31"/>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itchFamily="34" charset="0"/>
                  <a:ea typeface="微软雅黑" pitchFamily="34" charset="-122"/>
                </a:endParaRPr>
              </a:p>
            </p:txBody>
          </p:sp>
        </p:grpSp>
        <p:sp>
          <p:nvSpPr>
            <p:cNvPr id="2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grpSp>
        <p:nvGrpSpPr>
          <p:cNvPr id="33" name="Group 41"/>
          <p:cNvGrpSpPr>
            <a:grpSpLocks/>
          </p:cNvGrpSpPr>
          <p:nvPr/>
        </p:nvGrpSpPr>
        <p:grpSpPr bwMode="auto">
          <a:xfrm>
            <a:off x="6288360" y="1518339"/>
            <a:ext cx="479425" cy="466725"/>
            <a:chOff x="0" y="0"/>
            <a:chExt cx="302" cy="294"/>
          </a:xfrm>
        </p:grpSpPr>
        <p:grpSp>
          <p:nvGrpSpPr>
            <p:cNvPr id="34" name="Group 43"/>
            <p:cNvGrpSpPr>
              <a:grpSpLocks/>
            </p:cNvGrpSpPr>
            <p:nvPr/>
          </p:nvGrpSpPr>
          <p:grpSpPr bwMode="auto">
            <a:xfrm>
              <a:off x="0" y="0"/>
              <a:ext cx="302" cy="294"/>
              <a:chOff x="0" y="0"/>
              <a:chExt cx="1042" cy="1019"/>
            </a:xfrm>
          </p:grpSpPr>
          <p:pic>
            <p:nvPicPr>
              <p:cNvPr id="36"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Oval 45"/>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itchFamily="34" charset="0"/>
                  <a:ea typeface="微软雅黑" pitchFamily="34" charset="-122"/>
                </a:endParaRPr>
              </a:p>
            </p:txBody>
          </p:sp>
        </p:grpSp>
        <p:sp>
          <p:nvSpPr>
            <p:cNvPr id="35"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sp>
        <p:nvSpPr>
          <p:cNvPr id="38" name="Rectangle 48"/>
          <p:cNvSpPr>
            <a:spLocks noChangeArrowheads="1"/>
          </p:cNvSpPr>
          <p:nvPr/>
        </p:nvSpPr>
        <p:spPr bwMode="auto">
          <a:xfrm>
            <a:off x="2652985" y="3811060"/>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39" name="Rectangle 49"/>
          <p:cNvSpPr>
            <a:spLocks noChangeArrowheads="1"/>
          </p:cNvSpPr>
          <p:nvPr/>
        </p:nvSpPr>
        <p:spPr bwMode="auto">
          <a:xfrm>
            <a:off x="4108723" y="303757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0" name="Rectangle 50"/>
          <p:cNvSpPr>
            <a:spLocks noChangeArrowheads="1"/>
          </p:cNvSpPr>
          <p:nvPr/>
        </p:nvSpPr>
        <p:spPr bwMode="auto">
          <a:xfrm>
            <a:off x="5416226" y="2427977"/>
            <a:ext cx="1198562" cy="509588"/>
          </a:xfrm>
          <a:prstGeom prst="rect">
            <a:avLst/>
          </a:prstGeom>
          <a:solidFill>
            <a:srgbClr val="0070C0"/>
          </a:solidFill>
          <a:ln>
            <a:noFill/>
          </a:ln>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1" name="Rectangle 51"/>
          <p:cNvSpPr>
            <a:spLocks noChangeArrowheads="1"/>
          </p:cNvSpPr>
          <p:nvPr/>
        </p:nvSpPr>
        <p:spPr bwMode="auto">
          <a:xfrm>
            <a:off x="6528596" y="1766782"/>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2" name="Text Box 52"/>
          <p:cNvSpPr txBox="1">
            <a:spLocks noChangeArrowheads="1"/>
          </p:cNvSpPr>
          <p:nvPr/>
        </p:nvSpPr>
        <p:spPr bwMode="auto">
          <a:xfrm>
            <a:off x="1197545" y="987574"/>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rgbClr val="0070C0"/>
                </a:solidFill>
                <a:latin typeface="微软雅黑" pitchFamily="34" charset="-122"/>
                <a:ea typeface="微软雅黑" pitchFamily="34" charset="-122"/>
              </a:rPr>
              <a:t>标题</a:t>
            </a:r>
            <a:endParaRPr kumimoji="0" lang="zh-CN" altLang="en-US" sz="1800" b="1" i="0" u="none" strike="noStrike" kern="0" cap="none" spc="0" normalizeH="0" baseline="0" noProof="0" dirty="0" smtClean="0">
              <a:ln>
                <a:noFill/>
              </a:ln>
              <a:solidFill>
                <a:srgbClr val="0070C0"/>
              </a:solidFill>
              <a:effectLst/>
              <a:uLnTx/>
              <a:uFillTx/>
              <a:latin typeface="微软雅黑" pitchFamily="34" charset="-122"/>
              <a:ea typeface="微软雅黑" pitchFamily="34" charset="-122"/>
            </a:endParaRPr>
          </a:p>
        </p:txBody>
      </p:sp>
      <p:sp>
        <p:nvSpPr>
          <p:cNvPr id="43" name="Text Box 53"/>
          <p:cNvSpPr txBox="1">
            <a:spLocks noChangeArrowheads="1"/>
          </p:cNvSpPr>
          <p:nvPr/>
        </p:nvSpPr>
        <p:spPr bwMode="auto">
          <a:xfrm>
            <a:off x="2275160"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smtClean="0">
                <a:solidFill>
                  <a:srgbClr val="0070C0"/>
                </a:solidFill>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4" name="Text Box 54"/>
          <p:cNvSpPr txBox="1">
            <a:spLocks noChangeArrowheads="1"/>
          </p:cNvSpPr>
          <p:nvPr/>
        </p:nvSpPr>
        <p:spPr bwMode="auto">
          <a:xfrm>
            <a:off x="3732485"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a:t>
            </a:r>
            <a:r>
              <a:rPr lang="zh-CN" altLang="en-US" i="0" kern="0" dirty="0">
                <a:solidFill>
                  <a:srgbClr val="0070C0"/>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5" name="Text Box 55"/>
          <p:cNvSpPr txBox="1">
            <a:spLocks noChangeArrowheads="1"/>
          </p:cNvSpPr>
          <p:nvPr/>
        </p:nvSpPr>
        <p:spPr bwMode="auto">
          <a:xfrm>
            <a:off x="4923110" y="4328214"/>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6" name="Text Box 56"/>
          <p:cNvSpPr txBox="1">
            <a:spLocks noChangeArrowheads="1"/>
          </p:cNvSpPr>
          <p:nvPr/>
        </p:nvSpPr>
        <p:spPr bwMode="auto">
          <a:xfrm>
            <a:off x="6137548"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a:t>
            </a:r>
            <a:r>
              <a:rPr lang="zh-CN" altLang="en-US" i="0" kern="0" dirty="0">
                <a:solidFill>
                  <a:srgbClr val="0070C0"/>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grpSp>
        <p:nvGrpSpPr>
          <p:cNvPr id="30" name="Group 34"/>
          <p:cNvGrpSpPr>
            <a:grpSpLocks/>
          </p:cNvGrpSpPr>
          <p:nvPr/>
        </p:nvGrpSpPr>
        <p:grpSpPr bwMode="auto">
          <a:xfrm>
            <a:off x="4996135" y="2110476"/>
            <a:ext cx="605563" cy="593725"/>
            <a:chOff x="0" y="0"/>
            <a:chExt cx="300" cy="294"/>
          </a:xfrm>
        </p:grpSpPr>
        <p:sp>
          <p:nvSpPr>
            <p:cNvPr id="31" name="Oval 38"/>
            <p:cNvSpPr>
              <a:spLocks noChangeArrowheads="1"/>
            </p:cNvSpPr>
            <p:nvPr/>
          </p:nvSpPr>
          <p:spPr bwMode="auto">
            <a:xfrm>
              <a:off x="0" y="0"/>
              <a:ext cx="300" cy="294"/>
            </a:xfrm>
            <a:prstGeom prst="ellipse">
              <a:avLst/>
            </a:prstGeom>
            <a:gradFill>
              <a:gsLst>
                <a:gs pos="50000">
                  <a:srgbClr val="EEEEEE"/>
                </a:gs>
                <a:gs pos="0">
                  <a:schemeClr val="bg1"/>
                </a:gs>
                <a:gs pos="100000">
                  <a:schemeClr val="bg1">
                    <a:lumMod val="75000"/>
                  </a:schemeClr>
                </a:gs>
              </a:gsLst>
              <a:lin ang="18900000" scaled="1"/>
            </a:gradFill>
            <a:ln w="9525">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2"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126231263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childTnLst>
                          </p:cTn>
                        </p:par>
                        <p:par>
                          <p:cTn id="51" fill="hold">
                            <p:stCondLst>
                              <p:cond delay="2500"/>
                            </p:stCondLst>
                            <p:childTnLst>
                              <p:par>
                                <p:cTn id="52" presetID="22" presetClass="entr" presetSubtype="4"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childTnLst>
                          </p:cTn>
                        </p:par>
                        <p:par>
                          <p:cTn id="55" fill="hold">
                            <p:stCondLst>
                              <p:cond delay="3000"/>
                            </p:stCondLst>
                            <p:childTnLst>
                              <p:par>
                                <p:cTn id="56" presetID="52" presetClass="entr" presetSubtype="0"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Scale>
                                      <p:cBhvr>
                                        <p:cTn id="58"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50" decel="50000" fill="hold">
                                          <p:stCondLst>
                                            <p:cond delay="0"/>
                                          </p:stCondLst>
                                        </p:cTn>
                                        <p:tgtEl>
                                          <p:spTgt spid="20"/>
                                        </p:tgtEl>
                                        <p:attrNameLst>
                                          <p:attrName>ppt_x</p:attrName>
                                          <p:attrName>ppt_y</p:attrName>
                                        </p:attrNameLst>
                                      </p:cBhvr>
                                    </p:animMotion>
                                    <p:animEffect transition="in" filter="fade">
                                      <p:cBhvr>
                                        <p:cTn id="60" dur="250"/>
                                        <p:tgtEl>
                                          <p:spTgt spid="20"/>
                                        </p:tgtEl>
                                      </p:cBhvr>
                                    </p:animEffect>
                                  </p:childTnLst>
                                </p:cTn>
                              </p:par>
                              <p:par>
                                <p:cTn id="61" presetID="52" presetClass="entr" presetSubtype="0" fill="hold" nodeType="withEffect">
                                  <p:stCondLst>
                                    <p:cond delay="250"/>
                                  </p:stCondLst>
                                  <p:childTnLst>
                                    <p:set>
                                      <p:cBhvr>
                                        <p:cTn id="62" dur="1" fill="hold">
                                          <p:stCondLst>
                                            <p:cond delay="0"/>
                                          </p:stCondLst>
                                        </p:cTn>
                                        <p:tgtEl>
                                          <p:spTgt spid="25"/>
                                        </p:tgtEl>
                                        <p:attrNameLst>
                                          <p:attrName>style.visibility</p:attrName>
                                        </p:attrNameLst>
                                      </p:cBhvr>
                                      <p:to>
                                        <p:strVal val="visible"/>
                                      </p:to>
                                    </p:set>
                                    <p:animScale>
                                      <p:cBhvr>
                                        <p:cTn id="63" dur="25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250" decel="50000" fill="hold">
                                          <p:stCondLst>
                                            <p:cond delay="0"/>
                                          </p:stCondLst>
                                        </p:cTn>
                                        <p:tgtEl>
                                          <p:spTgt spid="25"/>
                                        </p:tgtEl>
                                        <p:attrNameLst>
                                          <p:attrName>ppt_x</p:attrName>
                                          <p:attrName>ppt_y</p:attrName>
                                        </p:attrNameLst>
                                      </p:cBhvr>
                                    </p:animMotion>
                                    <p:animEffect transition="in" filter="fade">
                                      <p:cBhvr>
                                        <p:cTn id="65" dur="250"/>
                                        <p:tgtEl>
                                          <p:spTgt spid="25"/>
                                        </p:tgtEl>
                                      </p:cBhvr>
                                    </p:animEffect>
                                  </p:childTnLst>
                                </p:cTn>
                              </p:par>
                              <p:par>
                                <p:cTn id="66" presetID="52" presetClass="entr" presetSubtype="0" fill="hold" nodeType="withEffect">
                                  <p:stCondLst>
                                    <p:cond delay="500"/>
                                  </p:stCondLst>
                                  <p:childTnLst>
                                    <p:set>
                                      <p:cBhvr>
                                        <p:cTn id="67" dur="1" fill="hold">
                                          <p:stCondLst>
                                            <p:cond delay="0"/>
                                          </p:stCondLst>
                                        </p:cTn>
                                        <p:tgtEl>
                                          <p:spTgt spid="30"/>
                                        </p:tgtEl>
                                        <p:attrNameLst>
                                          <p:attrName>style.visibility</p:attrName>
                                        </p:attrNameLst>
                                      </p:cBhvr>
                                      <p:to>
                                        <p:strVal val="visible"/>
                                      </p:to>
                                    </p:set>
                                    <p:animScale>
                                      <p:cBhvr>
                                        <p:cTn id="68" dur="2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250" decel="50000" fill="hold">
                                          <p:stCondLst>
                                            <p:cond delay="0"/>
                                          </p:stCondLst>
                                        </p:cTn>
                                        <p:tgtEl>
                                          <p:spTgt spid="30"/>
                                        </p:tgtEl>
                                        <p:attrNameLst>
                                          <p:attrName>ppt_x</p:attrName>
                                          <p:attrName>ppt_y</p:attrName>
                                        </p:attrNameLst>
                                      </p:cBhvr>
                                    </p:animMotion>
                                    <p:animEffect transition="in" filter="fade">
                                      <p:cBhvr>
                                        <p:cTn id="70" dur="250"/>
                                        <p:tgtEl>
                                          <p:spTgt spid="30"/>
                                        </p:tgtEl>
                                      </p:cBhvr>
                                    </p:animEffect>
                                  </p:childTnLst>
                                </p:cTn>
                              </p:par>
                              <p:par>
                                <p:cTn id="71" presetID="52" presetClass="entr" presetSubtype="0" fill="hold" nodeType="withEffect">
                                  <p:stCondLst>
                                    <p:cond delay="750"/>
                                  </p:stCondLst>
                                  <p:childTnLst>
                                    <p:set>
                                      <p:cBhvr>
                                        <p:cTn id="72" dur="1" fill="hold">
                                          <p:stCondLst>
                                            <p:cond delay="0"/>
                                          </p:stCondLst>
                                        </p:cTn>
                                        <p:tgtEl>
                                          <p:spTgt spid="33"/>
                                        </p:tgtEl>
                                        <p:attrNameLst>
                                          <p:attrName>style.visibility</p:attrName>
                                        </p:attrNameLst>
                                      </p:cBhvr>
                                      <p:to>
                                        <p:strVal val="visible"/>
                                      </p:to>
                                    </p:set>
                                    <p:animScale>
                                      <p:cBhvr>
                                        <p:cTn id="73"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250" decel="50000" fill="hold">
                                          <p:stCondLst>
                                            <p:cond delay="0"/>
                                          </p:stCondLst>
                                        </p:cTn>
                                        <p:tgtEl>
                                          <p:spTgt spid="33"/>
                                        </p:tgtEl>
                                        <p:attrNameLst>
                                          <p:attrName>ppt_x</p:attrName>
                                          <p:attrName>ppt_y</p:attrName>
                                        </p:attrNameLst>
                                      </p:cBhvr>
                                    </p:animMotion>
                                    <p:animEffect transition="in" filter="fade">
                                      <p:cBhvr>
                                        <p:cTn id="75" dur="250"/>
                                        <p:tgtEl>
                                          <p:spTgt spid="33"/>
                                        </p:tgtEl>
                                      </p:cBhvr>
                                    </p:animEffect>
                                  </p:childTnLst>
                                </p:cTn>
                              </p:par>
                            </p:childTnLst>
                          </p:cTn>
                        </p:par>
                        <p:par>
                          <p:cTn id="76" fill="hold">
                            <p:stCondLst>
                              <p:cond delay="4000"/>
                            </p:stCondLst>
                            <p:childTnLst>
                              <p:par>
                                <p:cTn id="77" presetID="2" presetClass="entr" presetSubtype="8" fill="hold" grpId="0" nodeType="after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250" fill="hold"/>
                                        <p:tgtEl>
                                          <p:spTgt spid="42"/>
                                        </p:tgtEl>
                                        <p:attrNameLst>
                                          <p:attrName>ppt_x</p:attrName>
                                        </p:attrNameLst>
                                      </p:cBhvr>
                                      <p:tavLst>
                                        <p:tav tm="0">
                                          <p:val>
                                            <p:strVal val="0-#ppt_w/2"/>
                                          </p:val>
                                        </p:tav>
                                        <p:tav tm="100000">
                                          <p:val>
                                            <p:strVal val="#ppt_x"/>
                                          </p:val>
                                        </p:tav>
                                      </p:tavLst>
                                    </p:anim>
                                    <p:anim calcmode="lin" valueType="num">
                                      <p:cBhvr additive="base">
                                        <p:cTn id="80" dur="250" fill="hold"/>
                                        <p:tgtEl>
                                          <p:spTgt spid="42"/>
                                        </p:tgtEl>
                                        <p:attrNameLst>
                                          <p:attrName>ppt_y</p:attrName>
                                        </p:attrNameLst>
                                      </p:cBhvr>
                                      <p:tavLst>
                                        <p:tav tm="0">
                                          <p:val>
                                            <p:strVal val="#ppt_y"/>
                                          </p:val>
                                        </p:tav>
                                        <p:tav tm="100000">
                                          <p:val>
                                            <p:strVal val="#ppt_y"/>
                                          </p:val>
                                        </p:tav>
                                      </p:tavLst>
                                    </p:anim>
                                  </p:childTnLst>
                                </p:cTn>
                              </p:par>
                            </p:childTnLst>
                          </p:cTn>
                        </p:par>
                        <p:par>
                          <p:cTn id="81" fill="hold">
                            <p:stCondLst>
                              <p:cond delay="4250"/>
                            </p:stCondLst>
                            <p:childTnLst>
                              <p:par>
                                <p:cTn id="82" presetID="2" presetClass="entr" presetSubtype="4"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additive="base">
                                        <p:cTn id="88" dur="500" fill="hold"/>
                                        <p:tgtEl>
                                          <p:spTgt spid="44"/>
                                        </p:tgtEl>
                                        <p:attrNameLst>
                                          <p:attrName>ppt_x</p:attrName>
                                        </p:attrNameLst>
                                      </p:cBhvr>
                                      <p:tavLst>
                                        <p:tav tm="0">
                                          <p:val>
                                            <p:strVal val="#ppt_x"/>
                                          </p:val>
                                        </p:tav>
                                        <p:tav tm="100000">
                                          <p:val>
                                            <p:strVal val="#ppt_x"/>
                                          </p:val>
                                        </p:tav>
                                      </p:tavLst>
                                    </p:anim>
                                    <p:anim calcmode="lin" valueType="num">
                                      <p:cBhvr additive="base">
                                        <p:cTn id="89" dur="500" fill="hold"/>
                                        <p:tgtEl>
                                          <p:spTgt spid="4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additive="base">
                                        <p:cTn id="92" dur="500" fill="hold"/>
                                        <p:tgtEl>
                                          <p:spTgt spid="45"/>
                                        </p:tgtEl>
                                        <p:attrNameLst>
                                          <p:attrName>ppt_x</p:attrName>
                                        </p:attrNameLst>
                                      </p:cBhvr>
                                      <p:tavLst>
                                        <p:tav tm="0">
                                          <p:val>
                                            <p:strVal val="#ppt_x"/>
                                          </p:val>
                                        </p:tav>
                                        <p:tav tm="100000">
                                          <p:val>
                                            <p:strVal val="#ppt_x"/>
                                          </p:val>
                                        </p:tav>
                                      </p:tavLst>
                                    </p:anim>
                                    <p:anim calcmode="lin" valueType="num">
                                      <p:cBhvr additive="base">
                                        <p:cTn id="93" dur="500" fill="hold"/>
                                        <p:tgtEl>
                                          <p:spTgt spid="45"/>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46"/>
                                        </p:tgtEl>
                                        <p:attrNameLst>
                                          <p:attrName>style.visibility</p:attrName>
                                        </p:attrNameLst>
                                      </p:cBhvr>
                                      <p:to>
                                        <p:strVal val="visible"/>
                                      </p:to>
                                    </p:set>
                                    <p:anim calcmode="lin" valueType="num">
                                      <p:cBhvr additive="base">
                                        <p:cTn id="96" dur="500" fill="hold"/>
                                        <p:tgtEl>
                                          <p:spTgt spid="46"/>
                                        </p:tgtEl>
                                        <p:attrNameLst>
                                          <p:attrName>ppt_x</p:attrName>
                                        </p:attrNameLst>
                                      </p:cBhvr>
                                      <p:tavLst>
                                        <p:tav tm="0">
                                          <p:val>
                                            <p:strVal val="#ppt_x"/>
                                          </p:val>
                                        </p:tav>
                                        <p:tav tm="100000">
                                          <p:val>
                                            <p:strVal val="#ppt_x"/>
                                          </p:val>
                                        </p:tav>
                                      </p:tavLst>
                                    </p:anim>
                                    <p:anim calcmode="lin" valueType="num">
                                      <p:cBhvr additive="base">
                                        <p:cTn id="97" dur="500" fill="hold"/>
                                        <p:tgtEl>
                                          <p:spTgt spid="46"/>
                                        </p:tgtEl>
                                        <p:attrNameLst>
                                          <p:attrName>ppt_y</p:attrName>
                                        </p:attrNameLst>
                                      </p:cBhvr>
                                      <p:tavLst>
                                        <p:tav tm="0">
                                          <p:val>
                                            <p:strVal val="1+#ppt_h/2"/>
                                          </p:val>
                                        </p:tav>
                                        <p:tav tm="100000">
                                          <p:val>
                                            <p:strVal val="#ppt_y"/>
                                          </p:val>
                                        </p:tav>
                                      </p:tavLst>
                                    </p:anim>
                                  </p:childTnLst>
                                </p:cTn>
                              </p:par>
                            </p:childTnLst>
                          </p:cTn>
                        </p:par>
                        <p:par>
                          <p:cTn id="98" fill="hold">
                            <p:stCondLst>
                              <p:cond delay="4750"/>
                            </p:stCondLst>
                            <p:childTnLst>
                              <p:par>
                                <p:cTn id="99" presetID="2" presetClass="entr" presetSubtype="2"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500" fill="hold"/>
                                        <p:tgtEl>
                                          <p:spTgt spid="12"/>
                                        </p:tgtEl>
                                        <p:attrNameLst>
                                          <p:attrName>ppt_x</p:attrName>
                                        </p:attrNameLst>
                                      </p:cBhvr>
                                      <p:tavLst>
                                        <p:tav tm="0">
                                          <p:val>
                                            <p:strVal val="1+#ppt_w/2"/>
                                          </p:val>
                                        </p:tav>
                                        <p:tav tm="100000">
                                          <p:val>
                                            <p:strVal val="#ppt_x"/>
                                          </p:val>
                                        </p:tav>
                                      </p:tavLst>
                                    </p:anim>
                                    <p:anim calcmode="lin" valueType="num">
                                      <p:cBhvr additive="base">
                                        <p:cTn id="102" dur="500" fill="hold"/>
                                        <p:tgtEl>
                                          <p:spTgt spid="12"/>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additive="base">
                                        <p:cTn id="105" dur="500" fill="hold"/>
                                        <p:tgtEl>
                                          <p:spTgt spid="38"/>
                                        </p:tgtEl>
                                        <p:attrNameLst>
                                          <p:attrName>ppt_x</p:attrName>
                                        </p:attrNameLst>
                                      </p:cBhvr>
                                      <p:tavLst>
                                        <p:tav tm="0">
                                          <p:val>
                                            <p:strVal val="1+#ppt_w/2"/>
                                          </p:val>
                                        </p:tav>
                                        <p:tav tm="100000">
                                          <p:val>
                                            <p:strVal val="#ppt_x"/>
                                          </p:val>
                                        </p:tav>
                                      </p:tavLst>
                                    </p:anim>
                                    <p:anim calcmode="lin" valueType="num">
                                      <p:cBhvr additive="base">
                                        <p:cTn id="106" dur="500" fill="hold"/>
                                        <p:tgtEl>
                                          <p:spTgt spid="3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500" fill="hold"/>
                                        <p:tgtEl>
                                          <p:spTgt spid="11"/>
                                        </p:tgtEl>
                                        <p:attrNameLst>
                                          <p:attrName>ppt_x</p:attrName>
                                        </p:attrNameLst>
                                      </p:cBhvr>
                                      <p:tavLst>
                                        <p:tav tm="0">
                                          <p:val>
                                            <p:strVal val="1+#ppt_w/2"/>
                                          </p:val>
                                        </p:tav>
                                        <p:tav tm="100000">
                                          <p:val>
                                            <p:strVal val="#ppt_x"/>
                                          </p:val>
                                        </p:tav>
                                      </p:tavLst>
                                    </p:anim>
                                    <p:anim calcmode="lin" valueType="num">
                                      <p:cBhvr additive="base">
                                        <p:cTn id="110" dur="5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500" fill="hold"/>
                                        <p:tgtEl>
                                          <p:spTgt spid="39"/>
                                        </p:tgtEl>
                                        <p:attrNameLst>
                                          <p:attrName>ppt_x</p:attrName>
                                        </p:attrNameLst>
                                      </p:cBhvr>
                                      <p:tavLst>
                                        <p:tav tm="0">
                                          <p:val>
                                            <p:strVal val="1+#ppt_w/2"/>
                                          </p:val>
                                        </p:tav>
                                        <p:tav tm="100000">
                                          <p:val>
                                            <p:strVal val="#ppt_x"/>
                                          </p:val>
                                        </p:tav>
                                      </p:tavLst>
                                    </p:anim>
                                    <p:anim calcmode="lin" valueType="num">
                                      <p:cBhvr additive="base">
                                        <p:cTn id="114" dur="500" fill="hold"/>
                                        <p:tgtEl>
                                          <p:spTgt spid="3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500" fill="hold"/>
                                        <p:tgtEl>
                                          <p:spTgt spid="10"/>
                                        </p:tgtEl>
                                        <p:attrNameLst>
                                          <p:attrName>ppt_x</p:attrName>
                                        </p:attrNameLst>
                                      </p:cBhvr>
                                      <p:tavLst>
                                        <p:tav tm="0">
                                          <p:val>
                                            <p:strVal val="1+#ppt_w/2"/>
                                          </p:val>
                                        </p:tav>
                                        <p:tav tm="100000">
                                          <p:val>
                                            <p:strVal val="#ppt_x"/>
                                          </p:val>
                                        </p:tav>
                                      </p:tavLst>
                                    </p:anim>
                                    <p:anim calcmode="lin" valueType="num">
                                      <p:cBhvr additive="base">
                                        <p:cTn id="118" dur="500" fill="hold"/>
                                        <p:tgtEl>
                                          <p:spTgt spid="10"/>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additive="base">
                                        <p:cTn id="121" dur="500" fill="hold"/>
                                        <p:tgtEl>
                                          <p:spTgt spid="40"/>
                                        </p:tgtEl>
                                        <p:attrNameLst>
                                          <p:attrName>ppt_x</p:attrName>
                                        </p:attrNameLst>
                                      </p:cBhvr>
                                      <p:tavLst>
                                        <p:tav tm="0">
                                          <p:val>
                                            <p:strVal val="1+#ppt_w/2"/>
                                          </p:val>
                                        </p:tav>
                                        <p:tav tm="100000">
                                          <p:val>
                                            <p:strVal val="#ppt_x"/>
                                          </p:val>
                                        </p:tav>
                                      </p:tavLst>
                                    </p:anim>
                                    <p:anim calcmode="lin" valueType="num">
                                      <p:cBhvr additive="base">
                                        <p:cTn id="122" dur="500" fill="hold"/>
                                        <p:tgtEl>
                                          <p:spTgt spid="40"/>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500" fill="hold"/>
                                        <p:tgtEl>
                                          <p:spTgt spid="9"/>
                                        </p:tgtEl>
                                        <p:attrNameLst>
                                          <p:attrName>ppt_x</p:attrName>
                                        </p:attrNameLst>
                                      </p:cBhvr>
                                      <p:tavLst>
                                        <p:tav tm="0">
                                          <p:val>
                                            <p:strVal val="1+#ppt_w/2"/>
                                          </p:val>
                                        </p:tav>
                                        <p:tav tm="100000">
                                          <p:val>
                                            <p:strVal val="#ppt_x"/>
                                          </p:val>
                                        </p:tav>
                                      </p:tavLst>
                                    </p:anim>
                                    <p:anim calcmode="lin" valueType="num">
                                      <p:cBhvr additive="base">
                                        <p:cTn id="126" dur="500" fill="hold"/>
                                        <p:tgtEl>
                                          <p:spTgt spid="9"/>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additive="base">
                                        <p:cTn id="129" dur="500" fill="hold"/>
                                        <p:tgtEl>
                                          <p:spTgt spid="41"/>
                                        </p:tgtEl>
                                        <p:attrNameLst>
                                          <p:attrName>ppt_x</p:attrName>
                                        </p:attrNameLst>
                                      </p:cBhvr>
                                      <p:tavLst>
                                        <p:tav tm="0">
                                          <p:val>
                                            <p:strVal val="1+#ppt_w/2"/>
                                          </p:val>
                                        </p:tav>
                                        <p:tav tm="100000">
                                          <p:val>
                                            <p:strVal val="#ppt_x"/>
                                          </p:val>
                                        </p:tav>
                                      </p:tavLst>
                                    </p:anim>
                                    <p:anim calcmode="lin" valueType="num">
                                      <p:cBhvr additive="base">
                                        <p:cTn id="13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38" grpId="0"/>
      <p:bldP spid="39" grpId="0"/>
      <p:bldP spid="40" grpId="0" animBg="1"/>
      <p:bldP spid="41" grpId="0"/>
      <p:bldP spid="42" grpId="0"/>
      <p:bldP spid="43" grpId="0"/>
      <p:bldP spid="44" grpId="0"/>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项目成果展示</a:t>
            </a:r>
            <a:endParaRPr lang="zh-CN" altLang="en-US" sz="2000" b="1" spc="300" dirty="0">
              <a:latin typeface="微软雅黑" pitchFamily="34" charset="-122"/>
              <a:ea typeface="微软雅黑"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3</a:t>
              </a:r>
              <a:endParaRPr lang="zh-CN" altLang="en-US" sz="4800" b="1" dirty="0">
                <a:solidFill>
                  <a:schemeClr val="bg1"/>
                </a:solidFill>
                <a:latin typeface="微软雅黑" pitchFamily="34" charset="-122"/>
                <a:ea typeface="微软雅黑"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339395871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Freeform 7"/>
          <p:cNvSpPr>
            <a:spLocks/>
          </p:cNvSpPr>
          <p:nvPr/>
        </p:nvSpPr>
        <p:spPr bwMode="auto">
          <a:xfrm>
            <a:off x="2791930" y="1205986"/>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a:solidFill>
                <a:srgbClr val="0070C0"/>
              </a:solidFill>
              <a:latin typeface="微软雅黑" pitchFamily="34" charset="-122"/>
              <a:ea typeface="微软雅黑" pitchFamily="34" charset="-122"/>
            </a:endParaRPr>
          </a:p>
        </p:txBody>
      </p:sp>
      <p:sp>
        <p:nvSpPr>
          <p:cNvPr id="75" name="Line 11"/>
          <p:cNvSpPr>
            <a:spLocks noChangeShapeType="1"/>
          </p:cNvSpPr>
          <p:nvPr/>
        </p:nvSpPr>
        <p:spPr bwMode="auto">
          <a:xfrm flipH="1" flipV="1">
            <a:off x="3916421" y="1998074"/>
            <a:ext cx="1105214" cy="565931"/>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6" name="Line 12"/>
          <p:cNvSpPr>
            <a:spLocks noChangeShapeType="1"/>
          </p:cNvSpPr>
          <p:nvPr/>
        </p:nvSpPr>
        <p:spPr bwMode="auto">
          <a:xfrm flipH="1">
            <a:off x="4083143" y="3134714"/>
            <a:ext cx="938492" cy="576195"/>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7" name="Line 13"/>
          <p:cNvSpPr>
            <a:spLocks noChangeShapeType="1"/>
          </p:cNvSpPr>
          <p:nvPr/>
        </p:nvSpPr>
        <p:spPr bwMode="auto">
          <a:xfrm flipH="1">
            <a:off x="3537205" y="2862170"/>
            <a:ext cx="1484430" cy="0"/>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8" name="椭圆 77"/>
          <p:cNvSpPr/>
          <p:nvPr/>
        </p:nvSpPr>
        <p:spPr>
          <a:xfrm>
            <a:off x="5165651" y="2358114"/>
            <a:ext cx="1057687" cy="105768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79" name="组合 78"/>
          <p:cNvGrpSpPr/>
          <p:nvPr/>
        </p:nvGrpSpPr>
        <p:grpSpPr>
          <a:xfrm>
            <a:off x="2791775" y="967751"/>
            <a:ext cx="1149740" cy="1149740"/>
            <a:chOff x="2342140" y="893355"/>
            <a:chExt cx="1149740" cy="1149740"/>
          </a:xfrm>
        </p:grpSpPr>
        <p:grpSp>
          <p:nvGrpSpPr>
            <p:cNvPr id="80" name="组合 79"/>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3" name="椭圆 8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81"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grpSp>
        <p:nvGrpSpPr>
          <p:cNvPr id="84" name="组合 83"/>
          <p:cNvGrpSpPr/>
          <p:nvPr/>
        </p:nvGrpSpPr>
        <p:grpSpPr>
          <a:xfrm>
            <a:off x="2285331" y="2286106"/>
            <a:ext cx="1149740" cy="1149740"/>
            <a:chOff x="1835696" y="2211710"/>
            <a:chExt cx="1149740" cy="1149740"/>
          </a:xfrm>
        </p:grpSpPr>
        <p:grpSp>
          <p:nvGrpSpPr>
            <p:cNvPr id="85" name="组合 84"/>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8" name="椭圆 8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86"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0070C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grpSp>
        <p:nvGrpSpPr>
          <p:cNvPr id="89" name="组合 88"/>
          <p:cNvGrpSpPr/>
          <p:nvPr/>
        </p:nvGrpSpPr>
        <p:grpSpPr>
          <a:xfrm>
            <a:off x="2933403" y="3510242"/>
            <a:ext cx="1149740" cy="1149740"/>
            <a:chOff x="2483768" y="3435846"/>
            <a:chExt cx="1149740" cy="1149740"/>
          </a:xfrm>
        </p:grpSpPr>
        <p:grpSp>
          <p:nvGrpSpPr>
            <p:cNvPr id="90" name="组合 89"/>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93" name="椭圆 9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91"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sp>
        <p:nvSpPr>
          <p:cNvPr id="94" name="TextBox 93"/>
          <p:cNvSpPr txBox="1"/>
          <p:nvPr/>
        </p:nvSpPr>
        <p:spPr>
          <a:xfrm>
            <a:off x="6444208" y="1651003"/>
            <a:ext cx="2016224" cy="2072875"/>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smtClean="0">
                <a:solidFill>
                  <a:schemeClr val="tx1">
                    <a:lumMod val="65000"/>
                    <a:lumOff val="35000"/>
                  </a:schemeClr>
                </a:solidFill>
                <a:latin typeface="微软雅黑" pitchFamily="34" charset="-122"/>
                <a:ea typeface="微软雅黑" pitchFamily="34" charset="-122"/>
              </a:rPr>
              <a:t>……</a:t>
            </a:r>
          </a:p>
          <a:p>
            <a:pPr>
              <a:lnSpc>
                <a:spcPct val="130000"/>
              </a:lnSpc>
              <a:defRPr/>
            </a:pPr>
            <a:endParaRPr lang="en-US" altLang="zh-CN" sz="1100" dirty="0" smtClean="0">
              <a:solidFill>
                <a:schemeClr val="tx1">
                  <a:lumMod val="65000"/>
                  <a:lumOff val="35000"/>
                </a:schemeClr>
              </a:solidFill>
              <a:latin typeface="微软雅黑" pitchFamily="34" charset="-122"/>
              <a:ea typeface="微软雅黑" pitchFamily="34" charset="-122"/>
            </a:endParaRPr>
          </a:p>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smtClean="0">
                <a:solidFill>
                  <a:schemeClr val="tx1">
                    <a:lumMod val="65000"/>
                    <a:lumOff val="35000"/>
                  </a:schemeClr>
                </a:solidFill>
                <a:latin typeface="微软雅黑" pitchFamily="34" charset="-122"/>
                <a:ea typeface="微软雅黑" pitchFamily="34" charset="-122"/>
              </a:rPr>
              <a:t>……</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95" name="TextBox 94"/>
          <p:cNvSpPr txBox="1"/>
          <p:nvPr/>
        </p:nvSpPr>
        <p:spPr>
          <a:xfrm>
            <a:off x="1474285" y="1327176"/>
            <a:ext cx="1036867"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96" name="TextBox 95"/>
          <p:cNvSpPr txBox="1"/>
          <p:nvPr/>
        </p:nvSpPr>
        <p:spPr>
          <a:xfrm>
            <a:off x="837982" y="1646466"/>
            <a:ext cx="1620121" cy="338554"/>
          </a:xfrm>
          <a:prstGeom prst="rect">
            <a:avLst/>
          </a:prstGeom>
          <a:noFill/>
        </p:spPr>
        <p:txBody>
          <a:bodyPr wrap="square" lIns="0" tIns="0" rIns="0" bIns="0" rtlCol="0">
            <a:spAutoFit/>
          </a:bodyPr>
          <a:lstStyle/>
          <a:p>
            <a:pPr algn="ctr"/>
            <a:r>
              <a:rPr lang="zh-CN" altLang="en-US" sz="1100" dirty="0" smtClean="0">
                <a:solidFill>
                  <a:schemeClr val="tx1">
                    <a:lumMod val="65000"/>
                    <a:lumOff val="35000"/>
                  </a:schemeClr>
                </a:solidFill>
                <a:latin typeface="微软雅黑" pitchFamily="34" charset="-122"/>
                <a:ea typeface="微软雅黑" pitchFamily="34" charset="-122"/>
              </a:rPr>
              <a:t>单击此处添加文本内容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97" name="TextBox 96"/>
          <p:cNvSpPr txBox="1"/>
          <p:nvPr/>
        </p:nvSpPr>
        <p:spPr>
          <a:xfrm>
            <a:off x="1022589" y="2571750"/>
            <a:ext cx="1331318"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98" name="TextBox 97"/>
          <p:cNvSpPr txBox="1"/>
          <p:nvPr/>
        </p:nvSpPr>
        <p:spPr>
          <a:xfrm>
            <a:off x="611560" y="2913327"/>
            <a:ext cx="1464936" cy="338554"/>
          </a:xfrm>
          <a:prstGeom prst="rect">
            <a:avLst/>
          </a:prstGeom>
          <a:noFill/>
        </p:spPr>
        <p:txBody>
          <a:bodyPr wrap="square" lIns="0" tIns="0" rIns="0" bIns="0" rtlCol="0">
            <a:spAutoFit/>
          </a:bodyPr>
          <a:lstStyle/>
          <a:p>
            <a:pPr algn="ctr"/>
            <a:r>
              <a:rPr lang="zh-CN" altLang="en-US" sz="1100" dirty="0" smtClean="0">
                <a:solidFill>
                  <a:schemeClr val="tx1">
                    <a:lumMod val="65000"/>
                    <a:lumOff val="35000"/>
                  </a:schemeClr>
                </a:solidFill>
                <a:latin typeface="微软雅黑" pitchFamily="34" charset="-122"/>
                <a:ea typeface="微软雅黑" pitchFamily="34" charset="-122"/>
              </a:rPr>
              <a:t>单击此处添加文本内容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99" name="TextBox 98"/>
          <p:cNvSpPr txBox="1"/>
          <p:nvPr/>
        </p:nvSpPr>
        <p:spPr>
          <a:xfrm>
            <a:off x="1677302" y="4011910"/>
            <a:ext cx="1166506"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00" name="TextBox 99"/>
          <p:cNvSpPr txBox="1"/>
          <p:nvPr/>
        </p:nvSpPr>
        <p:spPr>
          <a:xfrm>
            <a:off x="1152227" y="4342323"/>
            <a:ext cx="1576351" cy="338554"/>
          </a:xfrm>
          <a:prstGeom prst="rect">
            <a:avLst/>
          </a:prstGeom>
          <a:noFill/>
        </p:spPr>
        <p:txBody>
          <a:bodyPr wrap="square" lIns="0" tIns="0" rIns="0" bIns="0" rtlCol="0">
            <a:spAutoFit/>
          </a:bodyPr>
          <a:lstStyle/>
          <a:p>
            <a:pPr algn="ctr"/>
            <a:r>
              <a:rPr lang="zh-CN" altLang="en-US" sz="1100" dirty="0">
                <a:solidFill>
                  <a:schemeClr val="tx1">
                    <a:lumMod val="65000"/>
                    <a:lumOff val="35000"/>
                  </a:schemeClr>
                </a:solidFill>
                <a:latin typeface="微软雅黑" pitchFamily="34" charset="-122"/>
                <a:ea typeface="微软雅黑" pitchFamily="34" charset="-122"/>
              </a:rPr>
              <a:t>单击此处添加文本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101" name="TextBox 100"/>
          <p:cNvSpPr txBox="1"/>
          <p:nvPr/>
        </p:nvSpPr>
        <p:spPr>
          <a:xfrm>
            <a:off x="5181979" y="2564005"/>
            <a:ext cx="1036867" cy="615553"/>
          </a:xfrm>
          <a:prstGeom prst="rect">
            <a:avLst/>
          </a:prstGeom>
          <a:noFill/>
        </p:spPr>
        <p:txBody>
          <a:bodyPr wrap="square" lIns="0" tIns="0" rIns="0" bIns="0" rtlCol="0">
            <a:spAutoFit/>
          </a:bodyPr>
          <a:lstStyle/>
          <a:p>
            <a:pPr algn="ctr"/>
            <a:r>
              <a:rPr lang="zh-CN" altLang="en-US" sz="2000" b="1" dirty="0" smtClean="0">
                <a:solidFill>
                  <a:schemeClr val="bg1"/>
                </a:solidFill>
                <a:latin typeface="微软雅黑" pitchFamily="34" charset="-122"/>
                <a:ea typeface="微软雅黑" pitchFamily="34" charset="-122"/>
              </a:rPr>
              <a:t>添加</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标题</a:t>
            </a:r>
            <a:endParaRPr lang="en-US" altLang="zh-CN" sz="2000" b="1" dirty="0" smtClean="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457601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14:bounceEnd="44000">
                                          <p:cBhvr additive="base">
                                            <p:cTn id="21" dur="500" fill="hold"/>
                                            <p:tgtEl>
                                              <p:spTgt spid="78"/>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50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additive="base">
                                            <p:cTn id="21" dur="500" fill="hold"/>
                                            <p:tgtEl>
                                              <p:spTgt spid="78"/>
                                            </p:tgtEl>
                                            <p:attrNameLst>
                                              <p:attrName>ppt_x</p:attrName>
                                            </p:attrNameLst>
                                          </p:cBhvr>
                                          <p:tavLst>
                                            <p:tav tm="0">
                                              <p:val>
                                                <p:strVal val="#ppt_x"/>
                                              </p:val>
                                            </p:tav>
                                            <p:tav tm="100000">
                                              <p:val>
                                                <p:strVal val="#ppt_x"/>
                                              </p:val>
                                            </p:tav>
                                          </p:tavLst>
                                        </p:anim>
                                        <p:anim calcmode="lin" valueType="num">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50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5400000">
            <a:off x="1132680" y="1323746"/>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schemeClr val="tx1"/>
              </a:solidFill>
              <a:latin typeface="微软雅黑" pitchFamily="34" charset="-122"/>
              <a:ea typeface="微软雅黑" pitchFamily="34" charset="-122"/>
              <a:cs typeface="Arial" panose="020B0604020202020204" pitchFamily="34" charset="0"/>
            </a:endParaRPr>
          </a:p>
        </p:txBody>
      </p:sp>
      <p:cxnSp>
        <p:nvCxnSpPr>
          <p:cNvPr id="6" name="直接连接符 5"/>
          <p:cNvCxnSpPr/>
          <p:nvPr/>
        </p:nvCxnSpPr>
        <p:spPr bwMode="auto">
          <a:xfrm>
            <a:off x="3313581" y="1408976"/>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363228" y="4199616"/>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bwMode="auto">
          <a:xfrm>
            <a:off x="4185200" y="2355328"/>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bwMode="auto">
          <a:xfrm>
            <a:off x="4043962" y="3340323"/>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471744" y="1053622"/>
            <a:ext cx="1338810" cy="323157"/>
          </a:xfrm>
          <a:prstGeom prst="rect">
            <a:avLst/>
          </a:prstGeom>
        </p:spPr>
        <p:txBody>
          <a:bodyPr wrap="none" lIns="91431" tIns="45716" rIns="91431" bIns="45716">
            <a:spAutoFit/>
          </a:bodyPr>
          <a:lstStyle/>
          <a:p>
            <a:r>
              <a:rPr lang="zh-CN" altLang="en-US" sz="1500" dirty="0">
                <a:latin typeface="微软雅黑" pitchFamily="34" charset="-122"/>
                <a:ea typeface="微软雅黑" pitchFamily="34" charset="-122"/>
              </a:rPr>
              <a:t>此处添加标题</a:t>
            </a:r>
          </a:p>
        </p:txBody>
      </p:sp>
      <p:sp>
        <p:nvSpPr>
          <p:cNvPr id="11" name="矩形 47"/>
          <p:cNvSpPr>
            <a:spLocks noChangeArrowheads="1"/>
          </p:cNvSpPr>
          <p:nvPr/>
        </p:nvSpPr>
        <p:spPr bwMode="auto">
          <a:xfrm>
            <a:off x="5442402" y="1286350"/>
            <a:ext cx="2657990"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点击输入简要文字内容，文字内容需概括精炼，不用多余的文字修饰，言简意赅的</a:t>
            </a:r>
            <a:r>
              <a:rPr lang="zh-CN" altLang="en-US" sz="1000" dirty="0" smtClean="0"/>
              <a:t>说明</a:t>
            </a:r>
            <a:endParaRPr lang="en-US" altLang="zh-CN" sz="1000" dirty="0"/>
          </a:p>
        </p:txBody>
      </p:sp>
      <p:grpSp>
        <p:nvGrpSpPr>
          <p:cNvPr id="12" name="组合 11"/>
          <p:cNvGrpSpPr>
            <a:grpSpLocks/>
          </p:cNvGrpSpPr>
          <p:nvPr/>
        </p:nvGrpSpPr>
        <p:grpSpPr bwMode="auto">
          <a:xfrm>
            <a:off x="1346977" y="1654368"/>
            <a:ext cx="2259643" cy="2259643"/>
            <a:chOff x="1103084" y="2155824"/>
            <a:chExt cx="3176815" cy="3176815"/>
          </a:xfrm>
        </p:grpSpPr>
        <p:sp>
          <p:nvSpPr>
            <p:cNvPr id="13" name="椭圆 12"/>
            <p:cNvSpPr/>
            <p:nvPr/>
          </p:nvSpPr>
          <p:spPr>
            <a:xfrm>
              <a:off x="1103084" y="2155824"/>
              <a:ext cx="3176815" cy="317681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latin typeface="微软雅黑" pitchFamily="34" charset="-122"/>
                <a:ea typeface="微软雅黑" pitchFamily="34" charset="-122"/>
                <a:cs typeface="Arial" panose="020B0604020202020204" pitchFamily="34" charset="0"/>
              </a:endParaRPr>
            </a:p>
          </p:txBody>
        </p:sp>
        <p:sp>
          <p:nvSpPr>
            <p:cNvPr id="14" name="椭圆 13"/>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latin typeface="微软雅黑" pitchFamily="34" charset="-122"/>
                <a:ea typeface="微软雅黑" pitchFamily="34" charset="-122"/>
                <a:cs typeface="Arial" panose="020B0604020202020204" pitchFamily="34" charset="0"/>
              </a:endParaRPr>
            </a:p>
          </p:txBody>
        </p:sp>
      </p:grpSp>
      <p:sp>
        <p:nvSpPr>
          <p:cNvPr id="15" name="椭圆 14"/>
          <p:cNvSpPr/>
          <p:nvPr/>
        </p:nvSpPr>
        <p:spPr>
          <a:xfrm>
            <a:off x="3086406" y="1192498"/>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1</a:t>
            </a:r>
            <a:endParaRPr lang="zh-CN" altLang="en-US" dirty="0">
              <a:latin typeface="微软雅黑" pitchFamily="34" charset="-122"/>
              <a:ea typeface="微软雅黑" pitchFamily="34" charset="-122"/>
            </a:endParaRPr>
          </a:p>
        </p:txBody>
      </p:sp>
      <p:sp>
        <p:nvSpPr>
          <p:cNvPr id="16" name="椭圆 15"/>
          <p:cNvSpPr/>
          <p:nvPr/>
        </p:nvSpPr>
        <p:spPr>
          <a:xfrm>
            <a:off x="3878494" y="2153420"/>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2</a:t>
            </a:r>
            <a:endParaRPr lang="zh-CN" altLang="en-US" dirty="0">
              <a:latin typeface="微软雅黑" pitchFamily="34" charset="-122"/>
              <a:ea typeface="微软雅黑" pitchFamily="34" charset="-122"/>
            </a:endParaRPr>
          </a:p>
        </p:txBody>
      </p:sp>
      <p:sp>
        <p:nvSpPr>
          <p:cNvPr id="17" name="椭圆 16"/>
          <p:cNvSpPr/>
          <p:nvPr/>
        </p:nvSpPr>
        <p:spPr>
          <a:xfrm>
            <a:off x="3857554" y="3135813"/>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3</a:t>
            </a:r>
            <a:endParaRPr lang="zh-CN" altLang="en-US" dirty="0">
              <a:latin typeface="微软雅黑" pitchFamily="34" charset="-122"/>
              <a:ea typeface="微软雅黑" pitchFamily="34" charset="-122"/>
            </a:endParaRPr>
          </a:p>
        </p:txBody>
      </p:sp>
      <p:sp>
        <p:nvSpPr>
          <p:cNvPr id="18" name="椭圆 17"/>
          <p:cNvSpPr/>
          <p:nvPr/>
        </p:nvSpPr>
        <p:spPr>
          <a:xfrm>
            <a:off x="3086406" y="3986019"/>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4</a:t>
            </a:r>
            <a:endParaRPr lang="zh-CN" altLang="en-US" dirty="0">
              <a:latin typeface="微软雅黑" pitchFamily="34" charset="-122"/>
              <a:ea typeface="微软雅黑" pitchFamily="34" charset="-122"/>
            </a:endParaRPr>
          </a:p>
        </p:txBody>
      </p:sp>
      <p:grpSp>
        <p:nvGrpSpPr>
          <p:cNvPr id="19" name="组合 18"/>
          <p:cNvGrpSpPr/>
          <p:nvPr/>
        </p:nvGrpSpPr>
        <p:grpSpPr>
          <a:xfrm>
            <a:off x="4115970" y="981614"/>
            <a:ext cx="858956" cy="858956"/>
            <a:chOff x="3989630" y="984316"/>
            <a:chExt cx="858956" cy="858956"/>
          </a:xfrm>
        </p:grpSpPr>
        <p:grpSp>
          <p:nvGrpSpPr>
            <p:cNvPr id="20" name="组合 19"/>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25" name="椭圆 2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21" name="组合 54"/>
            <p:cNvGrpSpPr>
              <a:grpSpLocks noChangeAspect="1"/>
            </p:cNvGrpSpPr>
            <p:nvPr/>
          </p:nvGrpSpPr>
          <p:grpSpPr bwMode="auto">
            <a:xfrm>
              <a:off x="4230408" y="1145668"/>
              <a:ext cx="389996" cy="469766"/>
              <a:chOff x="3452849" y="2667439"/>
              <a:chExt cx="239345" cy="288607"/>
            </a:xfrm>
          </p:grpSpPr>
          <p:sp>
            <p:nvSpPr>
              <p:cNvPr id="22"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sp>
            <p:nvSpPr>
              <p:cNvPr id="23"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grpSp>
        <p:nvGrpSpPr>
          <p:cNvPr id="26" name="组合 25"/>
          <p:cNvGrpSpPr/>
          <p:nvPr/>
        </p:nvGrpSpPr>
        <p:grpSpPr>
          <a:xfrm>
            <a:off x="4811052" y="1865232"/>
            <a:ext cx="858956" cy="858956"/>
            <a:chOff x="4684712" y="1948340"/>
            <a:chExt cx="858956" cy="858956"/>
          </a:xfrm>
        </p:grpSpPr>
        <p:grpSp>
          <p:nvGrpSpPr>
            <p:cNvPr id="27" name="组合 26"/>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0" name="椭圆 2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28"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nvGrpSpPr>
          <p:cNvPr id="31" name="组合 30"/>
          <p:cNvGrpSpPr/>
          <p:nvPr/>
        </p:nvGrpSpPr>
        <p:grpSpPr>
          <a:xfrm>
            <a:off x="4842356" y="2910845"/>
            <a:ext cx="858956" cy="858956"/>
            <a:chOff x="4716016" y="2993953"/>
            <a:chExt cx="858956" cy="858956"/>
          </a:xfrm>
        </p:grpSpPr>
        <p:grpSp>
          <p:nvGrpSpPr>
            <p:cNvPr id="32" name="组合 31"/>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5" name="椭圆 3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3"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nvGrpSpPr>
          <p:cNvPr id="36" name="组合 35"/>
          <p:cNvGrpSpPr/>
          <p:nvPr/>
        </p:nvGrpSpPr>
        <p:grpSpPr>
          <a:xfrm>
            <a:off x="4123186" y="3781528"/>
            <a:ext cx="858956" cy="858956"/>
            <a:chOff x="3996846" y="3864636"/>
            <a:chExt cx="858956" cy="858956"/>
          </a:xfrm>
        </p:grpSpPr>
        <p:grpSp>
          <p:nvGrpSpPr>
            <p:cNvPr id="37" name="组合 36"/>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0" name="椭圆 3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8"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sp>
        <p:nvSpPr>
          <p:cNvPr id="41" name="矩形 40"/>
          <p:cNvSpPr/>
          <p:nvPr/>
        </p:nvSpPr>
        <p:spPr>
          <a:xfrm>
            <a:off x="6119816" y="1913957"/>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2" name="矩形 47"/>
          <p:cNvSpPr>
            <a:spLocks noChangeArrowheads="1"/>
          </p:cNvSpPr>
          <p:nvPr/>
        </p:nvSpPr>
        <p:spPr bwMode="auto">
          <a:xfrm>
            <a:off x="6090474" y="2146685"/>
            <a:ext cx="2297950"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a:t>
            </a:r>
            <a:r>
              <a:rPr lang="zh-CN" altLang="en-US" sz="1000" dirty="0" smtClean="0"/>
              <a:t>，</a:t>
            </a:r>
            <a:endParaRPr lang="en-US" altLang="zh-CN" sz="1000" dirty="0"/>
          </a:p>
        </p:txBody>
      </p:sp>
      <p:sp>
        <p:nvSpPr>
          <p:cNvPr id="43" name="矩形 42"/>
          <p:cNvSpPr/>
          <p:nvPr/>
        </p:nvSpPr>
        <p:spPr>
          <a:xfrm>
            <a:off x="6194374" y="2944932"/>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4" name="矩形 47"/>
          <p:cNvSpPr>
            <a:spLocks noChangeArrowheads="1"/>
          </p:cNvSpPr>
          <p:nvPr/>
        </p:nvSpPr>
        <p:spPr bwMode="auto">
          <a:xfrm>
            <a:off x="6165032" y="3177660"/>
            <a:ext cx="2223392"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a:t>
            </a:r>
            <a:r>
              <a:rPr lang="zh-CN" altLang="en-US" sz="1000" dirty="0" smtClean="0"/>
              <a:t>，</a:t>
            </a:r>
            <a:endParaRPr lang="en-US" altLang="zh-CN" sz="1000" dirty="0"/>
          </a:p>
        </p:txBody>
      </p:sp>
      <p:sp>
        <p:nvSpPr>
          <p:cNvPr id="45" name="矩形 44"/>
          <p:cNvSpPr/>
          <p:nvPr/>
        </p:nvSpPr>
        <p:spPr>
          <a:xfrm>
            <a:off x="5519379" y="3889351"/>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6" name="矩形 47"/>
          <p:cNvSpPr>
            <a:spLocks noChangeArrowheads="1"/>
          </p:cNvSpPr>
          <p:nvPr/>
        </p:nvSpPr>
        <p:spPr bwMode="auto">
          <a:xfrm>
            <a:off x="5490037" y="4122079"/>
            <a:ext cx="2610355"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点击输入简要文字内容，文字内容需概括精炼，不用多余的文字修饰，言简意赅的</a:t>
            </a:r>
            <a:r>
              <a:rPr lang="zh-CN" altLang="en-US" sz="1000" dirty="0" smtClean="0"/>
              <a:t>说明</a:t>
            </a:r>
            <a:endParaRPr lang="en-US" altLang="zh-CN" sz="1000" dirty="0"/>
          </a:p>
        </p:txBody>
      </p:sp>
    </p:spTree>
    <p:extLst>
      <p:ext uri="{BB962C8B-B14F-4D97-AF65-F5344CB8AC3E}">
        <p14:creationId xmlns:p14="http://schemas.microsoft.com/office/powerpoint/2010/main" val="19725453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6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000"/>
                                </p:stCondLst>
                                <p:childTnLst>
                                  <p:par>
                                    <p:cTn id="39" presetID="2" presetClass="entr" presetSubtype="2" fill="hold" nodeType="afterEffect" p14:presetBounceEnd="40000">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14:bounceEnd="40000">
                                          <p:cBhvr additive="base">
                                            <p:cTn id="41" dur="500" fill="hold"/>
                                            <p:tgtEl>
                                              <p:spTgt spid="19"/>
                                            </p:tgtEl>
                                            <p:attrNameLst>
                                              <p:attrName>ppt_x</p:attrName>
                                            </p:attrNameLst>
                                          </p:cBhvr>
                                          <p:tavLst>
                                            <p:tav tm="0">
                                              <p:val>
                                                <p:strVal val="1+#ppt_w/2"/>
                                              </p:val>
                                            </p:tav>
                                            <p:tav tm="100000">
                                              <p:val>
                                                <p:strVal val="#ppt_x"/>
                                              </p:val>
                                            </p:tav>
                                          </p:tavLst>
                                        </p:anim>
                                        <p:anim calcmode="lin" valueType="num" p14:bounceEnd="40000">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7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5250"/>
                                </p:stCondLst>
                                <p:childTnLst>
                                  <p:par>
                                    <p:cTn id="60" presetID="2" presetClass="entr" presetSubtype="2" fill="hold" nodeType="afterEffect" p14:presetBounceEnd="40000">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14:bounceEnd="40000">
                                          <p:cBhvr additive="base">
                                            <p:cTn id="62" dur="50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700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7500"/>
                                </p:stCondLst>
                                <p:childTnLst>
                                  <p:par>
                                    <p:cTn id="81" presetID="2" presetClass="entr" presetSubtype="2" fill="hold" nodeType="afterEffect" p14:presetBounceEnd="40000">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14:bounceEnd="40000">
                                          <p:cBhvr additive="base">
                                            <p:cTn id="83"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9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9750"/>
                                </p:stCondLst>
                                <p:childTnLst>
                                  <p:par>
                                    <p:cTn id="102" presetID="2" presetClass="entr" presetSubtype="2" fill="hold" nodeType="afterEffect" p14:presetBounceEnd="40000">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14:bounceEnd="40000">
                                          <p:cBhvr additive="base">
                                            <p:cTn id="104"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10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6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7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5250"/>
                                </p:stCondLst>
                                <p:childTnLst>
                                  <p:par>
                                    <p:cTn id="60" presetID="2" presetClass="entr" presetSubtype="2"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700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7500"/>
                                </p:stCondLst>
                                <p:childTnLst>
                                  <p:par>
                                    <p:cTn id="81" presetID="2" presetClass="entr" presetSubtype="2"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9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9750"/>
                                </p:stCondLst>
                                <p:childTnLst>
                                  <p:par>
                                    <p:cTn id="102" presetID="2" presetClass="entr" presetSubtype="2"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cBhvr additive="base">
                                            <p:cTn id="104" dur="500" fill="hold"/>
                                            <p:tgtEl>
                                              <p:spTgt spid="36"/>
                                            </p:tgtEl>
                                            <p:attrNameLst>
                                              <p:attrName>ppt_x</p:attrName>
                                            </p:attrNameLst>
                                          </p:cBhvr>
                                          <p:tavLst>
                                            <p:tav tm="0">
                                              <p:val>
                                                <p:strVal val="1+#ppt_w/2"/>
                                              </p:val>
                                            </p:tav>
                                            <p:tav tm="100000">
                                              <p:val>
                                                <p:strVal val="#ppt_x"/>
                                              </p:val>
                                            </p:tav>
                                          </p:tavLst>
                                        </p:anim>
                                        <p:anim calcmode="lin" valueType="num">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10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548"/>
          <p:cNvSpPr>
            <a:spLocks noChangeShapeType="1"/>
          </p:cNvSpPr>
          <p:nvPr/>
        </p:nvSpPr>
        <p:spPr bwMode="auto">
          <a:xfrm flipH="1">
            <a:off x="257327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2407519" y="3245205"/>
            <a:ext cx="130057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7" name="Rectangle 25"/>
          <p:cNvSpPr>
            <a:spLocks noChangeArrowheads="1"/>
          </p:cNvSpPr>
          <p:nvPr/>
        </p:nvSpPr>
        <p:spPr bwMode="auto">
          <a:xfrm>
            <a:off x="925831" y="3245205"/>
            <a:ext cx="129676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8" name="Rectangle 26"/>
          <p:cNvSpPr>
            <a:spLocks noChangeArrowheads="1"/>
          </p:cNvSpPr>
          <p:nvPr/>
        </p:nvSpPr>
        <p:spPr bwMode="auto">
          <a:xfrm>
            <a:off x="3951008" y="3246395"/>
            <a:ext cx="1295569"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9" name="Rectangle 27"/>
          <p:cNvSpPr>
            <a:spLocks noChangeArrowheads="1"/>
          </p:cNvSpPr>
          <p:nvPr/>
        </p:nvSpPr>
        <p:spPr bwMode="auto">
          <a:xfrm>
            <a:off x="5324931" y="3245205"/>
            <a:ext cx="1354156"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10" name="Rectangle 28"/>
          <p:cNvSpPr>
            <a:spLocks noChangeArrowheads="1"/>
          </p:cNvSpPr>
          <p:nvPr/>
        </p:nvSpPr>
        <p:spPr bwMode="auto">
          <a:xfrm>
            <a:off x="6803351" y="3246395"/>
            <a:ext cx="1396785"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11" name="Line 548"/>
          <p:cNvSpPr>
            <a:spLocks noChangeShapeType="1"/>
          </p:cNvSpPr>
          <p:nvPr/>
        </p:nvSpPr>
        <p:spPr bwMode="auto">
          <a:xfrm flipH="1">
            <a:off x="1060985"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2" name="Line 548"/>
          <p:cNvSpPr>
            <a:spLocks noChangeShapeType="1"/>
          </p:cNvSpPr>
          <p:nvPr/>
        </p:nvSpPr>
        <p:spPr bwMode="auto">
          <a:xfrm flipH="1">
            <a:off x="397839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3" name="Line 548"/>
          <p:cNvSpPr>
            <a:spLocks noChangeShapeType="1"/>
          </p:cNvSpPr>
          <p:nvPr/>
        </p:nvSpPr>
        <p:spPr bwMode="auto">
          <a:xfrm flipH="1">
            <a:off x="5435911"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4" name="Line 548"/>
          <p:cNvSpPr>
            <a:spLocks noChangeShapeType="1"/>
          </p:cNvSpPr>
          <p:nvPr/>
        </p:nvSpPr>
        <p:spPr bwMode="auto">
          <a:xfrm flipH="1">
            <a:off x="6948202"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5" name="Rectangle 33"/>
          <p:cNvSpPr>
            <a:spLocks noChangeArrowheads="1"/>
          </p:cNvSpPr>
          <p:nvPr/>
        </p:nvSpPr>
        <p:spPr bwMode="auto">
          <a:xfrm>
            <a:off x="899040" y="3780281"/>
            <a:ext cx="7399507" cy="547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a:solidFill>
                <a:schemeClr val="tx1">
                  <a:lumMod val="65000"/>
                  <a:lumOff val="35000"/>
                </a:schemeClr>
              </a:solidFill>
              <a:latin typeface="微软雅黑" pitchFamily="34" charset="-122"/>
              <a:ea typeface="微软雅黑" pitchFamily="34" charset="-122"/>
            </a:endParaRPr>
          </a:p>
        </p:txBody>
      </p:sp>
      <p:pic>
        <p:nvPicPr>
          <p:cNvPr id="16" name="Picture 34"/>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328741" y="1563118"/>
            <a:ext cx="126699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5"/>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52624" y="1611933"/>
            <a:ext cx="1243174" cy="1220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6"/>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879562" y="1608361"/>
            <a:ext cx="1222931" cy="1222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7"/>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787446" y="1617886"/>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8"/>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412521" y="1602409"/>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1" name="组合 4"/>
          <p:cNvGrpSpPr>
            <a:grpSpLocks/>
          </p:cNvGrpSpPr>
          <p:nvPr/>
        </p:nvGrpSpPr>
        <p:grpSpPr bwMode="auto">
          <a:xfrm>
            <a:off x="690652" y="1347614"/>
            <a:ext cx="1729013" cy="1728788"/>
            <a:chOff x="3733576" y="3930057"/>
            <a:chExt cx="1800000" cy="1800000"/>
          </a:xfrm>
        </p:grpSpPr>
        <p:sp>
          <p:nvSpPr>
            <p:cNvPr id="22"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3"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25" name="组合 4"/>
          <p:cNvGrpSpPr>
            <a:grpSpLocks/>
          </p:cNvGrpSpPr>
          <p:nvPr/>
        </p:nvGrpSpPr>
        <p:grpSpPr bwMode="auto">
          <a:xfrm>
            <a:off x="2148167" y="1347614"/>
            <a:ext cx="1729013" cy="1728788"/>
            <a:chOff x="3733576" y="3930057"/>
            <a:chExt cx="1800000" cy="1800000"/>
          </a:xfrm>
        </p:grpSpPr>
        <p:sp>
          <p:nvSpPr>
            <p:cNvPr id="26"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7"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8"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29" name="组合 4"/>
          <p:cNvGrpSpPr>
            <a:grpSpLocks/>
          </p:cNvGrpSpPr>
          <p:nvPr/>
        </p:nvGrpSpPr>
        <p:grpSpPr bwMode="auto">
          <a:xfrm>
            <a:off x="3606873" y="1347614"/>
            <a:ext cx="1729013" cy="1728788"/>
            <a:chOff x="3733576" y="3930057"/>
            <a:chExt cx="1800000" cy="1800000"/>
          </a:xfrm>
        </p:grpSpPr>
        <p:sp>
          <p:nvSpPr>
            <p:cNvPr id="30"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1"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2"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3" name="组合 4"/>
          <p:cNvGrpSpPr>
            <a:grpSpLocks/>
          </p:cNvGrpSpPr>
          <p:nvPr/>
        </p:nvGrpSpPr>
        <p:grpSpPr bwMode="auto">
          <a:xfrm>
            <a:off x="5065578" y="1347614"/>
            <a:ext cx="1729013" cy="1728788"/>
            <a:chOff x="3733576" y="3930057"/>
            <a:chExt cx="1800000" cy="1800000"/>
          </a:xfrm>
        </p:grpSpPr>
        <p:sp>
          <p:nvSpPr>
            <p:cNvPr id="34"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5"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6"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7" name="组合 4"/>
          <p:cNvGrpSpPr>
            <a:grpSpLocks/>
          </p:cNvGrpSpPr>
          <p:nvPr/>
        </p:nvGrpSpPr>
        <p:grpSpPr bwMode="auto">
          <a:xfrm>
            <a:off x="6515948" y="1347614"/>
            <a:ext cx="1729013" cy="1728788"/>
            <a:chOff x="3733576" y="3930057"/>
            <a:chExt cx="1800000" cy="1800000"/>
          </a:xfrm>
        </p:grpSpPr>
        <p:sp>
          <p:nvSpPr>
            <p:cNvPr id="38" name="椭圆 3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9" name="任意多边形 38"/>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40" name="椭圆 39"/>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6982880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0-#ppt_w/2"/>
                                          </p:val>
                                        </p:tav>
                                        <p:tav tm="100000">
                                          <p:val>
                                            <p:strVal val="#ppt_x"/>
                                          </p:val>
                                        </p:tav>
                                      </p:tavLst>
                                    </p:anim>
                                    <p:anim calcmode="lin" valueType="num">
                                      <p:cBhvr additive="base">
                                        <p:cTn id="26" dur="500" fill="hold"/>
                                        <p:tgtEl>
                                          <p:spTgt spid="2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0-#ppt_w/2"/>
                                          </p:val>
                                        </p:tav>
                                        <p:tav tm="100000">
                                          <p:val>
                                            <p:strVal val="#ppt_x"/>
                                          </p:val>
                                        </p:tav>
                                      </p:tavLst>
                                    </p:anim>
                                    <p:anim calcmode="lin" valueType="num">
                                      <p:cBhvr additive="base">
                                        <p:cTn id="34" dur="500" fill="hold"/>
                                        <p:tgtEl>
                                          <p:spTgt spid="33"/>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0-#ppt_w/2"/>
                                          </p:val>
                                        </p:tav>
                                        <p:tav tm="100000">
                                          <p:val>
                                            <p:strVal val="#ppt_x"/>
                                          </p:val>
                                        </p:tav>
                                      </p:tavLst>
                                    </p:anim>
                                    <p:anim calcmode="lin" valueType="num">
                                      <p:cBhvr additive="base">
                                        <p:cTn id="38" dur="500" fill="hold"/>
                                        <p:tgtEl>
                                          <p:spTgt spid="37"/>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17" presetClass="entr" presetSubtype="1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17" presetClass="entr" presetSubtype="1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strVal val="#ppt_h"/>
                                          </p:val>
                                        </p:tav>
                                        <p:tav tm="100000">
                                          <p:val>
                                            <p:strVal val="#ppt_h"/>
                                          </p:val>
                                        </p:tav>
                                      </p:tavLst>
                                    </p:anim>
                                  </p:childTnLst>
                                </p:cTn>
                              </p:par>
                            </p:childTnLst>
                          </p:cTn>
                        </p:par>
                        <p:par>
                          <p:cTn id="49" fill="hold">
                            <p:stCondLst>
                              <p:cond delay="2500"/>
                            </p:stCondLst>
                            <p:childTnLst>
                              <p:par>
                                <p:cTn id="50" presetID="17" presetClass="entr" presetSubtype="1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strVal val="#ppt_h"/>
                                          </p:val>
                                        </p:tav>
                                        <p:tav tm="100000">
                                          <p:val>
                                            <p:strVal val="#ppt_h"/>
                                          </p:val>
                                        </p:tav>
                                      </p:tavLst>
                                    </p:anim>
                                  </p:childTnLst>
                                </p:cTn>
                              </p:par>
                            </p:childTnLst>
                          </p:cTn>
                        </p:par>
                        <p:par>
                          <p:cTn id="54" fill="hold">
                            <p:stCondLst>
                              <p:cond delay="3000"/>
                            </p:stCondLst>
                            <p:childTnLst>
                              <p:par>
                                <p:cTn id="55" presetID="17" presetClass="entr" presetSubtype="10"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strVal val="#ppt_h"/>
                                          </p:val>
                                        </p:tav>
                                        <p:tav tm="100000">
                                          <p:val>
                                            <p:strVal val="#ppt_h"/>
                                          </p:val>
                                        </p:tav>
                                      </p:tavLst>
                                    </p:anim>
                                  </p:childTnLst>
                                </p:cTn>
                              </p:par>
                            </p:childTnLst>
                          </p:cTn>
                        </p:par>
                        <p:par>
                          <p:cTn id="59" fill="hold">
                            <p:stCondLst>
                              <p:cond delay="3500"/>
                            </p:stCondLst>
                            <p:childTnLst>
                              <p:par>
                                <p:cTn id="60" presetID="17" presetClass="entr" presetSubtype="10" fill="hold"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strVal val="#ppt_h"/>
                                          </p:val>
                                        </p:tav>
                                        <p:tav tm="100000">
                                          <p:val>
                                            <p:strVal val="#ppt_h"/>
                                          </p:val>
                                        </p:tav>
                                      </p:tavLst>
                                    </p:anim>
                                  </p:childTnLst>
                                </p:cTn>
                              </p:par>
                            </p:childTnLst>
                          </p:cTn>
                        </p:par>
                        <p:par>
                          <p:cTn id="64" fill="hold">
                            <p:stCondLst>
                              <p:cond delay="4000"/>
                            </p:stCondLst>
                            <p:childTnLst>
                              <p:par>
                                <p:cTn id="65" presetID="17" presetClass="entr" presetSubtype="1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strVal val="#ppt_h"/>
                                          </p:val>
                                        </p:tav>
                                        <p:tav tm="100000">
                                          <p:val>
                                            <p:strVal val="#ppt_h"/>
                                          </p:val>
                                        </p:tav>
                                      </p:tavLst>
                                    </p:anim>
                                  </p:childTnLst>
                                </p:cTn>
                              </p:par>
                            </p:childTnLst>
                          </p:cTn>
                        </p:par>
                        <p:par>
                          <p:cTn id="69" fill="hold">
                            <p:stCondLst>
                              <p:cond delay="4500"/>
                            </p:stCondLst>
                            <p:childTnLst>
                              <p:par>
                                <p:cTn id="70" presetID="17" presetClass="entr" presetSubtype="10"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p:cTn id="72" dur="500" fill="hold"/>
                                        <p:tgtEl>
                                          <p:spTgt spid="16"/>
                                        </p:tgtEl>
                                        <p:attrNameLst>
                                          <p:attrName>ppt_w</p:attrName>
                                        </p:attrNameLst>
                                      </p:cBhvr>
                                      <p:tavLst>
                                        <p:tav tm="0">
                                          <p:val>
                                            <p:fltVal val="0"/>
                                          </p:val>
                                        </p:tav>
                                        <p:tav tm="100000">
                                          <p:val>
                                            <p:strVal val="#ppt_w"/>
                                          </p:val>
                                        </p:tav>
                                      </p:tavLst>
                                    </p:anim>
                                    <p:anim calcmode="lin" valueType="num">
                                      <p:cBhvr>
                                        <p:cTn id="73" dur="500" fill="hold"/>
                                        <p:tgtEl>
                                          <p:spTgt spid="16"/>
                                        </p:tgtEl>
                                        <p:attrNameLst>
                                          <p:attrName>ppt_h</p:attrName>
                                        </p:attrNameLst>
                                      </p:cBhvr>
                                      <p:tavLst>
                                        <p:tav tm="0">
                                          <p:val>
                                            <p:strVal val="#ppt_h"/>
                                          </p:val>
                                        </p:tav>
                                        <p:tav tm="100000">
                                          <p:val>
                                            <p:strVal val="#ppt_h"/>
                                          </p:val>
                                        </p:tav>
                                      </p:tavLst>
                                    </p:anim>
                                  </p:childTnLst>
                                </p:cTn>
                              </p:par>
                            </p:childTnLst>
                          </p:cTn>
                        </p:par>
                        <p:par>
                          <p:cTn id="74" fill="hold">
                            <p:stCondLst>
                              <p:cond delay="5000"/>
                            </p:stCondLst>
                            <p:childTnLst>
                              <p:par>
                                <p:cTn id="75" presetID="17" presetClass="entr" presetSubtype="10" fill="hold" grpId="0"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500" fill="hold"/>
                                        <p:tgtEl>
                                          <p:spTgt spid="9"/>
                                        </p:tgtEl>
                                        <p:attrNameLst>
                                          <p:attrName>ppt_w</p:attrName>
                                        </p:attrNameLst>
                                      </p:cBhvr>
                                      <p:tavLst>
                                        <p:tav tm="0">
                                          <p:val>
                                            <p:fltVal val="0"/>
                                          </p:val>
                                        </p:tav>
                                        <p:tav tm="100000">
                                          <p:val>
                                            <p:strVal val="#ppt_w"/>
                                          </p:val>
                                        </p:tav>
                                      </p:tavLst>
                                    </p:anim>
                                    <p:anim calcmode="lin" valueType="num">
                                      <p:cBhvr>
                                        <p:cTn id="78" dur="500" fill="hold"/>
                                        <p:tgtEl>
                                          <p:spTgt spid="9"/>
                                        </p:tgtEl>
                                        <p:attrNameLst>
                                          <p:attrName>ppt_h</p:attrName>
                                        </p:attrNameLst>
                                      </p:cBhvr>
                                      <p:tavLst>
                                        <p:tav tm="0">
                                          <p:val>
                                            <p:strVal val="#ppt_h"/>
                                          </p:val>
                                        </p:tav>
                                        <p:tav tm="100000">
                                          <p:val>
                                            <p:strVal val="#ppt_h"/>
                                          </p:val>
                                        </p:tav>
                                      </p:tavLst>
                                    </p:anim>
                                  </p:childTnLst>
                                </p:cTn>
                              </p:par>
                            </p:childTnLst>
                          </p:cTn>
                        </p:par>
                        <p:par>
                          <p:cTn id="79" fill="hold">
                            <p:stCondLst>
                              <p:cond delay="5500"/>
                            </p:stCondLst>
                            <p:childTnLst>
                              <p:par>
                                <p:cTn id="80" presetID="17" presetClass="entr" presetSubtype="1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strVal val="#ppt_h"/>
                                          </p:val>
                                        </p:tav>
                                        <p:tav tm="100000">
                                          <p:val>
                                            <p:strVal val="#ppt_h"/>
                                          </p:val>
                                        </p:tav>
                                      </p:tavLst>
                                    </p:anim>
                                  </p:childTnLst>
                                </p:cTn>
                              </p:par>
                            </p:childTnLst>
                          </p:cTn>
                        </p:par>
                        <p:par>
                          <p:cTn id="84" fill="hold">
                            <p:stCondLst>
                              <p:cond delay="6000"/>
                            </p:stCondLst>
                            <p:childTnLst>
                              <p:par>
                                <p:cTn id="85" presetID="17" presetClass="entr" presetSubtype="10"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strVal val="#ppt_h"/>
                                          </p:val>
                                        </p:tav>
                                        <p:tav tm="100000">
                                          <p:val>
                                            <p:strVal val="#ppt_h"/>
                                          </p:val>
                                        </p:tav>
                                      </p:tavLst>
                                    </p:anim>
                                  </p:childTnLst>
                                </p:cTn>
                              </p:par>
                            </p:childTnLst>
                          </p:cTn>
                        </p:par>
                        <p:par>
                          <p:cTn id="89" fill="hold">
                            <p:stCondLst>
                              <p:cond delay="6500"/>
                            </p:stCondLst>
                            <p:childTnLst>
                              <p:par>
                                <p:cTn id="90" presetID="18" presetClass="entr" presetSubtype="6"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strips(downRight)">
                                      <p:cBhvr>
                                        <p:cTn id="92" dur="500"/>
                                        <p:tgtEl>
                                          <p:spTgt spid="11"/>
                                        </p:tgtEl>
                                      </p:cBhvr>
                                    </p:animEffect>
                                  </p:childTnLst>
                                </p:cTn>
                              </p:par>
                            </p:childTnLst>
                          </p:cTn>
                        </p:par>
                        <p:par>
                          <p:cTn id="93" fill="hold">
                            <p:stCondLst>
                              <p:cond delay="7000"/>
                            </p:stCondLst>
                            <p:childTnLst>
                              <p:par>
                                <p:cTn id="94" presetID="18" presetClass="entr" presetSubtype="6"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strips(downRight)">
                                      <p:cBhvr>
                                        <p:cTn id="96" dur="500"/>
                                        <p:tgtEl>
                                          <p:spTgt spid="5"/>
                                        </p:tgtEl>
                                      </p:cBhvr>
                                    </p:animEffect>
                                  </p:childTnLst>
                                </p:cTn>
                              </p:par>
                            </p:childTnLst>
                          </p:cTn>
                        </p:par>
                        <p:par>
                          <p:cTn id="97" fill="hold">
                            <p:stCondLst>
                              <p:cond delay="7500"/>
                            </p:stCondLst>
                            <p:childTnLst>
                              <p:par>
                                <p:cTn id="98" presetID="18" presetClass="entr" presetSubtype="6"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strips(downRight)">
                                      <p:cBhvr>
                                        <p:cTn id="100" dur="500"/>
                                        <p:tgtEl>
                                          <p:spTgt spid="12"/>
                                        </p:tgtEl>
                                      </p:cBhvr>
                                    </p:animEffect>
                                  </p:childTnLst>
                                </p:cTn>
                              </p:par>
                            </p:childTnLst>
                          </p:cTn>
                        </p:par>
                        <p:par>
                          <p:cTn id="101" fill="hold">
                            <p:stCondLst>
                              <p:cond delay="8000"/>
                            </p:stCondLst>
                            <p:childTnLst>
                              <p:par>
                                <p:cTn id="102" presetID="18" presetClass="entr" presetSubtype="6" fill="hold" grpId="0" nodeType="after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strips(downRight)">
                                      <p:cBhvr>
                                        <p:cTn id="104" dur="500"/>
                                        <p:tgtEl>
                                          <p:spTgt spid="13"/>
                                        </p:tgtEl>
                                      </p:cBhvr>
                                    </p:animEffect>
                                  </p:childTnLst>
                                </p:cTn>
                              </p:par>
                            </p:childTnLst>
                          </p:cTn>
                        </p:par>
                        <p:par>
                          <p:cTn id="105" fill="hold">
                            <p:stCondLst>
                              <p:cond delay="8500"/>
                            </p:stCondLst>
                            <p:childTnLst>
                              <p:par>
                                <p:cTn id="106" presetID="18" presetClass="entr" presetSubtype="6"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strips(downRight)">
                                      <p:cBhvr>
                                        <p:cTn id="108" dur="500"/>
                                        <p:tgtEl>
                                          <p:spTgt spid="14"/>
                                        </p:tgtEl>
                                      </p:cBhvr>
                                    </p:animEffect>
                                  </p:childTnLst>
                                </p:cTn>
                              </p:par>
                            </p:childTnLst>
                          </p:cTn>
                        </p:par>
                        <p:par>
                          <p:cTn id="109" fill="hold">
                            <p:stCondLst>
                              <p:cond delay="9000"/>
                            </p:stCondLst>
                            <p:childTnLst>
                              <p:par>
                                <p:cTn id="110" presetID="17" presetClass="entr" presetSubtype="10" fill="hold" grpId="0" nodeType="after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p:bldP spid="8" grpId="0"/>
      <p:bldP spid="9" grpId="0"/>
      <p:bldP spid="10" grpId="0"/>
      <p:bldP spid="11" grpId="0" animBg="1"/>
      <p:bldP spid="12" grpId="0" animBg="1"/>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2049927" y="2478359"/>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6" name="TextBox 5"/>
          <p:cNvSpPr txBox="1"/>
          <p:nvPr/>
        </p:nvSpPr>
        <p:spPr>
          <a:xfrm>
            <a:off x="1568311" y="3569150"/>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228184" y="2464609"/>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8" name="TextBox 7"/>
          <p:cNvSpPr txBox="1"/>
          <p:nvPr/>
        </p:nvSpPr>
        <p:spPr>
          <a:xfrm>
            <a:off x="5753452" y="3572229"/>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9" name="椭圆 34"/>
          <p:cNvSpPr/>
          <p:nvPr/>
        </p:nvSpPr>
        <p:spPr>
          <a:xfrm rot="16200000">
            <a:off x="3721110" y="2235708"/>
            <a:ext cx="916299" cy="1178414"/>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10" name="组合 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1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3" name="椭圆 34"/>
          <p:cNvSpPr/>
          <p:nvPr/>
        </p:nvSpPr>
        <p:spPr>
          <a:xfrm rot="5400000">
            <a:off x="4583471" y="3324594"/>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14" name="组合 13"/>
          <p:cNvGrpSpPr/>
          <p:nvPr/>
        </p:nvGrpSpPr>
        <p:grpSpPr>
          <a:xfrm rot="16200000">
            <a:off x="3181254" y="3300887"/>
            <a:ext cx="902720" cy="1172844"/>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1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7" name="TextBox 16"/>
          <p:cNvSpPr txBox="1"/>
          <p:nvPr/>
        </p:nvSpPr>
        <p:spPr>
          <a:xfrm>
            <a:off x="5736609" y="391030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8" name="TextBox 17"/>
          <p:cNvSpPr txBox="1"/>
          <p:nvPr/>
        </p:nvSpPr>
        <p:spPr>
          <a:xfrm>
            <a:off x="768057" y="2822149"/>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9" name="TextBox 18"/>
          <p:cNvSpPr txBox="1"/>
          <p:nvPr/>
        </p:nvSpPr>
        <p:spPr>
          <a:xfrm>
            <a:off x="287848" y="3906688"/>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0" name="TextBox 19"/>
          <p:cNvSpPr txBox="1"/>
          <p:nvPr/>
        </p:nvSpPr>
        <p:spPr>
          <a:xfrm>
            <a:off x="6228184" y="278893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1" name="TextBox 20"/>
          <p:cNvSpPr txBox="1"/>
          <p:nvPr/>
        </p:nvSpPr>
        <p:spPr>
          <a:xfrm>
            <a:off x="1672843" y="1384489"/>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2" name="TextBox 21"/>
          <p:cNvSpPr txBox="1"/>
          <p:nvPr/>
        </p:nvSpPr>
        <p:spPr>
          <a:xfrm>
            <a:off x="5730998" y="1419622"/>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3" name="椭圆 34"/>
          <p:cNvSpPr/>
          <p:nvPr/>
        </p:nvSpPr>
        <p:spPr>
          <a:xfrm rot="5400000">
            <a:off x="4599289" y="1164252"/>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24" name="组合 23"/>
          <p:cNvGrpSpPr/>
          <p:nvPr/>
        </p:nvGrpSpPr>
        <p:grpSpPr>
          <a:xfrm rot="16200000">
            <a:off x="3197072" y="1140545"/>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2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7" name="TextBox 26"/>
          <p:cNvSpPr txBox="1"/>
          <p:nvPr/>
        </p:nvSpPr>
        <p:spPr>
          <a:xfrm>
            <a:off x="5719077" y="1707654"/>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8" name="TextBox 27"/>
          <p:cNvSpPr txBox="1"/>
          <p:nvPr/>
        </p:nvSpPr>
        <p:spPr>
          <a:xfrm>
            <a:off x="359856" y="1710912"/>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9" name="KSO_Shape"/>
          <p:cNvSpPr>
            <a:spLocks/>
          </p:cNvSpPr>
          <p:nvPr/>
        </p:nvSpPr>
        <p:spPr bwMode="auto">
          <a:xfrm>
            <a:off x="3517576" y="1507552"/>
            <a:ext cx="553496" cy="47047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0" name="KSO_Shape"/>
          <p:cNvSpPr>
            <a:spLocks/>
          </p:cNvSpPr>
          <p:nvPr/>
        </p:nvSpPr>
        <p:spPr bwMode="auto">
          <a:xfrm>
            <a:off x="4077369" y="2558000"/>
            <a:ext cx="520754" cy="52162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1" name="KSO_Shape"/>
          <p:cNvSpPr>
            <a:spLocks/>
          </p:cNvSpPr>
          <p:nvPr/>
        </p:nvSpPr>
        <p:spPr bwMode="auto">
          <a:xfrm>
            <a:off x="3512505" y="3667391"/>
            <a:ext cx="517292" cy="445733"/>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2" name="KSO_Shape"/>
          <p:cNvSpPr>
            <a:spLocks/>
          </p:cNvSpPr>
          <p:nvPr/>
        </p:nvSpPr>
        <p:spPr bwMode="auto">
          <a:xfrm>
            <a:off x="4640391" y="1547486"/>
            <a:ext cx="597147" cy="41004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3" name="KSO_Shape"/>
          <p:cNvSpPr>
            <a:spLocks/>
          </p:cNvSpPr>
          <p:nvPr/>
        </p:nvSpPr>
        <p:spPr bwMode="auto">
          <a:xfrm>
            <a:off x="5210038" y="2544250"/>
            <a:ext cx="522958" cy="51772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4" name="KSO_Shape"/>
          <p:cNvSpPr/>
          <p:nvPr/>
        </p:nvSpPr>
        <p:spPr>
          <a:xfrm>
            <a:off x="4667772" y="3675634"/>
            <a:ext cx="480292" cy="480292"/>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dirty="0">
              <a:solidFill>
                <a:schemeClr val="tx1">
                  <a:lumMod val="65000"/>
                  <a:lumOff val="35000"/>
                </a:schemeClr>
              </a:solidFill>
              <a:ea typeface="微软雅黑" pitchFamily="34" charset="-122"/>
            </a:endParaRPr>
          </a:p>
        </p:txBody>
      </p:sp>
    </p:spTree>
    <p:extLst>
      <p:ext uri="{BB962C8B-B14F-4D97-AF65-F5344CB8AC3E}">
        <p14:creationId xmlns:p14="http://schemas.microsoft.com/office/powerpoint/2010/main" val="18895963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14:presetBounceEnd="44000">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14:bounceEnd="44000">
                                          <p:cBhvr additive="base">
                                            <p:cTn id="21" dur="500" fill="hold"/>
                                            <p:tgtEl>
                                              <p:spTgt spid="24"/>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14:presetBounceEnd="44000">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14:bounceEnd="44000">
                                          <p:cBhvr additive="base">
                                            <p:cTn id="34" dur="500" fill="hold"/>
                                            <p:tgtEl>
                                              <p:spTgt spid="23"/>
                                            </p:tgtEl>
                                            <p:attrNameLst>
                                              <p:attrName>ppt_x</p:attrName>
                                            </p:attrNameLst>
                                          </p:cBhvr>
                                          <p:tavLst>
                                            <p:tav tm="0">
                                              <p:val>
                                                <p:strVal val="1+#ppt_w/2"/>
                                              </p:val>
                                            </p:tav>
                                            <p:tav tm="100000">
                                              <p:val>
                                                <p:strVal val="#ppt_x"/>
                                              </p:val>
                                            </p:tav>
                                          </p:tavLst>
                                        </p:anim>
                                        <p:anim calcmode="lin" valueType="num" p14:bounceEnd="44000">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14:presetBounceEnd="44000">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14:bounceEnd="44000">
                                          <p:cBhvr additive="base">
                                            <p:cTn id="47"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14:presetBounceEnd="44000">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14:bounceEnd="44000">
                                          <p:cBhvr additive="base">
                                            <p:cTn id="60"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14:presetBounceEnd="44000">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14:bounceEnd="44000">
                                          <p:cBhvr additive="base">
                                            <p:cTn id="73" dur="500" fill="hold"/>
                                            <p:tgtEl>
                                              <p:spTgt spid="14"/>
                                            </p:tgtEl>
                                            <p:attrNameLst>
                                              <p:attrName>ppt_x</p:attrName>
                                            </p:attrNameLst>
                                          </p:cBhvr>
                                          <p:tavLst>
                                            <p:tav tm="0">
                                              <p:val>
                                                <p:strVal val="0-#ppt_w/2"/>
                                              </p:val>
                                            </p:tav>
                                            <p:tav tm="100000">
                                              <p:val>
                                                <p:strVal val="#ppt_x"/>
                                              </p:val>
                                            </p:tav>
                                          </p:tavLst>
                                        </p:anim>
                                        <p:anim calcmode="lin" valueType="num" p14:bounceEnd="44000">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14:presetBounceEnd="44000">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14:bounceEnd="44000">
                                          <p:cBhvr additive="base">
                                            <p:cTn id="86" dur="500" fill="hold"/>
                                            <p:tgtEl>
                                              <p:spTgt spid="13"/>
                                            </p:tgtEl>
                                            <p:attrNameLst>
                                              <p:attrName>ppt_x</p:attrName>
                                            </p:attrNameLst>
                                          </p:cBhvr>
                                          <p:tavLst>
                                            <p:tav tm="0">
                                              <p:val>
                                                <p:strVal val="1+#ppt_w/2"/>
                                              </p:val>
                                            </p:tav>
                                            <p:tav tm="100000">
                                              <p:val>
                                                <p:strVal val="#ppt_x"/>
                                              </p:val>
                                            </p:tav>
                                          </p:tavLst>
                                        </p:anim>
                                        <p:anim calcmode="lin" valueType="num" p14:bounceEnd="44000">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1+#ppt_w/2"/>
                                              </p:val>
                                            </p:tav>
                                            <p:tav tm="100000">
                                              <p:val>
                                                <p:strVal val="#ppt_x"/>
                                              </p:val>
                                            </p:tav>
                                          </p:tavLst>
                                        </p:anim>
                                        <p:anim calcmode="lin" valueType="num">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1+#ppt_w/2"/>
                                              </p:val>
                                            </p:tav>
                                            <p:tav tm="100000">
                                              <p:val>
                                                <p:strVal val="#ppt_x"/>
                                              </p:val>
                                            </p:tav>
                                          </p:tavLst>
                                        </p:anim>
                                        <p:anim calcmode="lin" valueType="num">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0-#ppt_w/2"/>
                                              </p:val>
                                            </p:tav>
                                            <p:tav tm="100000">
                                              <p:val>
                                                <p:strVal val="#ppt_x"/>
                                              </p:val>
                                            </p:tav>
                                          </p:tavLst>
                                        </p:anim>
                                        <p:anim calcmode="lin" valueType="num">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500" fill="hold"/>
                                            <p:tgtEl>
                                              <p:spTgt spid="13"/>
                                            </p:tgtEl>
                                            <p:attrNameLst>
                                              <p:attrName>ppt_x</p:attrName>
                                            </p:attrNameLst>
                                          </p:cBhvr>
                                          <p:tavLst>
                                            <p:tav tm="0">
                                              <p:val>
                                                <p:strVal val="1+#ppt_w/2"/>
                                              </p:val>
                                            </p:tav>
                                            <p:tav tm="100000">
                                              <p:val>
                                                <p:strVal val="#ppt_x"/>
                                              </p:val>
                                            </p:tav>
                                          </p:tavLst>
                                        </p:anim>
                                        <p:anim calcmode="lin" valueType="num">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a:xfrm>
            <a:off x="628568" y="2263472"/>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6" name="组合 5"/>
          <p:cNvGrpSpPr/>
          <p:nvPr/>
        </p:nvGrpSpPr>
        <p:grpSpPr>
          <a:xfrm>
            <a:off x="1108334" y="1131590"/>
            <a:ext cx="1447442" cy="1447442"/>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9" name="椭圆 8"/>
          <p:cNvSpPr/>
          <p:nvPr/>
        </p:nvSpPr>
        <p:spPr>
          <a:xfrm>
            <a:off x="2212421"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1</a:t>
            </a:r>
            <a:endParaRPr lang="zh-CN" altLang="en-US" dirty="0">
              <a:solidFill>
                <a:schemeClr val="bg1"/>
              </a:solidFill>
              <a:latin typeface="微软雅黑" pitchFamily="34" charset="-122"/>
              <a:ea typeface="微软雅黑" pitchFamily="34" charset="-122"/>
            </a:endParaRPr>
          </a:p>
        </p:txBody>
      </p:sp>
      <p:sp>
        <p:nvSpPr>
          <p:cNvPr id="10" name="矩形 9"/>
          <p:cNvSpPr/>
          <p:nvPr/>
        </p:nvSpPr>
        <p:spPr>
          <a:xfrm>
            <a:off x="1291080"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11" name="圆角矩形 10"/>
          <p:cNvSpPr/>
          <p:nvPr/>
        </p:nvSpPr>
        <p:spPr>
          <a:xfrm>
            <a:off x="3346388" y="2263471"/>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2" name="圆角矩形 11"/>
          <p:cNvSpPr/>
          <p:nvPr/>
        </p:nvSpPr>
        <p:spPr>
          <a:xfrm>
            <a:off x="6080527" y="2263470"/>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13" name="组合 12"/>
          <p:cNvGrpSpPr/>
          <p:nvPr/>
        </p:nvGrpSpPr>
        <p:grpSpPr>
          <a:xfrm>
            <a:off x="3846803" y="1175499"/>
            <a:ext cx="1447442" cy="1447442"/>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6580942" y="1131590"/>
            <a:ext cx="1447442" cy="1447442"/>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19" name="椭圆 18"/>
          <p:cNvSpPr/>
          <p:nvPr/>
        </p:nvSpPr>
        <p:spPr>
          <a:xfrm>
            <a:off x="5004048"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2</a:t>
            </a:r>
            <a:endParaRPr lang="zh-CN" altLang="en-US" dirty="0">
              <a:solidFill>
                <a:schemeClr val="bg1"/>
              </a:solidFill>
              <a:latin typeface="微软雅黑" pitchFamily="34" charset="-122"/>
              <a:ea typeface="微软雅黑" pitchFamily="34" charset="-122"/>
            </a:endParaRPr>
          </a:p>
        </p:txBody>
      </p:sp>
      <p:sp>
        <p:nvSpPr>
          <p:cNvPr id="20" name="椭圆 19"/>
          <p:cNvSpPr/>
          <p:nvPr/>
        </p:nvSpPr>
        <p:spPr>
          <a:xfrm>
            <a:off x="7740352"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3</a:t>
            </a:r>
            <a:endParaRPr lang="zh-CN" altLang="en-US" dirty="0">
              <a:solidFill>
                <a:schemeClr val="bg1"/>
              </a:solidFill>
              <a:latin typeface="微软雅黑" pitchFamily="34" charset="-122"/>
              <a:ea typeface="微软雅黑" pitchFamily="34" charset="-122"/>
            </a:endParaRPr>
          </a:p>
        </p:txBody>
      </p:sp>
      <p:sp>
        <p:nvSpPr>
          <p:cNvPr id="21" name="矩形 20"/>
          <p:cNvSpPr/>
          <p:nvPr/>
        </p:nvSpPr>
        <p:spPr>
          <a:xfrm>
            <a:off x="4016526"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22" name="矩形 21"/>
          <p:cNvSpPr/>
          <p:nvPr/>
        </p:nvSpPr>
        <p:spPr>
          <a:xfrm>
            <a:off x="6750665"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23" name="TextBox 22"/>
          <p:cNvSpPr txBox="1"/>
          <p:nvPr/>
        </p:nvSpPr>
        <p:spPr>
          <a:xfrm>
            <a:off x="892717" y="2808953"/>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
        <p:nvSpPr>
          <p:cNvPr id="24" name="TextBox 23"/>
          <p:cNvSpPr txBox="1"/>
          <p:nvPr/>
        </p:nvSpPr>
        <p:spPr>
          <a:xfrm>
            <a:off x="3598416" y="2803309"/>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
        <p:nvSpPr>
          <p:cNvPr id="25" name="TextBox 24"/>
          <p:cNvSpPr txBox="1"/>
          <p:nvPr/>
        </p:nvSpPr>
        <p:spPr>
          <a:xfrm>
            <a:off x="6332555" y="2810185"/>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7953148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14:presetBounceEnd="40000">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14:bounceEnd="40000">
                                          <p:cBhvr additive="base">
                                            <p:cTn id="21"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0000">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14:bounceEnd="40000">
                                          <p:cBhvr additive="base">
                                            <p:cTn id="26"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14:presetBounceEnd="40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40000">
                                          <p:cBhvr additive="base">
                                            <p:cTn id="31" dur="50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7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2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4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1+#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7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2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4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6"/>
          <p:cNvSpPr>
            <a:spLocks/>
          </p:cNvSpPr>
          <p:nvPr/>
        </p:nvSpPr>
        <p:spPr bwMode="auto">
          <a:xfrm>
            <a:off x="1292348"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6" name="Freeform 7"/>
          <p:cNvSpPr>
            <a:spLocks/>
          </p:cNvSpPr>
          <p:nvPr/>
        </p:nvSpPr>
        <p:spPr bwMode="auto">
          <a:xfrm>
            <a:off x="1292348"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7" name="Freeform 6"/>
          <p:cNvSpPr>
            <a:spLocks/>
          </p:cNvSpPr>
          <p:nvPr/>
        </p:nvSpPr>
        <p:spPr bwMode="auto">
          <a:xfrm>
            <a:off x="3560497"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8" name="Freeform 7"/>
          <p:cNvSpPr>
            <a:spLocks/>
          </p:cNvSpPr>
          <p:nvPr/>
        </p:nvSpPr>
        <p:spPr bwMode="auto">
          <a:xfrm>
            <a:off x="3560497"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9" name="Freeform 6"/>
          <p:cNvSpPr>
            <a:spLocks/>
          </p:cNvSpPr>
          <p:nvPr/>
        </p:nvSpPr>
        <p:spPr bwMode="auto">
          <a:xfrm>
            <a:off x="5866729"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10" name="Freeform 7"/>
          <p:cNvSpPr>
            <a:spLocks/>
          </p:cNvSpPr>
          <p:nvPr/>
        </p:nvSpPr>
        <p:spPr bwMode="auto">
          <a:xfrm>
            <a:off x="5866729"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11" name="TextBox 9"/>
          <p:cNvSpPr txBox="1">
            <a:spLocks noChangeArrowheads="1"/>
          </p:cNvSpPr>
          <p:nvPr/>
        </p:nvSpPr>
        <p:spPr bwMode="auto">
          <a:xfrm>
            <a:off x="1339947" y="3871172"/>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2" name="TextBox 10"/>
          <p:cNvSpPr txBox="1">
            <a:spLocks noChangeArrowheads="1"/>
          </p:cNvSpPr>
          <p:nvPr/>
        </p:nvSpPr>
        <p:spPr bwMode="auto">
          <a:xfrm>
            <a:off x="3598576" y="3937440"/>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3" name="TextBox 11"/>
          <p:cNvSpPr txBox="1">
            <a:spLocks noChangeArrowheads="1"/>
          </p:cNvSpPr>
          <p:nvPr/>
        </p:nvSpPr>
        <p:spPr bwMode="auto">
          <a:xfrm>
            <a:off x="5914327" y="3937440"/>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Tree>
    <p:extLst>
      <p:ext uri="{BB962C8B-B14F-4D97-AF65-F5344CB8AC3E}">
        <p14:creationId xmlns:p14="http://schemas.microsoft.com/office/powerpoint/2010/main" val="257632354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7"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2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4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40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3800"/>
                            </p:stCondLst>
                            <p:childTnLst>
                              <p:par>
                                <p:cTn id="51" presetID="22" presetClass="entr" presetSubtype="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4300"/>
                            </p:stCondLst>
                            <p:childTnLst>
                              <p:par>
                                <p:cTn id="55" presetID="22" presetClass="entr" presetSubtype="1"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up)">
                                      <p:cBhvr>
                                        <p:cTn id="57" dur="500"/>
                                        <p:tgtEl>
                                          <p:spTgt spid="12"/>
                                        </p:tgtEl>
                                      </p:cBhvr>
                                    </p:animEffect>
                                  </p:childTnLst>
                                </p:cTn>
                              </p:par>
                            </p:childTnLst>
                          </p:cTn>
                        </p:par>
                        <p:par>
                          <p:cTn id="58" fill="hold">
                            <p:stCondLst>
                              <p:cond delay="48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utoUpdateAnimBg="0"/>
      <p:bldP spid="12" grpId="0" autoUpdateAnimBg="0"/>
      <p:bldP spid="1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2" name="Group 2"/>
          <p:cNvGrpSpPr>
            <a:grpSpLocks/>
          </p:cNvGrpSpPr>
          <p:nvPr/>
        </p:nvGrpSpPr>
        <p:grpSpPr bwMode="auto">
          <a:xfrm rot="-1142007">
            <a:off x="1134729" y="1556356"/>
            <a:ext cx="1718368" cy="1718864"/>
            <a:chOff x="0" y="0"/>
            <a:chExt cx="1200" cy="1200"/>
          </a:xfrm>
          <a:solidFill>
            <a:srgbClr val="0070C0"/>
          </a:solidFill>
        </p:grpSpPr>
        <p:sp>
          <p:nvSpPr>
            <p:cNvPr id="23"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4" name="Group 4"/>
            <p:cNvGrpSpPr>
              <a:grpSpLocks/>
            </p:cNvGrpSpPr>
            <p:nvPr/>
          </p:nvGrpSpPr>
          <p:grpSpPr bwMode="auto">
            <a:xfrm>
              <a:off x="456" y="0"/>
              <a:ext cx="288" cy="1200"/>
              <a:chOff x="0" y="0"/>
              <a:chExt cx="288" cy="1200"/>
            </a:xfrm>
            <a:grpFill/>
          </p:grpSpPr>
          <p:sp>
            <p:nvSpPr>
              <p:cNvPr id="34"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5"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5" name="Group 7"/>
            <p:cNvGrpSpPr>
              <a:grpSpLocks/>
            </p:cNvGrpSpPr>
            <p:nvPr/>
          </p:nvGrpSpPr>
          <p:grpSpPr bwMode="auto">
            <a:xfrm rot="-5400000">
              <a:off x="456" y="0"/>
              <a:ext cx="288" cy="1200"/>
              <a:chOff x="0" y="0"/>
              <a:chExt cx="288" cy="1200"/>
            </a:xfrm>
            <a:grpFill/>
          </p:grpSpPr>
          <p:sp>
            <p:nvSpPr>
              <p:cNvPr id="32"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3"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6" name="Group 10"/>
            <p:cNvGrpSpPr>
              <a:grpSpLocks/>
            </p:cNvGrpSpPr>
            <p:nvPr/>
          </p:nvGrpSpPr>
          <p:grpSpPr bwMode="auto">
            <a:xfrm rot="-2700000">
              <a:off x="456" y="0"/>
              <a:ext cx="288" cy="1200"/>
              <a:chOff x="0" y="0"/>
              <a:chExt cx="288" cy="1200"/>
            </a:xfrm>
            <a:grpFill/>
          </p:grpSpPr>
          <p:sp>
            <p:nvSpPr>
              <p:cNvPr id="30"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1"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7" name="Group 13"/>
            <p:cNvGrpSpPr>
              <a:grpSpLocks/>
            </p:cNvGrpSpPr>
            <p:nvPr/>
          </p:nvGrpSpPr>
          <p:grpSpPr bwMode="auto">
            <a:xfrm rot="2700000" flipH="1">
              <a:off x="457" y="0"/>
              <a:ext cx="288" cy="1200"/>
              <a:chOff x="0" y="0"/>
              <a:chExt cx="288" cy="1200"/>
            </a:xfrm>
            <a:grpFill/>
          </p:grpSpPr>
          <p:sp>
            <p:nvSpPr>
              <p:cNvPr id="28"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29"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6" name="Group 16"/>
          <p:cNvGrpSpPr>
            <a:grpSpLocks/>
          </p:cNvGrpSpPr>
          <p:nvPr/>
        </p:nvGrpSpPr>
        <p:grpSpPr bwMode="auto">
          <a:xfrm rot="-1142007">
            <a:off x="1134729" y="1556356"/>
            <a:ext cx="1718368" cy="1718864"/>
            <a:chOff x="0" y="0"/>
            <a:chExt cx="1200" cy="1200"/>
          </a:xfrm>
          <a:solidFill>
            <a:srgbClr val="0070C0"/>
          </a:solidFill>
        </p:grpSpPr>
        <p:sp>
          <p:nvSpPr>
            <p:cNvPr id="37"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38" name="Group 18"/>
            <p:cNvGrpSpPr>
              <a:grpSpLocks/>
            </p:cNvGrpSpPr>
            <p:nvPr/>
          </p:nvGrpSpPr>
          <p:grpSpPr bwMode="auto">
            <a:xfrm>
              <a:off x="456" y="0"/>
              <a:ext cx="288" cy="1200"/>
              <a:chOff x="0" y="0"/>
              <a:chExt cx="288" cy="1200"/>
            </a:xfrm>
            <a:grpFill/>
          </p:grpSpPr>
          <p:sp>
            <p:nvSpPr>
              <p:cNvPr id="48"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9"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9" name="Group 21"/>
            <p:cNvGrpSpPr>
              <a:grpSpLocks/>
            </p:cNvGrpSpPr>
            <p:nvPr/>
          </p:nvGrpSpPr>
          <p:grpSpPr bwMode="auto">
            <a:xfrm rot="-5400000">
              <a:off x="456" y="0"/>
              <a:ext cx="288" cy="1200"/>
              <a:chOff x="0" y="0"/>
              <a:chExt cx="288" cy="1200"/>
            </a:xfrm>
            <a:grpFill/>
          </p:grpSpPr>
          <p:sp>
            <p:nvSpPr>
              <p:cNvPr id="46"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7"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0" name="Group 24"/>
            <p:cNvGrpSpPr>
              <a:grpSpLocks/>
            </p:cNvGrpSpPr>
            <p:nvPr/>
          </p:nvGrpSpPr>
          <p:grpSpPr bwMode="auto">
            <a:xfrm rot="-2700000">
              <a:off x="456" y="0"/>
              <a:ext cx="288" cy="1200"/>
              <a:chOff x="0" y="0"/>
              <a:chExt cx="288" cy="1200"/>
            </a:xfrm>
            <a:grpFill/>
          </p:grpSpPr>
          <p:sp>
            <p:nvSpPr>
              <p:cNvPr id="44"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5"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1" name="Group 27"/>
            <p:cNvGrpSpPr>
              <a:grpSpLocks/>
            </p:cNvGrpSpPr>
            <p:nvPr/>
          </p:nvGrpSpPr>
          <p:grpSpPr bwMode="auto">
            <a:xfrm rot="2700000" flipH="1">
              <a:off x="457" y="0"/>
              <a:ext cx="288" cy="1200"/>
              <a:chOff x="0" y="0"/>
              <a:chExt cx="288" cy="1200"/>
            </a:xfrm>
            <a:grpFill/>
          </p:grpSpPr>
          <p:sp>
            <p:nvSpPr>
              <p:cNvPr id="42"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3"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0" name="Group 30"/>
          <p:cNvGrpSpPr>
            <a:grpSpLocks/>
          </p:cNvGrpSpPr>
          <p:nvPr/>
        </p:nvGrpSpPr>
        <p:grpSpPr bwMode="auto">
          <a:xfrm>
            <a:off x="2575824" y="1995595"/>
            <a:ext cx="2359780" cy="2360462"/>
            <a:chOff x="0" y="0"/>
            <a:chExt cx="1200" cy="1200"/>
          </a:xfrm>
          <a:solidFill>
            <a:srgbClr val="0070C0"/>
          </a:solidFill>
        </p:grpSpPr>
        <p:sp>
          <p:nvSpPr>
            <p:cNvPr id="51"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2" name="Group 32"/>
            <p:cNvGrpSpPr>
              <a:grpSpLocks/>
            </p:cNvGrpSpPr>
            <p:nvPr/>
          </p:nvGrpSpPr>
          <p:grpSpPr bwMode="auto">
            <a:xfrm>
              <a:off x="456" y="0"/>
              <a:ext cx="288" cy="1200"/>
              <a:chOff x="0" y="0"/>
              <a:chExt cx="288" cy="1200"/>
            </a:xfrm>
            <a:grpFill/>
          </p:grpSpPr>
          <p:sp>
            <p:nvSpPr>
              <p:cNvPr id="62"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3" name="Group 35"/>
            <p:cNvGrpSpPr>
              <a:grpSpLocks/>
            </p:cNvGrpSpPr>
            <p:nvPr/>
          </p:nvGrpSpPr>
          <p:grpSpPr bwMode="auto">
            <a:xfrm rot="-5400000">
              <a:off x="456" y="0"/>
              <a:ext cx="288" cy="1200"/>
              <a:chOff x="0" y="0"/>
              <a:chExt cx="288" cy="1200"/>
            </a:xfrm>
            <a:grpFill/>
          </p:grpSpPr>
          <p:sp>
            <p:nvSpPr>
              <p:cNvPr id="60"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4" name="Group 38"/>
            <p:cNvGrpSpPr>
              <a:grpSpLocks/>
            </p:cNvGrpSpPr>
            <p:nvPr/>
          </p:nvGrpSpPr>
          <p:grpSpPr bwMode="auto">
            <a:xfrm rot="-2700000">
              <a:off x="456" y="0"/>
              <a:ext cx="288" cy="1200"/>
              <a:chOff x="0" y="0"/>
              <a:chExt cx="288" cy="1200"/>
            </a:xfrm>
            <a:grpFill/>
          </p:grpSpPr>
          <p:sp>
            <p:nvSpPr>
              <p:cNvPr id="58"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9"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5" name="Group 41"/>
            <p:cNvGrpSpPr>
              <a:grpSpLocks/>
            </p:cNvGrpSpPr>
            <p:nvPr/>
          </p:nvGrpSpPr>
          <p:grpSpPr bwMode="auto">
            <a:xfrm rot="2700000" flipH="1">
              <a:off x="457" y="0"/>
              <a:ext cx="288" cy="1200"/>
              <a:chOff x="0" y="0"/>
              <a:chExt cx="288" cy="1200"/>
            </a:xfrm>
            <a:grpFill/>
          </p:grpSpPr>
          <p:sp>
            <p:nvSpPr>
              <p:cNvPr id="56"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7"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4" name="Group 44"/>
          <p:cNvGrpSpPr>
            <a:grpSpLocks/>
          </p:cNvGrpSpPr>
          <p:nvPr/>
        </p:nvGrpSpPr>
        <p:grpSpPr bwMode="auto">
          <a:xfrm>
            <a:off x="2571066" y="1996786"/>
            <a:ext cx="2365730" cy="2366415"/>
            <a:chOff x="0" y="0"/>
            <a:chExt cx="1200" cy="1200"/>
          </a:xfrm>
          <a:solidFill>
            <a:srgbClr val="0070C0"/>
          </a:solidFill>
        </p:grpSpPr>
        <p:sp>
          <p:nvSpPr>
            <p:cNvPr id="65"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66" name="Group 46"/>
            <p:cNvGrpSpPr>
              <a:grpSpLocks/>
            </p:cNvGrpSpPr>
            <p:nvPr/>
          </p:nvGrpSpPr>
          <p:grpSpPr bwMode="auto">
            <a:xfrm>
              <a:off x="456" y="0"/>
              <a:ext cx="288" cy="1200"/>
              <a:chOff x="0" y="0"/>
              <a:chExt cx="288" cy="1200"/>
            </a:xfrm>
            <a:grpFill/>
          </p:grpSpPr>
          <p:sp>
            <p:nvSpPr>
              <p:cNvPr id="76"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7" name="Group 49"/>
            <p:cNvGrpSpPr>
              <a:grpSpLocks/>
            </p:cNvGrpSpPr>
            <p:nvPr/>
          </p:nvGrpSpPr>
          <p:grpSpPr bwMode="auto">
            <a:xfrm rot="-5400000">
              <a:off x="456" y="0"/>
              <a:ext cx="288" cy="1200"/>
              <a:chOff x="0" y="0"/>
              <a:chExt cx="288" cy="1200"/>
            </a:xfrm>
            <a:grpFill/>
          </p:grpSpPr>
          <p:sp>
            <p:nvSpPr>
              <p:cNvPr id="74"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8" name="Group 52"/>
            <p:cNvGrpSpPr>
              <a:grpSpLocks/>
            </p:cNvGrpSpPr>
            <p:nvPr/>
          </p:nvGrpSpPr>
          <p:grpSpPr bwMode="auto">
            <a:xfrm rot="-2700000">
              <a:off x="456" y="0"/>
              <a:ext cx="288" cy="1200"/>
              <a:chOff x="0" y="0"/>
              <a:chExt cx="288" cy="1200"/>
            </a:xfrm>
            <a:grpFill/>
          </p:grpSpPr>
          <p:sp>
            <p:nvSpPr>
              <p:cNvPr id="72"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3"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9" name="Group 55"/>
            <p:cNvGrpSpPr>
              <a:grpSpLocks/>
            </p:cNvGrpSpPr>
            <p:nvPr/>
          </p:nvGrpSpPr>
          <p:grpSpPr bwMode="auto">
            <a:xfrm rot="2700000" flipH="1">
              <a:off x="457" y="0"/>
              <a:ext cx="288" cy="1200"/>
              <a:chOff x="0" y="0"/>
              <a:chExt cx="288" cy="1200"/>
            </a:xfrm>
            <a:grpFill/>
          </p:grpSpPr>
          <p:sp>
            <p:nvSpPr>
              <p:cNvPr id="70"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1"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78" name="Group 58"/>
          <p:cNvGrpSpPr>
            <a:grpSpLocks/>
          </p:cNvGrpSpPr>
          <p:nvPr/>
        </p:nvGrpSpPr>
        <p:grpSpPr bwMode="auto">
          <a:xfrm rot="1282349">
            <a:off x="4642863" y="1298051"/>
            <a:ext cx="2100360" cy="2100964"/>
            <a:chOff x="0" y="0"/>
            <a:chExt cx="1200" cy="1200"/>
          </a:xfrm>
          <a:solidFill>
            <a:srgbClr val="0070C0"/>
          </a:solidFill>
        </p:grpSpPr>
        <p:sp>
          <p:nvSpPr>
            <p:cNvPr id="79"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0" name="Group 60"/>
            <p:cNvGrpSpPr>
              <a:grpSpLocks/>
            </p:cNvGrpSpPr>
            <p:nvPr/>
          </p:nvGrpSpPr>
          <p:grpSpPr bwMode="auto">
            <a:xfrm>
              <a:off x="456" y="0"/>
              <a:ext cx="288" cy="1200"/>
              <a:chOff x="0" y="0"/>
              <a:chExt cx="288" cy="1200"/>
            </a:xfrm>
            <a:grpFill/>
          </p:grpSpPr>
          <p:sp>
            <p:nvSpPr>
              <p:cNvPr id="90"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1" name="Group 63"/>
            <p:cNvGrpSpPr>
              <a:grpSpLocks/>
            </p:cNvGrpSpPr>
            <p:nvPr/>
          </p:nvGrpSpPr>
          <p:grpSpPr bwMode="auto">
            <a:xfrm rot="-5400000">
              <a:off x="456" y="0"/>
              <a:ext cx="288" cy="1200"/>
              <a:chOff x="0" y="0"/>
              <a:chExt cx="288" cy="1200"/>
            </a:xfrm>
            <a:grpFill/>
          </p:grpSpPr>
          <p:sp>
            <p:nvSpPr>
              <p:cNvPr id="88"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 name="Group 66"/>
            <p:cNvGrpSpPr>
              <a:grpSpLocks/>
            </p:cNvGrpSpPr>
            <p:nvPr/>
          </p:nvGrpSpPr>
          <p:grpSpPr bwMode="auto">
            <a:xfrm rot="-2700000">
              <a:off x="456" y="0"/>
              <a:ext cx="288" cy="1200"/>
              <a:chOff x="0" y="0"/>
              <a:chExt cx="288" cy="1200"/>
            </a:xfrm>
            <a:grpFill/>
          </p:grpSpPr>
          <p:sp>
            <p:nvSpPr>
              <p:cNvPr id="86"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7"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3" name="Group 69"/>
            <p:cNvGrpSpPr>
              <a:grpSpLocks/>
            </p:cNvGrpSpPr>
            <p:nvPr/>
          </p:nvGrpSpPr>
          <p:grpSpPr bwMode="auto">
            <a:xfrm rot="2700000" flipH="1">
              <a:off x="457" y="0"/>
              <a:ext cx="288" cy="1200"/>
              <a:chOff x="0" y="0"/>
              <a:chExt cx="288" cy="1200"/>
            </a:xfrm>
            <a:grpFill/>
          </p:grpSpPr>
          <p:sp>
            <p:nvSpPr>
              <p:cNvPr id="84"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5"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2" name="Group 72"/>
          <p:cNvGrpSpPr>
            <a:grpSpLocks/>
          </p:cNvGrpSpPr>
          <p:nvPr/>
        </p:nvGrpSpPr>
        <p:grpSpPr bwMode="auto">
          <a:xfrm rot="1283135">
            <a:off x="4638102" y="1299241"/>
            <a:ext cx="2105120" cy="2105727"/>
            <a:chOff x="0" y="0"/>
            <a:chExt cx="1200" cy="1200"/>
          </a:xfrm>
          <a:solidFill>
            <a:srgbClr val="0070C0"/>
          </a:solidFill>
        </p:grpSpPr>
        <p:sp>
          <p:nvSpPr>
            <p:cNvPr id="93"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4" name="Group 74"/>
            <p:cNvGrpSpPr>
              <a:grpSpLocks/>
            </p:cNvGrpSpPr>
            <p:nvPr/>
          </p:nvGrpSpPr>
          <p:grpSpPr bwMode="auto">
            <a:xfrm>
              <a:off x="456" y="0"/>
              <a:ext cx="288" cy="1200"/>
              <a:chOff x="0" y="0"/>
              <a:chExt cx="288" cy="1200"/>
            </a:xfrm>
            <a:grpFill/>
          </p:grpSpPr>
          <p:sp>
            <p:nvSpPr>
              <p:cNvPr id="104"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5" name="Group 77"/>
            <p:cNvGrpSpPr>
              <a:grpSpLocks/>
            </p:cNvGrpSpPr>
            <p:nvPr/>
          </p:nvGrpSpPr>
          <p:grpSpPr bwMode="auto">
            <a:xfrm rot="-5400000">
              <a:off x="456" y="0"/>
              <a:ext cx="288" cy="1200"/>
              <a:chOff x="0" y="0"/>
              <a:chExt cx="288" cy="1200"/>
            </a:xfrm>
            <a:grpFill/>
          </p:grpSpPr>
          <p:sp>
            <p:nvSpPr>
              <p:cNvPr id="102"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6" name="Group 80"/>
            <p:cNvGrpSpPr>
              <a:grpSpLocks/>
            </p:cNvGrpSpPr>
            <p:nvPr/>
          </p:nvGrpSpPr>
          <p:grpSpPr bwMode="auto">
            <a:xfrm rot="-2700000">
              <a:off x="456" y="0"/>
              <a:ext cx="288" cy="1200"/>
              <a:chOff x="0" y="0"/>
              <a:chExt cx="288" cy="1200"/>
            </a:xfrm>
            <a:grpFill/>
          </p:grpSpPr>
          <p:sp>
            <p:nvSpPr>
              <p:cNvPr id="100"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1"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7" name="Group 83"/>
            <p:cNvGrpSpPr>
              <a:grpSpLocks/>
            </p:cNvGrpSpPr>
            <p:nvPr/>
          </p:nvGrpSpPr>
          <p:grpSpPr bwMode="auto">
            <a:xfrm rot="2700000" flipH="1">
              <a:off x="457" y="0"/>
              <a:ext cx="288" cy="1200"/>
              <a:chOff x="0" y="0"/>
              <a:chExt cx="288" cy="1200"/>
            </a:xfrm>
            <a:grpFill/>
          </p:grpSpPr>
          <p:sp>
            <p:nvSpPr>
              <p:cNvPr id="98"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9"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06" name="Group 86"/>
          <p:cNvGrpSpPr>
            <a:grpSpLocks/>
          </p:cNvGrpSpPr>
          <p:nvPr/>
        </p:nvGrpSpPr>
        <p:grpSpPr bwMode="auto">
          <a:xfrm>
            <a:off x="6537352" y="2202714"/>
            <a:ext cx="1669579" cy="1670060"/>
            <a:chOff x="0" y="0"/>
            <a:chExt cx="1200" cy="1200"/>
          </a:xfrm>
          <a:solidFill>
            <a:srgbClr val="0070C0"/>
          </a:solidFill>
        </p:grpSpPr>
        <p:sp>
          <p:nvSpPr>
            <p:cNvPr id="107"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08" name="Group 88"/>
            <p:cNvGrpSpPr>
              <a:grpSpLocks/>
            </p:cNvGrpSpPr>
            <p:nvPr/>
          </p:nvGrpSpPr>
          <p:grpSpPr bwMode="auto">
            <a:xfrm>
              <a:off x="456" y="0"/>
              <a:ext cx="288" cy="1200"/>
              <a:chOff x="0" y="0"/>
              <a:chExt cx="288" cy="1200"/>
            </a:xfrm>
            <a:grpFill/>
          </p:grpSpPr>
          <p:sp>
            <p:nvSpPr>
              <p:cNvPr id="118"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09" name="Group 91"/>
            <p:cNvGrpSpPr>
              <a:grpSpLocks/>
            </p:cNvGrpSpPr>
            <p:nvPr/>
          </p:nvGrpSpPr>
          <p:grpSpPr bwMode="auto">
            <a:xfrm rot="-5400000">
              <a:off x="456" y="0"/>
              <a:ext cx="288" cy="1200"/>
              <a:chOff x="0" y="0"/>
              <a:chExt cx="288" cy="1200"/>
            </a:xfrm>
            <a:grpFill/>
          </p:grpSpPr>
          <p:sp>
            <p:nvSpPr>
              <p:cNvPr id="116"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0" name="Group 94"/>
            <p:cNvGrpSpPr>
              <a:grpSpLocks/>
            </p:cNvGrpSpPr>
            <p:nvPr/>
          </p:nvGrpSpPr>
          <p:grpSpPr bwMode="auto">
            <a:xfrm rot="-2700000">
              <a:off x="456" y="0"/>
              <a:ext cx="288" cy="1200"/>
              <a:chOff x="0" y="0"/>
              <a:chExt cx="288" cy="1200"/>
            </a:xfrm>
            <a:grpFill/>
          </p:grpSpPr>
          <p:sp>
            <p:nvSpPr>
              <p:cNvPr id="114"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5"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1" name="Group 97"/>
            <p:cNvGrpSpPr>
              <a:grpSpLocks/>
            </p:cNvGrpSpPr>
            <p:nvPr/>
          </p:nvGrpSpPr>
          <p:grpSpPr bwMode="auto">
            <a:xfrm rot="2700000" flipH="1">
              <a:off x="457" y="0"/>
              <a:ext cx="288" cy="1200"/>
              <a:chOff x="0" y="0"/>
              <a:chExt cx="288" cy="1200"/>
            </a:xfrm>
            <a:grpFill/>
          </p:grpSpPr>
          <p:sp>
            <p:nvSpPr>
              <p:cNvPr id="112"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3"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0" name="Group 100"/>
          <p:cNvGrpSpPr>
            <a:grpSpLocks/>
          </p:cNvGrpSpPr>
          <p:nvPr/>
        </p:nvGrpSpPr>
        <p:grpSpPr bwMode="auto">
          <a:xfrm>
            <a:off x="6532593" y="2203904"/>
            <a:ext cx="1674338" cy="1674822"/>
            <a:chOff x="0" y="0"/>
            <a:chExt cx="1200" cy="1200"/>
          </a:xfrm>
          <a:solidFill>
            <a:srgbClr val="0070C0"/>
          </a:solidFill>
        </p:grpSpPr>
        <p:sp>
          <p:nvSpPr>
            <p:cNvPr id="121"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2" name="Group 102"/>
            <p:cNvGrpSpPr>
              <a:grpSpLocks/>
            </p:cNvGrpSpPr>
            <p:nvPr/>
          </p:nvGrpSpPr>
          <p:grpSpPr bwMode="auto">
            <a:xfrm>
              <a:off x="456" y="0"/>
              <a:ext cx="288" cy="1200"/>
              <a:chOff x="0" y="0"/>
              <a:chExt cx="288" cy="1200"/>
            </a:xfrm>
            <a:grpFill/>
          </p:grpSpPr>
          <p:sp>
            <p:nvSpPr>
              <p:cNvPr id="132"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3" name="Group 105"/>
            <p:cNvGrpSpPr>
              <a:grpSpLocks/>
            </p:cNvGrpSpPr>
            <p:nvPr/>
          </p:nvGrpSpPr>
          <p:grpSpPr bwMode="auto">
            <a:xfrm rot="-5400000">
              <a:off x="456" y="0"/>
              <a:ext cx="288" cy="1200"/>
              <a:chOff x="0" y="0"/>
              <a:chExt cx="288" cy="1200"/>
            </a:xfrm>
            <a:grpFill/>
          </p:grpSpPr>
          <p:sp>
            <p:nvSpPr>
              <p:cNvPr id="130"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4" name="Group 108"/>
            <p:cNvGrpSpPr>
              <a:grpSpLocks/>
            </p:cNvGrpSpPr>
            <p:nvPr/>
          </p:nvGrpSpPr>
          <p:grpSpPr bwMode="auto">
            <a:xfrm rot="-2700000">
              <a:off x="456" y="0"/>
              <a:ext cx="288" cy="1200"/>
              <a:chOff x="0" y="0"/>
              <a:chExt cx="288" cy="1200"/>
            </a:xfrm>
            <a:grpFill/>
          </p:grpSpPr>
          <p:sp>
            <p:nvSpPr>
              <p:cNvPr id="128"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9"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5" name="Group 111"/>
            <p:cNvGrpSpPr>
              <a:grpSpLocks/>
            </p:cNvGrpSpPr>
            <p:nvPr/>
          </p:nvGrpSpPr>
          <p:grpSpPr bwMode="auto">
            <a:xfrm rot="2700000" flipH="1">
              <a:off x="457" y="0"/>
              <a:ext cx="288" cy="1200"/>
              <a:chOff x="0" y="0"/>
              <a:chExt cx="288" cy="1200"/>
            </a:xfrm>
            <a:grpFill/>
          </p:grpSpPr>
          <p:sp>
            <p:nvSpPr>
              <p:cNvPr id="126"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7"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4" name="AutoShape 143"/>
          <p:cNvSpPr>
            <a:spLocks noChangeArrowheads="1"/>
          </p:cNvSpPr>
          <p:nvPr/>
        </p:nvSpPr>
        <p:spPr bwMode="auto">
          <a:xfrm>
            <a:off x="1296571" y="1137355"/>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dirty="0">
                <a:ea typeface="黑体" pitchFamily="49" charset="-122"/>
              </a:rPr>
              <a:t>添加段落文字</a:t>
            </a:r>
          </a:p>
        </p:txBody>
      </p:sp>
      <p:sp>
        <p:nvSpPr>
          <p:cNvPr id="135" name="AutoShape 144"/>
          <p:cNvSpPr>
            <a:spLocks noChangeArrowheads="1"/>
          </p:cNvSpPr>
          <p:nvPr/>
        </p:nvSpPr>
        <p:spPr bwMode="auto">
          <a:xfrm>
            <a:off x="2993518" y="1480174"/>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6" name="AutoShape 145"/>
          <p:cNvSpPr>
            <a:spLocks noChangeArrowheads="1"/>
          </p:cNvSpPr>
          <p:nvPr/>
        </p:nvSpPr>
        <p:spPr bwMode="auto">
          <a:xfrm>
            <a:off x="4948699" y="3529956"/>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7" name="AutoShape 146"/>
          <p:cNvSpPr>
            <a:spLocks noChangeArrowheads="1"/>
          </p:cNvSpPr>
          <p:nvPr/>
        </p:nvSpPr>
        <p:spPr bwMode="auto">
          <a:xfrm>
            <a:off x="6579005" y="1581354"/>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8" name="Rectangle 147"/>
          <p:cNvSpPr>
            <a:spLocks noChangeArrowheads="1"/>
          </p:cNvSpPr>
          <p:nvPr/>
        </p:nvSpPr>
        <p:spPr bwMode="auto">
          <a:xfrm>
            <a:off x="1434613" y="1982499"/>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p:txBody>
      </p:sp>
      <p:sp>
        <p:nvSpPr>
          <p:cNvPr id="139" name="Rectangle 148"/>
          <p:cNvSpPr>
            <a:spLocks noChangeArrowheads="1"/>
          </p:cNvSpPr>
          <p:nvPr/>
        </p:nvSpPr>
        <p:spPr bwMode="auto">
          <a:xfrm>
            <a:off x="3185111" y="2756227"/>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p:txBody>
      </p:sp>
      <p:sp>
        <p:nvSpPr>
          <p:cNvPr id="140" name="Rectangle 149"/>
          <p:cNvSpPr>
            <a:spLocks noChangeArrowheads="1"/>
          </p:cNvSpPr>
          <p:nvPr/>
        </p:nvSpPr>
        <p:spPr bwMode="auto">
          <a:xfrm>
            <a:off x="5122438" y="1915840"/>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p:txBody>
      </p:sp>
      <p:sp>
        <p:nvSpPr>
          <p:cNvPr id="141" name="Rectangle 150"/>
          <p:cNvSpPr>
            <a:spLocks noChangeArrowheads="1"/>
          </p:cNvSpPr>
          <p:nvPr/>
        </p:nvSpPr>
        <p:spPr bwMode="auto">
          <a:xfrm>
            <a:off x="6814628" y="2606243"/>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p:txBody>
      </p:sp>
    </p:spTree>
    <p:extLst>
      <p:ext uri="{BB962C8B-B14F-4D97-AF65-F5344CB8AC3E}">
        <p14:creationId xmlns:p14="http://schemas.microsoft.com/office/powerpoint/2010/main" val="11613676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300" fill="hold"/>
                                        <p:tgtEl>
                                          <p:spTgt spid="22"/>
                                        </p:tgtEl>
                                        <p:attrNameLst>
                                          <p:attrName>ppt_w</p:attrName>
                                        </p:attrNameLst>
                                      </p:cBhvr>
                                      <p:tavLst>
                                        <p:tav tm="0">
                                          <p:val>
                                            <p:fltVal val="0"/>
                                          </p:val>
                                        </p:tav>
                                        <p:tav tm="100000">
                                          <p:val>
                                            <p:strVal val="#ppt_w"/>
                                          </p:val>
                                        </p:tav>
                                      </p:tavLst>
                                    </p:anim>
                                    <p:anim calcmode="lin" valueType="num">
                                      <p:cBhvr>
                                        <p:cTn id="22" dur="300" fill="hold"/>
                                        <p:tgtEl>
                                          <p:spTgt spid="22"/>
                                        </p:tgtEl>
                                        <p:attrNameLst>
                                          <p:attrName>ppt_h</p:attrName>
                                        </p:attrNameLst>
                                      </p:cBhvr>
                                      <p:tavLst>
                                        <p:tav tm="0">
                                          <p:val>
                                            <p:fltVal val="0"/>
                                          </p:val>
                                        </p:tav>
                                        <p:tav tm="100000">
                                          <p:val>
                                            <p:strVal val="#ppt_h"/>
                                          </p:val>
                                        </p:tav>
                                      </p:tavLst>
                                    </p:anim>
                                  </p:childTnLst>
                                </p:cTn>
                              </p:par>
                              <p:par>
                                <p:cTn id="23" presetID="1" presetClass="entr" presetSubtype="0" fill="hold" nodeType="withEffect">
                                  <p:stCondLst>
                                    <p:cond delay="300"/>
                                  </p:stCondLst>
                                  <p:childTnLst>
                                    <p:set>
                                      <p:cBhvr>
                                        <p:cTn id="24" dur="1" fill="hold">
                                          <p:stCondLst>
                                            <p:cond delay="0"/>
                                          </p:stCondLst>
                                        </p:cTn>
                                        <p:tgtEl>
                                          <p:spTgt spid="36"/>
                                        </p:tgtEl>
                                        <p:attrNameLst>
                                          <p:attrName>style.visibility</p:attrName>
                                        </p:attrNameLst>
                                      </p:cBhvr>
                                      <p:to>
                                        <p:strVal val="visible"/>
                                      </p:to>
                                    </p:set>
                                  </p:childTnLst>
                                </p:cTn>
                              </p:par>
                              <p:par>
                                <p:cTn id="25" presetID="6" presetClass="emph" presetSubtype="0" fill="hold" nodeType="withEffect">
                                  <p:stCondLst>
                                    <p:cond delay="300"/>
                                  </p:stCondLst>
                                  <p:childTnLst>
                                    <p:animScale>
                                      <p:cBhvr>
                                        <p:cTn id="26" dur="200" fill="hold"/>
                                        <p:tgtEl>
                                          <p:spTgt spid="36"/>
                                        </p:tgtEl>
                                      </p:cBhvr>
                                      <p:by x="150000" y="150000"/>
                                    </p:animScale>
                                  </p:childTnLst>
                                </p:cTn>
                              </p:par>
                              <p:par>
                                <p:cTn id="27" presetID="10" presetClass="exit" presetSubtype="0" fill="hold" nodeType="withEffect">
                                  <p:stCondLst>
                                    <p:cond delay="300"/>
                                  </p:stCondLst>
                                  <p:childTnLst>
                                    <p:animEffect transition="out" filter="fade">
                                      <p:cBhvr>
                                        <p:cTn id="28" dur="200"/>
                                        <p:tgtEl>
                                          <p:spTgt spid="36"/>
                                        </p:tgtEl>
                                      </p:cBhvr>
                                    </p:animEffect>
                                    <p:set>
                                      <p:cBhvr>
                                        <p:cTn id="29" dur="1" fill="hold">
                                          <p:stCondLst>
                                            <p:cond delay="199"/>
                                          </p:stCondLst>
                                        </p:cTn>
                                        <p:tgtEl>
                                          <p:spTgt spid="36"/>
                                        </p:tgtEl>
                                        <p:attrNameLst>
                                          <p:attrName>style.visibility</p:attrName>
                                        </p:attrNameLst>
                                      </p:cBhvr>
                                      <p:to>
                                        <p:strVal val="hidden"/>
                                      </p:to>
                                    </p:set>
                                  </p:childTnLst>
                                </p:cTn>
                              </p:par>
                            </p:childTnLst>
                          </p:cTn>
                        </p:par>
                        <p:par>
                          <p:cTn id="30" fill="hold">
                            <p:stCondLst>
                              <p:cond delay="1500"/>
                            </p:stCondLst>
                            <p:childTnLst>
                              <p:par>
                                <p:cTn id="31" presetID="23" presetClass="entr" presetSubtype="16"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300" fill="hold"/>
                                        <p:tgtEl>
                                          <p:spTgt spid="50"/>
                                        </p:tgtEl>
                                        <p:attrNameLst>
                                          <p:attrName>ppt_w</p:attrName>
                                        </p:attrNameLst>
                                      </p:cBhvr>
                                      <p:tavLst>
                                        <p:tav tm="0">
                                          <p:val>
                                            <p:fltVal val="0"/>
                                          </p:val>
                                        </p:tav>
                                        <p:tav tm="100000">
                                          <p:val>
                                            <p:strVal val="#ppt_w"/>
                                          </p:val>
                                        </p:tav>
                                      </p:tavLst>
                                    </p:anim>
                                    <p:anim calcmode="lin" valueType="num">
                                      <p:cBhvr>
                                        <p:cTn id="34" dur="300" fill="hold"/>
                                        <p:tgtEl>
                                          <p:spTgt spid="50"/>
                                        </p:tgtEl>
                                        <p:attrNameLst>
                                          <p:attrName>ppt_h</p:attrName>
                                        </p:attrNameLst>
                                      </p:cBhvr>
                                      <p:tavLst>
                                        <p:tav tm="0">
                                          <p:val>
                                            <p:fltVal val="0"/>
                                          </p:val>
                                        </p:tav>
                                        <p:tav tm="100000">
                                          <p:val>
                                            <p:strVal val="#ppt_h"/>
                                          </p:val>
                                        </p:tav>
                                      </p:tavLst>
                                    </p:anim>
                                  </p:childTnLst>
                                </p:cTn>
                              </p:par>
                              <p:par>
                                <p:cTn id="35" presetID="1" presetClass="entr" presetSubtype="0" fill="hold" nodeType="withEffect">
                                  <p:stCondLst>
                                    <p:cond delay="300"/>
                                  </p:stCondLst>
                                  <p:childTnLst>
                                    <p:set>
                                      <p:cBhvr>
                                        <p:cTn id="36" dur="1" fill="hold">
                                          <p:stCondLst>
                                            <p:cond delay="0"/>
                                          </p:stCondLst>
                                        </p:cTn>
                                        <p:tgtEl>
                                          <p:spTgt spid="64"/>
                                        </p:tgtEl>
                                        <p:attrNameLst>
                                          <p:attrName>style.visibility</p:attrName>
                                        </p:attrNameLst>
                                      </p:cBhvr>
                                      <p:to>
                                        <p:strVal val="visible"/>
                                      </p:to>
                                    </p:set>
                                  </p:childTnLst>
                                </p:cTn>
                              </p:par>
                              <p:par>
                                <p:cTn id="37" presetID="6" presetClass="emph" presetSubtype="0" fill="hold" nodeType="withEffect">
                                  <p:stCondLst>
                                    <p:cond delay="300"/>
                                  </p:stCondLst>
                                  <p:childTnLst>
                                    <p:animScale>
                                      <p:cBhvr>
                                        <p:cTn id="38" dur="200" fill="hold"/>
                                        <p:tgtEl>
                                          <p:spTgt spid="64"/>
                                        </p:tgtEl>
                                      </p:cBhvr>
                                      <p:by x="150000" y="150000"/>
                                    </p:animScale>
                                  </p:childTnLst>
                                </p:cTn>
                              </p:par>
                              <p:par>
                                <p:cTn id="39" presetID="10" presetClass="exit" presetSubtype="0" fill="hold" nodeType="withEffect">
                                  <p:stCondLst>
                                    <p:cond delay="300"/>
                                  </p:stCondLst>
                                  <p:childTnLst>
                                    <p:animEffect transition="out" filter="fade">
                                      <p:cBhvr>
                                        <p:cTn id="40" dur="200"/>
                                        <p:tgtEl>
                                          <p:spTgt spid="64"/>
                                        </p:tgtEl>
                                      </p:cBhvr>
                                    </p:animEffect>
                                    <p:set>
                                      <p:cBhvr>
                                        <p:cTn id="41" dur="1" fill="hold">
                                          <p:stCondLst>
                                            <p:cond delay="199"/>
                                          </p:stCondLst>
                                        </p:cTn>
                                        <p:tgtEl>
                                          <p:spTgt spid="64"/>
                                        </p:tgtEl>
                                        <p:attrNameLst>
                                          <p:attrName>style.visibility</p:attrName>
                                        </p:attrNameLst>
                                      </p:cBhvr>
                                      <p:to>
                                        <p:strVal val="hidden"/>
                                      </p:to>
                                    </p:set>
                                  </p:childTnLst>
                                </p:cTn>
                              </p:par>
                            </p:childTnLst>
                          </p:cTn>
                        </p:par>
                        <p:par>
                          <p:cTn id="42" fill="hold">
                            <p:stCondLst>
                              <p:cond delay="2000"/>
                            </p:stCondLst>
                            <p:childTnLst>
                              <p:par>
                                <p:cTn id="43" presetID="23" presetClass="entr" presetSubtype="16" fill="hold" nodeType="afterEffect">
                                  <p:stCondLst>
                                    <p:cond delay="0"/>
                                  </p:stCondLst>
                                  <p:childTnLst>
                                    <p:set>
                                      <p:cBhvr>
                                        <p:cTn id="44" dur="1" fill="hold">
                                          <p:stCondLst>
                                            <p:cond delay="0"/>
                                          </p:stCondLst>
                                        </p:cTn>
                                        <p:tgtEl>
                                          <p:spTgt spid="78"/>
                                        </p:tgtEl>
                                        <p:attrNameLst>
                                          <p:attrName>style.visibility</p:attrName>
                                        </p:attrNameLst>
                                      </p:cBhvr>
                                      <p:to>
                                        <p:strVal val="visible"/>
                                      </p:to>
                                    </p:set>
                                    <p:anim calcmode="lin" valueType="num">
                                      <p:cBhvr>
                                        <p:cTn id="45" dur="300" fill="hold"/>
                                        <p:tgtEl>
                                          <p:spTgt spid="78"/>
                                        </p:tgtEl>
                                        <p:attrNameLst>
                                          <p:attrName>ppt_w</p:attrName>
                                        </p:attrNameLst>
                                      </p:cBhvr>
                                      <p:tavLst>
                                        <p:tav tm="0">
                                          <p:val>
                                            <p:fltVal val="0"/>
                                          </p:val>
                                        </p:tav>
                                        <p:tav tm="100000">
                                          <p:val>
                                            <p:strVal val="#ppt_w"/>
                                          </p:val>
                                        </p:tav>
                                      </p:tavLst>
                                    </p:anim>
                                    <p:anim calcmode="lin" valueType="num">
                                      <p:cBhvr>
                                        <p:cTn id="46" dur="300" fill="hold"/>
                                        <p:tgtEl>
                                          <p:spTgt spid="78"/>
                                        </p:tgtEl>
                                        <p:attrNameLst>
                                          <p:attrName>ppt_h</p:attrName>
                                        </p:attrNameLst>
                                      </p:cBhvr>
                                      <p:tavLst>
                                        <p:tav tm="0">
                                          <p:val>
                                            <p:fltVal val="0"/>
                                          </p:val>
                                        </p:tav>
                                        <p:tav tm="100000">
                                          <p:val>
                                            <p:strVal val="#ppt_h"/>
                                          </p:val>
                                        </p:tav>
                                      </p:tavLst>
                                    </p:anim>
                                  </p:childTnLst>
                                </p:cTn>
                              </p:par>
                              <p:par>
                                <p:cTn id="47" presetID="1" presetClass="entr" presetSubtype="0" fill="hold" nodeType="withEffect">
                                  <p:stCondLst>
                                    <p:cond delay="300"/>
                                  </p:stCondLst>
                                  <p:childTnLst>
                                    <p:set>
                                      <p:cBhvr>
                                        <p:cTn id="48" dur="1" fill="hold">
                                          <p:stCondLst>
                                            <p:cond delay="0"/>
                                          </p:stCondLst>
                                        </p:cTn>
                                        <p:tgtEl>
                                          <p:spTgt spid="92"/>
                                        </p:tgtEl>
                                        <p:attrNameLst>
                                          <p:attrName>style.visibility</p:attrName>
                                        </p:attrNameLst>
                                      </p:cBhvr>
                                      <p:to>
                                        <p:strVal val="visible"/>
                                      </p:to>
                                    </p:set>
                                  </p:childTnLst>
                                </p:cTn>
                              </p:par>
                              <p:par>
                                <p:cTn id="49" presetID="6" presetClass="emph" presetSubtype="0" fill="hold" nodeType="withEffect">
                                  <p:stCondLst>
                                    <p:cond delay="300"/>
                                  </p:stCondLst>
                                  <p:childTnLst>
                                    <p:animScale>
                                      <p:cBhvr>
                                        <p:cTn id="50" dur="200" fill="hold"/>
                                        <p:tgtEl>
                                          <p:spTgt spid="92"/>
                                        </p:tgtEl>
                                      </p:cBhvr>
                                      <p:by x="150000" y="150000"/>
                                    </p:animScale>
                                  </p:childTnLst>
                                </p:cTn>
                              </p:par>
                              <p:par>
                                <p:cTn id="51" presetID="10" presetClass="exit" presetSubtype="0" fill="hold" nodeType="withEffect">
                                  <p:stCondLst>
                                    <p:cond delay="300"/>
                                  </p:stCondLst>
                                  <p:childTnLst>
                                    <p:animEffect transition="out" filter="fade">
                                      <p:cBhvr>
                                        <p:cTn id="52" dur="200"/>
                                        <p:tgtEl>
                                          <p:spTgt spid="92"/>
                                        </p:tgtEl>
                                      </p:cBhvr>
                                    </p:animEffect>
                                    <p:set>
                                      <p:cBhvr>
                                        <p:cTn id="53" dur="1" fill="hold">
                                          <p:stCondLst>
                                            <p:cond delay="199"/>
                                          </p:stCondLst>
                                        </p:cTn>
                                        <p:tgtEl>
                                          <p:spTgt spid="92"/>
                                        </p:tgtEl>
                                        <p:attrNameLst>
                                          <p:attrName>style.visibility</p:attrName>
                                        </p:attrNameLst>
                                      </p:cBhvr>
                                      <p:to>
                                        <p:strVal val="hidden"/>
                                      </p:to>
                                    </p:set>
                                  </p:childTnLst>
                                </p:cTn>
                              </p:par>
                            </p:childTnLst>
                          </p:cTn>
                        </p:par>
                        <p:par>
                          <p:cTn id="54" fill="hold">
                            <p:stCondLst>
                              <p:cond delay="2500"/>
                            </p:stCondLst>
                            <p:childTnLst>
                              <p:par>
                                <p:cTn id="55" presetID="23" presetClass="entr" presetSubtype="16" fill="hold" nodeType="afterEffect">
                                  <p:stCondLst>
                                    <p:cond delay="0"/>
                                  </p:stCondLst>
                                  <p:childTnLst>
                                    <p:set>
                                      <p:cBhvr>
                                        <p:cTn id="56" dur="1" fill="hold">
                                          <p:stCondLst>
                                            <p:cond delay="0"/>
                                          </p:stCondLst>
                                        </p:cTn>
                                        <p:tgtEl>
                                          <p:spTgt spid="106"/>
                                        </p:tgtEl>
                                        <p:attrNameLst>
                                          <p:attrName>style.visibility</p:attrName>
                                        </p:attrNameLst>
                                      </p:cBhvr>
                                      <p:to>
                                        <p:strVal val="visible"/>
                                      </p:to>
                                    </p:set>
                                    <p:anim calcmode="lin" valueType="num">
                                      <p:cBhvr>
                                        <p:cTn id="57" dur="300" fill="hold"/>
                                        <p:tgtEl>
                                          <p:spTgt spid="106"/>
                                        </p:tgtEl>
                                        <p:attrNameLst>
                                          <p:attrName>ppt_w</p:attrName>
                                        </p:attrNameLst>
                                      </p:cBhvr>
                                      <p:tavLst>
                                        <p:tav tm="0">
                                          <p:val>
                                            <p:fltVal val="0"/>
                                          </p:val>
                                        </p:tav>
                                        <p:tav tm="100000">
                                          <p:val>
                                            <p:strVal val="#ppt_w"/>
                                          </p:val>
                                        </p:tav>
                                      </p:tavLst>
                                    </p:anim>
                                    <p:anim calcmode="lin" valueType="num">
                                      <p:cBhvr>
                                        <p:cTn id="58" dur="300" fill="hold"/>
                                        <p:tgtEl>
                                          <p:spTgt spid="106"/>
                                        </p:tgtEl>
                                        <p:attrNameLst>
                                          <p:attrName>ppt_h</p:attrName>
                                        </p:attrNameLst>
                                      </p:cBhvr>
                                      <p:tavLst>
                                        <p:tav tm="0">
                                          <p:val>
                                            <p:fltVal val="0"/>
                                          </p:val>
                                        </p:tav>
                                        <p:tav tm="100000">
                                          <p:val>
                                            <p:strVal val="#ppt_h"/>
                                          </p:val>
                                        </p:tav>
                                      </p:tavLst>
                                    </p:anim>
                                  </p:childTnLst>
                                </p:cTn>
                              </p:par>
                              <p:par>
                                <p:cTn id="59" presetID="1" presetClass="entr" presetSubtype="0" fill="hold" nodeType="withEffect">
                                  <p:stCondLst>
                                    <p:cond delay="300"/>
                                  </p:stCondLst>
                                  <p:childTnLst>
                                    <p:set>
                                      <p:cBhvr>
                                        <p:cTn id="60" dur="1" fill="hold">
                                          <p:stCondLst>
                                            <p:cond delay="0"/>
                                          </p:stCondLst>
                                        </p:cTn>
                                        <p:tgtEl>
                                          <p:spTgt spid="120"/>
                                        </p:tgtEl>
                                        <p:attrNameLst>
                                          <p:attrName>style.visibility</p:attrName>
                                        </p:attrNameLst>
                                      </p:cBhvr>
                                      <p:to>
                                        <p:strVal val="visible"/>
                                      </p:to>
                                    </p:set>
                                  </p:childTnLst>
                                </p:cTn>
                              </p:par>
                              <p:par>
                                <p:cTn id="61" presetID="6" presetClass="emph" presetSubtype="0" fill="hold" nodeType="withEffect">
                                  <p:stCondLst>
                                    <p:cond delay="300"/>
                                  </p:stCondLst>
                                  <p:childTnLst>
                                    <p:animScale>
                                      <p:cBhvr>
                                        <p:cTn id="62" dur="200" fill="hold"/>
                                        <p:tgtEl>
                                          <p:spTgt spid="120"/>
                                        </p:tgtEl>
                                      </p:cBhvr>
                                      <p:by x="150000" y="150000"/>
                                    </p:animScale>
                                  </p:childTnLst>
                                </p:cTn>
                              </p:par>
                              <p:par>
                                <p:cTn id="63" presetID="10" presetClass="exit" presetSubtype="0" fill="hold" nodeType="withEffect">
                                  <p:stCondLst>
                                    <p:cond delay="300"/>
                                  </p:stCondLst>
                                  <p:childTnLst>
                                    <p:animEffect transition="out" filter="fade">
                                      <p:cBhvr>
                                        <p:cTn id="64" dur="200"/>
                                        <p:tgtEl>
                                          <p:spTgt spid="120"/>
                                        </p:tgtEl>
                                      </p:cBhvr>
                                    </p:animEffect>
                                    <p:set>
                                      <p:cBhvr>
                                        <p:cTn id="65" dur="1" fill="hold">
                                          <p:stCondLst>
                                            <p:cond delay="199"/>
                                          </p:stCondLst>
                                        </p:cTn>
                                        <p:tgtEl>
                                          <p:spTgt spid="120"/>
                                        </p:tgtEl>
                                        <p:attrNameLst>
                                          <p:attrName>style.visibility</p:attrName>
                                        </p:attrNameLst>
                                      </p:cBhvr>
                                      <p:to>
                                        <p:strVal val="hidden"/>
                                      </p:to>
                                    </p:set>
                                  </p:childTnLst>
                                </p:cTn>
                              </p:par>
                            </p:childTnLst>
                          </p:cTn>
                        </p:par>
                        <p:par>
                          <p:cTn id="66" fill="hold">
                            <p:stCondLst>
                              <p:cond delay="3000"/>
                            </p:stCondLst>
                            <p:childTnLst>
                              <p:par>
                                <p:cTn id="67" presetID="8" presetClass="emph" presetSubtype="0" fill="hold" nodeType="afterEffect">
                                  <p:stCondLst>
                                    <p:cond delay="0"/>
                                  </p:stCondLst>
                                  <p:childTnLst>
                                    <p:animRot by="-43199941">
                                      <p:cBhvr>
                                        <p:cTn id="68" dur="2000" fill="hold"/>
                                        <p:tgtEl>
                                          <p:spTgt spid="22"/>
                                        </p:tgtEl>
                                        <p:attrNameLst>
                                          <p:attrName>r</p:attrName>
                                        </p:attrNameLst>
                                      </p:cBhvr>
                                    </p:animRot>
                                  </p:childTnLst>
                                </p:cTn>
                              </p:par>
                              <p:par>
                                <p:cTn id="69" presetID="8" presetClass="emph" presetSubtype="0" fill="hold" nodeType="withEffect">
                                  <p:stCondLst>
                                    <p:cond delay="0"/>
                                  </p:stCondLst>
                                  <p:childTnLst>
                                    <p:animRot by="-43199941">
                                      <p:cBhvr>
                                        <p:cTn id="70" dur="2000" fill="hold"/>
                                        <p:tgtEl>
                                          <p:spTgt spid="50"/>
                                        </p:tgtEl>
                                        <p:attrNameLst>
                                          <p:attrName>r</p:attrName>
                                        </p:attrNameLst>
                                      </p:cBhvr>
                                    </p:animRot>
                                  </p:childTnLst>
                                </p:cTn>
                              </p:par>
                              <p:par>
                                <p:cTn id="71" presetID="8" presetClass="emph" presetSubtype="0" fill="hold" nodeType="withEffect">
                                  <p:stCondLst>
                                    <p:cond delay="0"/>
                                  </p:stCondLst>
                                  <p:childTnLst>
                                    <p:animRot by="-43199941">
                                      <p:cBhvr>
                                        <p:cTn id="72" dur="2000" fill="hold"/>
                                        <p:tgtEl>
                                          <p:spTgt spid="78"/>
                                        </p:tgtEl>
                                        <p:attrNameLst>
                                          <p:attrName>r</p:attrName>
                                        </p:attrNameLst>
                                      </p:cBhvr>
                                    </p:animRot>
                                  </p:childTnLst>
                                </p:cTn>
                              </p:par>
                              <p:par>
                                <p:cTn id="73" presetID="8" presetClass="emph" presetSubtype="0" fill="hold" nodeType="withEffect">
                                  <p:stCondLst>
                                    <p:cond delay="0"/>
                                  </p:stCondLst>
                                  <p:childTnLst>
                                    <p:animRot by="-43199941">
                                      <p:cBhvr>
                                        <p:cTn id="74" dur="2000" fill="hold"/>
                                        <p:tgtEl>
                                          <p:spTgt spid="106"/>
                                        </p:tgtEl>
                                        <p:attrNameLst>
                                          <p:attrName>r</p:attrName>
                                        </p:attrNameLst>
                                      </p:cBhvr>
                                    </p:animRot>
                                  </p:childTnLst>
                                </p:cTn>
                              </p:par>
                              <p:par>
                                <p:cTn id="75" presetID="42" presetClass="entr" presetSubtype="0" fill="hold" grpId="0" nodeType="withEffect">
                                  <p:stCondLst>
                                    <p:cond delay="1000"/>
                                  </p:stCondLst>
                                  <p:childTnLst>
                                    <p:set>
                                      <p:cBhvr>
                                        <p:cTn id="76" dur="1" fill="hold">
                                          <p:stCondLst>
                                            <p:cond delay="0"/>
                                          </p:stCondLst>
                                        </p:cTn>
                                        <p:tgtEl>
                                          <p:spTgt spid="134"/>
                                        </p:tgtEl>
                                        <p:attrNameLst>
                                          <p:attrName>style.visibility</p:attrName>
                                        </p:attrNameLst>
                                      </p:cBhvr>
                                      <p:to>
                                        <p:strVal val="visible"/>
                                      </p:to>
                                    </p:set>
                                    <p:animEffect transition="in" filter="fade">
                                      <p:cBhvr>
                                        <p:cTn id="77" dur="1000"/>
                                        <p:tgtEl>
                                          <p:spTgt spid="134"/>
                                        </p:tgtEl>
                                      </p:cBhvr>
                                    </p:animEffect>
                                    <p:anim calcmode="lin" valueType="num">
                                      <p:cBhvr>
                                        <p:cTn id="78" dur="1000" fill="hold"/>
                                        <p:tgtEl>
                                          <p:spTgt spid="134"/>
                                        </p:tgtEl>
                                        <p:attrNameLst>
                                          <p:attrName>ppt_x</p:attrName>
                                        </p:attrNameLst>
                                      </p:cBhvr>
                                      <p:tavLst>
                                        <p:tav tm="0">
                                          <p:val>
                                            <p:strVal val="#ppt_x"/>
                                          </p:val>
                                        </p:tav>
                                        <p:tav tm="100000">
                                          <p:val>
                                            <p:strVal val="#ppt_x"/>
                                          </p:val>
                                        </p:tav>
                                      </p:tavLst>
                                    </p:anim>
                                    <p:anim calcmode="lin" valueType="num">
                                      <p:cBhvr>
                                        <p:cTn id="79" dur="1000" fill="hold"/>
                                        <p:tgtEl>
                                          <p:spTgt spid="1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35"/>
                                        </p:tgtEl>
                                        <p:attrNameLst>
                                          <p:attrName>style.visibility</p:attrName>
                                        </p:attrNameLst>
                                      </p:cBhvr>
                                      <p:to>
                                        <p:strVal val="visible"/>
                                      </p:to>
                                    </p:set>
                                    <p:animEffect transition="in" filter="fade">
                                      <p:cBhvr>
                                        <p:cTn id="82" dur="1000"/>
                                        <p:tgtEl>
                                          <p:spTgt spid="135"/>
                                        </p:tgtEl>
                                      </p:cBhvr>
                                    </p:animEffect>
                                    <p:anim calcmode="lin" valueType="num">
                                      <p:cBhvr>
                                        <p:cTn id="83" dur="1000" fill="hold"/>
                                        <p:tgtEl>
                                          <p:spTgt spid="135"/>
                                        </p:tgtEl>
                                        <p:attrNameLst>
                                          <p:attrName>ppt_x</p:attrName>
                                        </p:attrNameLst>
                                      </p:cBhvr>
                                      <p:tavLst>
                                        <p:tav tm="0">
                                          <p:val>
                                            <p:strVal val="#ppt_x"/>
                                          </p:val>
                                        </p:tav>
                                        <p:tav tm="100000">
                                          <p:val>
                                            <p:strVal val="#ppt_x"/>
                                          </p:val>
                                        </p:tav>
                                      </p:tavLst>
                                    </p:anim>
                                    <p:anim calcmode="lin" valueType="num">
                                      <p:cBhvr>
                                        <p:cTn id="84" dur="1000" fill="hold"/>
                                        <p:tgtEl>
                                          <p:spTgt spid="135"/>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1000"/>
                                  </p:stCondLst>
                                  <p:childTnLst>
                                    <p:set>
                                      <p:cBhvr>
                                        <p:cTn id="86" dur="1" fill="hold">
                                          <p:stCondLst>
                                            <p:cond delay="0"/>
                                          </p:stCondLst>
                                        </p:cTn>
                                        <p:tgtEl>
                                          <p:spTgt spid="136"/>
                                        </p:tgtEl>
                                        <p:attrNameLst>
                                          <p:attrName>style.visibility</p:attrName>
                                        </p:attrNameLst>
                                      </p:cBhvr>
                                      <p:to>
                                        <p:strVal val="visible"/>
                                      </p:to>
                                    </p:set>
                                    <p:animEffect transition="in" filter="fade">
                                      <p:cBhvr>
                                        <p:cTn id="87" dur="1000"/>
                                        <p:tgtEl>
                                          <p:spTgt spid="136"/>
                                        </p:tgtEl>
                                      </p:cBhvr>
                                    </p:animEffect>
                                    <p:anim calcmode="lin" valueType="num">
                                      <p:cBhvr>
                                        <p:cTn id="88" dur="1000" fill="hold"/>
                                        <p:tgtEl>
                                          <p:spTgt spid="136"/>
                                        </p:tgtEl>
                                        <p:attrNameLst>
                                          <p:attrName>ppt_x</p:attrName>
                                        </p:attrNameLst>
                                      </p:cBhvr>
                                      <p:tavLst>
                                        <p:tav tm="0">
                                          <p:val>
                                            <p:strVal val="#ppt_x"/>
                                          </p:val>
                                        </p:tav>
                                        <p:tav tm="100000">
                                          <p:val>
                                            <p:strVal val="#ppt_x"/>
                                          </p:val>
                                        </p:tav>
                                      </p:tavLst>
                                    </p:anim>
                                    <p:anim calcmode="lin" valueType="num">
                                      <p:cBhvr>
                                        <p:cTn id="89" dur="1000" fill="hold"/>
                                        <p:tgtEl>
                                          <p:spTgt spid="13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1000"/>
                                  </p:stCondLst>
                                  <p:childTnLst>
                                    <p:set>
                                      <p:cBhvr>
                                        <p:cTn id="91" dur="1" fill="hold">
                                          <p:stCondLst>
                                            <p:cond delay="0"/>
                                          </p:stCondLst>
                                        </p:cTn>
                                        <p:tgtEl>
                                          <p:spTgt spid="137"/>
                                        </p:tgtEl>
                                        <p:attrNameLst>
                                          <p:attrName>style.visibility</p:attrName>
                                        </p:attrNameLst>
                                      </p:cBhvr>
                                      <p:to>
                                        <p:strVal val="visible"/>
                                      </p:to>
                                    </p:set>
                                    <p:animEffect transition="in" filter="fade">
                                      <p:cBhvr>
                                        <p:cTn id="92" dur="1000"/>
                                        <p:tgtEl>
                                          <p:spTgt spid="137"/>
                                        </p:tgtEl>
                                      </p:cBhvr>
                                    </p:animEffect>
                                    <p:anim calcmode="lin" valueType="num">
                                      <p:cBhvr>
                                        <p:cTn id="93" dur="1000" fill="hold"/>
                                        <p:tgtEl>
                                          <p:spTgt spid="137"/>
                                        </p:tgtEl>
                                        <p:attrNameLst>
                                          <p:attrName>ppt_x</p:attrName>
                                        </p:attrNameLst>
                                      </p:cBhvr>
                                      <p:tavLst>
                                        <p:tav tm="0">
                                          <p:val>
                                            <p:strVal val="#ppt_x"/>
                                          </p:val>
                                        </p:tav>
                                        <p:tav tm="100000">
                                          <p:val>
                                            <p:strVal val="#ppt_x"/>
                                          </p:val>
                                        </p:tav>
                                      </p:tavLst>
                                    </p:anim>
                                    <p:anim calcmode="lin" valueType="num">
                                      <p:cBhvr>
                                        <p:cTn id="94" dur="1000" fill="hold"/>
                                        <p:tgtEl>
                                          <p:spTgt spid="137"/>
                                        </p:tgtEl>
                                        <p:attrNameLst>
                                          <p:attrName>ppt_y</p:attrName>
                                        </p:attrNameLst>
                                      </p:cBhvr>
                                      <p:tavLst>
                                        <p:tav tm="0">
                                          <p:val>
                                            <p:strVal val="#ppt_y+.1"/>
                                          </p:val>
                                        </p:tav>
                                        <p:tav tm="100000">
                                          <p:val>
                                            <p:strVal val="#ppt_y"/>
                                          </p:val>
                                        </p:tav>
                                      </p:tavLst>
                                    </p:anim>
                                  </p:childTnLst>
                                </p:cTn>
                              </p:par>
                              <p:par>
                                <p:cTn id="95" presetID="10" presetClass="entr" presetSubtype="0" fill="hold" grpId="0" nodeType="withEffect">
                                  <p:stCondLst>
                                    <p:cond delay="1500"/>
                                  </p:stCondLst>
                                  <p:childTnLst>
                                    <p:set>
                                      <p:cBhvr>
                                        <p:cTn id="96" dur="1" fill="hold">
                                          <p:stCondLst>
                                            <p:cond delay="0"/>
                                          </p:stCondLst>
                                        </p:cTn>
                                        <p:tgtEl>
                                          <p:spTgt spid="138"/>
                                        </p:tgtEl>
                                        <p:attrNameLst>
                                          <p:attrName>style.visibility</p:attrName>
                                        </p:attrNameLst>
                                      </p:cBhvr>
                                      <p:to>
                                        <p:strVal val="visible"/>
                                      </p:to>
                                    </p:set>
                                    <p:animEffect transition="in" filter="fade">
                                      <p:cBhvr>
                                        <p:cTn id="97" dur="800"/>
                                        <p:tgtEl>
                                          <p:spTgt spid="138"/>
                                        </p:tgtEl>
                                      </p:cBhvr>
                                    </p:animEffect>
                                  </p:childTnLst>
                                </p:cTn>
                              </p:par>
                              <p:par>
                                <p:cTn id="98" presetID="10" presetClass="entr" presetSubtype="0" fill="hold" grpId="0" nodeType="withEffect">
                                  <p:stCondLst>
                                    <p:cond delay="1500"/>
                                  </p:stCondLst>
                                  <p:childTnLst>
                                    <p:set>
                                      <p:cBhvr>
                                        <p:cTn id="99" dur="1" fill="hold">
                                          <p:stCondLst>
                                            <p:cond delay="0"/>
                                          </p:stCondLst>
                                        </p:cTn>
                                        <p:tgtEl>
                                          <p:spTgt spid="139"/>
                                        </p:tgtEl>
                                        <p:attrNameLst>
                                          <p:attrName>style.visibility</p:attrName>
                                        </p:attrNameLst>
                                      </p:cBhvr>
                                      <p:to>
                                        <p:strVal val="visible"/>
                                      </p:to>
                                    </p:set>
                                    <p:animEffect transition="in" filter="fade">
                                      <p:cBhvr>
                                        <p:cTn id="100" dur="800"/>
                                        <p:tgtEl>
                                          <p:spTgt spid="139"/>
                                        </p:tgtEl>
                                      </p:cBhvr>
                                    </p:animEffect>
                                  </p:childTnLst>
                                </p:cTn>
                              </p:par>
                              <p:par>
                                <p:cTn id="101" presetID="10" presetClass="entr" presetSubtype="0" fill="hold" grpId="0" nodeType="withEffect">
                                  <p:stCondLst>
                                    <p:cond delay="1500"/>
                                  </p:stCondLst>
                                  <p:childTnLst>
                                    <p:set>
                                      <p:cBhvr>
                                        <p:cTn id="102" dur="1" fill="hold">
                                          <p:stCondLst>
                                            <p:cond delay="0"/>
                                          </p:stCondLst>
                                        </p:cTn>
                                        <p:tgtEl>
                                          <p:spTgt spid="140"/>
                                        </p:tgtEl>
                                        <p:attrNameLst>
                                          <p:attrName>style.visibility</p:attrName>
                                        </p:attrNameLst>
                                      </p:cBhvr>
                                      <p:to>
                                        <p:strVal val="visible"/>
                                      </p:to>
                                    </p:set>
                                    <p:animEffect transition="in" filter="fade">
                                      <p:cBhvr>
                                        <p:cTn id="103" dur="800"/>
                                        <p:tgtEl>
                                          <p:spTgt spid="140"/>
                                        </p:tgtEl>
                                      </p:cBhvr>
                                    </p:animEffect>
                                  </p:childTnLst>
                                </p:cTn>
                              </p:par>
                              <p:par>
                                <p:cTn id="104" presetID="10" presetClass="entr" presetSubtype="0" fill="hold" grpId="0" nodeType="withEffect">
                                  <p:stCondLst>
                                    <p:cond delay="1500"/>
                                  </p:stCondLst>
                                  <p:childTnLst>
                                    <p:set>
                                      <p:cBhvr>
                                        <p:cTn id="105" dur="1" fill="hold">
                                          <p:stCondLst>
                                            <p:cond delay="0"/>
                                          </p:stCondLst>
                                        </p:cTn>
                                        <p:tgtEl>
                                          <p:spTgt spid="141"/>
                                        </p:tgtEl>
                                        <p:attrNameLst>
                                          <p:attrName>style.visibility</p:attrName>
                                        </p:attrNameLst>
                                      </p:cBhvr>
                                      <p:to>
                                        <p:strVal val="visible"/>
                                      </p:to>
                                    </p:set>
                                    <p:animEffect transition="in" filter="fade">
                                      <p:cBhvr>
                                        <p:cTn id="106" dur="8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34" grpId="0" autoUpdateAnimBg="0"/>
      <p:bldP spid="135" grpId="0" autoUpdateAnimBg="0"/>
      <p:bldP spid="136" grpId="0" autoUpdateAnimBg="0"/>
      <p:bldP spid="137" grpId="0" autoUpdateAnimBg="0"/>
      <p:bldP spid="138" grpId="0" autoUpdateAnimBg="0"/>
      <p:bldP spid="139" grpId="0" autoUpdateAnimBg="0"/>
      <p:bldP spid="140" grpId="0" autoUpdateAnimBg="0"/>
      <p:bldP spid="141"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a:grpSpLocks/>
          </p:cNvGrpSpPr>
          <p:nvPr/>
        </p:nvGrpSpPr>
        <p:grpSpPr bwMode="auto">
          <a:xfrm>
            <a:off x="730968" y="997231"/>
            <a:ext cx="3192960" cy="3950783"/>
            <a:chOff x="865232" y="1286330"/>
            <a:chExt cx="4013321" cy="4966128"/>
          </a:xfrm>
        </p:grpSpPr>
        <p:pic>
          <p:nvPicPr>
            <p:cNvPr id="6" name="Picture 3"/>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7"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en-US" sz="3200">
                <a:solidFill>
                  <a:schemeClr val="tx1">
                    <a:lumMod val="65000"/>
                    <a:lumOff val="35000"/>
                  </a:schemeClr>
                </a:solidFill>
                <a:latin typeface="微软雅黑" pitchFamily="34" charset="-122"/>
                <a:ea typeface="微软雅黑" pitchFamily="34" charset="-122"/>
              </a:endParaRPr>
            </a:p>
          </p:txBody>
        </p:sp>
      </p:grpSp>
      <p:sp>
        <p:nvSpPr>
          <p:cNvPr id="8" name="矩形 7"/>
          <p:cNvSpPr>
            <a:spLocks noChangeArrowheads="1"/>
          </p:cNvSpPr>
          <p:nvPr/>
        </p:nvSpPr>
        <p:spPr bwMode="auto">
          <a:xfrm>
            <a:off x="4352621"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9" name="矩形 47"/>
          <p:cNvSpPr>
            <a:spLocks noChangeArrowheads="1"/>
          </p:cNvSpPr>
          <p:nvPr/>
        </p:nvSpPr>
        <p:spPr bwMode="auto">
          <a:xfrm>
            <a:off x="4338335"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sp>
        <p:nvSpPr>
          <p:cNvPr id="10" name="矩形 9"/>
          <p:cNvSpPr>
            <a:spLocks noChangeArrowheads="1"/>
          </p:cNvSpPr>
          <p:nvPr/>
        </p:nvSpPr>
        <p:spPr bwMode="auto">
          <a:xfrm>
            <a:off x="6546298"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11" name="矩形 10"/>
          <p:cNvSpPr>
            <a:spLocks noChangeArrowheads="1"/>
          </p:cNvSpPr>
          <p:nvPr/>
        </p:nvSpPr>
        <p:spPr bwMode="auto">
          <a:xfrm>
            <a:off x="6532012"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grpSp>
        <p:nvGrpSpPr>
          <p:cNvPr id="12" name="组合 11"/>
          <p:cNvGrpSpPr/>
          <p:nvPr/>
        </p:nvGrpSpPr>
        <p:grpSpPr>
          <a:xfrm>
            <a:off x="4339509" y="1203599"/>
            <a:ext cx="2263519" cy="350012"/>
            <a:chOff x="814328" y="3219334"/>
            <a:chExt cx="2797200" cy="432536"/>
          </a:xfrm>
        </p:grpSpPr>
        <p:grpSp>
          <p:nvGrpSpPr>
            <p:cNvPr id="13" name="组合 12"/>
            <p:cNvGrpSpPr/>
            <p:nvPr/>
          </p:nvGrpSpPr>
          <p:grpSpPr>
            <a:xfrm>
              <a:off x="814328" y="3219334"/>
              <a:ext cx="2797200" cy="432536"/>
              <a:chOff x="2173927" y="3285519"/>
              <a:chExt cx="3549387" cy="548848"/>
            </a:xfrm>
          </p:grpSpPr>
          <p:grpSp>
            <p:nvGrpSpPr>
              <p:cNvPr id="15" name="组合 14"/>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18" name="圆角矩形 17"/>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6" name="椭圆 15"/>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4" name="TextBox 13"/>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文本小标签</a:t>
              </a:r>
              <a:endParaRPr lang="zh-CN" altLang="en-US" sz="1100" b="0" dirty="0">
                <a:solidFill>
                  <a:schemeClr val="tx1">
                    <a:lumMod val="65000"/>
                    <a:lumOff val="35000"/>
                  </a:schemeClr>
                </a:solidFill>
              </a:endParaRPr>
            </a:p>
          </p:txBody>
        </p:sp>
      </p:grpSp>
      <p:grpSp>
        <p:nvGrpSpPr>
          <p:cNvPr id="19" name="组合 18"/>
          <p:cNvGrpSpPr/>
          <p:nvPr/>
        </p:nvGrpSpPr>
        <p:grpSpPr>
          <a:xfrm>
            <a:off x="4341392" y="1635646"/>
            <a:ext cx="2916000" cy="350012"/>
            <a:chOff x="814327" y="3219334"/>
            <a:chExt cx="3603522" cy="432536"/>
          </a:xfrm>
        </p:grpSpPr>
        <p:grpSp>
          <p:nvGrpSpPr>
            <p:cNvPr id="20" name="组合 19"/>
            <p:cNvGrpSpPr/>
            <p:nvPr/>
          </p:nvGrpSpPr>
          <p:grpSpPr>
            <a:xfrm>
              <a:off x="814327" y="3219334"/>
              <a:ext cx="3603522" cy="432536"/>
              <a:chOff x="2173926" y="3285519"/>
              <a:chExt cx="4572535" cy="548848"/>
            </a:xfrm>
          </p:grpSpPr>
          <p:grpSp>
            <p:nvGrpSpPr>
              <p:cNvPr id="22" name="组合 21"/>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4" name="圆角矩形 23"/>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25" name="圆角矩形 24"/>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3" name="椭圆 22"/>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1" name="TextBox 20"/>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文本及描述说明</a:t>
              </a:r>
              <a:endParaRPr lang="zh-CN" altLang="en-US" sz="1100" b="0" dirty="0">
                <a:solidFill>
                  <a:schemeClr val="tx1">
                    <a:lumMod val="65000"/>
                    <a:lumOff val="35000"/>
                  </a:schemeClr>
                </a:solidFill>
              </a:endParaRPr>
            </a:p>
          </p:txBody>
        </p:sp>
      </p:grpSp>
      <p:grpSp>
        <p:nvGrpSpPr>
          <p:cNvPr id="26" name="组合 25"/>
          <p:cNvGrpSpPr/>
          <p:nvPr/>
        </p:nvGrpSpPr>
        <p:grpSpPr>
          <a:xfrm>
            <a:off x="4352623" y="2067694"/>
            <a:ext cx="2401200" cy="350012"/>
            <a:chOff x="814328" y="3219334"/>
            <a:chExt cx="2967344" cy="432536"/>
          </a:xfrm>
        </p:grpSpPr>
        <p:grpSp>
          <p:nvGrpSpPr>
            <p:cNvPr id="27" name="组合 26"/>
            <p:cNvGrpSpPr/>
            <p:nvPr/>
          </p:nvGrpSpPr>
          <p:grpSpPr>
            <a:xfrm>
              <a:off x="814328" y="3219334"/>
              <a:ext cx="2967344" cy="432536"/>
              <a:chOff x="2173927" y="3285519"/>
              <a:chExt cx="3765284" cy="548848"/>
            </a:xfrm>
          </p:grpSpPr>
          <p:grpSp>
            <p:nvGrpSpPr>
              <p:cNvPr id="29" name="组合 28"/>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1" name="圆角矩形 30"/>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32" name="圆角矩形 31"/>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0" name="椭圆 29"/>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8" name="TextBox 27"/>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文本小标签</a:t>
              </a:r>
              <a:endParaRPr lang="zh-CN" altLang="en-US" sz="1100" b="0" dirty="0">
                <a:solidFill>
                  <a:schemeClr val="tx1">
                    <a:lumMod val="65000"/>
                    <a:lumOff val="35000"/>
                  </a:schemeClr>
                </a:solidFill>
              </a:endParaRPr>
            </a:p>
          </p:txBody>
        </p:sp>
      </p:grpSp>
      <p:grpSp>
        <p:nvGrpSpPr>
          <p:cNvPr id="33" name="组合 32"/>
          <p:cNvGrpSpPr/>
          <p:nvPr/>
        </p:nvGrpSpPr>
        <p:grpSpPr>
          <a:xfrm>
            <a:off x="4350152" y="2499742"/>
            <a:ext cx="1972203" cy="350012"/>
            <a:chOff x="814328" y="3219334"/>
            <a:chExt cx="2437200" cy="432536"/>
          </a:xfrm>
        </p:grpSpPr>
        <p:grpSp>
          <p:nvGrpSpPr>
            <p:cNvPr id="34" name="组合 33"/>
            <p:cNvGrpSpPr/>
            <p:nvPr/>
          </p:nvGrpSpPr>
          <p:grpSpPr>
            <a:xfrm>
              <a:off x="814328" y="3219334"/>
              <a:ext cx="2437200" cy="432536"/>
              <a:chOff x="2173927" y="3285519"/>
              <a:chExt cx="3092581" cy="548848"/>
            </a:xfrm>
          </p:grpSpPr>
          <p:grpSp>
            <p:nvGrpSpPr>
              <p:cNvPr id="36" name="组合 35"/>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8" name="圆角矩形 37"/>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39" name="圆角矩形 38"/>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7" name="椭圆 36"/>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5" name="TextBox 34"/>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a:t>
              </a:r>
            </a:p>
          </p:txBody>
        </p:sp>
      </p:grpSp>
      <p:grpSp>
        <p:nvGrpSpPr>
          <p:cNvPr id="40" name="组合 39"/>
          <p:cNvGrpSpPr/>
          <p:nvPr/>
        </p:nvGrpSpPr>
        <p:grpSpPr>
          <a:xfrm>
            <a:off x="4367074" y="2931790"/>
            <a:ext cx="2344214" cy="350012"/>
            <a:chOff x="814328" y="3219334"/>
            <a:chExt cx="2896922" cy="432536"/>
          </a:xfrm>
        </p:grpSpPr>
        <p:grpSp>
          <p:nvGrpSpPr>
            <p:cNvPr id="41" name="组合 40"/>
            <p:cNvGrpSpPr/>
            <p:nvPr/>
          </p:nvGrpSpPr>
          <p:grpSpPr>
            <a:xfrm>
              <a:off x="814328" y="3219334"/>
              <a:ext cx="2896922" cy="432536"/>
              <a:chOff x="2173927" y="3285519"/>
              <a:chExt cx="3675925" cy="548848"/>
            </a:xfrm>
          </p:grpSpPr>
          <p:grpSp>
            <p:nvGrpSpPr>
              <p:cNvPr id="43" name="组合 42"/>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45" name="圆角矩形 44"/>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46" name="圆角矩形 45"/>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44" name="椭圆 43"/>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42" name="TextBox 41"/>
            <p:cNvSpPr txBox="1"/>
            <p:nvPr/>
          </p:nvSpPr>
          <p:spPr>
            <a:xfrm>
              <a:off x="1224125" y="3331792"/>
              <a:ext cx="2334260"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a:t>
              </a:r>
              <a:r>
                <a:rPr lang="zh-CN" altLang="en-US" sz="1100" b="0" dirty="0" smtClean="0">
                  <a:solidFill>
                    <a:schemeClr val="tx1">
                      <a:lumMod val="65000"/>
                      <a:lumOff val="35000"/>
                    </a:schemeClr>
                  </a:solidFill>
                </a:rPr>
                <a:t>标题描述文本</a:t>
              </a:r>
              <a:endParaRPr lang="zh-CN" altLang="en-US" sz="1100" b="0" dirty="0">
                <a:solidFill>
                  <a:schemeClr val="tx1">
                    <a:lumMod val="65000"/>
                    <a:lumOff val="35000"/>
                  </a:schemeClr>
                </a:solidFill>
              </a:endParaRPr>
            </a:p>
          </p:txBody>
        </p:sp>
      </p:grpSp>
    </p:spTree>
    <p:extLst>
      <p:ext uri="{BB962C8B-B14F-4D97-AF65-F5344CB8AC3E}">
        <p14:creationId xmlns:p14="http://schemas.microsoft.com/office/powerpoint/2010/main" val="7666648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50"/>
                                        <p:tgtEl>
                                          <p:spTgt spid="12"/>
                                        </p:tgtEl>
                                        <p:attrNameLst>
                                          <p:attrName>ppt_x</p:attrName>
                                        </p:attrNameLst>
                                      </p:cBhvr>
                                      <p:tavLst>
                                        <p:tav tm="0">
                                          <p:val>
                                            <p:strVal val="#ppt_x-#ppt_w*1.125000"/>
                                          </p:val>
                                        </p:tav>
                                        <p:tav tm="100000">
                                          <p:val>
                                            <p:strVal val="#ppt_x"/>
                                          </p:val>
                                        </p:tav>
                                      </p:tavLst>
                                    </p:anim>
                                    <p:animEffect transition="in" filter="wipe(right)">
                                      <p:cBhvr>
                                        <p:cTn id="27" dur="350"/>
                                        <p:tgtEl>
                                          <p:spTgt spid="12"/>
                                        </p:tgtEl>
                                      </p:cBhvr>
                                    </p:animEffect>
                                  </p:childTnLst>
                                </p:cTn>
                              </p:par>
                              <p:par>
                                <p:cTn id="28" presetID="12" presetClass="entr" presetSubtype="8" fill="hold" nodeType="withEffect">
                                  <p:stCondLst>
                                    <p:cond delay="10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50"/>
                                        <p:tgtEl>
                                          <p:spTgt spid="19"/>
                                        </p:tgtEl>
                                        <p:attrNameLst>
                                          <p:attrName>ppt_x</p:attrName>
                                        </p:attrNameLst>
                                      </p:cBhvr>
                                      <p:tavLst>
                                        <p:tav tm="0">
                                          <p:val>
                                            <p:strVal val="#ppt_x-#ppt_w*1.125000"/>
                                          </p:val>
                                        </p:tav>
                                        <p:tav tm="100000">
                                          <p:val>
                                            <p:strVal val="#ppt_x"/>
                                          </p:val>
                                        </p:tav>
                                      </p:tavLst>
                                    </p:anim>
                                    <p:animEffect transition="in" filter="wipe(right)">
                                      <p:cBhvr>
                                        <p:cTn id="31" dur="350"/>
                                        <p:tgtEl>
                                          <p:spTgt spid="19"/>
                                        </p:tgtEl>
                                      </p:cBhvr>
                                    </p:animEffect>
                                  </p:childTnLst>
                                </p:cTn>
                              </p:par>
                              <p:par>
                                <p:cTn id="32" presetID="12" presetClass="entr" presetSubtype="8" fill="hold"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50"/>
                                        <p:tgtEl>
                                          <p:spTgt spid="26"/>
                                        </p:tgtEl>
                                        <p:attrNameLst>
                                          <p:attrName>ppt_x</p:attrName>
                                        </p:attrNameLst>
                                      </p:cBhvr>
                                      <p:tavLst>
                                        <p:tav tm="0">
                                          <p:val>
                                            <p:strVal val="#ppt_x-#ppt_w*1.125000"/>
                                          </p:val>
                                        </p:tav>
                                        <p:tav tm="100000">
                                          <p:val>
                                            <p:strVal val="#ppt_x"/>
                                          </p:val>
                                        </p:tav>
                                      </p:tavLst>
                                    </p:anim>
                                    <p:animEffect transition="in" filter="wipe(right)">
                                      <p:cBhvr>
                                        <p:cTn id="35" dur="350"/>
                                        <p:tgtEl>
                                          <p:spTgt spid="26"/>
                                        </p:tgtEl>
                                      </p:cBhvr>
                                    </p:animEffect>
                                  </p:childTnLst>
                                </p:cTn>
                              </p:par>
                              <p:par>
                                <p:cTn id="36" presetID="12" presetClass="entr" presetSubtype="8" fill="hold" nodeType="withEffect">
                                  <p:stCondLst>
                                    <p:cond delay="3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350"/>
                                        <p:tgtEl>
                                          <p:spTgt spid="33"/>
                                        </p:tgtEl>
                                        <p:attrNameLst>
                                          <p:attrName>ppt_x</p:attrName>
                                        </p:attrNameLst>
                                      </p:cBhvr>
                                      <p:tavLst>
                                        <p:tav tm="0">
                                          <p:val>
                                            <p:strVal val="#ppt_x-#ppt_w*1.125000"/>
                                          </p:val>
                                        </p:tav>
                                        <p:tav tm="100000">
                                          <p:val>
                                            <p:strVal val="#ppt_x"/>
                                          </p:val>
                                        </p:tav>
                                      </p:tavLst>
                                    </p:anim>
                                    <p:animEffect transition="in" filter="wipe(right)">
                                      <p:cBhvr>
                                        <p:cTn id="39" dur="350"/>
                                        <p:tgtEl>
                                          <p:spTgt spid="33"/>
                                        </p:tgtEl>
                                      </p:cBhvr>
                                    </p:animEffect>
                                  </p:childTnLst>
                                </p:cTn>
                              </p:par>
                              <p:par>
                                <p:cTn id="40" presetID="12" presetClass="entr" presetSubtype="8" fill="hold" nodeType="withEffect">
                                  <p:stCondLst>
                                    <p:cond delay="40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350"/>
                                        <p:tgtEl>
                                          <p:spTgt spid="40"/>
                                        </p:tgtEl>
                                        <p:attrNameLst>
                                          <p:attrName>ppt_x</p:attrName>
                                        </p:attrNameLst>
                                      </p:cBhvr>
                                      <p:tavLst>
                                        <p:tav tm="0">
                                          <p:val>
                                            <p:strVal val="#ppt_x-#ppt_w*1.125000"/>
                                          </p:val>
                                        </p:tav>
                                        <p:tav tm="100000">
                                          <p:val>
                                            <p:strVal val="#ppt_x"/>
                                          </p:val>
                                        </p:tav>
                                      </p:tavLst>
                                    </p:anim>
                                    <p:animEffect transition="in" filter="wipe(right)">
                                      <p:cBhvr>
                                        <p:cTn id="43" dur="350"/>
                                        <p:tgtEl>
                                          <p:spTgt spid="40"/>
                                        </p:tgtEl>
                                      </p:cBhvr>
                                    </p:animEffect>
                                  </p:childTnLst>
                                </p:cTn>
                              </p:par>
                            </p:childTnLst>
                          </p:cTn>
                        </p:par>
                        <p:par>
                          <p:cTn id="44" fill="hold">
                            <p:stCondLst>
                              <p:cond delay="225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p:tgtEl>
                                          <p:spTgt spid="8"/>
                                        </p:tgtEl>
                                        <p:attrNameLst>
                                          <p:attrName>ppt_y</p:attrName>
                                        </p:attrNameLst>
                                      </p:cBhvr>
                                      <p:tavLst>
                                        <p:tav tm="0">
                                          <p:val>
                                            <p:strVal val="#ppt_y+#ppt_h*1.125000"/>
                                          </p:val>
                                        </p:tav>
                                        <p:tav tm="100000">
                                          <p:val>
                                            <p:strVal val="#ppt_y"/>
                                          </p:val>
                                        </p:tav>
                                      </p:tavLst>
                                    </p:anim>
                                    <p:animEffect transition="in" filter="wipe(up)">
                                      <p:cBhvr>
                                        <p:cTn id="48" dur="500"/>
                                        <p:tgtEl>
                                          <p:spTgt spid="8"/>
                                        </p:tgtEl>
                                      </p:cBhvr>
                                    </p:animEffect>
                                  </p:childTnLst>
                                </p:cTn>
                              </p:par>
                              <p:par>
                                <p:cTn id="49" presetID="12" presetClass="entr" presetSubtype="4" fill="hold" grpId="0" nodeType="withEffect">
                                  <p:stCondLst>
                                    <p:cond delay="2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p:tgtEl>
                                          <p:spTgt spid="9"/>
                                        </p:tgtEl>
                                        <p:attrNameLst>
                                          <p:attrName>ppt_y</p:attrName>
                                        </p:attrNameLst>
                                      </p:cBhvr>
                                      <p:tavLst>
                                        <p:tav tm="0">
                                          <p:val>
                                            <p:strVal val="#ppt_y+#ppt_h*1.125000"/>
                                          </p:val>
                                        </p:tav>
                                        <p:tav tm="100000">
                                          <p:val>
                                            <p:strVal val="#ppt_y"/>
                                          </p:val>
                                        </p:tav>
                                      </p:tavLst>
                                    </p:anim>
                                    <p:animEffect transition="in" filter="wipe(up)">
                                      <p:cBhvr>
                                        <p:cTn id="52" dur="500"/>
                                        <p:tgtEl>
                                          <p:spTgt spid="9"/>
                                        </p:tgtEl>
                                      </p:cBhvr>
                                    </p:animEffect>
                                  </p:childTnLst>
                                </p:cTn>
                              </p:par>
                              <p:par>
                                <p:cTn id="53" presetID="12" presetClass="entr" presetSubtype="4" fill="hold" grpId="0" nodeType="withEffect">
                                  <p:stCondLst>
                                    <p:cond delay="4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p:tgtEl>
                                          <p:spTgt spid="10"/>
                                        </p:tgtEl>
                                        <p:attrNameLst>
                                          <p:attrName>ppt_y</p:attrName>
                                        </p:attrNameLst>
                                      </p:cBhvr>
                                      <p:tavLst>
                                        <p:tav tm="0">
                                          <p:val>
                                            <p:strVal val="#ppt_y+#ppt_h*1.125000"/>
                                          </p:val>
                                        </p:tav>
                                        <p:tav tm="100000">
                                          <p:val>
                                            <p:strVal val="#ppt_y"/>
                                          </p:val>
                                        </p:tav>
                                      </p:tavLst>
                                    </p:anim>
                                    <p:animEffect transition="in" filter="wipe(up)">
                                      <p:cBhvr>
                                        <p:cTn id="56" dur="500"/>
                                        <p:tgtEl>
                                          <p:spTgt spid="10"/>
                                        </p:tgtEl>
                                      </p:cBhvr>
                                    </p:animEffect>
                                  </p:childTnLst>
                                </p:cTn>
                              </p:par>
                              <p:par>
                                <p:cTn id="57" presetID="12" presetClass="entr" presetSubtype="4" fill="hold" grpId="0" nodeType="withEffect">
                                  <p:stCondLst>
                                    <p:cond delay="60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ppt_y</p:attrName>
                                        </p:attrNameLst>
                                      </p:cBhvr>
                                      <p:tavLst>
                                        <p:tav tm="0">
                                          <p:val>
                                            <p:strVal val="#ppt_y+#ppt_h*1.125000"/>
                                          </p:val>
                                        </p:tav>
                                        <p:tav tm="100000">
                                          <p:val>
                                            <p:strVal val="#ppt_y"/>
                                          </p:val>
                                        </p:tav>
                                      </p:tavLst>
                                    </p:anim>
                                    <p:animEffect transition="in" filter="wipe(up)">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工作不足之处</a:t>
            </a:r>
            <a:endParaRPr lang="zh-CN" altLang="en-US" sz="2000" b="1" spc="300" dirty="0">
              <a:latin typeface="微软雅黑" pitchFamily="34" charset="-122"/>
              <a:ea typeface="微软雅黑" pitchFamily="34" charset="-122"/>
            </a:endParaRPr>
          </a:p>
        </p:txBody>
      </p:sp>
      <p:grpSp>
        <p:nvGrpSpPr>
          <p:cNvPr id="18" name="组合 17"/>
          <p:cNvGrpSpPr/>
          <p:nvPr/>
        </p:nvGrpSpPr>
        <p:grpSpPr>
          <a:xfrm>
            <a:off x="2843808" y="1940248"/>
            <a:ext cx="1301106" cy="1301106"/>
            <a:chOff x="2843808" y="1940248"/>
            <a:chExt cx="1301106" cy="1301106"/>
          </a:xfrm>
        </p:grpSpPr>
        <p:sp>
          <p:nvSpPr>
            <p:cNvPr id="19" name="椭圆 18"/>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3212071" y="2175302"/>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4</a:t>
              </a:r>
              <a:endParaRPr lang="zh-CN" altLang="en-US" sz="4800" b="1" dirty="0">
                <a:solidFill>
                  <a:schemeClr val="bg1"/>
                </a:solidFill>
                <a:latin typeface="微软雅黑" pitchFamily="34" charset="-122"/>
                <a:ea typeface="微软雅黑" pitchFamily="34" charset="-122"/>
              </a:endParaRPr>
            </a:p>
          </p:txBody>
        </p:sp>
      </p:grpSp>
      <p:cxnSp>
        <p:nvCxnSpPr>
          <p:cNvPr id="22" name="直接连接符 21"/>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85126894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ppt_x</p:attrName>
                                        </p:attrNameLst>
                                      </p:cBhvr>
                                      <p:tavLst>
                                        <p:tav tm="0">
                                          <p:val>
                                            <p:strVal val="#ppt_x-#ppt_w*1.125000"/>
                                          </p:val>
                                        </p:tav>
                                        <p:tav tm="100000">
                                          <p:val>
                                            <p:strVal val="#ppt_x"/>
                                          </p:val>
                                        </p:tav>
                                      </p:tavLst>
                                    </p:anim>
                                    <p:animEffect transition="in" filter="wipe(right)">
                                      <p:cBhvr>
                                        <p:cTn id="12" dur="500"/>
                                        <p:tgtEl>
                                          <p:spTgt spid="17"/>
                                        </p:tgtEl>
                                      </p:cBhvr>
                                    </p:animEffect>
                                  </p:childTnLst>
                                </p:cTn>
                              </p:par>
                              <p:par>
                                <p:cTn id="13" presetID="12" presetClass="entr" presetSubtype="2"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p:tgtEl>
                                          <p:spTgt spid="18"/>
                                        </p:tgtEl>
                                        <p:attrNameLst>
                                          <p:attrName>ppt_x</p:attrName>
                                        </p:attrNameLst>
                                      </p:cBhvr>
                                      <p:tavLst>
                                        <p:tav tm="0">
                                          <p:val>
                                            <p:strVal val="#ppt_x+#ppt_w*1.125000"/>
                                          </p:val>
                                        </p:tav>
                                        <p:tav tm="100000">
                                          <p:val>
                                            <p:strVal val="#ppt_x"/>
                                          </p:val>
                                        </p:tav>
                                      </p:tavLst>
                                    </p:anim>
                                    <p:animEffect transition="in" filter="wipe(left)">
                                      <p:cBhvr>
                                        <p:cTn id="16" dur="500"/>
                                        <p:tgtEl>
                                          <p:spTgt spid="18"/>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anim calcmode="lin" valueType="num">
                                      <p:cBhvr>
                                        <p:cTn id="21" dur="1000" fill="hold"/>
                                        <p:tgtEl>
                                          <p:spTgt spid="23"/>
                                        </p:tgtEl>
                                        <p:attrNameLst>
                                          <p:attrName>ppt_x</p:attrName>
                                        </p:attrNameLst>
                                      </p:cBhvr>
                                      <p:tavLst>
                                        <p:tav tm="0">
                                          <p:val>
                                            <p:strVal val="#ppt_x"/>
                                          </p:val>
                                        </p:tav>
                                        <p:tav tm="100000">
                                          <p:val>
                                            <p:strVal val="#ppt_x"/>
                                          </p:val>
                                        </p:tav>
                                      </p:tavLst>
                                    </p:anim>
                                    <p:anim calcmode="lin" valueType="num">
                                      <p:cBhvr>
                                        <p:cTn id="2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椭圆 46"/>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48" name="组合 47"/>
          <p:cNvGrpSpPr/>
          <p:nvPr/>
        </p:nvGrpSpPr>
        <p:grpSpPr>
          <a:xfrm>
            <a:off x="1764286" y="2622833"/>
            <a:ext cx="1223538" cy="368530"/>
            <a:chOff x="3838575" y="2712368"/>
            <a:chExt cx="1604974" cy="368530"/>
          </a:xfrm>
        </p:grpSpPr>
        <p:cxnSp>
          <p:nvCxnSpPr>
            <p:cNvPr id="49" name="直接连接符 48"/>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57" name="组合 56"/>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1</a:t>
              </a:r>
              <a:endParaRPr lang="zh-CN" altLang="en-US" sz="2500" b="1" dirty="0">
                <a:solidFill>
                  <a:srgbClr val="0070C0"/>
                </a:solidFill>
                <a:latin typeface="微软雅黑" pitchFamily="34" charset="-122"/>
                <a:ea typeface="微软雅黑" pitchFamily="34" charset="-122"/>
              </a:endParaRPr>
            </a:p>
          </p:txBody>
        </p:sp>
      </p:grpSp>
      <p:grpSp>
        <p:nvGrpSpPr>
          <p:cNvPr id="60" name="组合 59"/>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2</a:t>
              </a:r>
              <a:endParaRPr lang="zh-CN" altLang="en-US" sz="2500" b="1" dirty="0">
                <a:solidFill>
                  <a:srgbClr val="0070C0"/>
                </a:solidFill>
                <a:latin typeface="微软雅黑" pitchFamily="34" charset="-122"/>
                <a:ea typeface="微软雅黑" pitchFamily="34" charset="-122"/>
              </a:endParaRPr>
            </a:p>
          </p:txBody>
        </p:sp>
      </p:grpSp>
      <p:grpSp>
        <p:nvGrpSpPr>
          <p:cNvPr id="63" name="组合 62"/>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65" name="椭圆 6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3</a:t>
              </a:r>
              <a:endParaRPr lang="zh-CN" altLang="en-US" sz="2500" b="1" dirty="0">
                <a:solidFill>
                  <a:srgbClr val="0070C0"/>
                </a:solidFill>
                <a:latin typeface="微软雅黑" pitchFamily="34" charset="-122"/>
                <a:ea typeface="微软雅黑" pitchFamily="34" charset="-122"/>
              </a:endParaRPr>
            </a:p>
          </p:txBody>
        </p:sp>
      </p:grpSp>
      <p:sp>
        <p:nvSpPr>
          <p:cNvPr id="66" name="TextBox 65"/>
          <p:cNvSpPr txBox="1"/>
          <p:nvPr/>
        </p:nvSpPr>
        <p:spPr>
          <a:xfrm>
            <a:off x="1046180" y="2427734"/>
            <a:ext cx="615554" cy="738664"/>
          </a:xfrm>
          <a:prstGeom prst="rect">
            <a:avLst/>
          </a:prstGeom>
          <a:noFill/>
        </p:spPr>
        <p:txBody>
          <a:bodyPr wrap="none" lIns="0" tIns="0" rIns="0" bIns="0" rtlCol="0">
            <a:spAutoFit/>
          </a:bodyPr>
          <a:lstStyle/>
          <a:p>
            <a:pPr algn="ctr"/>
            <a:r>
              <a:rPr lang="zh-CN" altLang="en-US" sz="2400" b="1" dirty="0" smtClean="0">
                <a:solidFill>
                  <a:schemeClr val="bg1"/>
                </a:solidFill>
                <a:latin typeface="微软雅黑" pitchFamily="34" charset="-122"/>
                <a:ea typeface="微软雅黑" pitchFamily="34" charset="-122"/>
              </a:rPr>
              <a:t>添加</a:t>
            </a:r>
            <a:endParaRPr lang="en-US" altLang="zh-CN" sz="2400" b="1" dirty="0" smtClean="0">
              <a:solidFill>
                <a:schemeClr val="bg1"/>
              </a:solidFill>
              <a:latin typeface="微软雅黑" pitchFamily="34" charset="-122"/>
              <a:ea typeface="微软雅黑" pitchFamily="34" charset="-122"/>
            </a:endParaRPr>
          </a:p>
          <a:p>
            <a:pPr algn="ctr"/>
            <a:r>
              <a:rPr lang="zh-CN" altLang="en-US" sz="2400" b="1" dirty="0" smtClean="0">
                <a:solidFill>
                  <a:schemeClr val="bg1"/>
                </a:solidFill>
                <a:latin typeface="微软雅黑" pitchFamily="34" charset="-122"/>
                <a:ea typeface="微软雅黑" pitchFamily="34" charset="-122"/>
              </a:rPr>
              <a:t>标题</a:t>
            </a:r>
          </a:p>
        </p:txBody>
      </p:sp>
      <p:sp>
        <p:nvSpPr>
          <p:cNvPr id="67" name="TextBox 66"/>
          <p:cNvSpPr txBox="1"/>
          <p:nvPr/>
        </p:nvSpPr>
        <p:spPr>
          <a:xfrm>
            <a:off x="5611772" y="1476863"/>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68" name="TextBox 67"/>
          <p:cNvSpPr txBox="1"/>
          <p:nvPr/>
        </p:nvSpPr>
        <p:spPr>
          <a:xfrm>
            <a:off x="6043820" y="2516931"/>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69" name="TextBox 68"/>
          <p:cNvSpPr txBox="1"/>
          <p:nvPr/>
        </p:nvSpPr>
        <p:spPr>
          <a:xfrm>
            <a:off x="5558416" y="3631245"/>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70" name="TextBox 69"/>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400" dirty="0" smtClean="0">
                <a:solidFill>
                  <a:schemeClr val="tx1">
                    <a:lumMod val="65000"/>
                    <a:lumOff val="35000"/>
                  </a:schemeClr>
                </a:solidFill>
                <a:latin typeface="微软雅黑" pitchFamily="34" charset="-122"/>
                <a:ea typeface="微软雅黑" pitchFamily="34" charset="-122"/>
              </a:rPr>
              <a:t>……</a:t>
            </a:r>
            <a:endParaRPr lang="en-US" altLang="zh-CN" sz="14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77963585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14:bounceEnd="44000">
                                          <p:cBhvr additive="base">
                                            <p:cTn id="21"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14:presetBounceEnd="44000">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14:bounceEnd="44000">
                                          <p:cBhvr additive="base">
                                            <p:cTn id="36" dur="500" fill="hold"/>
                                            <p:tgtEl>
                                              <p:spTgt spid="54"/>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9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500" fill="hold"/>
                                            <p:tgtEl>
                                              <p:spTgt spid="47"/>
                                            </p:tgtEl>
                                            <p:attrNameLst>
                                              <p:attrName>ppt_x</p:attrName>
                                            </p:attrNameLst>
                                          </p:cBhvr>
                                          <p:tavLst>
                                            <p:tav tm="0">
                                              <p:val>
                                                <p:strVal val="#ppt_x"/>
                                              </p:val>
                                            </p:tav>
                                            <p:tav tm="100000">
                                              <p:val>
                                                <p:strVal val="#ppt_x"/>
                                              </p:val>
                                            </p:tav>
                                          </p:tavLst>
                                        </p:anim>
                                        <p:anim calcmode="lin" valueType="num">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additive="base">
                                            <p:cTn id="36" dur="500" fill="hold"/>
                                            <p:tgtEl>
                                              <p:spTgt spid="54"/>
                                            </p:tgtEl>
                                            <p:attrNameLst>
                                              <p:attrName>ppt_x</p:attrName>
                                            </p:attrNameLst>
                                          </p:cBhvr>
                                          <p:tavLst>
                                            <p:tav tm="0">
                                              <p:val>
                                                <p:strVal val="#ppt_x"/>
                                              </p:val>
                                            </p:tav>
                                            <p:tav tm="100000">
                                              <p:val>
                                                <p:strVal val="#ppt_x"/>
                                              </p:val>
                                            </p:tav>
                                          </p:tavLst>
                                        </p:anim>
                                        <p:anim calcmode="lin" valueType="num">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9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714575" y="1273828"/>
            <a:ext cx="7879080" cy="646331"/>
          </a:xfrm>
          <a:prstGeom prst="rect">
            <a:avLst/>
          </a:prstGeom>
          <a:noFill/>
        </p:spPr>
        <p:txBody>
          <a:bodyPr wrap="none" rtlCol="0">
            <a:spAutoFit/>
          </a:bodyPr>
          <a:lstStyle/>
          <a:p>
            <a:r>
              <a:rPr lang="zh-CN" altLang="en-US" sz="1200" dirty="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a:t>
            </a:r>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内容单击此处添加文本内容单击此处添加文本内容单击此处添加文本内容单击此处添加文本内容</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单击此处添加文本内容单击此处添加文本内容单击此处添加文本内容单击此处添加文本内容单击此处添加文本内容</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单击此处添加文本内容</a:t>
            </a:r>
          </a:p>
        </p:txBody>
      </p:sp>
      <p:grpSp>
        <p:nvGrpSpPr>
          <p:cNvPr id="6" name="组合 5"/>
          <p:cNvGrpSpPr/>
          <p:nvPr/>
        </p:nvGrpSpPr>
        <p:grpSpPr>
          <a:xfrm>
            <a:off x="1162957" y="2047336"/>
            <a:ext cx="2011893" cy="20118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9" name="组合 8"/>
          <p:cNvGrpSpPr/>
          <p:nvPr/>
        </p:nvGrpSpPr>
        <p:grpSpPr>
          <a:xfrm>
            <a:off x="2772690" y="2047336"/>
            <a:ext cx="2011893" cy="201189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 name="组合 11"/>
          <p:cNvGrpSpPr/>
          <p:nvPr/>
        </p:nvGrpSpPr>
        <p:grpSpPr>
          <a:xfrm>
            <a:off x="4382423" y="2047336"/>
            <a:ext cx="2011893" cy="201189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5" name="组合 14"/>
          <p:cNvGrpSpPr/>
          <p:nvPr/>
        </p:nvGrpSpPr>
        <p:grpSpPr>
          <a:xfrm>
            <a:off x="5992157" y="2047336"/>
            <a:ext cx="2011893" cy="20118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8" name="TextBox 17"/>
          <p:cNvSpPr txBox="1"/>
          <p:nvPr/>
        </p:nvSpPr>
        <p:spPr>
          <a:xfrm>
            <a:off x="1547664"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19" name="TextBox 18"/>
          <p:cNvSpPr txBox="1"/>
          <p:nvPr/>
        </p:nvSpPr>
        <p:spPr>
          <a:xfrm>
            <a:off x="3149605" y="2899392"/>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20" name="TextBox 19"/>
          <p:cNvSpPr txBox="1"/>
          <p:nvPr/>
        </p:nvSpPr>
        <p:spPr>
          <a:xfrm>
            <a:off x="4837823"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en-US" altLang="zh-CN" b="1" dirty="0" smtClean="0">
              <a:solidFill>
                <a:srgbClr val="0070C0"/>
              </a:solidFill>
              <a:latin typeface="微软雅黑" pitchFamily="34" charset="-122"/>
              <a:ea typeface="微软雅黑" pitchFamily="34" charset="-122"/>
            </a:endParaRPr>
          </a:p>
        </p:txBody>
      </p:sp>
      <p:sp>
        <p:nvSpPr>
          <p:cNvPr id="21" name="TextBox 20"/>
          <p:cNvSpPr txBox="1"/>
          <p:nvPr/>
        </p:nvSpPr>
        <p:spPr>
          <a:xfrm>
            <a:off x="6447557"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22" name="椭圆 21"/>
          <p:cNvSpPr/>
          <p:nvPr/>
        </p:nvSpPr>
        <p:spPr>
          <a:xfrm>
            <a:off x="4575050" y="3700015"/>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3" name="椭圆 22"/>
          <p:cNvSpPr/>
          <p:nvPr/>
        </p:nvSpPr>
        <p:spPr>
          <a:xfrm>
            <a:off x="5717380" y="3924326"/>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4" name="椭圆 23"/>
          <p:cNvSpPr/>
          <p:nvPr/>
        </p:nvSpPr>
        <p:spPr>
          <a:xfrm>
            <a:off x="2552263" y="392468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5" name="椭圆 24"/>
          <p:cNvSpPr/>
          <p:nvPr/>
        </p:nvSpPr>
        <p:spPr>
          <a:xfrm>
            <a:off x="2255929" y="404302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6" name="椭圆 25"/>
          <p:cNvSpPr/>
          <p:nvPr/>
        </p:nvSpPr>
        <p:spPr>
          <a:xfrm>
            <a:off x="6175518" y="392934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7" name="椭圆 26"/>
          <p:cNvSpPr/>
          <p:nvPr/>
        </p:nvSpPr>
        <p:spPr>
          <a:xfrm>
            <a:off x="3062244" y="392184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8" name="椭圆 27"/>
          <p:cNvSpPr/>
          <p:nvPr/>
        </p:nvSpPr>
        <p:spPr>
          <a:xfrm>
            <a:off x="6553278" y="405324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9" name="椭圆 28"/>
          <p:cNvSpPr/>
          <p:nvPr/>
        </p:nvSpPr>
        <p:spPr>
          <a:xfrm>
            <a:off x="3850333" y="3956451"/>
            <a:ext cx="250454" cy="250454"/>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0" name="椭圆 29"/>
          <p:cNvSpPr/>
          <p:nvPr/>
        </p:nvSpPr>
        <p:spPr>
          <a:xfrm>
            <a:off x="6726981" y="392304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1" name="椭圆 30"/>
          <p:cNvSpPr/>
          <p:nvPr/>
        </p:nvSpPr>
        <p:spPr>
          <a:xfrm>
            <a:off x="4151556" y="3931099"/>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2" name="椭圆 31"/>
          <p:cNvSpPr/>
          <p:nvPr/>
        </p:nvSpPr>
        <p:spPr>
          <a:xfrm>
            <a:off x="7359742" y="398023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3" name="椭圆 32"/>
          <p:cNvSpPr/>
          <p:nvPr/>
        </p:nvSpPr>
        <p:spPr>
          <a:xfrm>
            <a:off x="5900741" y="374054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4" name="椭圆 33"/>
          <p:cNvSpPr/>
          <p:nvPr/>
        </p:nvSpPr>
        <p:spPr>
          <a:xfrm>
            <a:off x="2070359" y="405353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5" name="椭圆 34"/>
          <p:cNvSpPr/>
          <p:nvPr/>
        </p:nvSpPr>
        <p:spPr>
          <a:xfrm>
            <a:off x="4506355" y="377663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6" name="椭圆 35"/>
          <p:cNvSpPr/>
          <p:nvPr/>
        </p:nvSpPr>
        <p:spPr>
          <a:xfrm>
            <a:off x="3206031" y="3868485"/>
            <a:ext cx="322151" cy="32215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7" name="椭圆 36"/>
          <p:cNvSpPr/>
          <p:nvPr/>
        </p:nvSpPr>
        <p:spPr>
          <a:xfrm>
            <a:off x="5075958" y="392122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8" name="椭圆 37"/>
          <p:cNvSpPr/>
          <p:nvPr/>
        </p:nvSpPr>
        <p:spPr>
          <a:xfrm>
            <a:off x="1206867" y="39245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9" name="椭圆 38"/>
          <p:cNvSpPr/>
          <p:nvPr/>
        </p:nvSpPr>
        <p:spPr>
          <a:xfrm>
            <a:off x="921657" y="405578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0" name="椭圆 39"/>
          <p:cNvSpPr/>
          <p:nvPr/>
        </p:nvSpPr>
        <p:spPr>
          <a:xfrm>
            <a:off x="2772349" y="374128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1" name="椭圆 40"/>
          <p:cNvSpPr/>
          <p:nvPr/>
        </p:nvSpPr>
        <p:spPr>
          <a:xfrm>
            <a:off x="1690644" y="397761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2" name="椭圆 41"/>
          <p:cNvSpPr/>
          <p:nvPr/>
        </p:nvSpPr>
        <p:spPr>
          <a:xfrm>
            <a:off x="6193490" y="378383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3" name="椭圆 42"/>
          <p:cNvSpPr/>
          <p:nvPr/>
        </p:nvSpPr>
        <p:spPr>
          <a:xfrm>
            <a:off x="7730460" y="391526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32728953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14:presetBounceEnd="40000">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14:bounceEnd="4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40000">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14:bounceEnd="40000">
                                          <p:cBhvr additive="base">
                                            <p:cTn id="29"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14:presetBounceEnd="40000">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14:bounceEnd="40000">
                                          <p:cBhvr additive="base">
                                            <p:cTn id="37"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14:presetBounceEnd="40000">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14:bounceEnd="4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32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32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3"/>
          <p:cNvSpPr>
            <a:spLocks noChangeArrowheads="1"/>
          </p:cNvSpPr>
          <p:nvPr/>
        </p:nvSpPr>
        <p:spPr bwMode="auto">
          <a:xfrm>
            <a:off x="1599702" y="2036111"/>
            <a:ext cx="1932568" cy="1933127"/>
          </a:xfrm>
          <a:prstGeom prst="ellipse">
            <a:avLst/>
          </a:prstGeom>
          <a:solidFill>
            <a:srgbClr val="0070C0">
              <a:alpha val="84000"/>
            </a:srgbClr>
          </a:solidFill>
          <a:ln>
            <a:noFill/>
          </a:ln>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5" name="椭圆 4"/>
          <p:cNvSpPr>
            <a:spLocks noChangeArrowheads="1"/>
          </p:cNvSpPr>
          <p:nvPr/>
        </p:nvSpPr>
        <p:spPr bwMode="auto">
          <a:xfrm>
            <a:off x="1406921" y="1844465"/>
            <a:ext cx="2318130" cy="2318801"/>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6" name="椭圆 5"/>
          <p:cNvSpPr>
            <a:spLocks noChangeArrowheads="1"/>
          </p:cNvSpPr>
          <p:nvPr/>
        </p:nvSpPr>
        <p:spPr bwMode="auto">
          <a:xfrm>
            <a:off x="1245080" y="1681386"/>
            <a:ext cx="2641812" cy="2642576"/>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7" name="椭圆 10"/>
          <p:cNvSpPr>
            <a:spLocks noChangeArrowheads="1"/>
          </p:cNvSpPr>
          <p:nvPr/>
        </p:nvSpPr>
        <p:spPr bwMode="auto">
          <a:xfrm>
            <a:off x="7600656" y="1275906"/>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8" name="椭圆 11"/>
          <p:cNvSpPr>
            <a:spLocks noChangeArrowheads="1"/>
          </p:cNvSpPr>
          <p:nvPr/>
        </p:nvSpPr>
        <p:spPr bwMode="auto">
          <a:xfrm>
            <a:off x="7600656" y="2199692"/>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9" name="椭圆 12"/>
          <p:cNvSpPr>
            <a:spLocks noChangeArrowheads="1"/>
          </p:cNvSpPr>
          <p:nvPr/>
        </p:nvSpPr>
        <p:spPr bwMode="auto">
          <a:xfrm>
            <a:off x="7600656" y="3063588"/>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20" name="椭圆 13"/>
          <p:cNvSpPr>
            <a:spLocks noChangeArrowheads="1"/>
          </p:cNvSpPr>
          <p:nvPr/>
        </p:nvSpPr>
        <p:spPr bwMode="auto">
          <a:xfrm>
            <a:off x="7600656" y="3927483"/>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21" name="Freeform 145"/>
          <p:cNvSpPr>
            <a:spLocks noEditPoints="1" noChangeArrowheads="1"/>
          </p:cNvSpPr>
          <p:nvPr/>
        </p:nvSpPr>
        <p:spPr bwMode="auto">
          <a:xfrm>
            <a:off x="7726796" y="3218333"/>
            <a:ext cx="357002" cy="330917"/>
          </a:xfrm>
          <a:custGeom>
            <a:avLst/>
            <a:gdLst>
              <a:gd name="T0" fmla="*/ 197 w 197"/>
              <a:gd name="T1" fmla="*/ 29 h 183"/>
              <a:gd name="T2" fmla="*/ 99 w 197"/>
              <a:gd name="T3" fmla="*/ 0 h 183"/>
              <a:gd name="T4" fmla="*/ 0 w 197"/>
              <a:gd name="T5" fmla="*/ 29 h 183"/>
              <a:gd name="T6" fmla="*/ 1 w 197"/>
              <a:gd name="T7" fmla="*/ 30 h 183"/>
              <a:gd name="T8" fmla="*/ 0 w 197"/>
              <a:gd name="T9" fmla="*/ 30 h 183"/>
              <a:gd name="T10" fmla="*/ 75 w 197"/>
              <a:gd name="T11" fmla="*/ 130 h 183"/>
              <a:gd name="T12" fmla="*/ 75 w 197"/>
              <a:gd name="T13" fmla="*/ 171 h 183"/>
              <a:gd name="T14" fmla="*/ 99 w 197"/>
              <a:gd name="T15" fmla="*/ 183 h 183"/>
              <a:gd name="T16" fmla="*/ 122 w 197"/>
              <a:gd name="T17" fmla="*/ 171 h 183"/>
              <a:gd name="T18" fmla="*/ 122 w 197"/>
              <a:gd name="T19" fmla="*/ 130 h 183"/>
              <a:gd name="T20" fmla="*/ 197 w 197"/>
              <a:gd name="T21" fmla="*/ 30 h 183"/>
              <a:gd name="T22" fmla="*/ 196 w 197"/>
              <a:gd name="T23" fmla="*/ 30 h 183"/>
              <a:gd name="T24" fmla="*/ 197 w 197"/>
              <a:gd name="T25" fmla="*/ 29 h 183"/>
              <a:gd name="T26" fmla="*/ 99 w 197"/>
              <a:gd name="T27" fmla="*/ 53 h 183"/>
              <a:gd name="T28" fmla="*/ 13 w 197"/>
              <a:gd name="T29" fmla="*/ 31 h 183"/>
              <a:gd name="T30" fmla="*/ 99 w 197"/>
              <a:gd name="T31" fmla="*/ 6 h 183"/>
              <a:gd name="T32" fmla="*/ 186 w 197"/>
              <a:gd name="T33" fmla="*/ 31 h 183"/>
              <a:gd name="T34" fmla="*/ 99 w 197"/>
              <a:gd name="T35" fmla="*/ 53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22" name="Group 32"/>
          <p:cNvGrpSpPr>
            <a:grpSpLocks/>
          </p:cNvGrpSpPr>
          <p:nvPr/>
        </p:nvGrpSpPr>
        <p:grpSpPr bwMode="auto">
          <a:xfrm>
            <a:off x="7795817" y="1405655"/>
            <a:ext cx="197541" cy="358295"/>
            <a:chOff x="0" y="0"/>
            <a:chExt cx="409575" cy="742950"/>
          </a:xfrm>
        </p:grpSpPr>
        <p:sp>
          <p:nvSpPr>
            <p:cNvPr id="23" name="Freeform 189"/>
            <p:cNvSpPr>
              <a:spLocks noChangeArrowheads="1"/>
            </p:cNvSpPr>
            <p:nvPr/>
          </p:nvSpPr>
          <p:spPr bwMode="auto">
            <a:xfrm>
              <a:off x="60325" y="390525"/>
              <a:ext cx="293688" cy="352425"/>
            </a:xfrm>
            <a:custGeom>
              <a:avLst/>
              <a:gdLst>
                <a:gd name="T0" fmla="*/ 72 w 78"/>
                <a:gd name="T1" fmla="*/ 8 h 94"/>
                <a:gd name="T2" fmla="*/ 65 w 78"/>
                <a:gd name="T3" fmla="*/ 12 h 94"/>
                <a:gd name="T4" fmla="*/ 63 w 78"/>
                <a:gd name="T5" fmla="*/ 12 h 94"/>
                <a:gd name="T6" fmla="*/ 52 w 78"/>
                <a:gd name="T7" fmla="*/ 15 h 94"/>
                <a:gd name="T8" fmla="*/ 37 w 78"/>
                <a:gd name="T9" fmla="*/ 11 h 94"/>
                <a:gd name="T10" fmla="*/ 24 w 78"/>
                <a:gd name="T11" fmla="*/ 14 h 94"/>
                <a:gd name="T12" fmla="*/ 13 w 78"/>
                <a:gd name="T13" fmla="*/ 12 h 94"/>
                <a:gd name="T14" fmla="*/ 11 w 78"/>
                <a:gd name="T15" fmla="*/ 11 h 94"/>
                <a:gd name="T16" fmla="*/ 7 w 78"/>
                <a:gd name="T17" fmla="*/ 9 h 94"/>
                <a:gd name="T18" fmla="*/ 0 w 78"/>
                <a:gd name="T19" fmla="*/ 3 h 94"/>
                <a:gd name="T20" fmla="*/ 0 w 78"/>
                <a:gd name="T21" fmla="*/ 87 h 94"/>
                <a:gd name="T22" fmla="*/ 4 w 78"/>
                <a:gd name="T23" fmla="*/ 93 h 94"/>
                <a:gd name="T24" fmla="*/ 7 w 78"/>
                <a:gd name="T25" fmla="*/ 94 h 94"/>
                <a:gd name="T26" fmla="*/ 11 w 78"/>
                <a:gd name="T27" fmla="*/ 92 h 94"/>
                <a:gd name="T28" fmla="*/ 39 w 78"/>
                <a:gd name="T29" fmla="*/ 64 h 94"/>
                <a:gd name="T30" fmla="*/ 67 w 78"/>
                <a:gd name="T31" fmla="*/ 92 h 94"/>
                <a:gd name="T32" fmla="*/ 74 w 78"/>
                <a:gd name="T33" fmla="*/ 93 h 94"/>
                <a:gd name="T34" fmla="*/ 78 w 78"/>
                <a:gd name="T35" fmla="*/ 87 h 94"/>
                <a:gd name="T36" fmla="*/ 78 w 78"/>
                <a:gd name="T37" fmla="*/ 0 h 94"/>
                <a:gd name="T38" fmla="*/ 72 w 78"/>
                <a:gd name="T39" fmla="*/ 8 h 9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8"/>
                <a:gd name="T61" fmla="*/ 0 h 94"/>
                <a:gd name="T62" fmla="*/ 78 w 78"/>
                <a:gd name="T63" fmla="*/ 94 h 9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8" h="94">
                  <a:moveTo>
                    <a:pt x="72" y="8"/>
                  </a:moveTo>
                  <a:cubicBezTo>
                    <a:pt x="70" y="9"/>
                    <a:pt x="68" y="10"/>
                    <a:pt x="65" y="12"/>
                  </a:cubicBezTo>
                  <a:cubicBezTo>
                    <a:pt x="65" y="12"/>
                    <a:pt x="64" y="12"/>
                    <a:pt x="63" y="12"/>
                  </a:cubicBezTo>
                  <a:cubicBezTo>
                    <a:pt x="60" y="14"/>
                    <a:pt x="56" y="15"/>
                    <a:pt x="52" y="15"/>
                  </a:cubicBezTo>
                  <a:cubicBezTo>
                    <a:pt x="47" y="15"/>
                    <a:pt x="42" y="13"/>
                    <a:pt x="37" y="11"/>
                  </a:cubicBezTo>
                  <a:cubicBezTo>
                    <a:pt x="33" y="13"/>
                    <a:pt x="29" y="14"/>
                    <a:pt x="24" y="14"/>
                  </a:cubicBezTo>
                  <a:cubicBezTo>
                    <a:pt x="20" y="14"/>
                    <a:pt x="17" y="13"/>
                    <a:pt x="13" y="12"/>
                  </a:cubicBezTo>
                  <a:cubicBezTo>
                    <a:pt x="13" y="12"/>
                    <a:pt x="12" y="11"/>
                    <a:pt x="11" y="11"/>
                  </a:cubicBezTo>
                  <a:cubicBezTo>
                    <a:pt x="10" y="10"/>
                    <a:pt x="8" y="10"/>
                    <a:pt x="7" y="9"/>
                  </a:cubicBezTo>
                  <a:cubicBezTo>
                    <a:pt x="4" y="7"/>
                    <a:pt x="2" y="5"/>
                    <a:pt x="0" y="3"/>
                  </a:cubicBezTo>
                  <a:cubicBezTo>
                    <a:pt x="0" y="87"/>
                    <a:pt x="0" y="87"/>
                    <a:pt x="0" y="87"/>
                  </a:cubicBezTo>
                  <a:cubicBezTo>
                    <a:pt x="0" y="90"/>
                    <a:pt x="2" y="92"/>
                    <a:pt x="4" y="93"/>
                  </a:cubicBezTo>
                  <a:cubicBezTo>
                    <a:pt x="5" y="94"/>
                    <a:pt x="6" y="94"/>
                    <a:pt x="7" y="94"/>
                  </a:cubicBezTo>
                  <a:cubicBezTo>
                    <a:pt x="8" y="94"/>
                    <a:pt x="10" y="93"/>
                    <a:pt x="11" y="92"/>
                  </a:cubicBezTo>
                  <a:cubicBezTo>
                    <a:pt x="39" y="64"/>
                    <a:pt x="39" y="64"/>
                    <a:pt x="39" y="64"/>
                  </a:cubicBezTo>
                  <a:cubicBezTo>
                    <a:pt x="67" y="92"/>
                    <a:pt x="67" y="92"/>
                    <a:pt x="67" y="92"/>
                  </a:cubicBezTo>
                  <a:cubicBezTo>
                    <a:pt x="69" y="94"/>
                    <a:pt x="72" y="94"/>
                    <a:pt x="74" y="93"/>
                  </a:cubicBezTo>
                  <a:cubicBezTo>
                    <a:pt x="77" y="92"/>
                    <a:pt x="78" y="90"/>
                    <a:pt x="78" y="87"/>
                  </a:cubicBezTo>
                  <a:cubicBezTo>
                    <a:pt x="78" y="0"/>
                    <a:pt x="78" y="0"/>
                    <a:pt x="78" y="0"/>
                  </a:cubicBezTo>
                  <a:cubicBezTo>
                    <a:pt x="77" y="3"/>
                    <a:pt x="75" y="5"/>
                    <a:pt x="72" y="8"/>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4" name="Freeform 190"/>
            <p:cNvSpPr>
              <a:spLocks noEditPoints="1" noChangeArrowheads="1"/>
            </p:cNvSpPr>
            <p:nvPr/>
          </p:nvSpPr>
          <p:spPr bwMode="auto">
            <a:xfrm>
              <a:off x="0" y="0"/>
              <a:ext cx="409575" cy="396875"/>
            </a:xfrm>
            <a:custGeom>
              <a:avLst/>
              <a:gdLst>
                <a:gd name="T0" fmla="*/ 104 w 109"/>
                <a:gd name="T1" fmla="*/ 29 h 106"/>
                <a:gd name="T2" fmla="*/ 101 w 109"/>
                <a:gd name="T3" fmla="*/ 26 h 106"/>
                <a:gd name="T4" fmla="*/ 98 w 109"/>
                <a:gd name="T5" fmla="*/ 24 h 106"/>
                <a:gd name="T6" fmla="*/ 94 w 109"/>
                <a:gd name="T7" fmla="*/ 22 h 106"/>
                <a:gd name="T8" fmla="*/ 90 w 109"/>
                <a:gd name="T9" fmla="*/ 21 h 106"/>
                <a:gd name="T10" fmla="*/ 75 w 109"/>
                <a:gd name="T11" fmla="*/ 2 h 106"/>
                <a:gd name="T12" fmla="*/ 71 w 109"/>
                <a:gd name="T13" fmla="*/ 1 h 106"/>
                <a:gd name="T14" fmla="*/ 66 w 109"/>
                <a:gd name="T15" fmla="*/ 1 h 106"/>
                <a:gd name="T16" fmla="*/ 63 w 109"/>
                <a:gd name="T17" fmla="*/ 2 h 106"/>
                <a:gd name="T18" fmla="*/ 58 w 109"/>
                <a:gd name="T19" fmla="*/ 5 h 106"/>
                <a:gd name="T20" fmla="*/ 54 w 109"/>
                <a:gd name="T21" fmla="*/ 5 h 106"/>
                <a:gd name="T22" fmla="*/ 52 w 109"/>
                <a:gd name="T23" fmla="*/ 3 h 106"/>
                <a:gd name="T24" fmla="*/ 47 w 109"/>
                <a:gd name="T25" fmla="*/ 1 h 106"/>
                <a:gd name="T26" fmla="*/ 44 w 109"/>
                <a:gd name="T27" fmla="*/ 0 h 106"/>
                <a:gd name="T28" fmla="*/ 38 w 109"/>
                <a:gd name="T29" fmla="*/ 1 h 106"/>
                <a:gd name="T30" fmla="*/ 23 w 109"/>
                <a:gd name="T31" fmla="*/ 20 h 106"/>
                <a:gd name="T32" fmla="*/ 18 w 109"/>
                <a:gd name="T33" fmla="*/ 20 h 106"/>
                <a:gd name="T34" fmla="*/ 14 w 109"/>
                <a:gd name="T35" fmla="*/ 21 h 106"/>
                <a:gd name="T36" fmla="*/ 11 w 109"/>
                <a:gd name="T37" fmla="*/ 23 h 106"/>
                <a:gd name="T38" fmla="*/ 8 w 109"/>
                <a:gd name="T39" fmla="*/ 26 h 106"/>
                <a:gd name="T40" fmla="*/ 4 w 109"/>
                <a:gd name="T41" fmla="*/ 31 h 106"/>
                <a:gd name="T42" fmla="*/ 5 w 109"/>
                <a:gd name="T43" fmla="*/ 75 h 106"/>
                <a:gd name="T44" fmla="*/ 7 w 109"/>
                <a:gd name="T45" fmla="*/ 79 h 106"/>
                <a:gd name="T46" fmla="*/ 11 w 109"/>
                <a:gd name="T47" fmla="*/ 81 h 106"/>
                <a:gd name="T48" fmla="*/ 14 w 109"/>
                <a:gd name="T49" fmla="*/ 83 h 106"/>
                <a:gd name="T50" fmla="*/ 17 w 109"/>
                <a:gd name="T51" fmla="*/ 84 h 106"/>
                <a:gd name="T52" fmla="*/ 21 w 109"/>
                <a:gd name="T53" fmla="*/ 84 h 106"/>
                <a:gd name="T54" fmla="*/ 29 w 109"/>
                <a:gd name="T55" fmla="*/ 101 h 106"/>
                <a:gd name="T56" fmla="*/ 36 w 109"/>
                <a:gd name="T57" fmla="*/ 104 h 106"/>
                <a:gd name="T58" fmla="*/ 41 w 109"/>
                <a:gd name="T59" fmla="*/ 105 h 106"/>
                <a:gd name="T60" fmla="*/ 44 w 109"/>
                <a:gd name="T61" fmla="*/ 104 h 106"/>
                <a:gd name="T62" fmla="*/ 49 w 109"/>
                <a:gd name="T63" fmla="*/ 102 h 106"/>
                <a:gd name="T64" fmla="*/ 52 w 109"/>
                <a:gd name="T65" fmla="*/ 100 h 106"/>
                <a:gd name="T66" fmla="*/ 56 w 109"/>
                <a:gd name="T67" fmla="*/ 101 h 106"/>
                <a:gd name="T68" fmla="*/ 60 w 109"/>
                <a:gd name="T69" fmla="*/ 104 h 106"/>
                <a:gd name="T70" fmla="*/ 64 w 109"/>
                <a:gd name="T71" fmla="*/ 105 h 106"/>
                <a:gd name="T72" fmla="*/ 69 w 109"/>
                <a:gd name="T73" fmla="*/ 105 h 106"/>
                <a:gd name="T74" fmla="*/ 72 w 109"/>
                <a:gd name="T75" fmla="*/ 105 h 106"/>
                <a:gd name="T76" fmla="*/ 86 w 109"/>
                <a:gd name="T77" fmla="*/ 86 h 106"/>
                <a:gd name="T78" fmla="*/ 90 w 109"/>
                <a:gd name="T79" fmla="*/ 86 h 106"/>
                <a:gd name="T80" fmla="*/ 94 w 109"/>
                <a:gd name="T81" fmla="*/ 85 h 106"/>
                <a:gd name="T82" fmla="*/ 97 w 109"/>
                <a:gd name="T83" fmla="*/ 84 h 106"/>
                <a:gd name="T84" fmla="*/ 100 w 109"/>
                <a:gd name="T85" fmla="*/ 82 h 106"/>
                <a:gd name="T86" fmla="*/ 103 w 109"/>
                <a:gd name="T87" fmla="*/ 78 h 106"/>
                <a:gd name="T88" fmla="*/ 100 w 109"/>
                <a:gd name="T89" fmla="*/ 54 h 106"/>
                <a:gd name="T90" fmla="*/ 70 w 109"/>
                <a:gd name="T91" fmla="*/ 62 h 106"/>
                <a:gd name="T92" fmla="*/ 68 w 109"/>
                <a:gd name="T93" fmla="*/ 64 h 106"/>
                <a:gd name="T94" fmla="*/ 66 w 109"/>
                <a:gd name="T95" fmla="*/ 66 h 106"/>
                <a:gd name="T96" fmla="*/ 62 w 109"/>
                <a:gd name="T97" fmla="*/ 69 h 106"/>
                <a:gd name="T98" fmla="*/ 60 w 109"/>
                <a:gd name="T99" fmla="*/ 70 h 106"/>
                <a:gd name="T100" fmla="*/ 55 w 109"/>
                <a:gd name="T101" fmla="*/ 71 h 106"/>
                <a:gd name="T102" fmla="*/ 54 w 109"/>
                <a:gd name="T103" fmla="*/ 71 h 106"/>
                <a:gd name="T104" fmla="*/ 51 w 109"/>
                <a:gd name="T105" fmla="*/ 70 h 106"/>
                <a:gd name="T106" fmla="*/ 48 w 109"/>
                <a:gd name="T107" fmla="*/ 69 h 106"/>
                <a:gd name="T108" fmla="*/ 40 w 109"/>
                <a:gd name="T109" fmla="*/ 44 h 106"/>
                <a:gd name="T110" fmla="*/ 41 w 109"/>
                <a:gd name="T111" fmla="*/ 41 h 106"/>
                <a:gd name="T112" fmla="*/ 45 w 109"/>
                <a:gd name="T113" fmla="*/ 38 h 106"/>
                <a:gd name="T114" fmla="*/ 48 w 109"/>
                <a:gd name="T115" fmla="*/ 37 h 106"/>
                <a:gd name="T116" fmla="*/ 52 w 109"/>
                <a:gd name="T117" fmla="*/ 35 h 106"/>
                <a:gd name="T118" fmla="*/ 55 w 109"/>
                <a:gd name="T119" fmla="*/ 35 h 106"/>
                <a:gd name="T120" fmla="*/ 57 w 109"/>
                <a:gd name="T121" fmla="*/ 35 h 106"/>
                <a:gd name="T122" fmla="*/ 60 w 109"/>
                <a:gd name="T123" fmla="*/ 36 h 106"/>
                <a:gd name="T124" fmla="*/ 71 w 109"/>
                <a:gd name="T125" fmla="*/ 6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9"/>
                <a:gd name="T190" fmla="*/ 0 h 106"/>
                <a:gd name="T191" fmla="*/ 109 w 109"/>
                <a:gd name="T192" fmla="*/ 106 h 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9" h="106">
                  <a:moveTo>
                    <a:pt x="106" y="33"/>
                  </a:moveTo>
                  <a:cubicBezTo>
                    <a:pt x="106" y="32"/>
                    <a:pt x="105" y="31"/>
                    <a:pt x="105" y="30"/>
                  </a:cubicBezTo>
                  <a:cubicBezTo>
                    <a:pt x="105" y="30"/>
                    <a:pt x="105" y="30"/>
                    <a:pt x="104" y="29"/>
                  </a:cubicBezTo>
                  <a:cubicBezTo>
                    <a:pt x="104" y="29"/>
                    <a:pt x="104" y="28"/>
                    <a:pt x="103" y="28"/>
                  </a:cubicBezTo>
                  <a:cubicBezTo>
                    <a:pt x="103" y="28"/>
                    <a:pt x="103" y="27"/>
                    <a:pt x="103" y="27"/>
                  </a:cubicBezTo>
                  <a:cubicBezTo>
                    <a:pt x="102" y="27"/>
                    <a:pt x="102" y="26"/>
                    <a:pt x="101" y="26"/>
                  </a:cubicBezTo>
                  <a:cubicBezTo>
                    <a:pt x="101" y="26"/>
                    <a:pt x="101" y="25"/>
                    <a:pt x="100" y="25"/>
                  </a:cubicBezTo>
                  <a:cubicBezTo>
                    <a:pt x="100" y="25"/>
                    <a:pt x="100" y="25"/>
                    <a:pt x="99" y="24"/>
                  </a:cubicBezTo>
                  <a:cubicBezTo>
                    <a:pt x="99" y="24"/>
                    <a:pt x="98" y="24"/>
                    <a:pt x="98" y="24"/>
                  </a:cubicBezTo>
                  <a:cubicBezTo>
                    <a:pt x="98" y="23"/>
                    <a:pt x="97" y="23"/>
                    <a:pt x="97" y="23"/>
                  </a:cubicBezTo>
                  <a:cubicBezTo>
                    <a:pt x="96" y="23"/>
                    <a:pt x="96" y="23"/>
                    <a:pt x="95" y="23"/>
                  </a:cubicBezTo>
                  <a:cubicBezTo>
                    <a:pt x="95" y="22"/>
                    <a:pt x="95" y="22"/>
                    <a:pt x="94" y="22"/>
                  </a:cubicBezTo>
                  <a:cubicBezTo>
                    <a:pt x="94" y="22"/>
                    <a:pt x="93" y="22"/>
                    <a:pt x="93" y="22"/>
                  </a:cubicBezTo>
                  <a:cubicBezTo>
                    <a:pt x="92" y="22"/>
                    <a:pt x="92" y="22"/>
                    <a:pt x="91" y="22"/>
                  </a:cubicBezTo>
                  <a:cubicBezTo>
                    <a:pt x="91" y="21"/>
                    <a:pt x="90" y="21"/>
                    <a:pt x="90" y="21"/>
                  </a:cubicBezTo>
                  <a:cubicBezTo>
                    <a:pt x="89" y="21"/>
                    <a:pt x="89" y="21"/>
                    <a:pt x="88" y="21"/>
                  </a:cubicBezTo>
                  <a:cubicBezTo>
                    <a:pt x="89" y="14"/>
                    <a:pt x="85" y="6"/>
                    <a:pt x="77" y="2"/>
                  </a:cubicBezTo>
                  <a:cubicBezTo>
                    <a:pt x="76" y="2"/>
                    <a:pt x="75" y="2"/>
                    <a:pt x="75" y="2"/>
                  </a:cubicBezTo>
                  <a:cubicBezTo>
                    <a:pt x="74" y="2"/>
                    <a:pt x="74" y="2"/>
                    <a:pt x="74" y="1"/>
                  </a:cubicBezTo>
                  <a:cubicBezTo>
                    <a:pt x="73" y="1"/>
                    <a:pt x="72" y="1"/>
                    <a:pt x="71" y="1"/>
                  </a:cubicBezTo>
                  <a:cubicBezTo>
                    <a:pt x="71" y="1"/>
                    <a:pt x="71" y="1"/>
                    <a:pt x="71" y="1"/>
                  </a:cubicBezTo>
                  <a:cubicBezTo>
                    <a:pt x="70" y="1"/>
                    <a:pt x="70" y="1"/>
                    <a:pt x="69" y="1"/>
                  </a:cubicBezTo>
                  <a:cubicBezTo>
                    <a:pt x="69" y="1"/>
                    <a:pt x="68" y="1"/>
                    <a:pt x="68" y="1"/>
                  </a:cubicBezTo>
                  <a:cubicBezTo>
                    <a:pt x="67" y="1"/>
                    <a:pt x="67" y="1"/>
                    <a:pt x="66" y="1"/>
                  </a:cubicBezTo>
                  <a:cubicBezTo>
                    <a:pt x="66" y="1"/>
                    <a:pt x="65" y="2"/>
                    <a:pt x="65" y="2"/>
                  </a:cubicBezTo>
                  <a:cubicBezTo>
                    <a:pt x="65" y="2"/>
                    <a:pt x="64" y="2"/>
                    <a:pt x="63" y="2"/>
                  </a:cubicBezTo>
                  <a:cubicBezTo>
                    <a:pt x="63" y="2"/>
                    <a:pt x="63" y="2"/>
                    <a:pt x="63" y="2"/>
                  </a:cubicBezTo>
                  <a:cubicBezTo>
                    <a:pt x="62" y="3"/>
                    <a:pt x="61" y="3"/>
                    <a:pt x="60" y="4"/>
                  </a:cubicBezTo>
                  <a:cubicBezTo>
                    <a:pt x="60" y="4"/>
                    <a:pt x="60" y="4"/>
                    <a:pt x="60" y="4"/>
                  </a:cubicBezTo>
                  <a:cubicBezTo>
                    <a:pt x="60" y="4"/>
                    <a:pt x="59" y="5"/>
                    <a:pt x="58" y="5"/>
                  </a:cubicBezTo>
                  <a:cubicBezTo>
                    <a:pt x="58" y="5"/>
                    <a:pt x="58" y="5"/>
                    <a:pt x="58" y="6"/>
                  </a:cubicBezTo>
                  <a:cubicBezTo>
                    <a:pt x="57" y="6"/>
                    <a:pt x="56" y="7"/>
                    <a:pt x="56" y="7"/>
                  </a:cubicBezTo>
                  <a:cubicBezTo>
                    <a:pt x="55" y="7"/>
                    <a:pt x="55" y="6"/>
                    <a:pt x="54" y="5"/>
                  </a:cubicBezTo>
                  <a:cubicBezTo>
                    <a:pt x="54" y="5"/>
                    <a:pt x="54" y="5"/>
                    <a:pt x="54" y="5"/>
                  </a:cubicBezTo>
                  <a:cubicBezTo>
                    <a:pt x="53" y="4"/>
                    <a:pt x="53" y="4"/>
                    <a:pt x="52" y="4"/>
                  </a:cubicBezTo>
                  <a:cubicBezTo>
                    <a:pt x="52" y="4"/>
                    <a:pt x="52" y="3"/>
                    <a:pt x="52" y="3"/>
                  </a:cubicBezTo>
                  <a:cubicBezTo>
                    <a:pt x="51" y="3"/>
                    <a:pt x="50" y="2"/>
                    <a:pt x="49" y="2"/>
                  </a:cubicBezTo>
                  <a:cubicBezTo>
                    <a:pt x="49" y="2"/>
                    <a:pt x="49" y="2"/>
                    <a:pt x="49" y="2"/>
                  </a:cubicBezTo>
                  <a:cubicBezTo>
                    <a:pt x="48" y="2"/>
                    <a:pt x="48" y="1"/>
                    <a:pt x="47" y="1"/>
                  </a:cubicBezTo>
                  <a:cubicBezTo>
                    <a:pt x="47" y="1"/>
                    <a:pt x="46" y="1"/>
                    <a:pt x="46" y="1"/>
                  </a:cubicBezTo>
                  <a:cubicBezTo>
                    <a:pt x="45" y="1"/>
                    <a:pt x="45" y="1"/>
                    <a:pt x="44" y="0"/>
                  </a:cubicBezTo>
                  <a:cubicBezTo>
                    <a:pt x="44" y="0"/>
                    <a:pt x="44" y="0"/>
                    <a:pt x="44" y="0"/>
                  </a:cubicBezTo>
                  <a:cubicBezTo>
                    <a:pt x="43" y="0"/>
                    <a:pt x="42" y="0"/>
                    <a:pt x="41" y="0"/>
                  </a:cubicBezTo>
                  <a:cubicBezTo>
                    <a:pt x="41" y="0"/>
                    <a:pt x="41" y="0"/>
                    <a:pt x="41" y="0"/>
                  </a:cubicBezTo>
                  <a:cubicBezTo>
                    <a:pt x="40" y="0"/>
                    <a:pt x="39" y="0"/>
                    <a:pt x="38" y="1"/>
                  </a:cubicBezTo>
                  <a:cubicBezTo>
                    <a:pt x="38" y="1"/>
                    <a:pt x="38" y="1"/>
                    <a:pt x="38" y="1"/>
                  </a:cubicBezTo>
                  <a:cubicBezTo>
                    <a:pt x="37" y="1"/>
                    <a:pt x="36" y="1"/>
                    <a:pt x="35" y="1"/>
                  </a:cubicBezTo>
                  <a:cubicBezTo>
                    <a:pt x="27" y="4"/>
                    <a:pt x="23" y="12"/>
                    <a:pt x="23" y="20"/>
                  </a:cubicBezTo>
                  <a:cubicBezTo>
                    <a:pt x="23" y="20"/>
                    <a:pt x="22" y="20"/>
                    <a:pt x="21" y="20"/>
                  </a:cubicBezTo>
                  <a:cubicBezTo>
                    <a:pt x="20" y="20"/>
                    <a:pt x="20" y="20"/>
                    <a:pt x="20" y="20"/>
                  </a:cubicBezTo>
                  <a:cubicBezTo>
                    <a:pt x="19" y="20"/>
                    <a:pt x="19" y="20"/>
                    <a:pt x="18" y="20"/>
                  </a:cubicBezTo>
                  <a:cubicBezTo>
                    <a:pt x="18" y="20"/>
                    <a:pt x="17" y="20"/>
                    <a:pt x="17" y="20"/>
                  </a:cubicBezTo>
                  <a:cubicBezTo>
                    <a:pt x="16" y="20"/>
                    <a:pt x="16" y="21"/>
                    <a:pt x="15" y="21"/>
                  </a:cubicBezTo>
                  <a:cubicBezTo>
                    <a:pt x="15" y="21"/>
                    <a:pt x="15" y="21"/>
                    <a:pt x="14" y="21"/>
                  </a:cubicBezTo>
                  <a:cubicBezTo>
                    <a:pt x="14" y="21"/>
                    <a:pt x="13" y="22"/>
                    <a:pt x="13" y="22"/>
                  </a:cubicBezTo>
                  <a:cubicBezTo>
                    <a:pt x="13" y="22"/>
                    <a:pt x="12" y="22"/>
                    <a:pt x="12" y="22"/>
                  </a:cubicBezTo>
                  <a:cubicBezTo>
                    <a:pt x="11" y="23"/>
                    <a:pt x="11" y="23"/>
                    <a:pt x="11" y="23"/>
                  </a:cubicBezTo>
                  <a:cubicBezTo>
                    <a:pt x="10" y="23"/>
                    <a:pt x="10" y="24"/>
                    <a:pt x="10" y="24"/>
                  </a:cubicBezTo>
                  <a:cubicBezTo>
                    <a:pt x="9" y="24"/>
                    <a:pt x="9" y="25"/>
                    <a:pt x="8" y="25"/>
                  </a:cubicBezTo>
                  <a:cubicBezTo>
                    <a:pt x="8" y="25"/>
                    <a:pt x="8" y="26"/>
                    <a:pt x="8" y="26"/>
                  </a:cubicBezTo>
                  <a:cubicBezTo>
                    <a:pt x="7" y="26"/>
                    <a:pt x="7" y="27"/>
                    <a:pt x="6" y="27"/>
                  </a:cubicBezTo>
                  <a:cubicBezTo>
                    <a:pt x="6" y="28"/>
                    <a:pt x="6" y="28"/>
                    <a:pt x="6" y="28"/>
                  </a:cubicBezTo>
                  <a:cubicBezTo>
                    <a:pt x="5" y="29"/>
                    <a:pt x="5" y="30"/>
                    <a:pt x="4" y="31"/>
                  </a:cubicBezTo>
                  <a:cubicBezTo>
                    <a:pt x="1" y="38"/>
                    <a:pt x="3" y="47"/>
                    <a:pt x="9" y="52"/>
                  </a:cubicBezTo>
                  <a:cubicBezTo>
                    <a:pt x="3" y="57"/>
                    <a:pt x="0" y="65"/>
                    <a:pt x="3" y="73"/>
                  </a:cubicBezTo>
                  <a:cubicBezTo>
                    <a:pt x="4" y="74"/>
                    <a:pt x="4" y="75"/>
                    <a:pt x="5" y="75"/>
                  </a:cubicBezTo>
                  <a:cubicBezTo>
                    <a:pt x="5" y="76"/>
                    <a:pt x="5" y="76"/>
                    <a:pt x="5" y="76"/>
                  </a:cubicBezTo>
                  <a:cubicBezTo>
                    <a:pt x="6" y="77"/>
                    <a:pt x="6" y="77"/>
                    <a:pt x="6" y="78"/>
                  </a:cubicBezTo>
                  <a:cubicBezTo>
                    <a:pt x="7" y="78"/>
                    <a:pt x="7" y="78"/>
                    <a:pt x="7" y="79"/>
                  </a:cubicBezTo>
                  <a:cubicBezTo>
                    <a:pt x="8" y="79"/>
                    <a:pt x="8" y="79"/>
                    <a:pt x="8" y="80"/>
                  </a:cubicBezTo>
                  <a:cubicBezTo>
                    <a:pt x="9" y="80"/>
                    <a:pt x="9" y="80"/>
                    <a:pt x="9" y="81"/>
                  </a:cubicBezTo>
                  <a:cubicBezTo>
                    <a:pt x="10" y="81"/>
                    <a:pt x="10" y="81"/>
                    <a:pt x="11" y="81"/>
                  </a:cubicBezTo>
                  <a:cubicBezTo>
                    <a:pt x="11" y="82"/>
                    <a:pt x="11" y="82"/>
                    <a:pt x="12" y="82"/>
                  </a:cubicBezTo>
                  <a:cubicBezTo>
                    <a:pt x="12" y="82"/>
                    <a:pt x="13" y="83"/>
                    <a:pt x="13" y="83"/>
                  </a:cubicBezTo>
                  <a:cubicBezTo>
                    <a:pt x="13" y="83"/>
                    <a:pt x="14" y="83"/>
                    <a:pt x="14" y="83"/>
                  </a:cubicBezTo>
                  <a:cubicBezTo>
                    <a:pt x="15" y="83"/>
                    <a:pt x="15" y="84"/>
                    <a:pt x="16" y="84"/>
                  </a:cubicBezTo>
                  <a:cubicBezTo>
                    <a:pt x="16" y="84"/>
                    <a:pt x="16" y="84"/>
                    <a:pt x="16" y="84"/>
                  </a:cubicBezTo>
                  <a:cubicBezTo>
                    <a:pt x="16" y="84"/>
                    <a:pt x="17" y="84"/>
                    <a:pt x="17" y="84"/>
                  </a:cubicBezTo>
                  <a:cubicBezTo>
                    <a:pt x="17" y="84"/>
                    <a:pt x="18" y="84"/>
                    <a:pt x="18" y="84"/>
                  </a:cubicBezTo>
                  <a:cubicBezTo>
                    <a:pt x="19" y="84"/>
                    <a:pt x="19" y="84"/>
                    <a:pt x="20" y="84"/>
                  </a:cubicBezTo>
                  <a:cubicBezTo>
                    <a:pt x="20" y="84"/>
                    <a:pt x="20" y="84"/>
                    <a:pt x="21" y="84"/>
                  </a:cubicBezTo>
                  <a:cubicBezTo>
                    <a:pt x="21" y="84"/>
                    <a:pt x="21" y="84"/>
                    <a:pt x="22" y="84"/>
                  </a:cubicBezTo>
                  <a:cubicBezTo>
                    <a:pt x="22" y="87"/>
                    <a:pt x="22" y="89"/>
                    <a:pt x="23" y="92"/>
                  </a:cubicBezTo>
                  <a:cubicBezTo>
                    <a:pt x="24" y="95"/>
                    <a:pt x="26" y="99"/>
                    <a:pt x="29" y="101"/>
                  </a:cubicBezTo>
                  <a:cubicBezTo>
                    <a:pt x="30" y="102"/>
                    <a:pt x="31" y="103"/>
                    <a:pt x="33" y="103"/>
                  </a:cubicBezTo>
                  <a:cubicBezTo>
                    <a:pt x="33" y="104"/>
                    <a:pt x="34" y="104"/>
                    <a:pt x="35" y="104"/>
                  </a:cubicBezTo>
                  <a:cubicBezTo>
                    <a:pt x="35" y="104"/>
                    <a:pt x="36" y="104"/>
                    <a:pt x="36" y="104"/>
                  </a:cubicBezTo>
                  <a:cubicBezTo>
                    <a:pt x="37" y="104"/>
                    <a:pt x="37" y="105"/>
                    <a:pt x="38" y="105"/>
                  </a:cubicBezTo>
                  <a:cubicBezTo>
                    <a:pt x="38" y="105"/>
                    <a:pt x="39" y="105"/>
                    <a:pt x="39" y="105"/>
                  </a:cubicBezTo>
                  <a:cubicBezTo>
                    <a:pt x="39" y="105"/>
                    <a:pt x="40" y="105"/>
                    <a:pt x="41" y="105"/>
                  </a:cubicBezTo>
                  <a:cubicBezTo>
                    <a:pt x="41" y="105"/>
                    <a:pt x="41" y="105"/>
                    <a:pt x="41" y="105"/>
                  </a:cubicBezTo>
                  <a:cubicBezTo>
                    <a:pt x="42" y="105"/>
                    <a:pt x="43" y="104"/>
                    <a:pt x="44" y="104"/>
                  </a:cubicBezTo>
                  <a:cubicBezTo>
                    <a:pt x="44" y="104"/>
                    <a:pt x="44" y="104"/>
                    <a:pt x="44" y="104"/>
                  </a:cubicBezTo>
                  <a:cubicBezTo>
                    <a:pt x="45" y="104"/>
                    <a:pt x="46" y="104"/>
                    <a:pt x="46" y="103"/>
                  </a:cubicBezTo>
                  <a:cubicBezTo>
                    <a:pt x="47" y="103"/>
                    <a:pt x="47" y="103"/>
                    <a:pt x="47" y="103"/>
                  </a:cubicBezTo>
                  <a:cubicBezTo>
                    <a:pt x="48" y="103"/>
                    <a:pt x="49" y="103"/>
                    <a:pt x="49" y="102"/>
                  </a:cubicBezTo>
                  <a:cubicBezTo>
                    <a:pt x="49" y="102"/>
                    <a:pt x="49" y="102"/>
                    <a:pt x="50" y="102"/>
                  </a:cubicBezTo>
                  <a:cubicBezTo>
                    <a:pt x="50" y="102"/>
                    <a:pt x="51" y="101"/>
                    <a:pt x="51" y="101"/>
                  </a:cubicBezTo>
                  <a:cubicBezTo>
                    <a:pt x="52" y="100"/>
                    <a:pt x="52" y="100"/>
                    <a:pt x="52" y="100"/>
                  </a:cubicBezTo>
                  <a:cubicBezTo>
                    <a:pt x="53" y="100"/>
                    <a:pt x="53" y="99"/>
                    <a:pt x="54" y="98"/>
                  </a:cubicBezTo>
                  <a:cubicBezTo>
                    <a:pt x="54" y="99"/>
                    <a:pt x="55" y="100"/>
                    <a:pt x="56" y="100"/>
                  </a:cubicBezTo>
                  <a:cubicBezTo>
                    <a:pt x="56" y="100"/>
                    <a:pt x="56" y="101"/>
                    <a:pt x="56" y="101"/>
                  </a:cubicBezTo>
                  <a:cubicBezTo>
                    <a:pt x="57" y="101"/>
                    <a:pt x="57" y="102"/>
                    <a:pt x="58" y="102"/>
                  </a:cubicBezTo>
                  <a:cubicBezTo>
                    <a:pt x="58" y="102"/>
                    <a:pt x="58" y="102"/>
                    <a:pt x="58" y="102"/>
                  </a:cubicBezTo>
                  <a:cubicBezTo>
                    <a:pt x="59" y="103"/>
                    <a:pt x="60" y="103"/>
                    <a:pt x="60" y="104"/>
                  </a:cubicBezTo>
                  <a:cubicBezTo>
                    <a:pt x="61" y="104"/>
                    <a:pt x="61" y="104"/>
                    <a:pt x="61" y="104"/>
                  </a:cubicBezTo>
                  <a:cubicBezTo>
                    <a:pt x="62" y="104"/>
                    <a:pt x="62" y="104"/>
                    <a:pt x="63" y="105"/>
                  </a:cubicBezTo>
                  <a:cubicBezTo>
                    <a:pt x="63" y="105"/>
                    <a:pt x="63" y="105"/>
                    <a:pt x="64" y="105"/>
                  </a:cubicBezTo>
                  <a:cubicBezTo>
                    <a:pt x="64" y="105"/>
                    <a:pt x="65" y="105"/>
                    <a:pt x="66" y="105"/>
                  </a:cubicBezTo>
                  <a:cubicBezTo>
                    <a:pt x="66" y="105"/>
                    <a:pt x="66" y="105"/>
                    <a:pt x="66" y="105"/>
                  </a:cubicBezTo>
                  <a:cubicBezTo>
                    <a:pt x="67" y="105"/>
                    <a:pt x="68" y="106"/>
                    <a:pt x="69" y="105"/>
                  </a:cubicBezTo>
                  <a:cubicBezTo>
                    <a:pt x="69" y="105"/>
                    <a:pt x="69" y="105"/>
                    <a:pt x="69" y="105"/>
                  </a:cubicBezTo>
                  <a:cubicBezTo>
                    <a:pt x="70" y="105"/>
                    <a:pt x="71" y="105"/>
                    <a:pt x="72" y="105"/>
                  </a:cubicBezTo>
                  <a:cubicBezTo>
                    <a:pt x="72" y="105"/>
                    <a:pt x="72" y="105"/>
                    <a:pt x="72" y="105"/>
                  </a:cubicBezTo>
                  <a:cubicBezTo>
                    <a:pt x="73" y="105"/>
                    <a:pt x="74" y="105"/>
                    <a:pt x="75" y="104"/>
                  </a:cubicBezTo>
                  <a:cubicBezTo>
                    <a:pt x="77" y="103"/>
                    <a:pt x="80" y="102"/>
                    <a:pt x="81" y="100"/>
                  </a:cubicBezTo>
                  <a:cubicBezTo>
                    <a:pt x="85" y="96"/>
                    <a:pt x="87" y="91"/>
                    <a:pt x="86" y="86"/>
                  </a:cubicBezTo>
                  <a:cubicBezTo>
                    <a:pt x="87" y="86"/>
                    <a:pt x="87" y="86"/>
                    <a:pt x="88" y="86"/>
                  </a:cubicBezTo>
                  <a:cubicBezTo>
                    <a:pt x="88" y="86"/>
                    <a:pt x="89" y="86"/>
                    <a:pt x="89" y="86"/>
                  </a:cubicBezTo>
                  <a:cubicBezTo>
                    <a:pt x="89" y="86"/>
                    <a:pt x="90" y="86"/>
                    <a:pt x="90" y="86"/>
                  </a:cubicBezTo>
                  <a:cubicBezTo>
                    <a:pt x="91" y="86"/>
                    <a:pt x="91" y="86"/>
                    <a:pt x="92" y="86"/>
                  </a:cubicBezTo>
                  <a:cubicBezTo>
                    <a:pt x="92" y="86"/>
                    <a:pt x="92" y="85"/>
                    <a:pt x="93" y="85"/>
                  </a:cubicBezTo>
                  <a:cubicBezTo>
                    <a:pt x="93" y="85"/>
                    <a:pt x="94" y="85"/>
                    <a:pt x="94" y="85"/>
                  </a:cubicBezTo>
                  <a:cubicBezTo>
                    <a:pt x="94" y="85"/>
                    <a:pt x="94" y="85"/>
                    <a:pt x="94" y="85"/>
                  </a:cubicBezTo>
                  <a:cubicBezTo>
                    <a:pt x="95" y="85"/>
                    <a:pt x="95" y="85"/>
                    <a:pt x="95" y="85"/>
                  </a:cubicBezTo>
                  <a:cubicBezTo>
                    <a:pt x="96" y="84"/>
                    <a:pt x="96" y="84"/>
                    <a:pt x="97" y="84"/>
                  </a:cubicBezTo>
                  <a:cubicBezTo>
                    <a:pt x="97" y="84"/>
                    <a:pt x="97" y="84"/>
                    <a:pt x="98" y="83"/>
                  </a:cubicBezTo>
                  <a:cubicBezTo>
                    <a:pt x="98" y="83"/>
                    <a:pt x="99" y="83"/>
                    <a:pt x="99" y="82"/>
                  </a:cubicBezTo>
                  <a:cubicBezTo>
                    <a:pt x="99" y="82"/>
                    <a:pt x="100" y="82"/>
                    <a:pt x="100" y="82"/>
                  </a:cubicBezTo>
                  <a:cubicBezTo>
                    <a:pt x="101" y="81"/>
                    <a:pt x="101" y="81"/>
                    <a:pt x="101" y="81"/>
                  </a:cubicBezTo>
                  <a:cubicBezTo>
                    <a:pt x="102" y="80"/>
                    <a:pt x="102" y="80"/>
                    <a:pt x="102" y="80"/>
                  </a:cubicBezTo>
                  <a:cubicBezTo>
                    <a:pt x="103" y="79"/>
                    <a:pt x="103" y="79"/>
                    <a:pt x="103" y="78"/>
                  </a:cubicBezTo>
                  <a:cubicBezTo>
                    <a:pt x="103" y="78"/>
                    <a:pt x="104" y="78"/>
                    <a:pt x="104" y="78"/>
                  </a:cubicBezTo>
                  <a:cubicBezTo>
                    <a:pt x="104" y="77"/>
                    <a:pt x="105" y="76"/>
                    <a:pt x="105" y="75"/>
                  </a:cubicBezTo>
                  <a:cubicBezTo>
                    <a:pt x="109" y="68"/>
                    <a:pt x="106" y="59"/>
                    <a:pt x="100" y="54"/>
                  </a:cubicBezTo>
                  <a:cubicBezTo>
                    <a:pt x="107" y="49"/>
                    <a:pt x="109" y="41"/>
                    <a:pt x="106" y="33"/>
                  </a:cubicBezTo>
                  <a:close/>
                  <a:moveTo>
                    <a:pt x="71" y="60"/>
                  </a:moveTo>
                  <a:cubicBezTo>
                    <a:pt x="71" y="61"/>
                    <a:pt x="70" y="61"/>
                    <a:pt x="70" y="62"/>
                  </a:cubicBezTo>
                  <a:cubicBezTo>
                    <a:pt x="70" y="62"/>
                    <a:pt x="70" y="62"/>
                    <a:pt x="70" y="63"/>
                  </a:cubicBezTo>
                  <a:cubicBezTo>
                    <a:pt x="69" y="63"/>
                    <a:pt x="69" y="64"/>
                    <a:pt x="68" y="64"/>
                  </a:cubicBezTo>
                  <a:cubicBezTo>
                    <a:pt x="68" y="64"/>
                    <a:pt x="68" y="64"/>
                    <a:pt x="68" y="64"/>
                  </a:cubicBezTo>
                  <a:cubicBezTo>
                    <a:pt x="68" y="64"/>
                    <a:pt x="68" y="64"/>
                    <a:pt x="68" y="65"/>
                  </a:cubicBezTo>
                  <a:cubicBezTo>
                    <a:pt x="68" y="65"/>
                    <a:pt x="67" y="66"/>
                    <a:pt x="67" y="66"/>
                  </a:cubicBezTo>
                  <a:cubicBezTo>
                    <a:pt x="66" y="66"/>
                    <a:pt x="66" y="66"/>
                    <a:pt x="66" y="66"/>
                  </a:cubicBezTo>
                  <a:cubicBezTo>
                    <a:pt x="66" y="67"/>
                    <a:pt x="65" y="67"/>
                    <a:pt x="65" y="68"/>
                  </a:cubicBezTo>
                  <a:cubicBezTo>
                    <a:pt x="65" y="68"/>
                    <a:pt x="64" y="68"/>
                    <a:pt x="64" y="68"/>
                  </a:cubicBezTo>
                  <a:cubicBezTo>
                    <a:pt x="64" y="68"/>
                    <a:pt x="63" y="69"/>
                    <a:pt x="62" y="69"/>
                  </a:cubicBezTo>
                  <a:cubicBezTo>
                    <a:pt x="62" y="69"/>
                    <a:pt x="62" y="69"/>
                    <a:pt x="62" y="69"/>
                  </a:cubicBezTo>
                  <a:cubicBezTo>
                    <a:pt x="61" y="69"/>
                    <a:pt x="61" y="70"/>
                    <a:pt x="60" y="70"/>
                  </a:cubicBezTo>
                  <a:cubicBezTo>
                    <a:pt x="60" y="70"/>
                    <a:pt x="60" y="70"/>
                    <a:pt x="60" y="70"/>
                  </a:cubicBezTo>
                  <a:cubicBezTo>
                    <a:pt x="59" y="70"/>
                    <a:pt x="58" y="70"/>
                    <a:pt x="58" y="70"/>
                  </a:cubicBezTo>
                  <a:cubicBezTo>
                    <a:pt x="57" y="70"/>
                    <a:pt x="57" y="70"/>
                    <a:pt x="57" y="70"/>
                  </a:cubicBezTo>
                  <a:cubicBezTo>
                    <a:pt x="56" y="71"/>
                    <a:pt x="56" y="71"/>
                    <a:pt x="55" y="71"/>
                  </a:cubicBezTo>
                  <a:cubicBezTo>
                    <a:pt x="55" y="71"/>
                    <a:pt x="55" y="71"/>
                    <a:pt x="55" y="71"/>
                  </a:cubicBezTo>
                  <a:cubicBezTo>
                    <a:pt x="55" y="71"/>
                    <a:pt x="55" y="71"/>
                    <a:pt x="55" y="71"/>
                  </a:cubicBezTo>
                  <a:cubicBezTo>
                    <a:pt x="54" y="71"/>
                    <a:pt x="54" y="71"/>
                    <a:pt x="54" y="71"/>
                  </a:cubicBezTo>
                  <a:cubicBezTo>
                    <a:pt x="53" y="71"/>
                    <a:pt x="53" y="71"/>
                    <a:pt x="53" y="71"/>
                  </a:cubicBezTo>
                  <a:cubicBezTo>
                    <a:pt x="53" y="70"/>
                    <a:pt x="52" y="70"/>
                    <a:pt x="52" y="70"/>
                  </a:cubicBezTo>
                  <a:cubicBezTo>
                    <a:pt x="52" y="70"/>
                    <a:pt x="51" y="70"/>
                    <a:pt x="51" y="70"/>
                  </a:cubicBezTo>
                  <a:cubicBezTo>
                    <a:pt x="51" y="70"/>
                    <a:pt x="50" y="70"/>
                    <a:pt x="50" y="70"/>
                  </a:cubicBezTo>
                  <a:cubicBezTo>
                    <a:pt x="50" y="70"/>
                    <a:pt x="50" y="70"/>
                    <a:pt x="49" y="70"/>
                  </a:cubicBezTo>
                  <a:cubicBezTo>
                    <a:pt x="49" y="70"/>
                    <a:pt x="48" y="69"/>
                    <a:pt x="48" y="69"/>
                  </a:cubicBezTo>
                  <a:cubicBezTo>
                    <a:pt x="45" y="68"/>
                    <a:pt x="43" y="66"/>
                    <a:pt x="41" y="64"/>
                  </a:cubicBezTo>
                  <a:cubicBezTo>
                    <a:pt x="37" y="59"/>
                    <a:pt x="36" y="52"/>
                    <a:pt x="39" y="46"/>
                  </a:cubicBezTo>
                  <a:cubicBezTo>
                    <a:pt x="39" y="45"/>
                    <a:pt x="39" y="44"/>
                    <a:pt x="40" y="44"/>
                  </a:cubicBezTo>
                  <a:cubicBezTo>
                    <a:pt x="40" y="43"/>
                    <a:pt x="40" y="43"/>
                    <a:pt x="40" y="43"/>
                  </a:cubicBezTo>
                  <a:cubicBezTo>
                    <a:pt x="40" y="42"/>
                    <a:pt x="41" y="42"/>
                    <a:pt x="41" y="41"/>
                  </a:cubicBezTo>
                  <a:cubicBezTo>
                    <a:pt x="41" y="41"/>
                    <a:pt x="41" y="41"/>
                    <a:pt x="41" y="41"/>
                  </a:cubicBezTo>
                  <a:cubicBezTo>
                    <a:pt x="42" y="41"/>
                    <a:pt x="42" y="40"/>
                    <a:pt x="43" y="40"/>
                  </a:cubicBezTo>
                  <a:cubicBezTo>
                    <a:pt x="43" y="39"/>
                    <a:pt x="43" y="39"/>
                    <a:pt x="43" y="39"/>
                  </a:cubicBezTo>
                  <a:cubicBezTo>
                    <a:pt x="44" y="39"/>
                    <a:pt x="45" y="38"/>
                    <a:pt x="45" y="38"/>
                  </a:cubicBezTo>
                  <a:cubicBezTo>
                    <a:pt x="45" y="38"/>
                    <a:pt x="45" y="38"/>
                    <a:pt x="45" y="38"/>
                  </a:cubicBezTo>
                  <a:cubicBezTo>
                    <a:pt x="46" y="37"/>
                    <a:pt x="47" y="37"/>
                    <a:pt x="47" y="37"/>
                  </a:cubicBezTo>
                  <a:cubicBezTo>
                    <a:pt x="47" y="37"/>
                    <a:pt x="48" y="37"/>
                    <a:pt x="48" y="37"/>
                  </a:cubicBezTo>
                  <a:cubicBezTo>
                    <a:pt x="48" y="36"/>
                    <a:pt x="49" y="36"/>
                    <a:pt x="50" y="36"/>
                  </a:cubicBezTo>
                  <a:cubicBezTo>
                    <a:pt x="50" y="36"/>
                    <a:pt x="50" y="36"/>
                    <a:pt x="50" y="36"/>
                  </a:cubicBezTo>
                  <a:cubicBezTo>
                    <a:pt x="51" y="36"/>
                    <a:pt x="51" y="35"/>
                    <a:pt x="52" y="35"/>
                  </a:cubicBezTo>
                  <a:cubicBezTo>
                    <a:pt x="52" y="35"/>
                    <a:pt x="52" y="35"/>
                    <a:pt x="53" y="35"/>
                  </a:cubicBezTo>
                  <a:cubicBezTo>
                    <a:pt x="53" y="35"/>
                    <a:pt x="54" y="35"/>
                    <a:pt x="55" y="35"/>
                  </a:cubicBezTo>
                  <a:cubicBezTo>
                    <a:pt x="55" y="35"/>
                    <a:pt x="55" y="35"/>
                    <a:pt x="55" y="35"/>
                  </a:cubicBezTo>
                  <a:cubicBezTo>
                    <a:pt x="55" y="35"/>
                    <a:pt x="55" y="35"/>
                    <a:pt x="55" y="35"/>
                  </a:cubicBezTo>
                  <a:cubicBezTo>
                    <a:pt x="55" y="35"/>
                    <a:pt x="56" y="35"/>
                    <a:pt x="56" y="35"/>
                  </a:cubicBezTo>
                  <a:cubicBezTo>
                    <a:pt x="56" y="35"/>
                    <a:pt x="56" y="35"/>
                    <a:pt x="57" y="35"/>
                  </a:cubicBezTo>
                  <a:cubicBezTo>
                    <a:pt x="57" y="35"/>
                    <a:pt x="57" y="35"/>
                    <a:pt x="58" y="35"/>
                  </a:cubicBezTo>
                  <a:cubicBezTo>
                    <a:pt x="58" y="35"/>
                    <a:pt x="58" y="35"/>
                    <a:pt x="59" y="35"/>
                  </a:cubicBezTo>
                  <a:cubicBezTo>
                    <a:pt x="59" y="36"/>
                    <a:pt x="59" y="36"/>
                    <a:pt x="60" y="36"/>
                  </a:cubicBezTo>
                  <a:cubicBezTo>
                    <a:pt x="60" y="36"/>
                    <a:pt x="60" y="36"/>
                    <a:pt x="60" y="36"/>
                  </a:cubicBezTo>
                  <a:cubicBezTo>
                    <a:pt x="61" y="36"/>
                    <a:pt x="61" y="36"/>
                    <a:pt x="62" y="37"/>
                  </a:cubicBezTo>
                  <a:cubicBezTo>
                    <a:pt x="71" y="41"/>
                    <a:pt x="75" y="51"/>
                    <a:pt x="71" y="6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25" name="Freeform 755"/>
          <p:cNvSpPr>
            <a:spLocks noChangeArrowheads="1"/>
          </p:cNvSpPr>
          <p:nvPr/>
        </p:nvSpPr>
        <p:spPr bwMode="auto">
          <a:xfrm>
            <a:off x="7810097" y="4033425"/>
            <a:ext cx="182071" cy="355914"/>
          </a:xfrm>
          <a:custGeom>
            <a:avLst/>
            <a:gdLst>
              <a:gd name="T0" fmla="*/ 101 w 101"/>
              <a:gd name="T1" fmla="*/ 50 h 197"/>
              <a:gd name="T2" fmla="*/ 50 w 101"/>
              <a:gd name="T3" fmla="*/ 0 h 197"/>
              <a:gd name="T4" fmla="*/ 0 w 101"/>
              <a:gd name="T5" fmla="*/ 50 h 197"/>
              <a:gd name="T6" fmla="*/ 14 w 101"/>
              <a:gd name="T7" fmla="*/ 63 h 197"/>
              <a:gd name="T8" fmla="*/ 28 w 101"/>
              <a:gd name="T9" fmla="*/ 50 h 197"/>
              <a:gd name="T10" fmla="*/ 50 w 101"/>
              <a:gd name="T11" fmla="*/ 27 h 197"/>
              <a:gd name="T12" fmla="*/ 73 w 101"/>
              <a:gd name="T13" fmla="*/ 50 h 197"/>
              <a:gd name="T14" fmla="*/ 50 w 101"/>
              <a:gd name="T15" fmla="*/ 78 h 197"/>
              <a:gd name="T16" fmla="*/ 49 w 101"/>
              <a:gd name="T17" fmla="*/ 78 h 197"/>
              <a:gd name="T18" fmla="*/ 0 w 101"/>
              <a:gd name="T19" fmla="*/ 121 h 197"/>
              <a:gd name="T20" fmla="*/ 0 w 101"/>
              <a:gd name="T21" fmla="*/ 183 h 197"/>
              <a:gd name="T22" fmla="*/ 14 w 101"/>
              <a:gd name="T23" fmla="*/ 197 h 197"/>
              <a:gd name="T24" fmla="*/ 87 w 101"/>
              <a:gd name="T25" fmla="*/ 197 h 197"/>
              <a:gd name="T26" fmla="*/ 101 w 101"/>
              <a:gd name="T27" fmla="*/ 183 h 197"/>
              <a:gd name="T28" fmla="*/ 101 w 101"/>
              <a:gd name="T29" fmla="*/ 130 h 197"/>
              <a:gd name="T30" fmla="*/ 101 w 101"/>
              <a:gd name="T31" fmla="*/ 57 h 197"/>
              <a:gd name="T32" fmla="*/ 101 w 101"/>
              <a:gd name="T33" fmla="*/ 50 h 1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1"/>
              <a:gd name="T52" fmla="*/ 0 h 197"/>
              <a:gd name="T53" fmla="*/ 101 w 101"/>
              <a:gd name="T54" fmla="*/ 197 h 19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1" h="197">
                <a:moveTo>
                  <a:pt x="101" y="50"/>
                </a:moveTo>
                <a:cubicBezTo>
                  <a:pt x="101" y="22"/>
                  <a:pt x="78" y="0"/>
                  <a:pt x="50" y="0"/>
                </a:cubicBezTo>
                <a:cubicBezTo>
                  <a:pt x="23" y="0"/>
                  <a:pt x="0" y="22"/>
                  <a:pt x="0" y="50"/>
                </a:cubicBezTo>
                <a:cubicBezTo>
                  <a:pt x="0" y="57"/>
                  <a:pt x="6" y="63"/>
                  <a:pt x="14" y="63"/>
                </a:cubicBezTo>
                <a:cubicBezTo>
                  <a:pt x="22" y="63"/>
                  <a:pt x="28" y="57"/>
                  <a:pt x="28" y="50"/>
                </a:cubicBezTo>
                <a:cubicBezTo>
                  <a:pt x="28" y="37"/>
                  <a:pt x="38" y="27"/>
                  <a:pt x="50" y="27"/>
                </a:cubicBezTo>
                <a:cubicBezTo>
                  <a:pt x="63" y="27"/>
                  <a:pt x="73" y="37"/>
                  <a:pt x="73" y="50"/>
                </a:cubicBezTo>
                <a:cubicBezTo>
                  <a:pt x="73" y="63"/>
                  <a:pt x="63" y="75"/>
                  <a:pt x="50" y="78"/>
                </a:cubicBezTo>
                <a:cubicBezTo>
                  <a:pt x="49" y="78"/>
                  <a:pt x="49" y="78"/>
                  <a:pt x="49" y="78"/>
                </a:cubicBezTo>
                <a:cubicBezTo>
                  <a:pt x="33" y="80"/>
                  <a:pt x="0" y="86"/>
                  <a:pt x="0" y="121"/>
                </a:cubicBezTo>
                <a:cubicBezTo>
                  <a:pt x="0" y="183"/>
                  <a:pt x="0" y="183"/>
                  <a:pt x="0" y="183"/>
                </a:cubicBezTo>
                <a:cubicBezTo>
                  <a:pt x="0" y="191"/>
                  <a:pt x="6" y="197"/>
                  <a:pt x="14" y="197"/>
                </a:cubicBezTo>
                <a:cubicBezTo>
                  <a:pt x="87" y="197"/>
                  <a:pt x="87" y="197"/>
                  <a:pt x="87" y="197"/>
                </a:cubicBezTo>
                <a:cubicBezTo>
                  <a:pt x="94" y="197"/>
                  <a:pt x="101" y="191"/>
                  <a:pt x="101" y="183"/>
                </a:cubicBezTo>
                <a:cubicBezTo>
                  <a:pt x="101" y="130"/>
                  <a:pt x="101" y="130"/>
                  <a:pt x="101" y="130"/>
                </a:cubicBezTo>
                <a:cubicBezTo>
                  <a:pt x="101" y="57"/>
                  <a:pt x="101" y="57"/>
                  <a:pt x="101" y="57"/>
                </a:cubicBezTo>
                <a:cubicBezTo>
                  <a:pt x="101" y="50"/>
                  <a:pt x="101" y="50"/>
                  <a:pt x="101" y="5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26" name="Group 36"/>
          <p:cNvGrpSpPr>
            <a:grpSpLocks/>
          </p:cNvGrpSpPr>
          <p:nvPr/>
        </p:nvGrpSpPr>
        <p:grpSpPr bwMode="auto">
          <a:xfrm>
            <a:off x="7723227" y="2362769"/>
            <a:ext cx="357002" cy="333298"/>
            <a:chOff x="0" y="0"/>
            <a:chExt cx="739775" cy="690562"/>
          </a:xfrm>
        </p:grpSpPr>
        <p:sp>
          <p:nvSpPr>
            <p:cNvPr id="27" name="Freeform 876"/>
            <p:cNvSpPr>
              <a:spLocks noChangeArrowheads="1"/>
            </p:cNvSpPr>
            <p:nvPr/>
          </p:nvSpPr>
          <p:spPr bwMode="auto">
            <a:xfrm>
              <a:off x="608013" y="71437"/>
              <a:ext cx="115888" cy="101600"/>
            </a:xfrm>
            <a:custGeom>
              <a:avLst/>
              <a:gdLst>
                <a:gd name="T0" fmla="*/ 2 w 31"/>
                <a:gd name="T1" fmla="*/ 25 h 27"/>
                <a:gd name="T2" fmla="*/ 2 w 31"/>
                <a:gd name="T3" fmla="*/ 27 h 27"/>
                <a:gd name="T4" fmla="*/ 4 w 31"/>
                <a:gd name="T5" fmla="*/ 27 h 27"/>
                <a:gd name="T6" fmla="*/ 28 w 31"/>
                <a:gd name="T7" fmla="*/ 9 h 27"/>
                <a:gd name="T8" fmla="*/ 30 w 31"/>
                <a:gd name="T9" fmla="*/ 6 h 27"/>
                <a:gd name="T10" fmla="*/ 30 w 31"/>
                <a:gd name="T11" fmla="*/ 3 h 27"/>
                <a:gd name="T12" fmla="*/ 23 w 31"/>
                <a:gd name="T13" fmla="*/ 1 h 27"/>
                <a:gd name="T14" fmla="*/ 0 w 31"/>
                <a:gd name="T15" fmla="*/ 18 h 27"/>
                <a:gd name="T16" fmla="*/ 1 w 31"/>
                <a:gd name="T17" fmla="*/ 20 h 27"/>
                <a:gd name="T18" fmla="*/ 2 w 31"/>
                <a:gd name="T19" fmla="*/ 25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7"/>
                <a:gd name="T32" fmla="*/ 31 w 31"/>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7">
                  <a:moveTo>
                    <a:pt x="2" y="25"/>
                  </a:moveTo>
                  <a:cubicBezTo>
                    <a:pt x="2" y="26"/>
                    <a:pt x="2" y="26"/>
                    <a:pt x="2" y="27"/>
                  </a:cubicBezTo>
                  <a:cubicBezTo>
                    <a:pt x="3" y="27"/>
                    <a:pt x="3" y="27"/>
                    <a:pt x="4" y="27"/>
                  </a:cubicBezTo>
                  <a:cubicBezTo>
                    <a:pt x="28" y="9"/>
                    <a:pt x="28" y="9"/>
                    <a:pt x="28" y="9"/>
                  </a:cubicBezTo>
                  <a:cubicBezTo>
                    <a:pt x="29" y="9"/>
                    <a:pt x="30" y="7"/>
                    <a:pt x="30" y="6"/>
                  </a:cubicBezTo>
                  <a:cubicBezTo>
                    <a:pt x="31" y="5"/>
                    <a:pt x="30" y="4"/>
                    <a:pt x="30" y="3"/>
                  </a:cubicBezTo>
                  <a:cubicBezTo>
                    <a:pt x="28" y="0"/>
                    <a:pt x="25" y="0"/>
                    <a:pt x="23" y="1"/>
                  </a:cubicBezTo>
                  <a:cubicBezTo>
                    <a:pt x="0" y="18"/>
                    <a:pt x="0" y="18"/>
                    <a:pt x="0" y="18"/>
                  </a:cubicBezTo>
                  <a:cubicBezTo>
                    <a:pt x="0" y="18"/>
                    <a:pt x="0" y="19"/>
                    <a:pt x="1" y="20"/>
                  </a:cubicBezTo>
                  <a:cubicBezTo>
                    <a:pt x="1" y="22"/>
                    <a:pt x="1" y="23"/>
                    <a:pt x="2" y="25"/>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8" name="Freeform 877"/>
            <p:cNvSpPr>
              <a:spLocks noChangeArrowheads="1"/>
            </p:cNvSpPr>
            <p:nvPr/>
          </p:nvSpPr>
          <p:spPr bwMode="auto">
            <a:xfrm>
              <a:off x="612775" y="225425"/>
              <a:ext cx="127000" cy="55563"/>
            </a:xfrm>
            <a:custGeom>
              <a:avLst/>
              <a:gdLst>
                <a:gd name="T0" fmla="*/ 33 w 34"/>
                <a:gd name="T1" fmla="*/ 7 h 15"/>
                <a:gd name="T2" fmla="*/ 30 w 34"/>
                <a:gd name="T3" fmla="*/ 5 h 15"/>
                <a:gd name="T4" fmla="*/ 1 w 34"/>
                <a:gd name="T5" fmla="*/ 0 h 15"/>
                <a:gd name="T6" fmla="*/ 1 w 34"/>
                <a:gd name="T7" fmla="*/ 3 h 15"/>
                <a:gd name="T8" fmla="*/ 1 w 34"/>
                <a:gd name="T9" fmla="*/ 7 h 15"/>
                <a:gd name="T10" fmla="*/ 0 w 34"/>
                <a:gd name="T11" fmla="*/ 10 h 15"/>
                <a:gd name="T12" fmla="*/ 28 w 34"/>
                <a:gd name="T13" fmla="*/ 15 h 15"/>
                <a:gd name="T14" fmla="*/ 29 w 34"/>
                <a:gd name="T15" fmla="*/ 15 h 15"/>
                <a:gd name="T16" fmla="*/ 34 w 34"/>
                <a:gd name="T17" fmla="*/ 11 h 15"/>
                <a:gd name="T18" fmla="*/ 33 w 34"/>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15"/>
                <a:gd name="T32" fmla="*/ 34 w 3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15">
                  <a:moveTo>
                    <a:pt x="33" y="7"/>
                  </a:moveTo>
                  <a:cubicBezTo>
                    <a:pt x="32" y="6"/>
                    <a:pt x="31" y="5"/>
                    <a:pt x="30" y="5"/>
                  </a:cubicBezTo>
                  <a:cubicBezTo>
                    <a:pt x="1" y="0"/>
                    <a:pt x="1" y="0"/>
                    <a:pt x="1" y="0"/>
                  </a:cubicBezTo>
                  <a:cubicBezTo>
                    <a:pt x="1" y="1"/>
                    <a:pt x="1" y="2"/>
                    <a:pt x="1" y="3"/>
                  </a:cubicBezTo>
                  <a:cubicBezTo>
                    <a:pt x="1" y="4"/>
                    <a:pt x="1" y="6"/>
                    <a:pt x="1" y="7"/>
                  </a:cubicBezTo>
                  <a:cubicBezTo>
                    <a:pt x="1" y="8"/>
                    <a:pt x="0" y="9"/>
                    <a:pt x="0" y="10"/>
                  </a:cubicBezTo>
                  <a:cubicBezTo>
                    <a:pt x="28" y="15"/>
                    <a:pt x="28" y="15"/>
                    <a:pt x="28" y="15"/>
                  </a:cubicBezTo>
                  <a:cubicBezTo>
                    <a:pt x="28" y="15"/>
                    <a:pt x="28" y="15"/>
                    <a:pt x="29" y="15"/>
                  </a:cubicBezTo>
                  <a:cubicBezTo>
                    <a:pt x="31" y="15"/>
                    <a:pt x="33" y="13"/>
                    <a:pt x="34" y="11"/>
                  </a:cubicBezTo>
                  <a:cubicBezTo>
                    <a:pt x="34" y="10"/>
                    <a:pt x="33" y="8"/>
                    <a:pt x="33"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9" name="Freeform 878"/>
            <p:cNvSpPr>
              <a:spLocks noChangeArrowheads="1"/>
            </p:cNvSpPr>
            <p:nvPr/>
          </p:nvSpPr>
          <p:spPr bwMode="auto">
            <a:xfrm>
              <a:off x="585788" y="304800"/>
              <a:ext cx="93663" cy="127000"/>
            </a:xfrm>
            <a:custGeom>
              <a:avLst/>
              <a:gdLst>
                <a:gd name="T0" fmla="*/ 6 w 25"/>
                <a:gd name="T1" fmla="*/ 2 h 34"/>
                <a:gd name="T2" fmla="*/ 4 w 25"/>
                <a:gd name="T3" fmla="*/ 0 h 34"/>
                <a:gd name="T4" fmla="*/ 3 w 25"/>
                <a:gd name="T5" fmla="*/ 3 h 34"/>
                <a:gd name="T6" fmla="*/ 1 w 25"/>
                <a:gd name="T7" fmla="*/ 7 h 34"/>
                <a:gd name="T8" fmla="*/ 0 w 25"/>
                <a:gd name="T9" fmla="*/ 10 h 34"/>
                <a:gd name="T10" fmla="*/ 16 w 25"/>
                <a:gd name="T11" fmla="*/ 32 h 34"/>
                <a:gd name="T12" fmla="*/ 19 w 25"/>
                <a:gd name="T13" fmla="*/ 34 h 34"/>
                <a:gd name="T14" fmla="*/ 20 w 25"/>
                <a:gd name="T15" fmla="*/ 34 h 34"/>
                <a:gd name="T16" fmla="*/ 22 w 25"/>
                <a:gd name="T17" fmla="*/ 33 h 34"/>
                <a:gd name="T18" fmla="*/ 24 w 25"/>
                <a:gd name="T19" fmla="*/ 30 h 34"/>
                <a:gd name="T20" fmla="*/ 24 w 25"/>
                <a:gd name="T21" fmla="*/ 27 h 34"/>
                <a:gd name="T22" fmla="*/ 6 w 25"/>
                <a:gd name="T23" fmla="*/ 2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34"/>
                <a:gd name="T38" fmla="*/ 25 w 25"/>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34">
                  <a:moveTo>
                    <a:pt x="6" y="2"/>
                  </a:moveTo>
                  <a:cubicBezTo>
                    <a:pt x="6" y="1"/>
                    <a:pt x="5" y="1"/>
                    <a:pt x="4" y="0"/>
                  </a:cubicBezTo>
                  <a:cubicBezTo>
                    <a:pt x="4" y="1"/>
                    <a:pt x="3" y="2"/>
                    <a:pt x="3" y="3"/>
                  </a:cubicBezTo>
                  <a:cubicBezTo>
                    <a:pt x="3" y="4"/>
                    <a:pt x="2" y="6"/>
                    <a:pt x="1" y="7"/>
                  </a:cubicBezTo>
                  <a:cubicBezTo>
                    <a:pt x="1" y="8"/>
                    <a:pt x="0" y="9"/>
                    <a:pt x="0" y="10"/>
                  </a:cubicBezTo>
                  <a:cubicBezTo>
                    <a:pt x="16" y="32"/>
                    <a:pt x="16" y="32"/>
                    <a:pt x="16" y="32"/>
                  </a:cubicBezTo>
                  <a:cubicBezTo>
                    <a:pt x="16" y="33"/>
                    <a:pt x="18" y="34"/>
                    <a:pt x="19" y="34"/>
                  </a:cubicBezTo>
                  <a:cubicBezTo>
                    <a:pt x="19" y="34"/>
                    <a:pt x="19" y="34"/>
                    <a:pt x="20" y="34"/>
                  </a:cubicBezTo>
                  <a:cubicBezTo>
                    <a:pt x="21" y="34"/>
                    <a:pt x="22" y="34"/>
                    <a:pt x="22" y="33"/>
                  </a:cubicBezTo>
                  <a:cubicBezTo>
                    <a:pt x="24" y="33"/>
                    <a:pt x="24" y="32"/>
                    <a:pt x="24" y="30"/>
                  </a:cubicBezTo>
                  <a:cubicBezTo>
                    <a:pt x="25" y="29"/>
                    <a:pt x="24" y="28"/>
                    <a:pt x="24" y="27"/>
                  </a:cubicBezTo>
                  <a:lnTo>
                    <a:pt x="6" y="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0" name="Freeform 879"/>
            <p:cNvSpPr>
              <a:spLocks noChangeArrowheads="1"/>
            </p:cNvSpPr>
            <p:nvPr/>
          </p:nvSpPr>
          <p:spPr bwMode="auto">
            <a:xfrm>
              <a:off x="15875" y="71437"/>
              <a:ext cx="112713" cy="101600"/>
            </a:xfrm>
            <a:custGeom>
              <a:avLst/>
              <a:gdLst>
                <a:gd name="T0" fmla="*/ 2 w 30"/>
                <a:gd name="T1" fmla="*/ 9 h 27"/>
                <a:gd name="T2" fmla="*/ 27 w 30"/>
                <a:gd name="T3" fmla="*/ 27 h 27"/>
                <a:gd name="T4" fmla="*/ 28 w 30"/>
                <a:gd name="T5" fmla="*/ 27 h 27"/>
                <a:gd name="T6" fmla="*/ 28 w 30"/>
                <a:gd name="T7" fmla="*/ 24 h 27"/>
                <a:gd name="T8" fmla="*/ 29 w 30"/>
                <a:gd name="T9" fmla="*/ 20 h 27"/>
                <a:gd name="T10" fmla="*/ 30 w 30"/>
                <a:gd name="T11" fmla="*/ 17 h 27"/>
                <a:gd name="T12" fmla="*/ 8 w 30"/>
                <a:gd name="T13" fmla="*/ 1 h 27"/>
                <a:gd name="T14" fmla="*/ 1 w 30"/>
                <a:gd name="T15" fmla="*/ 3 h 27"/>
                <a:gd name="T16" fmla="*/ 0 w 30"/>
                <a:gd name="T17" fmla="*/ 6 h 27"/>
                <a:gd name="T18" fmla="*/ 2 w 30"/>
                <a:gd name="T19" fmla="*/ 9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7"/>
                <a:gd name="T32" fmla="*/ 30 w 30"/>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7">
                  <a:moveTo>
                    <a:pt x="2" y="9"/>
                  </a:moveTo>
                  <a:cubicBezTo>
                    <a:pt x="27" y="27"/>
                    <a:pt x="27" y="27"/>
                    <a:pt x="27" y="27"/>
                  </a:cubicBezTo>
                  <a:cubicBezTo>
                    <a:pt x="27" y="27"/>
                    <a:pt x="27" y="27"/>
                    <a:pt x="28" y="27"/>
                  </a:cubicBezTo>
                  <a:cubicBezTo>
                    <a:pt x="28" y="26"/>
                    <a:pt x="28" y="25"/>
                    <a:pt x="28" y="24"/>
                  </a:cubicBezTo>
                  <a:cubicBezTo>
                    <a:pt x="28" y="23"/>
                    <a:pt x="29" y="21"/>
                    <a:pt x="29" y="20"/>
                  </a:cubicBezTo>
                  <a:cubicBezTo>
                    <a:pt x="29" y="19"/>
                    <a:pt x="30" y="18"/>
                    <a:pt x="30" y="17"/>
                  </a:cubicBezTo>
                  <a:cubicBezTo>
                    <a:pt x="8" y="1"/>
                    <a:pt x="8" y="1"/>
                    <a:pt x="8" y="1"/>
                  </a:cubicBezTo>
                  <a:cubicBezTo>
                    <a:pt x="5" y="0"/>
                    <a:pt x="2" y="0"/>
                    <a:pt x="1" y="3"/>
                  </a:cubicBezTo>
                  <a:cubicBezTo>
                    <a:pt x="0" y="4"/>
                    <a:pt x="0" y="5"/>
                    <a:pt x="0" y="6"/>
                  </a:cubicBezTo>
                  <a:cubicBezTo>
                    <a:pt x="0" y="7"/>
                    <a:pt x="1" y="9"/>
                    <a:pt x="2" y="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1" name="Freeform 880"/>
            <p:cNvSpPr>
              <a:spLocks noChangeArrowheads="1"/>
            </p:cNvSpPr>
            <p:nvPr/>
          </p:nvSpPr>
          <p:spPr bwMode="auto">
            <a:xfrm>
              <a:off x="0" y="225425"/>
              <a:ext cx="120650" cy="55563"/>
            </a:xfrm>
            <a:custGeom>
              <a:avLst/>
              <a:gdLst>
                <a:gd name="T0" fmla="*/ 32 w 32"/>
                <a:gd name="T1" fmla="*/ 7 h 15"/>
                <a:gd name="T2" fmla="*/ 31 w 32"/>
                <a:gd name="T3" fmla="*/ 3 h 15"/>
                <a:gd name="T4" fmla="*/ 31 w 32"/>
                <a:gd name="T5" fmla="*/ 0 h 15"/>
                <a:gd name="T6" fmla="*/ 4 w 32"/>
                <a:gd name="T7" fmla="*/ 5 h 15"/>
                <a:gd name="T8" fmla="*/ 1 w 32"/>
                <a:gd name="T9" fmla="*/ 7 h 15"/>
                <a:gd name="T10" fmla="*/ 0 w 32"/>
                <a:gd name="T11" fmla="*/ 11 h 15"/>
                <a:gd name="T12" fmla="*/ 5 w 32"/>
                <a:gd name="T13" fmla="*/ 15 h 15"/>
                <a:gd name="T14" fmla="*/ 5 w 32"/>
                <a:gd name="T15" fmla="*/ 15 h 15"/>
                <a:gd name="T16" fmla="*/ 32 w 32"/>
                <a:gd name="T17" fmla="*/ 10 h 15"/>
                <a:gd name="T18" fmla="*/ 32 w 32"/>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15"/>
                <a:gd name="T32" fmla="*/ 32 w 32"/>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15">
                  <a:moveTo>
                    <a:pt x="32" y="7"/>
                  </a:moveTo>
                  <a:cubicBezTo>
                    <a:pt x="32" y="6"/>
                    <a:pt x="31" y="5"/>
                    <a:pt x="31" y="3"/>
                  </a:cubicBezTo>
                  <a:cubicBezTo>
                    <a:pt x="31" y="2"/>
                    <a:pt x="31" y="1"/>
                    <a:pt x="31" y="0"/>
                  </a:cubicBezTo>
                  <a:cubicBezTo>
                    <a:pt x="4" y="5"/>
                    <a:pt x="4" y="5"/>
                    <a:pt x="4" y="5"/>
                  </a:cubicBezTo>
                  <a:cubicBezTo>
                    <a:pt x="3" y="5"/>
                    <a:pt x="1" y="6"/>
                    <a:pt x="1" y="7"/>
                  </a:cubicBezTo>
                  <a:cubicBezTo>
                    <a:pt x="0" y="8"/>
                    <a:pt x="0" y="10"/>
                    <a:pt x="0" y="11"/>
                  </a:cubicBezTo>
                  <a:cubicBezTo>
                    <a:pt x="0" y="13"/>
                    <a:pt x="2" y="15"/>
                    <a:pt x="5" y="15"/>
                  </a:cubicBezTo>
                  <a:cubicBezTo>
                    <a:pt x="5" y="15"/>
                    <a:pt x="5" y="15"/>
                    <a:pt x="5" y="15"/>
                  </a:cubicBezTo>
                  <a:cubicBezTo>
                    <a:pt x="32" y="10"/>
                    <a:pt x="32" y="10"/>
                    <a:pt x="32" y="10"/>
                  </a:cubicBezTo>
                  <a:cubicBezTo>
                    <a:pt x="32" y="9"/>
                    <a:pt x="32" y="8"/>
                    <a:pt x="32"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2" name="Freeform 881"/>
            <p:cNvSpPr>
              <a:spLocks noChangeArrowheads="1"/>
            </p:cNvSpPr>
            <p:nvPr/>
          </p:nvSpPr>
          <p:spPr bwMode="auto">
            <a:xfrm>
              <a:off x="60325" y="307975"/>
              <a:ext cx="90488" cy="123825"/>
            </a:xfrm>
            <a:custGeom>
              <a:avLst/>
              <a:gdLst>
                <a:gd name="T0" fmla="*/ 21 w 24"/>
                <a:gd name="T1" fmla="*/ 2 h 33"/>
                <a:gd name="T2" fmla="*/ 20 w 24"/>
                <a:gd name="T3" fmla="*/ 0 h 33"/>
                <a:gd name="T4" fmla="*/ 18 w 24"/>
                <a:gd name="T5" fmla="*/ 1 h 33"/>
                <a:gd name="T6" fmla="*/ 1 w 24"/>
                <a:gd name="T7" fmla="*/ 26 h 33"/>
                <a:gd name="T8" fmla="*/ 0 w 24"/>
                <a:gd name="T9" fmla="*/ 29 h 33"/>
                <a:gd name="T10" fmla="*/ 2 w 24"/>
                <a:gd name="T11" fmla="*/ 32 h 33"/>
                <a:gd name="T12" fmla="*/ 5 w 24"/>
                <a:gd name="T13" fmla="*/ 33 h 33"/>
                <a:gd name="T14" fmla="*/ 6 w 24"/>
                <a:gd name="T15" fmla="*/ 33 h 33"/>
                <a:gd name="T16" fmla="*/ 9 w 24"/>
                <a:gd name="T17" fmla="*/ 31 h 33"/>
                <a:gd name="T18" fmla="*/ 24 w 24"/>
                <a:gd name="T19" fmla="*/ 10 h 33"/>
                <a:gd name="T20" fmla="*/ 23 w 24"/>
                <a:gd name="T21" fmla="*/ 7 h 33"/>
                <a:gd name="T22" fmla="*/ 21 w 24"/>
                <a:gd name="T23" fmla="*/ 2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21" y="2"/>
                  </a:moveTo>
                  <a:cubicBezTo>
                    <a:pt x="20" y="1"/>
                    <a:pt x="20" y="1"/>
                    <a:pt x="20" y="0"/>
                  </a:cubicBezTo>
                  <a:cubicBezTo>
                    <a:pt x="19" y="0"/>
                    <a:pt x="18" y="0"/>
                    <a:pt x="18" y="1"/>
                  </a:cubicBezTo>
                  <a:cubicBezTo>
                    <a:pt x="1" y="26"/>
                    <a:pt x="1" y="26"/>
                    <a:pt x="1" y="26"/>
                  </a:cubicBezTo>
                  <a:cubicBezTo>
                    <a:pt x="0" y="27"/>
                    <a:pt x="0" y="28"/>
                    <a:pt x="0" y="29"/>
                  </a:cubicBezTo>
                  <a:cubicBezTo>
                    <a:pt x="0" y="31"/>
                    <a:pt x="1" y="32"/>
                    <a:pt x="2" y="32"/>
                  </a:cubicBezTo>
                  <a:cubicBezTo>
                    <a:pt x="3" y="33"/>
                    <a:pt x="4" y="33"/>
                    <a:pt x="5" y="33"/>
                  </a:cubicBezTo>
                  <a:cubicBezTo>
                    <a:pt x="5" y="33"/>
                    <a:pt x="5" y="33"/>
                    <a:pt x="6" y="33"/>
                  </a:cubicBezTo>
                  <a:cubicBezTo>
                    <a:pt x="7" y="33"/>
                    <a:pt x="8" y="32"/>
                    <a:pt x="9" y="31"/>
                  </a:cubicBezTo>
                  <a:cubicBezTo>
                    <a:pt x="24" y="10"/>
                    <a:pt x="24" y="10"/>
                    <a:pt x="24" y="10"/>
                  </a:cubicBezTo>
                  <a:cubicBezTo>
                    <a:pt x="23" y="9"/>
                    <a:pt x="23" y="8"/>
                    <a:pt x="23" y="7"/>
                  </a:cubicBezTo>
                  <a:cubicBezTo>
                    <a:pt x="22" y="5"/>
                    <a:pt x="21" y="4"/>
                    <a:pt x="21"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3" name="Freeform 882"/>
            <p:cNvSpPr>
              <a:spLocks noEditPoints="1" noChangeArrowheads="1"/>
            </p:cNvSpPr>
            <p:nvPr/>
          </p:nvSpPr>
          <p:spPr bwMode="auto">
            <a:xfrm>
              <a:off x="158750" y="0"/>
              <a:ext cx="419100" cy="506413"/>
            </a:xfrm>
            <a:custGeom>
              <a:avLst/>
              <a:gdLst>
                <a:gd name="T0" fmla="*/ 56 w 112"/>
                <a:gd name="T1" fmla="*/ 0 h 135"/>
                <a:gd name="T2" fmla="*/ 0 w 112"/>
                <a:gd name="T3" fmla="*/ 56 h 135"/>
                <a:gd name="T4" fmla="*/ 17 w 112"/>
                <a:gd name="T5" fmla="*/ 101 h 135"/>
                <a:gd name="T6" fmla="*/ 18 w 112"/>
                <a:gd name="T7" fmla="*/ 101 h 135"/>
                <a:gd name="T8" fmla="*/ 30 w 112"/>
                <a:gd name="T9" fmla="*/ 128 h 135"/>
                <a:gd name="T10" fmla="*/ 37 w 112"/>
                <a:gd name="T11" fmla="*/ 135 h 135"/>
                <a:gd name="T12" fmla="*/ 74 w 112"/>
                <a:gd name="T13" fmla="*/ 135 h 135"/>
                <a:gd name="T14" fmla="*/ 74 w 112"/>
                <a:gd name="T15" fmla="*/ 135 h 135"/>
                <a:gd name="T16" fmla="*/ 77 w 112"/>
                <a:gd name="T17" fmla="*/ 134 h 135"/>
                <a:gd name="T18" fmla="*/ 81 w 112"/>
                <a:gd name="T19" fmla="*/ 128 h 135"/>
                <a:gd name="T20" fmla="*/ 94 w 112"/>
                <a:gd name="T21" fmla="*/ 101 h 135"/>
                <a:gd name="T22" fmla="*/ 95 w 112"/>
                <a:gd name="T23" fmla="*/ 100 h 135"/>
                <a:gd name="T24" fmla="*/ 112 w 112"/>
                <a:gd name="T25" fmla="*/ 56 h 135"/>
                <a:gd name="T26" fmla="*/ 56 w 112"/>
                <a:gd name="T27" fmla="*/ 0 h 135"/>
                <a:gd name="T28" fmla="*/ 83 w 112"/>
                <a:gd name="T29" fmla="*/ 93 h 135"/>
                <a:gd name="T30" fmla="*/ 82 w 112"/>
                <a:gd name="T31" fmla="*/ 94 h 135"/>
                <a:gd name="T32" fmla="*/ 68 w 112"/>
                <a:gd name="T33" fmla="*/ 121 h 135"/>
                <a:gd name="T34" fmla="*/ 43 w 112"/>
                <a:gd name="T35" fmla="*/ 121 h 135"/>
                <a:gd name="T36" fmla="*/ 29 w 112"/>
                <a:gd name="T37" fmla="*/ 93 h 135"/>
                <a:gd name="T38" fmla="*/ 28 w 112"/>
                <a:gd name="T39" fmla="*/ 93 h 135"/>
                <a:gd name="T40" fmla="*/ 14 w 112"/>
                <a:gd name="T41" fmla="*/ 56 h 135"/>
                <a:gd name="T42" fmla="*/ 56 w 112"/>
                <a:gd name="T43" fmla="*/ 14 h 135"/>
                <a:gd name="T44" fmla="*/ 98 w 112"/>
                <a:gd name="T45" fmla="*/ 56 h 135"/>
                <a:gd name="T46" fmla="*/ 83 w 112"/>
                <a:gd name="T47" fmla="*/ 93 h 1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2"/>
                <a:gd name="T73" fmla="*/ 0 h 135"/>
                <a:gd name="T74" fmla="*/ 112 w 112"/>
                <a:gd name="T75" fmla="*/ 135 h 1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2" h="135">
                  <a:moveTo>
                    <a:pt x="56" y="0"/>
                  </a:moveTo>
                  <a:cubicBezTo>
                    <a:pt x="25" y="0"/>
                    <a:pt x="0" y="25"/>
                    <a:pt x="0" y="56"/>
                  </a:cubicBezTo>
                  <a:cubicBezTo>
                    <a:pt x="0" y="71"/>
                    <a:pt x="6" y="88"/>
                    <a:pt x="17" y="101"/>
                  </a:cubicBezTo>
                  <a:cubicBezTo>
                    <a:pt x="17" y="101"/>
                    <a:pt x="17" y="101"/>
                    <a:pt x="18" y="101"/>
                  </a:cubicBezTo>
                  <a:cubicBezTo>
                    <a:pt x="21" y="106"/>
                    <a:pt x="30" y="119"/>
                    <a:pt x="30" y="128"/>
                  </a:cubicBezTo>
                  <a:cubicBezTo>
                    <a:pt x="30" y="132"/>
                    <a:pt x="33" y="135"/>
                    <a:pt x="37" y="135"/>
                  </a:cubicBezTo>
                  <a:cubicBezTo>
                    <a:pt x="74" y="135"/>
                    <a:pt x="74" y="135"/>
                    <a:pt x="74" y="135"/>
                  </a:cubicBezTo>
                  <a:cubicBezTo>
                    <a:pt x="74" y="135"/>
                    <a:pt x="74" y="135"/>
                    <a:pt x="74" y="135"/>
                  </a:cubicBezTo>
                  <a:cubicBezTo>
                    <a:pt x="75" y="135"/>
                    <a:pt x="76" y="135"/>
                    <a:pt x="77" y="134"/>
                  </a:cubicBezTo>
                  <a:cubicBezTo>
                    <a:pt x="80" y="133"/>
                    <a:pt x="81" y="131"/>
                    <a:pt x="81" y="128"/>
                  </a:cubicBezTo>
                  <a:cubicBezTo>
                    <a:pt x="81" y="120"/>
                    <a:pt x="89" y="108"/>
                    <a:pt x="94" y="101"/>
                  </a:cubicBezTo>
                  <a:cubicBezTo>
                    <a:pt x="94" y="101"/>
                    <a:pt x="95" y="101"/>
                    <a:pt x="95" y="100"/>
                  </a:cubicBezTo>
                  <a:cubicBezTo>
                    <a:pt x="105" y="87"/>
                    <a:pt x="112" y="71"/>
                    <a:pt x="112" y="56"/>
                  </a:cubicBezTo>
                  <a:cubicBezTo>
                    <a:pt x="112" y="25"/>
                    <a:pt x="87" y="0"/>
                    <a:pt x="56" y="0"/>
                  </a:cubicBezTo>
                  <a:close/>
                  <a:moveTo>
                    <a:pt x="83" y="93"/>
                  </a:moveTo>
                  <a:cubicBezTo>
                    <a:pt x="83" y="93"/>
                    <a:pt x="83" y="94"/>
                    <a:pt x="82" y="94"/>
                  </a:cubicBezTo>
                  <a:cubicBezTo>
                    <a:pt x="79" y="98"/>
                    <a:pt x="71" y="110"/>
                    <a:pt x="68" y="121"/>
                  </a:cubicBezTo>
                  <a:cubicBezTo>
                    <a:pt x="43" y="121"/>
                    <a:pt x="43" y="121"/>
                    <a:pt x="43" y="121"/>
                  </a:cubicBezTo>
                  <a:cubicBezTo>
                    <a:pt x="40" y="109"/>
                    <a:pt x="31" y="97"/>
                    <a:pt x="29" y="93"/>
                  </a:cubicBezTo>
                  <a:cubicBezTo>
                    <a:pt x="29" y="93"/>
                    <a:pt x="28" y="93"/>
                    <a:pt x="28" y="93"/>
                  </a:cubicBezTo>
                  <a:cubicBezTo>
                    <a:pt x="19" y="82"/>
                    <a:pt x="14" y="68"/>
                    <a:pt x="14" y="56"/>
                  </a:cubicBezTo>
                  <a:cubicBezTo>
                    <a:pt x="14" y="33"/>
                    <a:pt x="32" y="14"/>
                    <a:pt x="56" y="14"/>
                  </a:cubicBezTo>
                  <a:cubicBezTo>
                    <a:pt x="79" y="14"/>
                    <a:pt x="98" y="33"/>
                    <a:pt x="98" y="56"/>
                  </a:cubicBezTo>
                  <a:cubicBezTo>
                    <a:pt x="98" y="68"/>
                    <a:pt x="92" y="82"/>
                    <a:pt x="83" y="9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4" name="Freeform 883"/>
            <p:cNvSpPr>
              <a:spLocks noChangeArrowheads="1"/>
            </p:cNvSpPr>
            <p:nvPr/>
          </p:nvSpPr>
          <p:spPr bwMode="auto">
            <a:xfrm>
              <a:off x="288925" y="547687"/>
              <a:ext cx="158750" cy="142875"/>
            </a:xfrm>
            <a:custGeom>
              <a:avLst/>
              <a:gdLst>
                <a:gd name="T0" fmla="*/ 36 w 42"/>
                <a:gd name="T1" fmla="*/ 0 h 38"/>
                <a:gd name="T2" fmla="*/ 5 w 42"/>
                <a:gd name="T3" fmla="*/ 0 h 38"/>
                <a:gd name="T4" fmla="*/ 0 w 42"/>
                <a:gd name="T5" fmla="*/ 6 h 38"/>
                <a:gd name="T6" fmla="*/ 0 w 42"/>
                <a:gd name="T7" fmla="*/ 27 h 38"/>
                <a:gd name="T8" fmla="*/ 5 w 42"/>
                <a:gd name="T9" fmla="*/ 33 h 38"/>
                <a:gd name="T10" fmla="*/ 10 w 42"/>
                <a:gd name="T11" fmla="*/ 33 h 38"/>
                <a:gd name="T12" fmla="*/ 13 w 42"/>
                <a:gd name="T13" fmla="*/ 36 h 38"/>
                <a:gd name="T14" fmla="*/ 17 w 42"/>
                <a:gd name="T15" fmla="*/ 38 h 38"/>
                <a:gd name="T16" fmla="*/ 24 w 42"/>
                <a:gd name="T17" fmla="*/ 38 h 38"/>
                <a:gd name="T18" fmla="*/ 28 w 42"/>
                <a:gd name="T19" fmla="*/ 36 h 38"/>
                <a:gd name="T20" fmla="*/ 31 w 42"/>
                <a:gd name="T21" fmla="*/ 33 h 38"/>
                <a:gd name="T22" fmla="*/ 36 w 42"/>
                <a:gd name="T23" fmla="*/ 33 h 38"/>
                <a:gd name="T24" fmla="*/ 42 w 42"/>
                <a:gd name="T25" fmla="*/ 27 h 38"/>
                <a:gd name="T26" fmla="*/ 42 w 42"/>
                <a:gd name="T27" fmla="*/ 6 h 38"/>
                <a:gd name="T28" fmla="*/ 36 w 42"/>
                <a:gd name="T29" fmla="*/ 0 h 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38"/>
                <a:gd name="T47" fmla="*/ 42 w 42"/>
                <a:gd name="T48" fmla="*/ 38 h 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38">
                  <a:moveTo>
                    <a:pt x="36" y="0"/>
                  </a:moveTo>
                  <a:cubicBezTo>
                    <a:pt x="5" y="0"/>
                    <a:pt x="5" y="0"/>
                    <a:pt x="5" y="0"/>
                  </a:cubicBezTo>
                  <a:cubicBezTo>
                    <a:pt x="2" y="0"/>
                    <a:pt x="0" y="3"/>
                    <a:pt x="0" y="6"/>
                  </a:cubicBezTo>
                  <a:cubicBezTo>
                    <a:pt x="0" y="27"/>
                    <a:pt x="0" y="27"/>
                    <a:pt x="0" y="27"/>
                  </a:cubicBezTo>
                  <a:cubicBezTo>
                    <a:pt x="0" y="30"/>
                    <a:pt x="2" y="33"/>
                    <a:pt x="5" y="33"/>
                  </a:cubicBezTo>
                  <a:cubicBezTo>
                    <a:pt x="10" y="33"/>
                    <a:pt x="10" y="33"/>
                    <a:pt x="10" y="33"/>
                  </a:cubicBezTo>
                  <a:cubicBezTo>
                    <a:pt x="13" y="36"/>
                    <a:pt x="13" y="36"/>
                    <a:pt x="13" y="36"/>
                  </a:cubicBezTo>
                  <a:cubicBezTo>
                    <a:pt x="14" y="37"/>
                    <a:pt x="16" y="38"/>
                    <a:pt x="17" y="38"/>
                  </a:cubicBezTo>
                  <a:cubicBezTo>
                    <a:pt x="24" y="38"/>
                    <a:pt x="24" y="38"/>
                    <a:pt x="24" y="38"/>
                  </a:cubicBezTo>
                  <a:cubicBezTo>
                    <a:pt x="26" y="38"/>
                    <a:pt x="27" y="37"/>
                    <a:pt x="28" y="36"/>
                  </a:cubicBezTo>
                  <a:cubicBezTo>
                    <a:pt x="31" y="33"/>
                    <a:pt x="31" y="33"/>
                    <a:pt x="31" y="33"/>
                  </a:cubicBezTo>
                  <a:cubicBezTo>
                    <a:pt x="36" y="33"/>
                    <a:pt x="36" y="33"/>
                    <a:pt x="36" y="33"/>
                  </a:cubicBezTo>
                  <a:cubicBezTo>
                    <a:pt x="39" y="33"/>
                    <a:pt x="42" y="30"/>
                    <a:pt x="42" y="27"/>
                  </a:cubicBezTo>
                  <a:cubicBezTo>
                    <a:pt x="42" y="6"/>
                    <a:pt x="42" y="6"/>
                    <a:pt x="42" y="6"/>
                  </a:cubicBezTo>
                  <a:cubicBezTo>
                    <a:pt x="42" y="3"/>
                    <a:pt x="39" y="0"/>
                    <a:pt x="36"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35" name="矩形 34"/>
          <p:cNvSpPr>
            <a:spLocks noChangeArrowheads="1"/>
          </p:cNvSpPr>
          <p:nvPr/>
        </p:nvSpPr>
        <p:spPr bwMode="auto">
          <a:xfrm>
            <a:off x="4356089" y="1364754"/>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请在此处输入您的文本或者复制您的文本粘贴到此处，请在此处输入您的文本或者复制</a:t>
            </a:r>
            <a:endParaRPr lang="zh-CN" altLang="en-US" sz="1800" dirty="0"/>
          </a:p>
        </p:txBody>
      </p:sp>
      <p:sp>
        <p:nvSpPr>
          <p:cNvPr id="36" name="矩形 35"/>
          <p:cNvSpPr>
            <a:spLocks noChangeArrowheads="1"/>
          </p:cNvSpPr>
          <p:nvPr/>
        </p:nvSpPr>
        <p:spPr bwMode="auto">
          <a:xfrm>
            <a:off x="4356089" y="225989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7" name="矩形 36"/>
          <p:cNvSpPr>
            <a:spLocks noChangeArrowheads="1"/>
          </p:cNvSpPr>
          <p:nvPr/>
        </p:nvSpPr>
        <p:spPr bwMode="auto">
          <a:xfrm>
            <a:off x="4356089" y="314551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8" name="矩形 37"/>
          <p:cNvSpPr>
            <a:spLocks noChangeArrowheads="1"/>
          </p:cNvSpPr>
          <p:nvPr/>
        </p:nvSpPr>
        <p:spPr bwMode="auto">
          <a:xfrm>
            <a:off x="4356089" y="3991856"/>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9" name="TextBox 38"/>
          <p:cNvSpPr txBox="1"/>
          <p:nvPr/>
        </p:nvSpPr>
        <p:spPr>
          <a:xfrm>
            <a:off x="2142995" y="2409770"/>
            <a:ext cx="984372" cy="1084661"/>
          </a:xfrm>
          <a:prstGeom prst="rect">
            <a:avLst/>
          </a:prstGeom>
          <a:noFill/>
        </p:spPr>
        <p:txBody>
          <a:bodyPr wrap="none" lIns="68543" tIns="34272" rIns="68543" bIns="34272" rtlCol="0">
            <a:spAutoFit/>
          </a:bodyPr>
          <a:lstStyle/>
          <a:p>
            <a:pPr algn="ctr"/>
            <a:r>
              <a:rPr lang="zh-CN" altLang="en-US" sz="3300" dirty="0">
                <a:solidFill>
                  <a:schemeClr val="bg1"/>
                </a:solidFill>
                <a:latin typeface="微软雅黑" panose="020B0503020204020204" pitchFamily="34" charset="-122"/>
                <a:ea typeface="微软雅黑" panose="020B0503020204020204" pitchFamily="34" charset="-122"/>
              </a:rPr>
              <a:t>输入</a:t>
            </a:r>
            <a:endParaRPr lang="en-US" altLang="zh-CN" sz="3300" dirty="0">
              <a:solidFill>
                <a:schemeClr val="bg1"/>
              </a:solidFill>
              <a:latin typeface="微软雅黑" panose="020B0503020204020204" pitchFamily="34" charset="-122"/>
              <a:ea typeface="微软雅黑" panose="020B0503020204020204" pitchFamily="34" charset="-122"/>
            </a:endParaRPr>
          </a:p>
          <a:p>
            <a:pPr algn="ctr"/>
            <a:r>
              <a:rPr lang="zh-CN" altLang="en-US" sz="3300" dirty="0">
                <a:solidFill>
                  <a:schemeClr val="bg1"/>
                </a:solidFill>
                <a:latin typeface="微软雅黑" panose="020B0503020204020204" pitchFamily="34" charset="-122"/>
                <a:ea typeface="微软雅黑" panose="020B0503020204020204" pitchFamily="34" charset="-122"/>
              </a:rPr>
              <a:t>标题</a:t>
            </a:r>
          </a:p>
        </p:txBody>
      </p:sp>
      <p:grpSp>
        <p:nvGrpSpPr>
          <p:cNvPr id="40" name="组合 39"/>
          <p:cNvGrpSpPr/>
          <p:nvPr/>
        </p:nvGrpSpPr>
        <p:grpSpPr>
          <a:xfrm>
            <a:off x="811918" y="1220722"/>
            <a:ext cx="3524795" cy="3456775"/>
            <a:chOff x="1083121" y="1628006"/>
            <a:chExt cx="4702175" cy="4610100"/>
          </a:xfrm>
        </p:grpSpPr>
        <p:sp>
          <p:nvSpPr>
            <p:cNvPr id="41" name="椭圆 6"/>
            <p:cNvSpPr>
              <a:spLocks noChangeArrowheads="1"/>
            </p:cNvSpPr>
            <p:nvPr/>
          </p:nvSpPr>
          <p:spPr bwMode="auto">
            <a:xfrm>
              <a:off x="1083121" y="3318693"/>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2" name="椭圆 7"/>
            <p:cNvSpPr>
              <a:spLocks noChangeArrowheads="1"/>
            </p:cNvSpPr>
            <p:nvPr/>
          </p:nvSpPr>
          <p:spPr bwMode="auto">
            <a:xfrm>
              <a:off x="2737296" y="1628006"/>
              <a:ext cx="1373188" cy="1373187"/>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3" name="椭圆 8"/>
            <p:cNvSpPr>
              <a:spLocks noChangeArrowheads="1"/>
            </p:cNvSpPr>
            <p:nvPr/>
          </p:nvSpPr>
          <p:spPr bwMode="auto">
            <a:xfrm>
              <a:off x="4410521" y="3318693"/>
              <a:ext cx="1374775"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4" name="椭圆 9"/>
            <p:cNvSpPr>
              <a:spLocks noChangeArrowheads="1"/>
            </p:cNvSpPr>
            <p:nvPr/>
          </p:nvSpPr>
          <p:spPr bwMode="auto">
            <a:xfrm>
              <a:off x="2772221" y="4864918"/>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5" name="矩形 44"/>
            <p:cNvSpPr>
              <a:spLocks noChangeArrowheads="1"/>
            </p:cNvSpPr>
            <p:nvPr/>
          </p:nvSpPr>
          <p:spPr bwMode="auto">
            <a:xfrm>
              <a:off x="1090948"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6" name="矩形 45"/>
            <p:cNvSpPr>
              <a:spLocks noChangeArrowheads="1"/>
            </p:cNvSpPr>
            <p:nvPr/>
          </p:nvSpPr>
          <p:spPr bwMode="auto">
            <a:xfrm>
              <a:off x="4427290"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7" name="矩形 46"/>
            <p:cNvSpPr>
              <a:spLocks noChangeArrowheads="1"/>
            </p:cNvSpPr>
            <p:nvPr/>
          </p:nvSpPr>
          <p:spPr bwMode="auto">
            <a:xfrm>
              <a:off x="2781391" y="1917626"/>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8" name="矩形 47"/>
            <p:cNvSpPr>
              <a:spLocks noChangeArrowheads="1"/>
            </p:cNvSpPr>
            <p:nvPr/>
          </p:nvSpPr>
          <p:spPr bwMode="auto">
            <a:xfrm>
              <a:off x="2781391" y="518218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grpSp>
    </p:spTree>
    <p:extLst>
      <p:ext uri="{BB962C8B-B14F-4D97-AF65-F5344CB8AC3E}">
        <p14:creationId xmlns:p14="http://schemas.microsoft.com/office/powerpoint/2010/main" val="358495473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Effect transition="in" filter="fade">
                                      <p:cBhvr>
                                        <p:cTn id="38" dur="10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1000" fill="hold"/>
                                        <p:tgtEl>
                                          <p:spTgt spid="16"/>
                                        </p:tgtEl>
                                        <p:attrNameLst>
                                          <p:attrName>ppt_w</p:attrName>
                                        </p:attrNameLst>
                                      </p:cBhvr>
                                      <p:tavLst>
                                        <p:tav tm="0">
                                          <p:val>
                                            <p:fltVal val="0"/>
                                          </p:val>
                                        </p:tav>
                                        <p:tav tm="100000">
                                          <p:val>
                                            <p:strVal val="#ppt_w"/>
                                          </p:val>
                                        </p:tav>
                                      </p:tavLst>
                                    </p:anim>
                                    <p:anim calcmode="lin" valueType="num">
                                      <p:cBhvr>
                                        <p:cTn id="44" dur="1000" fill="hold"/>
                                        <p:tgtEl>
                                          <p:spTgt spid="16"/>
                                        </p:tgtEl>
                                        <p:attrNameLst>
                                          <p:attrName>ppt_h</p:attrName>
                                        </p:attrNameLst>
                                      </p:cBhvr>
                                      <p:tavLst>
                                        <p:tav tm="0">
                                          <p:val>
                                            <p:fltVal val="0"/>
                                          </p:val>
                                        </p:tav>
                                        <p:tav tm="100000">
                                          <p:val>
                                            <p:strVal val="#ppt_h"/>
                                          </p:val>
                                        </p:tav>
                                      </p:tavLst>
                                    </p:anim>
                                    <p:animEffect transition="in" filter="fade">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p:cTn id="50" dur="1000" fill="hold"/>
                                        <p:tgtEl>
                                          <p:spTgt spid="40"/>
                                        </p:tgtEl>
                                        <p:attrNameLst>
                                          <p:attrName>ppt_w</p:attrName>
                                        </p:attrNameLst>
                                      </p:cBhvr>
                                      <p:tavLst>
                                        <p:tav tm="0">
                                          <p:val>
                                            <p:fltVal val="0"/>
                                          </p:val>
                                        </p:tav>
                                        <p:tav tm="100000">
                                          <p:val>
                                            <p:strVal val="#ppt_w"/>
                                          </p:val>
                                        </p:tav>
                                      </p:tavLst>
                                    </p:anim>
                                    <p:anim calcmode="lin" valueType="num">
                                      <p:cBhvr>
                                        <p:cTn id="51" dur="1000" fill="hold"/>
                                        <p:tgtEl>
                                          <p:spTgt spid="40"/>
                                        </p:tgtEl>
                                        <p:attrNameLst>
                                          <p:attrName>ppt_h</p:attrName>
                                        </p:attrNameLst>
                                      </p:cBhvr>
                                      <p:tavLst>
                                        <p:tav tm="0">
                                          <p:val>
                                            <p:fltVal val="0"/>
                                          </p:val>
                                        </p:tav>
                                        <p:tav tm="100000">
                                          <p:val>
                                            <p:strVal val="#ppt_h"/>
                                          </p:val>
                                        </p:tav>
                                      </p:tavLst>
                                    </p:anim>
                                    <p:animEffect transition="in" filter="fade">
                                      <p:cBhvr>
                                        <p:cTn id="52" dur="1000"/>
                                        <p:tgtEl>
                                          <p:spTgt spid="40"/>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1+#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1+#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1+#ppt_w/2"/>
                                          </p:val>
                                        </p:tav>
                                        <p:tav tm="100000">
                                          <p:val>
                                            <p:strVal val="#ppt_x"/>
                                          </p:val>
                                        </p:tav>
                                      </p:tavLst>
                                    </p:anim>
                                    <p:anim calcmode="lin" valueType="num">
                                      <p:cBhvr additive="base">
                                        <p:cTn id="66" dur="5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1+#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1+#ppt_w/2"/>
                                          </p:val>
                                        </p:tav>
                                        <p:tav tm="100000">
                                          <p:val>
                                            <p:strVal val="#ppt_x"/>
                                          </p:val>
                                        </p:tav>
                                      </p:tavLst>
                                    </p:anim>
                                    <p:anim calcmode="lin" valueType="num">
                                      <p:cBhvr additive="base">
                                        <p:cTn id="74" dur="5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1+#ppt_w/2"/>
                                          </p:val>
                                        </p:tav>
                                        <p:tav tm="100000">
                                          <p:val>
                                            <p:strVal val="#ppt_x"/>
                                          </p:val>
                                        </p:tav>
                                      </p:tavLst>
                                    </p:anim>
                                    <p:anim calcmode="lin" valueType="num">
                                      <p:cBhvr additive="base">
                                        <p:cTn id="78" dur="5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500" fill="hold"/>
                                        <p:tgtEl>
                                          <p:spTgt spid="25"/>
                                        </p:tgtEl>
                                        <p:attrNameLst>
                                          <p:attrName>ppt_x</p:attrName>
                                        </p:attrNameLst>
                                      </p:cBhvr>
                                      <p:tavLst>
                                        <p:tav tm="0">
                                          <p:val>
                                            <p:strVal val="1+#ppt_w/2"/>
                                          </p:val>
                                        </p:tav>
                                        <p:tav tm="100000">
                                          <p:val>
                                            <p:strVal val="#ppt_x"/>
                                          </p:val>
                                        </p:tav>
                                      </p:tavLst>
                                    </p:anim>
                                    <p:anim calcmode="lin" valueType="num">
                                      <p:cBhvr additive="base">
                                        <p:cTn id="82" dur="500" fill="hold"/>
                                        <p:tgtEl>
                                          <p:spTgt spid="25"/>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iterate type="lt">
                                    <p:tmPct val="10000"/>
                                  </p:iterate>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anim calcmode="lin" valueType="num">
                                      <p:cBhvr>
                                        <p:cTn id="92" dur="500" fill="hold"/>
                                        <p:tgtEl>
                                          <p:spTgt spid="35"/>
                                        </p:tgtEl>
                                        <p:attrNameLst>
                                          <p:attrName>ppt_x</p:attrName>
                                        </p:attrNameLst>
                                      </p:cBhvr>
                                      <p:tavLst>
                                        <p:tav tm="0">
                                          <p:val>
                                            <p:strVal val="#ppt_x"/>
                                          </p:val>
                                        </p:tav>
                                        <p:tav tm="100000">
                                          <p:val>
                                            <p:strVal val="#ppt_x"/>
                                          </p:val>
                                        </p:tav>
                                      </p:tavLst>
                                    </p:anim>
                                    <p:anim calcmode="lin" valueType="num">
                                      <p:cBhvr>
                                        <p:cTn id="93" dur="500" fill="hold"/>
                                        <p:tgtEl>
                                          <p:spTgt spid="3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iterate type="lt">
                                    <p:tmPct val="10000"/>
                                  </p:iterate>
                                  <p:childTnLst>
                                    <p:set>
                                      <p:cBhvr>
                                        <p:cTn id="95" dur="1" fill="hold">
                                          <p:stCondLst>
                                            <p:cond delay="0"/>
                                          </p:stCondLst>
                                        </p:cTn>
                                        <p:tgtEl>
                                          <p:spTgt spid="36"/>
                                        </p:tgtEl>
                                        <p:attrNameLst>
                                          <p:attrName>style.visibility</p:attrName>
                                        </p:attrNameLst>
                                      </p:cBhvr>
                                      <p:to>
                                        <p:strVal val="visible"/>
                                      </p:to>
                                    </p:set>
                                    <p:animEffect transition="in" filter="fade">
                                      <p:cBhvr>
                                        <p:cTn id="96" dur="500"/>
                                        <p:tgtEl>
                                          <p:spTgt spid="36"/>
                                        </p:tgtEl>
                                      </p:cBhvr>
                                    </p:animEffect>
                                    <p:anim calcmode="lin" valueType="num">
                                      <p:cBhvr>
                                        <p:cTn id="97" dur="500" fill="hold"/>
                                        <p:tgtEl>
                                          <p:spTgt spid="36"/>
                                        </p:tgtEl>
                                        <p:attrNameLst>
                                          <p:attrName>ppt_x</p:attrName>
                                        </p:attrNameLst>
                                      </p:cBhvr>
                                      <p:tavLst>
                                        <p:tav tm="0">
                                          <p:val>
                                            <p:strVal val="#ppt_x"/>
                                          </p:val>
                                        </p:tav>
                                        <p:tav tm="100000">
                                          <p:val>
                                            <p:strVal val="#ppt_x"/>
                                          </p:val>
                                        </p:tav>
                                      </p:tavLst>
                                    </p:anim>
                                    <p:anim calcmode="lin" valueType="num">
                                      <p:cBhvr>
                                        <p:cTn id="98" dur="500" fill="hold"/>
                                        <p:tgtEl>
                                          <p:spTgt spid="3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iterate type="lt">
                                    <p:tmPct val="10000"/>
                                  </p:iterate>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anim calcmode="lin" valueType="num">
                                      <p:cBhvr>
                                        <p:cTn id="102" dur="500" fill="hold"/>
                                        <p:tgtEl>
                                          <p:spTgt spid="37"/>
                                        </p:tgtEl>
                                        <p:attrNameLst>
                                          <p:attrName>ppt_x</p:attrName>
                                        </p:attrNameLst>
                                      </p:cBhvr>
                                      <p:tavLst>
                                        <p:tav tm="0">
                                          <p:val>
                                            <p:strVal val="#ppt_x"/>
                                          </p:val>
                                        </p:tav>
                                        <p:tav tm="100000">
                                          <p:val>
                                            <p:strVal val="#ppt_x"/>
                                          </p:val>
                                        </p:tav>
                                      </p:tavLst>
                                    </p:anim>
                                    <p:anim calcmode="lin" valueType="num">
                                      <p:cBhvr>
                                        <p:cTn id="103" dur="500" fill="hold"/>
                                        <p:tgtEl>
                                          <p:spTgt spid="37"/>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iterate type="lt">
                                    <p:tmPct val="10000"/>
                                  </p:iterate>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anim calcmode="lin" valueType="num">
                                      <p:cBhvr>
                                        <p:cTn id="107" dur="500" fill="hold"/>
                                        <p:tgtEl>
                                          <p:spTgt spid="38"/>
                                        </p:tgtEl>
                                        <p:attrNameLst>
                                          <p:attrName>ppt_x</p:attrName>
                                        </p:attrNameLst>
                                      </p:cBhvr>
                                      <p:tavLst>
                                        <p:tav tm="0">
                                          <p:val>
                                            <p:strVal val="#ppt_x"/>
                                          </p:val>
                                        </p:tav>
                                        <p:tav tm="100000">
                                          <p:val>
                                            <p:strVal val="#ppt_x"/>
                                          </p:val>
                                        </p:tav>
                                      </p:tavLst>
                                    </p:anim>
                                    <p:anim calcmode="lin" valueType="num">
                                      <p:cBhvr>
                                        <p:cTn id="10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4" grpId="0" animBg="1"/>
      <p:bldP spid="15" grpId="0" animBg="1"/>
      <p:bldP spid="16" grpId="0" animBg="1"/>
      <p:bldP spid="17" grpId="0" animBg="1"/>
      <p:bldP spid="18" grpId="0" animBg="1"/>
      <p:bldP spid="19" grpId="0" animBg="1"/>
      <p:bldP spid="20" grpId="0" animBg="1"/>
      <p:bldP spid="21" grpId="0" animBg="1"/>
      <p:bldP spid="25" grpId="0" animBg="1"/>
      <p:bldP spid="35" grpId="0"/>
      <p:bldP spid="36" grpId="0"/>
      <p:bldP spid="37" grpId="0"/>
      <p:bldP spid="38" grpId="0"/>
      <p:bldP spid="3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693619" y="2174625"/>
            <a:ext cx="1890210" cy="1890210"/>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5" name="椭圆 24"/>
          <p:cNvSpPr/>
          <p:nvPr/>
        </p:nvSpPr>
        <p:spPr>
          <a:xfrm>
            <a:off x="771814" y="2164686"/>
            <a:ext cx="1812015" cy="192002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6" name="椭圆 25"/>
          <p:cNvSpPr/>
          <p:nvPr/>
        </p:nvSpPr>
        <p:spPr>
          <a:xfrm>
            <a:off x="5021567" y="3158548"/>
            <a:ext cx="1510653" cy="1510653"/>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7" name="椭圆 26"/>
          <p:cNvSpPr/>
          <p:nvPr/>
        </p:nvSpPr>
        <p:spPr>
          <a:xfrm>
            <a:off x="5029963" y="3178426"/>
            <a:ext cx="1533618" cy="162129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8" name="椭圆 27"/>
          <p:cNvSpPr/>
          <p:nvPr/>
        </p:nvSpPr>
        <p:spPr>
          <a:xfrm>
            <a:off x="2925272" y="966868"/>
            <a:ext cx="2518405" cy="2518405"/>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9" name="椭圆 28"/>
          <p:cNvSpPr/>
          <p:nvPr/>
        </p:nvSpPr>
        <p:spPr>
          <a:xfrm>
            <a:off x="6708070" y="2763079"/>
            <a:ext cx="1786931" cy="1786931"/>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0" name="椭圆 29"/>
          <p:cNvSpPr/>
          <p:nvPr/>
        </p:nvSpPr>
        <p:spPr>
          <a:xfrm>
            <a:off x="3187849" y="1151958"/>
            <a:ext cx="2299895" cy="243138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1" name="矩形 4"/>
          <p:cNvSpPr/>
          <p:nvPr/>
        </p:nvSpPr>
        <p:spPr>
          <a:xfrm rot="20235757">
            <a:off x="809522" y="1567383"/>
            <a:ext cx="4566364" cy="2229606"/>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2" name="椭圆 31"/>
          <p:cNvSpPr/>
          <p:nvPr/>
        </p:nvSpPr>
        <p:spPr>
          <a:xfrm>
            <a:off x="3074357" y="1109008"/>
            <a:ext cx="2207301" cy="223280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3" name="矩形 4"/>
          <p:cNvSpPr/>
          <p:nvPr/>
        </p:nvSpPr>
        <p:spPr>
          <a:xfrm rot="13415964">
            <a:off x="2945670" y="1957675"/>
            <a:ext cx="3930628" cy="1919197"/>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4" name="椭圆 33"/>
          <p:cNvSpPr/>
          <p:nvPr/>
        </p:nvSpPr>
        <p:spPr>
          <a:xfrm>
            <a:off x="5061323" y="3235120"/>
            <a:ext cx="1394217" cy="135446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5" name="椭圆 34"/>
          <p:cNvSpPr/>
          <p:nvPr/>
        </p:nvSpPr>
        <p:spPr>
          <a:xfrm>
            <a:off x="6666997" y="2832652"/>
            <a:ext cx="1847883" cy="18180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6" name="矩形 4"/>
          <p:cNvSpPr/>
          <p:nvPr/>
        </p:nvSpPr>
        <p:spPr>
          <a:xfrm rot="20885534">
            <a:off x="5200775" y="3034286"/>
            <a:ext cx="3189997" cy="155757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7" name="TextBox 39"/>
          <p:cNvSpPr txBox="1"/>
          <p:nvPr/>
        </p:nvSpPr>
        <p:spPr>
          <a:xfrm>
            <a:off x="951199" y="2721937"/>
            <a:ext cx="137504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b="1" kern="0" dirty="0" smtClean="0">
                <a:ln w="18415" cmpd="sng">
                  <a:noFill/>
                  <a:prstDash val="solid"/>
                </a:ln>
                <a:solidFill>
                  <a:srgbClr val="0070C0"/>
                </a:solidFill>
                <a:ea typeface="微软雅黑" pitchFamily="34" charset="-122"/>
              </a:rPr>
              <a:t>添加标题</a:t>
            </a:r>
            <a:endParaRPr lang="zh-CN" altLang="en-US" b="1" kern="0" dirty="0">
              <a:ln w="18415" cmpd="sng">
                <a:noFill/>
                <a:prstDash val="solid"/>
              </a:ln>
              <a:solidFill>
                <a:srgbClr val="0070C0"/>
              </a:solidFill>
              <a:ea typeface="微软雅黑" pitchFamily="34" charset="-122"/>
            </a:endParaRPr>
          </a:p>
        </p:txBody>
      </p:sp>
      <p:sp>
        <p:nvSpPr>
          <p:cNvPr id="38" name="TextBox 40"/>
          <p:cNvSpPr txBox="1"/>
          <p:nvPr/>
        </p:nvSpPr>
        <p:spPr>
          <a:xfrm>
            <a:off x="1012298" y="3045319"/>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39" name="TextBox 41"/>
          <p:cNvSpPr txBox="1"/>
          <p:nvPr/>
        </p:nvSpPr>
        <p:spPr>
          <a:xfrm>
            <a:off x="3284627" y="1560934"/>
            <a:ext cx="1799694" cy="3202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000" b="1" kern="0" dirty="0">
                <a:ln w="18415" cmpd="sng">
                  <a:noFill/>
                  <a:prstDash val="solid"/>
                </a:ln>
                <a:solidFill>
                  <a:srgbClr val="0070C0"/>
                </a:solidFill>
                <a:ea typeface="微软雅黑" pitchFamily="34" charset="-122"/>
              </a:rPr>
              <a:t>添加标题</a:t>
            </a:r>
          </a:p>
        </p:txBody>
      </p:sp>
      <p:sp>
        <p:nvSpPr>
          <p:cNvPr id="40" name="TextBox 42"/>
          <p:cNvSpPr txBox="1"/>
          <p:nvPr/>
        </p:nvSpPr>
        <p:spPr>
          <a:xfrm>
            <a:off x="3500068" y="1928784"/>
            <a:ext cx="1669268"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此处添加文本内容此处添加文本内容此处添加文本内容此处添加文本内容此次添加文本内容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41" name="TextBox 43"/>
          <p:cNvSpPr txBox="1"/>
          <p:nvPr/>
        </p:nvSpPr>
        <p:spPr>
          <a:xfrm>
            <a:off x="5315095" y="3554141"/>
            <a:ext cx="955538" cy="24487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sz="1400" b="1" kern="0" dirty="0" smtClean="0">
                <a:ln w="18415" cmpd="sng">
                  <a:noFill/>
                  <a:prstDash val="solid"/>
                </a:ln>
                <a:solidFill>
                  <a:srgbClr val="0070C0"/>
                </a:solidFill>
                <a:ea typeface="微软雅黑" pitchFamily="34" charset="-122"/>
              </a:rPr>
              <a:t>添加标题</a:t>
            </a:r>
            <a:endParaRPr lang="zh-CN" altLang="en-US" sz="1400" b="1" kern="0" dirty="0">
              <a:ln w="18415" cmpd="sng">
                <a:noFill/>
                <a:prstDash val="solid"/>
              </a:ln>
              <a:solidFill>
                <a:srgbClr val="0070C0"/>
              </a:solidFill>
              <a:ea typeface="微软雅黑" pitchFamily="34" charset="-122"/>
            </a:endParaRPr>
          </a:p>
        </p:txBody>
      </p:sp>
      <p:sp>
        <p:nvSpPr>
          <p:cNvPr id="42" name="TextBox 44"/>
          <p:cNvSpPr txBox="1"/>
          <p:nvPr/>
        </p:nvSpPr>
        <p:spPr>
          <a:xfrm>
            <a:off x="5282266" y="3774325"/>
            <a:ext cx="1021196" cy="53091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000" kern="0" dirty="0" smtClean="0">
                <a:solidFill>
                  <a:sysClr val="windowText" lastClr="000000">
                    <a:lumMod val="65000"/>
                    <a:lumOff val="35000"/>
                  </a:sysClr>
                </a:solidFill>
                <a:latin typeface="Arial" pitchFamily="34" charset="0"/>
                <a:ea typeface="微软雅黑" pitchFamily="34" charset="-122"/>
                <a:cs typeface="Arial" pitchFamily="34" charset="0"/>
              </a:rPr>
              <a:t>此处添加文本此处添加文本此处添加文本</a:t>
            </a:r>
            <a:endParaRPr lang="en-US" altLang="zh-CN" sz="10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43" name="TextBox 45"/>
          <p:cNvSpPr txBox="1"/>
          <p:nvPr/>
        </p:nvSpPr>
        <p:spPr>
          <a:xfrm>
            <a:off x="7036258" y="3260955"/>
            <a:ext cx="110935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b="1" kern="0" dirty="0" smtClean="0">
                <a:ln w="18415" cmpd="sng">
                  <a:noFill/>
                  <a:prstDash val="solid"/>
                </a:ln>
                <a:solidFill>
                  <a:srgbClr val="0070C0"/>
                </a:solidFill>
                <a:ea typeface="微软雅黑" pitchFamily="34" charset="-122"/>
              </a:rPr>
              <a:t>添加标题</a:t>
            </a:r>
            <a:endParaRPr lang="zh-CN" altLang="en-US" b="1" kern="0" dirty="0">
              <a:ln w="18415" cmpd="sng">
                <a:noFill/>
                <a:prstDash val="solid"/>
              </a:ln>
              <a:solidFill>
                <a:srgbClr val="0070C0"/>
              </a:solidFill>
              <a:ea typeface="微软雅黑" pitchFamily="34" charset="-122"/>
            </a:endParaRPr>
          </a:p>
        </p:txBody>
      </p:sp>
      <p:sp>
        <p:nvSpPr>
          <p:cNvPr id="44" name="TextBox 46"/>
          <p:cNvSpPr txBox="1"/>
          <p:nvPr/>
        </p:nvSpPr>
        <p:spPr>
          <a:xfrm>
            <a:off x="6995952" y="3574798"/>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2222879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fill="hold"/>
                                        <p:tgtEl>
                                          <p:spTgt spid="32"/>
                                        </p:tgtEl>
                                        <p:attrNameLst>
                                          <p:attrName>ppt_x</p:attrName>
                                        </p:attrNameLst>
                                      </p:cBhvr>
                                      <p:tavLst>
                                        <p:tav tm="0">
                                          <p:val>
                                            <p:strVal val="#ppt_x"/>
                                          </p:val>
                                        </p:tav>
                                        <p:tav tm="100000">
                                          <p:val>
                                            <p:strVal val="#ppt_x"/>
                                          </p:val>
                                        </p:tav>
                                      </p:tavLst>
                                    </p:anim>
                                    <p:anim calcmode="lin" valueType="num">
                                      <p:cBhvr additive="base">
                                        <p:cTn id="50" dur="5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ppt_x"/>
                                          </p:val>
                                        </p:tav>
                                        <p:tav tm="100000">
                                          <p:val>
                                            <p:strVal val="#ppt_x"/>
                                          </p:val>
                                        </p:tav>
                                      </p:tavLst>
                                    </p:anim>
                                    <p:anim calcmode="lin" valueType="num">
                                      <p:cBhvr additive="base">
                                        <p:cTn id="54" dur="500" fill="hold"/>
                                        <p:tgtEl>
                                          <p:spTgt spid="3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ppt_x"/>
                                          </p:val>
                                        </p:tav>
                                        <p:tav tm="100000">
                                          <p:val>
                                            <p:strVal val="#ppt_x"/>
                                          </p:val>
                                        </p:tav>
                                      </p:tavLst>
                                    </p:anim>
                                    <p:anim calcmode="lin" valueType="num">
                                      <p:cBhvr additive="base">
                                        <p:cTn id="58" dur="500" fill="hold"/>
                                        <p:tgtEl>
                                          <p:spTgt spid="3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500" fill="hold"/>
                                        <p:tgtEl>
                                          <p:spTgt spid="36"/>
                                        </p:tgtEl>
                                        <p:attrNameLst>
                                          <p:attrName>ppt_x</p:attrName>
                                        </p:attrNameLst>
                                      </p:cBhvr>
                                      <p:tavLst>
                                        <p:tav tm="0">
                                          <p:val>
                                            <p:strVal val="#ppt_x"/>
                                          </p:val>
                                        </p:tav>
                                        <p:tav tm="100000">
                                          <p:val>
                                            <p:strVal val="#ppt_x"/>
                                          </p:val>
                                        </p:tav>
                                      </p:tavLst>
                                    </p:anim>
                                    <p:anim calcmode="lin" valueType="num">
                                      <p:cBhvr additive="base">
                                        <p:cTn id="66" dur="500" fill="hold"/>
                                        <p:tgtEl>
                                          <p:spTgt spid="3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ppt_x"/>
                                          </p:val>
                                        </p:tav>
                                        <p:tav tm="100000">
                                          <p:val>
                                            <p:strVal val="#ppt_x"/>
                                          </p:val>
                                        </p:tav>
                                      </p:tavLst>
                                    </p:anim>
                                    <p:anim calcmode="lin" valueType="num">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1500"/>
                            </p:stCondLst>
                            <p:childTnLst>
                              <p:par>
                                <p:cTn id="72" presetID="47" presetClass="entr" presetSubtype="0" fill="hold" grpId="0" nodeType="after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1000"/>
                                        <p:tgtEl>
                                          <p:spTgt spid="37"/>
                                        </p:tgtEl>
                                      </p:cBhvr>
                                    </p:animEffect>
                                    <p:anim calcmode="lin" valueType="num">
                                      <p:cBhvr>
                                        <p:cTn id="75" dur="1000" fill="hold"/>
                                        <p:tgtEl>
                                          <p:spTgt spid="37"/>
                                        </p:tgtEl>
                                        <p:attrNameLst>
                                          <p:attrName>ppt_x</p:attrName>
                                        </p:attrNameLst>
                                      </p:cBhvr>
                                      <p:tavLst>
                                        <p:tav tm="0">
                                          <p:val>
                                            <p:strVal val="#ppt_x"/>
                                          </p:val>
                                        </p:tav>
                                        <p:tav tm="100000">
                                          <p:val>
                                            <p:strVal val="#ppt_x"/>
                                          </p:val>
                                        </p:tav>
                                      </p:tavLst>
                                    </p:anim>
                                    <p:anim calcmode="lin" valueType="num">
                                      <p:cBhvr>
                                        <p:cTn id="76" dur="1000" fill="hold"/>
                                        <p:tgtEl>
                                          <p:spTgt spid="37"/>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1000"/>
                                        <p:tgtEl>
                                          <p:spTgt spid="39"/>
                                        </p:tgtEl>
                                      </p:cBhvr>
                                    </p:animEffect>
                                    <p:anim calcmode="lin" valueType="num">
                                      <p:cBhvr>
                                        <p:cTn id="80" dur="1000" fill="hold"/>
                                        <p:tgtEl>
                                          <p:spTgt spid="39"/>
                                        </p:tgtEl>
                                        <p:attrNameLst>
                                          <p:attrName>ppt_x</p:attrName>
                                        </p:attrNameLst>
                                      </p:cBhvr>
                                      <p:tavLst>
                                        <p:tav tm="0">
                                          <p:val>
                                            <p:strVal val="#ppt_x"/>
                                          </p:val>
                                        </p:tav>
                                        <p:tav tm="100000">
                                          <p:val>
                                            <p:strVal val="#ppt_x"/>
                                          </p:val>
                                        </p:tav>
                                      </p:tavLst>
                                    </p:anim>
                                    <p:anim calcmode="lin" valueType="num">
                                      <p:cBhvr>
                                        <p:cTn id="81" dur="1000" fill="hold"/>
                                        <p:tgtEl>
                                          <p:spTgt spid="39"/>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1000"/>
                                        <p:tgtEl>
                                          <p:spTgt spid="41"/>
                                        </p:tgtEl>
                                      </p:cBhvr>
                                    </p:animEffect>
                                    <p:anim calcmode="lin" valueType="num">
                                      <p:cBhvr>
                                        <p:cTn id="85" dur="1000" fill="hold"/>
                                        <p:tgtEl>
                                          <p:spTgt spid="41"/>
                                        </p:tgtEl>
                                        <p:attrNameLst>
                                          <p:attrName>ppt_x</p:attrName>
                                        </p:attrNameLst>
                                      </p:cBhvr>
                                      <p:tavLst>
                                        <p:tav tm="0">
                                          <p:val>
                                            <p:strVal val="#ppt_x"/>
                                          </p:val>
                                        </p:tav>
                                        <p:tav tm="100000">
                                          <p:val>
                                            <p:strVal val="#ppt_x"/>
                                          </p:val>
                                        </p:tav>
                                      </p:tavLst>
                                    </p:anim>
                                    <p:anim calcmode="lin" valueType="num">
                                      <p:cBhvr>
                                        <p:cTn id="86" dur="1000" fill="hold"/>
                                        <p:tgtEl>
                                          <p:spTgt spid="41"/>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fade">
                                      <p:cBhvr>
                                        <p:cTn id="94" dur="1000"/>
                                        <p:tgtEl>
                                          <p:spTgt spid="38"/>
                                        </p:tgtEl>
                                      </p:cBhvr>
                                    </p:animEffect>
                                    <p:anim calcmode="lin" valueType="num">
                                      <p:cBhvr>
                                        <p:cTn id="95" dur="1000" fill="hold"/>
                                        <p:tgtEl>
                                          <p:spTgt spid="38"/>
                                        </p:tgtEl>
                                        <p:attrNameLst>
                                          <p:attrName>ppt_x</p:attrName>
                                        </p:attrNameLst>
                                      </p:cBhvr>
                                      <p:tavLst>
                                        <p:tav tm="0">
                                          <p:val>
                                            <p:strVal val="#ppt_x"/>
                                          </p:val>
                                        </p:tav>
                                        <p:tav tm="100000">
                                          <p:val>
                                            <p:strVal val="#ppt_x"/>
                                          </p:val>
                                        </p:tav>
                                      </p:tavLst>
                                    </p:anim>
                                    <p:anim calcmode="lin" valueType="num">
                                      <p:cBhvr>
                                        <p:cTn id="96" dur="1000" fill="hold"/>
                                        <p:tgtEl>
                                          <p:spTgt spid="3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fade">
                                      <p:cBhvr>
                                        <p:cTn id="99" dur="1000"/>
                                        <p:tgtEl>
                                          <p:spTgt spid="40"/>
                                        </p:tgtEl>
                                      </p:cBhvr>
                                    </p:animEffect>
                                    <p:anim calcmode="lin" valueType="num">
                                      <p:cBhvr>
                                        <p:cTn id="100" dur="1000" fill="hold"/>
                                        <p:tgtEl>
                                          <p:spTgt spid="40"/>
                                        </p:tgtEl>
                                        <p:attrNameLst>
                                          <p:attrName>ppt_x</p:attrName>
                                        </p:attrNameLst>
                                      </p:cBhvr>
                                      <p:tavLst>
                                        <p:tav tm="0">
                                          <p:val>
                                            <p:strVal val="#ppt_x"/>
                                          </p:val>
                                        </p:tav>
                                        <p:tav tm="100000">
                                          <p:val>
                                            <p:strVal val="#ppt_x"/>
                                          </p:val>
                                        </p:tav>
                                      </p:tavLst>
                                    </p:anim>
                                    <p:anim calcmode="lin" valueType="num">
                                      <p:cBhvr>
                                        <p:cTn id="101" dur="1000" fill="hold"/>
                                        <p:tgtEl>
                                          <p:spTgt spid="4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Effect transition="in" filter="fade">
                                      <p:cBhvr>
                                        <p:cTn id="104" dur="1000"/>
                                        <p:tgtEl>
                                          <p:spTgt spid="42"/>
                                        </p:tgtEl>
                                      </p:cBhvr>
                                    </p:animEffect>
                                    <p:anim calcmode="lin" valueType="num">
                                      <p:cBhvr>
                                        <p:cTn id="105" dur="1000" fill="hold"/>
                                        <p:tgtEl>
                                          <p:spTgt spid="42"/>
                                        </p:tgtEl>
                                        <p:attrNameLst>
                                          <p:attrName>ppt_x</p:attrName>
                                        </p:attrNameLst>
                                      </p:cBhvr>
                                      <p:tavLst>
                                        <p:tav tm="0">
                                          <p:val>
                                            <p:strVal val="#ppt_x"/>
                                          </p:val>
                                        </p:tav>
                                        <p:tav tm="100000">
                                          <p:val>
                                            <p:strVal val="#ppt_x"/>
                                          </p:val>
                                        </p:tav>
                                      </p:tavLst>
                                    </p:anim>
                                    <p:anim calcmode="lin" valueType="num">
                                      <p:cBhvr>
                                        <p:cTn id="106" dur="1000" fill="hold"/>
                                        <p:tgtEl>
                                          <p:spTgt spid="4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fade">
                                      <p:cBhvr>
                                        <p:cTn id="109" dur="1000"/>
                                        <p:tgtEl>
                                          <p:spTgt spid="44"/>
                                        </p:tgtEl>
                                      </p:cBhvr>
                                    </p:animEffect>
                                    <p:anim calcmode="lin" valueType="num">
                                      <p:cBhvr>
                                        <p:cTn id="110" dur="1000" fill="hold"/>
                                        <p:tgtEl>
                                          <p:spTgt spid="44"/>
                                        </p:tgtEl>
                                        <p:attrNameLst>
                                          <p:attrName>ppt_x</p:attrName>
                                        </p:attrNameLst>
                                      </p:cBhvr>
                                      <p:tavLst>
                                        <p:tav tm="0">
                                          <p:val>
                                            <p:strVal val="#ppt_x"/>
                                          </p:val>
                                        </p:tav>
                                        <p:tav tm="100000">
                                          <p:val>
                                            <p:strVal val="#ppt_x"/>
                                          </p:val>
                                        </p:tav>
                                      </p:tavLst>
                                    </p:anim>
                                    <p:anim calcmode="lin" valueType="num">
                                      <p:cBhvr>
                                        <p:cTn id="11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149"/>
          <p:cNvGrpSpPr>
            <a:grpSpLocks/>
          </p:cNvGrpSpPr>
          <p:nvPr/>
        </p:nvGrpSpPr>
        <p:grpSpPr bwMode="auto">
          <a:xfrm>
            <a:off x="5607329" y="841200"/>
            <a:ext cx="661688" cy="662963"/>
            <a:chOff x="4216906" y="4857744"/>
            <a:chExt cx="713232" cy="713231"/>
          </a:xfrm>
          <a:solidFill>
            <a:srgbClr val="0070C0"/>
          </a:solidFill>
        </p:grpSpPr>
        <p:sp>
          <p:nvSpPr>
            <p:cNvPr id="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0" name="Group 144"/>
          <p:cNvGrpSpPr>
            <a:grpSpLocks/>
          </p:cNvGrpSpPr>
          <p:nvPr/>
        </p:nvGrpSpPr>
        <p:grpSpPr bwMode="auto">
          <a:xfrm>
            <a:off x="6435173" y="3938432"/>
            <a:ext cx="660217" cy="662962"/>
            <a:chOff x="5109976" y="4636766"/>
            <a:chExt cx="713233" cy="713231"/>
          </a:xfrm>
          <a:solidFill>
            <a:srgbClr val="0070C0"/>
          </a:solidFill>
        </p:grpSpPr>
        <p:sp>
          <p:nvSpPr>
            <p:cNvPr id="11"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2" name="Gruppe 66"/>
            <p:cNvGrpSpPr/>
            <p:nvPr/>
          </p:nvGrpSpPr>
          <p:grpSpPr bwMode="auto">
            <a:xfrm>
              <a:off x="5308125" y="4834464"/>
              <a:ext cx="316926" cy="317844"/>
              <a:chOff x="4167326" y="4389120"/>
              <a:chExt cx="785174" cy="787473"/>
            </a:xfrm>
            <a:grpFill/>
          </p:grpSpPr>
          <p:sp>
            <p:nvSpPr>
              <p:cNvPr id="13" name="Freeform 36"/>
              <p:cNvSpPr>
                <a:spLocks/>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4" name="Freeform 37"/>
              <p:cNvSpPr>
                <a:spLocks/>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5" name="Freeform 37"/>
              <p:cNvSpPr>
                <a:spLocks/>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6" name="Group 35"/>
          <p:cNvGrpSpPr>
            <a:grpSpLocks/>
          </p:cNvGrpSpPr>
          <p:nvPr/>
        </p:nvGrpSpPr>
        <p:grpSpPr bwMode="auto">
          <a:xfrm>
            <a:off x="7042458" y="3347819"/>
            <a:ext cx="660217" cy="664439"/>
            <a:chOff x="6093795" y="4270789"/>
            <a:chExt cx="967236" cy="969390"/>
          </a:xfrm>
          <a:solidFill>
            <a:srgbClr val="0070C0"/>
          </a:solidFill>
        </p:grpSpPr>
        <p:sp>
          <p:nvSpPr>
            <p:cNvPr id="17"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8" name="Gruppe 344"/>
            <p:cNvGrpSpPr>
              <a:grpSpLocks/>
            </p:cNvGrpSpPr>
            <p:nvPr/>
          </p:nvGrpSpPr>
          <p:grpSpPr bwMode="auto">
            <a:xfrm>
              <a:off x="6431797" y="4509479"/>
              <a:ext cx="291210" cy="492007"/>
              <a:chOff x="2114233" y="1516380"/>
              <a:chExt cx="263525" cy="444500"/>
            </a:xfrm>
            <a:grpFill/>
          </p:grpSpPr>
          <p:sp>
            <p:nvSpPr>
              <p:cNvPr id="19"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0"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1" name="Freeform 17"/>
              <p:cNvSpPr>
                <a:spLocks/>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grpSp>
        <p:nvGrpSpPr>
          <p:cNvPr id="22" name="Group 131"/>
          <p:cNvGrpSpPr>
            <a:grpSpLocks/>
          </p:cNvGrpSpPr>
          <p:nvPr/>
        </p:nvGrpSpPr>
        <p:grpSpPr bwMode="auto">
          <a:xfrm>
            <a:off x="6435175" y="1028189"/>
            <a:ext cx="660217" cy="662963"/>
            <a:chOff x="5109971" y="1507999"/>
            <a:chExt cx="713232" cy="713232"/>
          </a:xfrm>
          <a:solidFill>
            <a:srgbClr val="0070C0"/>
          </a:solidFill>
        </p:grpSpPr>
        <p:sp>
          <p:nvSpPr>
            <p:cNvPr id="23"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4"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5" name="Group 132"/>
          <p:cNvGrpSpPr>
            <a:grpSpLocks/>
          </p:cNvGrpSpPr>
          <p:nvPr/>
        </p:nvGrpSpPr>
        <p:grpSpPr bwMode="auto">
          <a:xfrm>
            <a:off x="7042456" y="1617325"/>
            <a:ext cx="660217" cy="664439"/>
            <a:chOff x="5765300" y="2141983"/>
            <a:chExt cx="713233" cy="713232"/>
          </a:xfrm>
          <a:solidFill>
            <a:srgbClr val="0070C0"/>
          </a:solidFill>
        </p:grpSpPr>
        <p:sp>
          <p:nvSpPr>
            <p:cNvPr id="26"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7"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8" name="Group 133"/>
          <p:cNvGrpSpPr>
            <a:grpSpLocks/>
          </p:cNvGrpSpPr>
          <p:nvPr/>
        </p:nvGrpSpPr>
        <p:grpSpPr bwMode="auto">
          <a:xfrm>
            <a:off x="7254199" y="2476664"/>
            <a:ext cx="660217" cy="662962"/>
            <a:chOff x="5993893" y="3065525"/>
            <a:chExt cx="713232" cy="713232"/>
          </a:xfrm>
          <a:solidFill>
            <a:srgbClr val="0070C0"/>
          </a:solidFill>
        </p:grpSpPr>
        <p:sp>
          <p:nvSpPr>
            <p:cNvPr id="29"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0"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31" name="Group 130"/>
          <p:cNvGrpSpPr>
            <a:grpSpLocks/>
          </p:cNvGrpSpPr>
          <p:nvPr/>
        </p:nvGrpSpPr>
        <p:grpSpPr bwMode="auto">
          <a:xfrm>
            <a:off x="5607329" y="4141036"/>
            <a:ext cx="661688" cy="662962"/>
            <a:chOff x="4216908" y="1306354"/>
            <a:chExt cx="713232" cy="713232"/>
          </a:xfrm>
          <a:solidFill>
            <a:srgbClr val="0070C0"/>
          </a:solidFill>
        </p:grpSpPr>
        <p:sp>
          <p:nvSpPr>
            <p:cNvPr id="32"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3"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sp>
        <p:nvSpPr>
          <p:cNvPr id="34" name="TextBox 33"/>
          <p:cNvSpPr txBox="1"/>
          <p:nvPr/>
        </p:nvSpPr>
        <p:spPr bwMode="auto">
          <a:xfrm>
            <a:off x="1310656" y="1607479"/>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endParaRPr lang="zh-CN" altLang="en-US" sz="1200" dirty="0">
              <a:latin typeface="微软雅黑" pitchFamily="34" charset="-122"/>
              <a:ea typeface="微软雅黑" pitchFamily="34" charset="-122"/>
            </a:endParaRPr>
          </a:p>
        </p:txBody>
      </p:sp>
      <p:sp>
        <p:nvSpPr>
          <p:cNvPr id="35" name="矩形 34"/>
          <p:cNvSpPr/>
          <p:nvPr/>
        </p:nvSpPr>
        <p:spPr bwMode="auto">
          <a:xfrm>
            <a:off x="1326977" y="1247439"/>
            <a:ext cx="2020887" cy="369333"/>
          </a:xfrm>
          <a:prstGeom prst="rect">
            <a:avLst/>
          </a:prstGeom>
        </p:spPr>
        <p:txBody>
          <a:bodyPr>
            <a:spAutoFit/>
          </a:bodyPr>
          <a:lstStyle/>
          <a:p>
            <a:pPr fontAlgn="auto">
              <a:spcBef>
                <a:spcPts val="0"/>
              </a:spcBef>
              <a:spcAft>
                <a:spcPts val="0"/>
              </a:spcAft>
              <a:defRPr/>
            </a:pPr>
            <a:r>
              <a:rPr lang="zh-CN" altLang="en-US" b="1" dirty="0" smtClean="0">
                <a:latin typeface="微软雅黑" pitchFamily="34" charset="-122"/>
                <a:ea typeface="微软雅黑"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4922117" y="1801977"/>
            <a:ext cx="2032076" cy="2040156"/>
            <a:chOff x="4922117" y="1686128"/>
            <a:chExt cx="2032076" cy="2040156"/>
          </a:xfrm>
          <a:solidFill>
            <a:srgbClr val="0070C0"/>
          </a:solidFill>
        </p:grpSpPr>
        <p:sp>
          <p:nvSpPr>
            <p:cNvPr id="37"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grp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8" name="矩形 37"/>
            <p:cNvSpPr/>
            <p:nvPr/>
          </p:nvSpPr>
          <p:spPr bwMode="auto">
            <a:xfrm>
              <a:off x="5433834" y="2397566"/>
              <a:ext cx="1008642" cy="646331"/>
            </a:xfrm>
            <a:prstGeom prst="rect">
              <a:avLst/>
            </a:prstGeom>
            <a:noFill/>
          </p:spPr>
          <p:txBody>
            <a:bodyPr wrap="squar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输入相</a:t>
              </a:r>
              <a:endParaRPr lang="en-US" altLang="zh-CN" b="1" dirty="0" smtClean="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53958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500"/>
                            </p:stCondLst>
                            <p:childTnLst>
                              <p:par>
                                <p:cTn id="25" presetID="53" presetClass="entr" presetSubtype="52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anim calcmode="lin" valueType="num">
                                      <p:cBhvr>
                                        <p:cTn id="30" dur="500" fill="hold"/>
                                        <p:tgtEl>
                                          <p:spTgt spid="5"/>
                                        </p:tgtEl>
                                        <p:attrNameLst>
                                          <p:attrName>ppt_x</p:attrName>
                                        </p:attrNameLst>
                                      </p:cBhvr>
                                      <p:tavLst>
                                        <p:tav tm="0">
                                          <p:val>
                                            <p:fltVal val="0.5"/>
                                          </p:val>
                                        </p:tav>
                                        <p:tav tm="100000">
                                          <p:val>
                                            <p:strVal val="#ppt_x"/>
                                          </p:val>
                                        </p:tav>
                                      </p:tavLst>
                                    </p:anim>
                                    <p:anim calcmode="lin" valueType="num">
                                      <p:cBhvr>
                                        <p:cTn id="31" dur="500" fill="hold"/>
                                        <p:tgtEl>
                                          <p:spTgt spid="5"/>
                                        </p:tgtEl>
                                        <p:attrNameLst>
                                          <p:attrName>ppt_y</p:attrName>
                                        </p:attrNameLst>
                                      </p:cBhvr>
                                      <p:tavLst>
                                        <p:tav tm="0">
                                          <p:val>
                                            <p:fltVal val="0.5"/>
                                          </p:val>
                                        </p:tav>
                                        <p:tav tm="100000">
                                          <p:val>
                                            <p:strVal val="#ppt_y"/>
                                          </p:val>
                                        </p:tav>
                                      </p:tavLst>
                                    </p:anim>
                                  </p:childTnLst>
                                </p:cTn>
                              </p:par>
                              <p:par>
                                <p:cTn id="32" presetID="53" presetClass="entr" presetSubtype="528"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anim calcmode="lin" valueType="num">
                                      <p:cBhvr>
                                        <p:cTn id="37" dur="500" fill="hold"/>
                                        <p:tgtEl>
                                          <p:spTgt spid="22"/>
                                        </p:tgtEl>
                                        <p:attrNameLst>
                                          <p:attrName>ppt_x</p:attrName>
                                        </p:attrNameLst>
                                      </p:cBhvr>
                                      <p:tavLst>
                                        <p:tav tm="0">
                                          <p:val>
                                            <p:fltVal val="0.5"/>
                                          </p:val>
                                        </p:tav>
                                        <p:tav tm="100000">
                                          <p:val>
                                            <p:strVal val="#ppt_x"/>
                                          </p:val>
                                        </p:tav>
                                      </p:tavLst>
                                    </p:anim>
                                    <p:anim calcmode="lin" valueType="num">
                                      <p:cBhvr>
                                        <p:cTn id="38" dur="500" fill="hold"/>
                                        <p:tgtEl>
                                          <p:spTgt spid="22"/>
                                        </p:tgtEl>
                                        <p:attrNameLst>
                                          <p:attrName>ppt_y</p:attrName>
                                        </p:attrNameLst>
                                      </p:cBhvr>
                                      <p:tavLst>
                                        <p:tav tm="0">
                                          <p:val>
                                            <p:fltVal val="0.5"/>
                                          </p:val>
                                        </p:tav>
                                        <p:tav tm="100000">
                                          <p:val>
                                            <p:strVal val="#ppt_y"/>
                                          </p:val>
                                        </p:tav>
                                      </p:tavLst>
                                    </p:anim>
                                  </p:childTnLst>
                                </p:cTn>
                              </p:par>
                              <p:par>
                                <p:cTn id="39" presetID="53" presetClass="entr" presetSubtype="528"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fltVal val="0.5"/>
                                          </p:val>
                                        </p:tav>
                                        <p:tav tm="100000">
                                          <p:val>
                                            <p:strVal val="#ppt_x"/>
                                          </p:val>
                                        </p:tav>
                                      </p:tavLst>
                                    </p:anim>
                                    <p:anim calcmode="lin" valueType="num">
                                      <p:cBhvr>
                                        <p:cTn id="45" dur="500" fill="hold"/>
                                        <p:tgtEl>
                                          <p:spTgt spid="25"/>
                                        </p:tgtEl>
                                        <p:attrNameLst>
                                          <p:attrName>ppt_y</p:attrName>
                                        </p:attrNameLst>
                                      </p:cBhvr>
                                      <p:tavLst>
                                        <p:tav tm="0">
                                          <p:val>
                                            <p:fltVal val="0.5"/>
                                          </p:val>
                                        </p:tav>
                                        <p:tav tm="100000">
                                          <p:val>
                                            <p:strVal val="#ppt_y"/>
                                          </p:val>
                                        </p:tav>
                                      </p:tavLst>
                                    </p:anim>
                                  </p:childTnLst>
                                </p:cTn>
                              </p:par>
                              <p:par>
                                <p:cTn id="46" presetID="53" presetClass="entr" presetSubtype="52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anim calcmode="lin" valueType="num">
                                      <p:cBhvr>
                                        <p:cTn id="51" dur="500" fill="hold"/>
                                        <p:tgtEl>
                                          <p:spTgt spid="28"/>
                                        </p:tgtEl>
                                        <p:attrNameLst>
                                          <p:attrName>ppt_x</p:attrName>
                                        </p:attrNameLst>
                                      </p:cBhvr>
                                      <p:tavLst>
                                        <p:tav tm="0">
                                          <p:val>
                                            <p:fltVal val="0.5"/>
                                          </p:val>
                                        </p:tav>
                                        <p:tav tm="100000">
                                          <p:val>
                                            <p:strVal val="#ppt_x"/>
                                          </p:val>
                                        </p:tav>
                                      </p:tavLst>
                                    </p:anim>
                                    <p:anim calcmode="lin" valueType="num">
                                      <p:cBhvr>
                                        <p:cTn id="52" dur="500" fill="hold"/>
                                        <p:tgtEl>
                                          <p:spTgt spid="28"/>
                                        </p:tgtEl>
                                        <p:attrNameLst>
                                          <p:attrName>ppt_y</p:attrName>
                                        </p:attrNameLst>
                                      </p:cBhvr>
                                      <p:tavLst>
                                        <p:tav tm="0">
                                          <p:val>
                                            <p:fltVal val="0.5"/>
                                          </p:val>
                                        </p:tav>
                                        <p:tav tm="100000">
                                          <p:val>
                                            <p:strVal val="#ppt_y"/>
                                          </p:val>
                                        </p:tav>
                                      </p:tavLst>
                                    </p:anim>
                                  </p:childTnLst>
                                </p:cTn>
                              </p:par>
                              <p:par>
                                <p:cTn id="53" presetID="53" presetClass="entr" presetSubtype="52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anim calcmode="lin" valueType="num">
                                      <p:cBhvr>
                                        <p:cTn id="58" dur="500" fill="hold"/>
                                        <p:tgtEl>
                                          <p:spTgt spid="16"/>
                                        </p:tgtEl>
                                        <p:attrNameLst>
                                          <p:attrName>ppt_x</p:attrName>
                                        </p:attrNameLst>
                                      </p:cBhvr>
                                      <p:tavLst>
                                        <p:tav tm="0">
                                          <p:val>
                                            <p:fltVal val="0.5"/>
                                          </p:val>
                                        </p:tav>
                                        <p:tav tm="100000">
                                          <p:val>
                                            <p:strVal val="#ppt_x"/>
                                          </p:val>
                                        </p:tav>
                                      </p:tavLst>
                                    </p:anim>
                                    <p:anim calcmode="lin" valueType="num">
                                      <p:cBhvr>
                                        <p:cTn id="59" dur="500" fill="hold"/>
                                        <p:tgtEl>
                                          <p:spTgt spid="16"/>
                                        </p:tgtEl>
                                        <p:attrNameLst>
                                          <p:attrName>ppt_y</p:attrName>
                                        </p:attrNameLst>
                                      </p:cBhvr>
                                      <p:tavLst>
                                        <p:tav tm="0">
                                          <p:val>
                                            <p:fltVal val="0.5"/>
                                          </p:val>
                                        </p:tav>
                                        <p:tav tm="100000">
                                          <p:val>
                                            <p:strVal val="#ppt_y"/>
                                          </p:val>
                                        </p:tav>
                                      </p:tavLst>
                                    </p:anim>
                                  </p:childTnLst>
                                </p:cTn>
                              </p:par>
                              <p:par>
                                <p:cTn id="60" presetID="53" presetClass="entr" presetSubtype="52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anim calcmode="lin" valueType="num">
                                      <p:cBhvr>
                                        <p:cTn id="65" dur="500" fill="hold"/>
                                        <p:tgtEl>
                                          <p:spTgt spid="10"/>
                                        </p:tgtEl>
                                        <p:attrNameLst>
                                          <p:attrName>ppt_x</p:attrName>
                                        </p:attrNameLst>
                                      </p:cBhvr>
                                      <p:tavLst>
                                        <p:tav tm="0">
                                          <p:val>
                                            <p:fltVal val="0.5"/>
                                          </p:val>
                                        </p:tav>
                                        <p:tav tm="100000">
                                          <p:val>
                                            <p:strVal val="#ppt_x"/>
                                          </p:val>
                                        </p:tav>
                                      </p:tavLst>
                                    </p:anim>
                                    <p:anim calcmode="lin" valueType="num">
                                      <p:cBhvr>
                                        <p:cTn id="66" dur="500" fill="hold"/>
                                        <p:tgtEl>
                                          <p:spTgt spid="10"/>
                                        </p:tgtEl>
                                        <p:attrNameLst>
                                          <p:attrName>ppt_y</p:attrName>
                                        </p:attrNameLst>
                                      </p:cBhvr>
                                      <p:tavLst>
                                        <p:tav tm="0">
                                          <p:val>
                                            <p:fltVal val="0.5"/>
                                          </p:val>
                                        </p:tav>
                                        <p:tav tm="100000">
                                          <p:val>
                                            <p:strVal val="#ppt_y"/>
                                          </p:val>
                                        </p:tav>
                                      </p:tavLst>
                                    </p:anim>
                                  </p:childTnLst>
                                </p:cTn>
                              </p:par>
                              <p:par>
                                <p:cTn id="67" presetID="53" presetClass="entr" presetSubtype="528"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animEffect transition="in" filter="fade">
                                      <p:cBhvr>
                                        <p:cTn id="71" dur="500"/>
                                        <p:tgtEl>
                                          <p:spTgt spid="31"/>
                                        </p:tgtEl>
                                      </p:cBhvr>
                                    </p:animEffect>
                                    <p:anim calcmode="lin" valueType="num">
                                      <p:cBhvr>
                                        <p:cTn id="72" dur="500" fill="hold"/>
                                        <p:tgtEl>
                                          <p:spTgt spid="31"/>
                                        </p:tgtEl>
                                        <p:attrNameLst>
                                          <p:attrName>ppt_x</p:attrName>
                                        </p:attrNameLst>
                                      </p:cBhvr>
                                      <p:tavLst>
                                        <p:tav tm="0">
                                          <p:val>
                                            <p:fltVal val="0.5"/>
                                          </p:val>
                                        </p:tav>
                                        <p:tav tm="100000">
                                          <p:val>
                                            <p:strVal val="#ppt_x"/>
                                          </p:val>
                                        </p:tav>
                                      </p:tavLst>
                                    </p:anim>
                                    <p:anim calcmode="lin" valueType="num">
                                      <p:cBhvr>
                                        <p:cTn id="73" dur="500" fill="hold"/>
                                        <p:tgtEl>
                                          <p:spTgt spid="31"/>
                                        </p:tgtEl>
                                        <p:attrNameLst>
                                          <p:attrName>ppt_y</p:attrName>
                                        </p:attrNameLst>
                                      </p:cBhvr>
                                      <p:tavLst>
                                        <p:tav tm="0">
                                          <p:val>
                                            <p:fltVal val="0.5"/>
                                          </p:val>
                                        </p:tav>
                                        <p:tav tm="100000">
                                          <p:val>
                                            <p:strVal val="#ppt_y"/>
                                          </p:val>
                                        </p:tav>
                                      </p:tavLst>
                                    </p:anim>
                                  </p:childTnLst>
                                </p:cTn>
                              </p:par>
                            </p:childTnLst>
                          </p:cTn>
                        </p:par>
                        <p:par>
                          <p:cTn id="74" fill="hold">
                            <p:stCondLst>
                              <p:cond delay="2000"/>
                            </p:stCondLst>
                            <p:childTnLst>
                              <p:par>
                                <p:cTn id="75" presetID="42"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1000"/>
                                        <p:tgtEl>
                                          <p:spTgt spid="35"/>
                                        </p:tgtEl>
                                      </p:cBhvr>
                                    </p:animEffect>
                                    <p:anim calcmode="lin" valueType="num">
                                      <p:cBhvr>
                                        <p:cTn id="78" dur="1000" fill="hold"/>
                                        <p:tgtEl>
                                          <p:spTgt spid="35"/>
                                        </p:tgtEl>
                                        <p:attrNameLst>
                                          <p:attrName>ppt_x</p:attrName>
                                        </p:attrNameLst>
                                      </p:cBhvr>
                                      <p:tavLst>
                                        <p:tav tm="0">
                                          <p:val>
                                            <p:strVal val="#ppt_x"/>
                                          </p:val>
                                        </p:tav>
                                        <p:tav tm="100000">
                                          <p:val>
                                            <p:strVal val="#ppt_x"/>
                                          </p:val>
                                        </p:tav>
                                      </p:tavLst>
                                    </p:anim>
                                    <p:anim calcmode="lin" valueType="num">
                                      <p:cBhvr>
                                        <p:cTn id="79" dur="1000" fill="hold"/>
                                        <p:tgtEl>
                                          <p:spTgt spid="3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1000"/>
                                        <p:tgtEl>
                                          <p:spTgt spid="34"/>
                                        </p:tgtEl>
                                      </p:cBhvr>
                                    </p:animEffect>
                                    <p:anim calcmode="lin" valueType="num">
                                      <p:cBhvr>
                                        <p:cTn id="83" dur="1000" fill="hold"/>
                                        <p:tgtEl>
                                          <p:spTgt spid="34"/>
                                        </p:tgtEl>
                                        <p:attrNameLst>
                                          <p:attrName>ppt_x</p:attrName>
                                        </p:attrNameLst>
                                      </p:cBhvr>
                                      <p:tavLst>
                                        <p:tav tm="0">
                                          <p:val>
                                            <p:strVal val="#ppt_x"/>
                                          </p:val>
                                        </p:tav>
                                        <p:tav tm="100000">
                                          <p:val>
                                            <p:strVal val="#ppt_x"/>
                                          </p:val>
                                        </p:tav>
                                      </p:tavLst>
                                    </p:anim>
                                    <p:anim calcmode="lin" valueType="num">
                                      <p:cBhvr>
                                        <p:cTn id="8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4" grpId="0"/>
      <p:bldP spid="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5" name="Picture 2"/>
          <p:cNvPicPr>
            <a:picLocks noChangeAspect="1" noChangeArrowheads="1"/>
          </p:cNvPicPr>
          <p:nvPr/>
        </p:nvPicPr>
        <p:blipFill>
          <a:blip r:embed="rId3" cstate="screen">
            <a:lum bright="-6000"/>
            <a:grayscl/>
            <a:extLst>
              <a:ext uri="{28A0092B-C50C-407E-A947-70E740481C1C}">
                <a14:useLocalDpi xmlns:a14="http://schemas.microsoft.com/office/drawing/2010/main"/>
              </a:ext>
            </a:extLst>
          </a:blip>
          <a:srcRect/>
          <a:stretch>
            <a:fillRect/>
          </a:stretch>
        </p:blipFill>
        <p:spPr bwMode="gray">
          <a:xfrm>
            <a:off x="2906595" y="3612708"/>
            <a:ext cx="3363104" cy="700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p:cNvSpPr/>
          <p:nvPr/>
        </p:nvSpPr>
        <p:spPr>
          <a:xfrm>
            <a:off x="3292257" y="1558855"/>
            <a:ext cx="2460943" cy="2461133"/>
          </a:xfrm>
          <a:prstGeom prst="ellipse">
            <a:avLst/>
          </a:prstGeom>
          <a:solidFill>
            <a:srgbClr val="0070C0"/>
          </a:solidFill>
          <a:ln w="3175" cap="flat" cmpd="sng" algn="ctr">
            <a:solidFill>
              <a:srgbClr val="D7D7D7"/>
            </a:solidFill>
            <a:prstDash val="solid"/>
          </a:ln>
          <a:effectLst>
            <a:outerShdw blurRad="50800" dist="38100" dir="5400000" algn="t" rotWithShape="0">
              <a:prstClr val="black">
                <a:alpha val="40000"/>
              </a:prstClr>
            </a:outerShdw>
          </a:effectLst>
        </p:spPr>
        <p:txBody>
          <a:bodyPr lIns="0" tIns="34295" rIns="0" bIns="34295" anchor="ctr"/>
          <a:lstStyle/>
          <a:p>
            <a:pPr algn="ctr" fontAlgn="base">
              <a:lnSpc>
                <a:spcPct val="120000"/>
              </a:lnSpc>
              <a:spcBef>
                <a:spcPts val="450"/>
              </a:spcBef>
              <a:spcAft>
                <a:spcPts val="450"/>
              </a:spcAft>
              <a:defRPr/>
            </a:pPr>
            <a:endParaRPr lang="en-US" sz="2100" kern="0" dirty="0">
              <a:solidFill>
                <a:sysClr val="window" lastClr="FFFFFF"/>
              </a:solidFill>
              <a:latin typeface="Impact" pitchFamily="34" charset="0"/>
              <a:ea typeface="微软雅黑" pitchFamily="34" charset="-122"/>
            </a:endParaRPr>
          </a:p>
        </p:txBody>
      </p:sp>
      <p:sp>
        <p:nvSpPr>
          <p:cNvPr id="7" name="Rectangle 12"/>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8" name="Rectangle 13"/>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 name="Rectangle 14"/>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0" name="Rectangle 15"/>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1" name="Rectangle 16"/>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2" name="Rectangle 17"/>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3" name="Rectangle 18"/>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4" name="Rectangle 19"/>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5" name="Rectangle 20"/>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6" name="Freeform 21"/>
          <p:cNvSpPr>
            <a:spLocks/>
          </p:cNvSpPr>
          <p:nvPr/>
        </p:nvSpPr>
        <p:spPr bwMode="gray">
          <a:xfrm>
            <a:off x="4537830" y="2793685"/>
            <a:ext cx="1191" cy="0"/>
          </a:xfrm>
          <a:custGeom>
            <a:avLst/>
            <a:gdLst>
              <a:gd name="T0" fmla="*/ 0 w 1588"/>
              <a:gd name="T1" fmla="*/ 0 h 1588"/>
              <a:gd name="T2" fmla="*/ 0 w 1588"/>
              <a:gd name="T3" fmla="*/ 0 h 1588"/>
              <a:gd name="T4" fmla="*/ 0 w 1588"/>
              <a:gd name="T5" fmla="*/ 0 h 1588"/>
              <a:gd name="T6" fmla="*/ 0 w 1588"/>
              <a:gd name="T7" fmla="*/ 0 h 1588"/>
              <a:gd name="T8" fmla="*/ 0 w 1588"/>
              <a:gd name="T9" fmla="*/ 0 h 1588"/>
              <a:gd name="T10" fmla="*/ 0 w 1588"/>
              <a:gd name="T11" fmla="*/ 0 h 1588"/>
              <a:gd name="T12" fmla="*/ 0 60000 65536"/>
              <a:gd name="T13" fmla="*/ 0 60000 65536"/>
              <a:gd name="T14" fmla="*/ 0 60000 65536"/>
              <a:gd name="T15" fmla="*/ 0 60000 65536"/>
              <a:gd name="T16" fmla="*/ 0 60000 65536"/>
              <a:gd name="T17" fmla="*/ 0 60000 65536"/>
              <a:gd name="T18" fmla="*/ 0 w 1588"/>
              <a:gd name="T19" fmla="*/ 0 h 1588"/>
              <a:gd name="T20" fmla="*/ 1588 w 1588"/>
              <a:gd name="T21" fmla="*/ 0 h 1588"/>
            </a:gdLst>
            <a:ahLst/>
            <a:cxnLst>
              <a:cxn ang="T12">
                <a:pos x="T0" y="T1"/>
              </a:cxn>
              <a:cxn ang="T13">
                <a:pos x="T2" y="T3"/>
              </a:cxn>
              <a:cxn ang="T14">
                <a:pos x="T4" y="T5"/>
              </a:cxn>
              <a:cxn ang="T15">
                <a:pos x="T6" y="T7"/>
              </a:cxn>
              <a:cxn ang="T16">
                <a:pos x="T8" y="T9"/>
              </a:cxn>
              <a:cxn ang="T17">
                <a:pos x="T10" y="T11"/>
              </a:cxn>
            </a:cxnLst>
            <a:rect l="T18" t="T19" r="T20" b="T21"/>
            <a:pathLst>
              <a:path w="1588" h="1588">
                <a:moveTo>
                  <a:pt x="0" y="0"/>
                </a:moveTo>
                <a:lnTo>
                  <a:pt x="0" y="0"/>
                </a:lnTo>
                <a:close/>
              </a:path>
            </a:pathLst>
          </a:cu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zh-CN" sz="1500" kern="0" dirty="0">
              <a:solidFill>
                <a:sysClr val="windowText" lastClr="000000"/>
              </a:solidFill>
              <a:latin typeface="微软雅黑" pitchFamily="34" charset="-122"/>
              <a:ea typeface="微软雅黑" pitchFamily="34" charset="-122"/>
            </a:endParaRPr>
          </a:p>
        </p:txBody>
      </p:sp>
      <p:grpSp>
        <p:nvGrpSpPr>
          <p:cNvPr id="17" name="Group 33"/>
          <p:cNvGrpSpPr>
            <a:grpSpLocks/>
          </p:cNvGrpSpPr>
          <p:nvPr/>
        </p:nvGrpSpPr>
        <p:grpSpPr bwMode="auto">
          <a:xfrm>
            <a:off x="3545810" y="1809926"/>
            <a:ext cx="1979277" cy="1959182"/>
            <a:chOff x="3642" y="1678"/>
            <a:chExt cx="1422" cy="1408"/>
          </a:xfrm>
        </p:grpSpPr>
        <p:grpSp>
          <p:nvGrpSpPr>
            <p:cNvPr id="18" name="Group 34"/>
            <p:cNvGrpSpPr>
              <a:grpSpLocks/>
            </p:cNvGrpSpPr>
            <p:nvPr/>
          </p:nvGrpSpPr>
          <p:grpSpPr bwMode="auto">
            <a:xfrm>
              <a:off x="3642" y="1678"/>
              <a:ext cx="1422" cy="1408"/>
              <a:chOff x="3642" y="1678"/>
              <a:chExt cx="1422" cy="1408"/>
            </a:xfrm>
          </p:grpSpPr>
          <p:sp>
            <p:nvSpPr>
              <p:cNvPr id="32" name="Freeform 35"/>
              <p:cNvSpPr>
                <a:spLocks/>
              </p:cNvSpPr>
              <p:nvPr/>
            </p:nvSpPr>
            <p:spPr bwMode="gray">
              <a:xfrm>
                <a:off x="3987" y="1762"/>
                <a:ext cx="49" cy="62"/>
              </a:xfrm>
              <a:custGeom>
                <a:avLst/>
                <a:gdLst>
                  <a:gd name="T0" fmla="*/ 0 w 35"/>
                  <a:gd name="T1" fmla="*/ 220 h 45"/>
                  <a:gd name="T2" fmla="*/ 413 w 35"/>
                  <a:gd name="T3" fmla="*/ 0 h 45"/>
                  <a:gd name="T4" fmla="*/ 1021 w 35"/>
                  <a:gd name="T5" fmla="*/ 856 h 45"/>
                  <a:gd name="T6" fmla="*/ 560 w 35"/>
                  <a:gd name="T7" fmla="*/ 1102 h 45"/>
                  <a:gd name="T8" fmla="*/ 0 w 35"/>
                  <a:gd name="T9" fmla="*/ 220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0" y="9"/>
                    </a:moveTo>
                    <a:lnTo>
                      <a:pt x="14" y="0"/>
                    </a:lnTo>
                    <a:lnTo>
                      <a:pt x="35" y="35"/>
                    </a:lnTo>
                    <a:lnTo>
                      <a:pt x="19" y="45"/>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3" name="Rectangle 36"/>
              <p:cNvSpPr>
                <a:spLocks noChangeArrowheads="1"/>
              </p:cNvSpPr>
              <p:nvPr/>
            </p:nvSpPr>
            <p:spPr bwMode="gray">
              <a:xfrm>
                <a:off x="4342" y="1678"/>
                <a:ext cx="22"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4" name="Freeform 37"/>
              <p:cNvSpPr>
                <a:spLocks/>
              </p:cNvSpPr>
              <p:nvPr/>
            </p:nvSpPr>
            <p:spPr bwMode="gray">
              <a:xfrm>
                <a:off x="3728" y="2019"/>
                <a:ext cx="60" cy="46"/>
              </a:xfrm>
              <a:custGeom>
                <a:avLst/>
                <a:gdLst>
                  <a:gd name="T0" fmla="*/ 0 w 45"/>
                  <a:gd name="T1" fmla="*/ 216 h 35"/>
                  <a:gd name="T2" fmla="*/ 172 w 45"/>
                  <a:gd name="T3" fmla="*/ 0 h 35"/>
                  <a:gd name="T4" fmla="*/ 805 w 45"/>
                  <a:gd name="T5" fmla="*/ 296 h 35"/>
                  <a:gd name="T6" fmla="*/ 635 w 45"/>
                  <a:gd name="T7" fmla="*/ 538 h 35"/>
                  <a:gd name="T8" fmla="*/ 0 w 45"/>
                  <a:gd name="T9" fmla="*/ 21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0" y="14"/>
                    </a:moveTo>
                    <a:lnTo>
                      <a:pt x="10" y="0"/>
                    </a:lnTo>
                    <a:lnTo>
                      <a:pt x="45" y="19"/>
                    </a:lnTo>
                    <a:lnTo>
                      <a:pt x="36" y="35"/>
                    </a:lnTo>
                    <a:lnTo>
                      <a:pt x="0"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5" name="Rectangle 38"/>
              <p:cNvSpPr>
                <a:spLocks noChangeArrowheads="1"/>
              </p:cNvSpPr>
              <p:nvPr/>
            </p:nvSpPr>
            <p:spPr bwMode="gray">
              <a:xfrm>
                <a:off x="3642" y="2367"/>
                <a:ext cx="55"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6" name="Freeform 39"/>
              <p:cNvSpPr>
                <a:spLocks/>
              </p:cNvSpPr>
              <p:nvPr/>
            </p:nvSpPr>
            <p:spPr bwMode="gray">
              <a:xfrm>
                <a:off x="3728" y="2694"/>
                <a:ext cx="60" cy="49"/>
              </a:xfrm>
              <a:custGeom>
                <a:avLst/>
                <a:gdLst>
                  <a:gd name="T0" fmla="*/ 172 w 45"/>
                  <a:gd name="T1" fmla="*/ 478 h 38"/>
                  <a:gd name="T2" fmla="*/ 0 w 45"/>
                  <a:gd name="T3" fmla="*/ 269 h 38"/>
                  <a:gd name="T4" fmla="*/ 635 w 45"/>
                  <a:gd name="T5" fmla="*/ 0 h 38"/>
                  <a:gd name="T6" fmla="*/ 805 w 45"/>
                  <a:gd name="T7" fmla="*/ 209 h 38"/>
                  <a:gd name="T8" fmla="*/ 172 w 45"/>
                  <a:gd name="T9" fmla="*/ 478 h 38"/>
                  <a:gd name="T10" fmla="*/ 0 60000 65536"/>
                  <a:gd name="T11" fmla="*/ 0 60000 65536"/>
                  <a:gd name="T12" fmla="*/ 0 60000 65536"/>
                  <a:gd name="T13" fmla="*/ 0 60000 65536"/>
                  <a:gd name="T14" fmla="*/ 0 60000 65536"/>
                  <a:gd name="T15" fmla="*/ 0 w 45"/>
                  <a:gd name="T16" fmla="*/ 0 h 38"/>
                  <a:gd name="T17" fmla="*/ 45 w 45"/>
                  <a:gd name="T18" fmla="*/ 38 h 38"/>
                </a:gdLst>
                <a:ahLst/>
                <a:cxnLst>
                  <a:cxn ang="T10">
                    <a:pos x="T0" y="T1"/>
                  </a:cxn>
                  <a:cxn ang="T11">
                    <a:pos x="T2" y="T3"/>
                  </a:cxn>
                  <a:cxn ang="T12">
                    <a:pos x="T4" y="T5"/>
                  </a:cxn>
                  <a:cxn ang="T13">
                    <a:pos x="T6" y="T7"/>
                  </a:cxn>
                  <a:cxn ang="T14">
                    <a:pos x="T8" y="T9"/>
                  </a:cxn>
                </a:cxnLst>
                <a:rect l="T15" t="T16" r="T17" b="T18"/>
                <a:pathLst>
                  <a:path w="45" h="38">
                    <a:moveTo>
                      <a:pt x="10" y="38"/>
                    </a:moveTo>
                    <a:lnTo>
                      <a:pt x="0" y="22"/>
                    </a:lnTo>
                    <a:lnTo>
                      <a:pt x="36" y="0"/>
                    </a:lnTo>
                    <a:lnTo>
                      <a:pt x="45" y="17"/>
                    </a:lnTo>
                    <a:lnTo>
                      <a:pt x="1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7" name="Freeform 40"/>
              <p:cNvSpPr>
                <a:spLocks/>
              </p:cNvSpPr>
              <p:nvPr/>
            </p:nvSpPr>
            <p:spPr bwMode="gray">
              <a:xfrm>
                <a:off x="3987" y="2936"/>
                <a:ext cx="49" cy="60"/>
              </a:xfrm>
              <a:custGeom>
                <a:avLst/>
                <a:gdLst>
                  <a:gd name="T0" fmla="*/ 413 w 35"/>
                  <a:gd name="T1" fmla="*/ 805 h 45"/>
                  <a:gd name="T2" fmla="*/ 0 w 35"/>
                  <a:gd name="T3" fmla="*/ 635 h 45"/>
                  <a:gd name="T4" fmla="*/ 560 w 35"/>
                  <a:gd name="T5" fmla="*/ 0 h 45"/>
                  <a:gd name="T6" fmla="*/ 1021 w 35"/>
                  <a:gd name="T7" fmla="*/ 172 h 45"/>
                  <a:gd name="T8" fmla="*/ 413 w 35"/>
                  <a:gd name="T9" fmla="*/ 805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14" y="45"/>
                    </a:moveTo>
                    <a:lnTo>
                      <a:pt x="0" y="36"/>
                    </a:lnTo>
                    <a:lnTo>
                      <a:pt x="19" y="0"/>
                    </a:lnTo>
                    <a:lnTo>
                      <a:pt x="35" y="10"/>
                    </a:lnTo>
                    <a:lnTo>
                      <a:pt x="14"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8" name="Rectangle 41"/>
              <p:cNvSpPr>
                <a:spLocks noChangeArrowheads="1"/>
              </p:cNvSpPr>
              <p:nvPr/>
            </p:nvSpPr>
            <p:spPr bwMode="gray">
              <a:xfrm>
                <a:off x="4342" y="3033"/>
                <a:ext cx="27"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9" name="Freeform 42"/>
              <p:cNvSpPr>
                <a:spLocks/>
              </p:cNvSpPr>
              <p:nvPr/>
            </p:nvSpPr>
            <p:spPr bwMode="gray">
              <a:xfrm>
                <a:off x="4671" y="2936"/>
                <a:ext cx="49" cy="60"/>
              </a:xfrm>
              <a:custGeom>
                <a:avLst/>
                <a:gdLst>
                  <a:gd name="T0" fmla="*/ 789 w 36"/>
                  <a:gd name="T1" fmla="*/ 635 h 45"/>
                  <a:gd name="T2" fmla="*/ 411 w 36"/>
                  <a:gd name="T3" fmla="*/ 805 h 45"/>
                  <a:gd name="T4" fmla="*/ 0 w 36"/>
                  <a:gd name="T5" fmla="*/ 172 h 45"/>
                  <a:gd name="T6" fmla="*/ 302 w 36"/>
                  <a:gd name="T7" fmla="*/ 0 h 45"/>
                  <a:gd name="T8" fmla="*/ 789 w 36"/>
                  <a:gd name="T9" fmla="*/ 635 h 45"/>
                  <a:gd name="T10" fmla="*/ 0 60000 65536"/>
                  <a:gd name="T11" fmla="*/ 0 60000 65536"/>
                  <a:gd name="T12" fmla="*/ 0 60000 65536"/>
                  <a:gd name="T13" fmla="*/ 0 60000 65536"/>
                  <a:gd name="T14" fmla="*/ 0 60000 65536"/>
                  <a:gd name="T15" fmla="*/ 0 w 36"/>
                  <a:gd name="T16" fmla="*/ 0 h 45"/>
                  <a:gd name="T17" fmla="*/ 36 w 36"/>
                  <a:gd name="T18" fmla="*/ 45 h 45"/>
                </a:gdLst>
                <a:ahLst/>
                <a:cxnLst>
                  <a:cxn ang="T10">
                    <a:pos x="T0" y="T1"/>
                  </a:cxn>
                  <a:cxn ang="T11">
                    <a:pos x="T2" y="T3"/>
                  </a:cxn>
                  <a:cxn ang="T12">
                    <a:pos x="T4" y="T5"/>
                  </a:cxn>
                  <a:cxn ang="T13">
                    <a:pos x="T6" y="T7"/>
                  </a:cxn>
                  <a:cxn ang="T14">
                    <a:pos x="T8" y="T9"/>
                  </a:cxn>
                </a:cxnLst>
                <a:rect l="T15" t="T16" r="T17" b="T18"/>
                <a:pathLst>
                  <a:path w="36" h="45">
                    <a:moveTo>
                      <a:pt x="36" y="36"/>
                    </a:moveTo>
                    <a:lnTo>
                      <a:pt x="19" y="45"/>
                    </a:lnTo>
                    <a:lnTo>
                      <a:pt x="0" y="10"/>
                    </a:lnTo>
                    <a:lnTo>
                      <a:pt x="14" y="0"/>
                    </a:lnTo>
                    <a:lnTo>
                      <a:pt x="36"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0" name="Freeform 43"/>
              <p:cNvSpPr>
                <a:spLocks/>
              </p:cNvSpPr>
              <p:nvPr/>
            </p:nvSpPr>
            <p:spPr bwMode="gray">
              <a:xfrm>
                <a:off x="4914" y="2697"/>
                <a:ext cx="61" cy="45"/>
              </a:xfrm>
              <a:custGeom>
                <a:avLst/>
                <a:gdLst>
                  <a:gd name="T0" fmla="*/ 948 w 45"/>
                  <a:gd name="T1" fmla="*/ 296 h 35"/>
                  <a:gd name="T2" fmla="*/ 733 w 45"/>
                  <a:gd name="T3" fmla="*/ 538 h 35"/>
                  <a:gd name="T4" fmla="*/ 0 w 45"/>
                  <a:gd name="T5" fmla="*/ 216 h 35"/>
                  <a:gd name="T6" fmla="*/ 190 w 45"/>
                  <a:gd name="T7" fmla="*/ 0 h 35"/>
                  <a:gd name="T8" fmla="*/ 948 w 45"/>
                  <a:gd name="T9" fmla="*/ 29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45" y="19"/>
                    </a:moveTo>
                    <a:lnTo>
                      <a:pt x="35" y="35"/>
                    </a:lnTo>
                    <a:lnTo>
                      <a:pt x="0" y="14"/>
                    </a:lnTo>
                    <a:lnTo>
                      <a:pt x="9" y="0"/>
                    </a:lnTo>
                    <a:lnTo>
                      <a:pt x="4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1" name="Rectangle 44"/>
              <p:cNvSpPr>
                <a:spLocks noChangeArrowheads="1"/>
              </p:cNvSpPr>
              <p:nvPr/>
            </p:nvSpPr>
            <p:spPr bwMode="gray">
              <a:xfrm>
                <a:off x="5010" y="2367"/>
                <a:ext cx="54"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42" name="Freeform 45"/>
              <p:cNvSpPr>
                <a:spLocks/>
              </p:cNvSpPr>
              <p:nvPr/>
            </p:nvSpPr>
            <p:spPr bwMode="gray">
              <a:xfrm>
                <a:off x="4918" y="2017"/>
                <a:ext cx="57" cy="48"/>
              </a:xfrm>
              <a:custGeom>
                <a:avLst/>
                <a:gdLst>
                  <a:gd name="T0" fmla="*/ 551 w 43"/>
                  <a:gd name="T1" fmla="*/ 0 h 37"/>
                  <a:gd name="T2" fmla="*/ 729 w 43"/>
                  <a:gd name="T3" fmla="*/ 211 h 37"/>
                  <a:gd name="T4" fmla="*/ 114 w 43"/>
                  <a:gd name="T5" fmla="*/ 494 h 37"/>
                  <a:gd name="T6" fmla="*/ 0 w 43"/>
                  <a:gd name="T7" fmla="*/ 274 h 37"/>
                  <a:gd name="T8" fmla="*/ 551 w 43"/>
                  <a:gd name="T9" fmla="*/ 0 h 37"/>
                  <a:gd name="T10" fmla="*/ 0 60000 65536"/>
                  <a:gd name="T11" fmla="*/ 0 60000 65536"/>
                  <a:gd name="T12" fmla="*/ 0 60000 65536"/>
                  <a:gd name="T13" fmla="*/ 0 60000 65536"/>
                  <a:gd name="T14" fmla="*/ 0 60000 65536"/>
                  <a:gd name="T15" fmla="*/ 0 w 43"/>
                  <a:gd name="T16" fmla="*/ 0 h 37"/>
                  <a:gd name="T17" fmla="*/ 43 w 43"/>
                  <a:gd name="T18" fmla="*/ 37 h 37"/>
                </a:gdLst>
                <a:ahLst/>
                <a:cxnLst>
                  <a:cxn ang="T10">
                    <a:pos x="T0" y="T1"/>
                  </a:cxn>
                  <a:cxn ang="T11">
                    <a:pos x="T2" y="T3"/>
                  </a:cxn>
                  <a:cxn ang="T12">
                    <a:pos x="T4" y="T5"/>
                  </a:cxn>
                  <a:cxn ang="T13">
                    <a:pos x="T6" y="T7"/>
                  </a:cxn>
                  <a:cxn ang="T14">
                    <a:pos x="T8" y="T9"/>
                  </a:cxn>
                </a:cxnLst>
                <a:rect l="T15" t="T16" r="T17" b="T18"/>
                <a:pathLst>
                  <a:path w="43" h="37">
                    <a:moveTo>
                      <a:pt x="33" y="0"/>
                    </a:moveTo>
                    <a:lnTo>
                      <a:pt x="43" y="16"/>
                    </a:lnTo>
                    <a:lnTo>
                      <a:pt x="7" y="37"/>
                    </a:lnTo>
                    <a:lnTo>
                      <a:pt x="0" y="21"/>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3" name="Freeform 46"/>
              <p:cNvSpPr>
                <a:spLocks/>
              </p:cNvSpPr>
              <p:nvPr/>
            </p:nvSpPr>
            <p:spPr bwMode="gray">
              <a:xfrm>
                <a:off x="4671" y="1766"/>
                <a:ext cx="49" cy="58"/>
              </a:xfrm>
              <a:custGeom>
                <a:avLst/>
                <a:gdLst>
                  <a:gd name="T0" fmla="*/ 411 w 36"/>
                  <a:gd name="T1" fmla="*/ 0 h 43"/>
                  <a:gd name="T2" fmla="*/ 789 w 36"/>
                  <a:gd name="T3" fmla="*/ 132 h 43"/>
                  <a:gd name="T4" fmla="*/ 302 w 36"/>
                  <a:gd name="T5" fmla="*/ 857 h 43"/>
                  <a:gd name="T6" fmla="*/ 0 w 36"/>
                  <a:gd name="T7" fmla="*/ 668 h 43"/>
                  <a:gd name="T8" fmla="*/ 411 w 36"/>
                  <a:gd name="T9" fmla="*/ 0 h 43"/>
                  <a:gd name="T10" fmla="*/ 0 60000 65536"/>
                  <a:gd name="T11" fmla="*/ 0 60000 65536"/>
                  <a:gd name="T12" fmla="*/ 0 60000 65536"/>
                  <a:gd name="T13" fmla="*/ 0 60000 65536"/>
                  <a:gd name="T14" fmla="*/ 0 60000 65536"/>
                  <a:gd name="T15" fmla="*/ 0 w 36"/>
                  <a:gd name="T16" fmla="*/ 0 h 43"/>
                  <a:gd name="T17" fmla="*/ 36 w 36"/>
                  <a:gd name="T18" fmla="*/ 43 h 43"/>
                </a:gdLst>
                <a:ahLst/>
                <a:cxnLst>
                  <a:cxn ang="T10">
                    <a:pos x="T0" y="T1"/>
                  </a:cxn>
                  <a:cxn ang="T11">
                    <a:pos x="T2" y="T3"/>
                  </a:cxn>
                  <a:cxn ang="T12">
                    <a:pos x="T4" y="T5"/>
                  </a:cxn>
                  <a:cxn ang="T13">
                    <a:pos x="T6" y="T7"/>
                  </a:cxn>
                  <a:cxn ang="T14">
                    <a:pos x="T8" y="T9"/>
                  </a:cxn>
                </a:cxnLst>
                <a:rect l="T15" t="T16" r="T17" b="T18"/>
                <a:pathLst>
                  <a:path w="36" h="43">
                    <a:moveTo>
                      <a:pt x="19" y="0"/>
                    </a:moveTo>
                    <a:lnTo>
                      <a:pt x="36" y="7"/>
                    </a:lnTo>
                    <a:lnTo>
                      <a:pt x="14" y="43"/>
                    </a:lnTo>
                    <a:lnTo>
                      <a:pt x="0" y="3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4" name="Freeform 47"/>
              <p:cNvSpPr>
                <a:spLocks/>
              </p:cNvSpPr>
              <p:nvPr/>
            </p:nvSpPr>
            <p:spPr bwMode="gray">
              <a:xfrm>
                <a:off x="4626" y="1733"/>
                <a:ext cx="23" cy="29"/>
              </a:xfrm>
              <a:custGeom>
                <a:avLst/>
                <a:gdLst>
                  <a:gd name="T0" fmla="*/ 135 w 17"/>
                  <a:gd name="T1" fmla="*/ 0 h 22"/>
                  <a:gd name="T2" fmla="*/ 349 w 17"/>
                  <a:gd name="T3" fmla="*/ 49 h 22"/>
                  <a:gd name="T4" fmla="*/ 135 w 17"/>
                  <a:gd name="T5" fmla="*/ 348 h 22"/>
                  <a:gd name="T6" fmla="*/ 0 w 17"/>
                  <a:gd name="T7" fmla="*/ 302 h 22"/>
                  <a:gd name="T8" fmla="*/ 135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7" y="0"/>
                    </a:moveTo>
                    <a:lnTo>
                      <a:pt x="17" y="3"/>
                    </a:lnTo>
                    <a:lnTo>
                      <a:pt x="7" y="22"/>
                    </a:lnTo>
                    <a:lnTo>
                      <a:pt x="0" y="19"/>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5" name="Freeform 48"/>
              <p:cNvSpPr>
                <a:spLocks/>
              </p:cNvSpPr>
              <p:nvPr/>
            </p:nvSpPr>
            <p:spPr bwMode="gray">
              <a:xfrm>
                <a:off x="4559" y="1709"/>
                <a:ext cx="20" cy="28"/>
              </a:xfrm>
              <a:custGeom>
                <a:avLst/>
                <a:gdLst>
                  <a:gd name="T0" fmla="*/ 151 w 15"/>
                  <a:gd name="T1" fmla="*/ 0 h 22"/>
                  <a:gd name="T2" fmla="*/ 268 w 15"/>
                  <a:gd name="T3" fmla="*/ 36 h 22"/>
                  <a:gd name="T4" fmla="*/ 151 w 15"/>
                  <a:gd name="T5" fmla="*/ 249 h 22"/>
                  <a:gd name="T6" fmla="*/ 0 w 15"/>
                  <a:gd name="T7" fmla="*/ 213 h 22"/>
                  <a:gd name="T8" fmla="*/ 151 w 15"/>
                  <a:gd name="T9" fmla="*/ 0 h 22"/>
                  <a:gd name="T10" fmla="*/ 0 60000 65536"/>
                  <a:gd name="T11" fmla="*/ 0 60000 65536"/>
                  <a:gd name="T12" fmla="*/ 0 60000 65536"/>
                  <a:gd name="T13" fmla="*/ 0 60000 65536"/>
                  <a:gd name="T14" fmla="*/ 0 60000 65536"/>
                  <a:gd name="T15" fmla="*/ 0 w 15"/>
                  <a:gd name="T16" fmla="*/ 0 h 22"/>
                  <a:gd name="T17" fmla="*/ 15 w 15"/>
                  <a:gd name="T18" fmla="*/ 22 h 22"/>
                </a:gdLst>
                <a:ahLst/>
                <a:cxnLst>
                  <a:cxn ang="T10">
                    <a:pos x="T0" y="T1"/>
                  </a:cxn>
                  <a:cxn ang="T11">
                    <a:pos x="T2" y="T3"/>
                  </a:cxn>
                  <a:cxn ang="T12">
                    <a:pos x="T4" y="T5"/>
                  </a:cxn>
                  <a:cxn ang="T13">
                    <a:pos x="T6" y="T7"/>
                  </a:cxn>
                  <a:cxn ang="T14">
                    <a:pos x="T8" y="T9"/>
                  </a:cxn>
                </a:cxnLst>
                <a:rect l="T15" t="T16" r="T17" b="T18"/>
                <a:pathLst>
                  <a:path w="15" h="22">
                    <a:moveTo>
                      <a:pt x="8" y="0"/>
                    </a:moveTo>
                    <a:lnTo>
                      <a:pt x="15" y="3"/>
                    </a:lnTo>
                    <a:lnTo>
                      <a:pt x="8" y="22"/>
                    </a:lnTo>
                    <a:lnTo>
                      <a:pt x="0" y="19"/>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6" name="Freeform 49"/>
              <p:cNvSpPr>
                <a:spLocks/>
              </p:cNvSpPr>
              <p:nvPr/>
            </p:nvSpPr>
            <p:spPr bwMode="gray">
              <a:xfrm>
                <a:off x="4491" y="1689"/>
                <a:ext cx="15" cy="31"/>
              </a:xfrm>
              <a:custGeom>
                <a:avLst/>
                <a:gdLst>
                  <a:gd name="T0" fmla="*/ 46 w 11"/>
                  <a:gd name="T1" fmla="*/ 0 h 22"/>
                  <a:gd name="T2" fmla="*/ 123 w 11"/>
                  <a:gd name="T3" fmla="*/ 89 h 22"/>
                  <a:gd name="T4" fmla="*/ 76 w 11"/>
                  <a:gd name="T5" fmla="*/ 683 h 22"/>
                  <a:gd name="T6" fmla="*/ 0 w 11"/>
                  <a:gd name="T7" fmla="*/ 596 h 22"/>
                  <a:gd name="T8" fmla="*/ 46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4" y="0"/>
                    </a:moveTo>
                    <a:lnTo>
                      <a:pt x="11" y="3"/>
                    </a:lnTo>
                    <a:lnTo>
                      <a:pt x="7" y="22"/>
                    </a:lnTo>
                    <a:lnTo>
                      <a:pt x="0" y="19"/>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7" name="Freeform 50"/>
              <p:cNvSpPr>
                <a:spLocks/>
              </p:cNvSpPr>
              <p:nvPr/>
            </p:nvSpPr>
            <p:spPr bwMode="gray">
              <a:xfrm>
                <a:off x="4420" y="1680"/>
                <a:ext cx="10" cy="29"/>
              </a:xfrm>
              <a:custGeom>
                <a:avLst/>
                <a:gdLst>
                  <a:gd name="T0" fmla="*/ 2 w 9"/>
                  <a:gd name="T1" fmla="*/ 0 h 21"/>
                  <a:gd name="T2" fmla="*/ 24 w 9"/>
                  <a:gd name="T3" fmla="*/ 0 h 21"/>
                  <a:gd name="T4" fmla="*/ 20 w 9"/>
                  <a:gd name="T5" fmla="*/ 526 h 21"/>
                  <a:gd name="T6" fmla="*/ 0 w 9"/>
                  <a:gd name="T7" fmla="*/ 476 h 21"/>
                  <a:gd name="T8" fmla="*/ 2 w 9"/>
                  <a:gd name="T9" fmla="*/ 0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2" y="0"/>
                    </a:moveTo>
                    <a:lnTo>
                      <a:pt x="9" y="0"/>
                    </a:lnTo>
                    <a:lnTo>
                      <a:pt x="7" y="21"/>
                    </a:lnTo>
                    <a:lnTo>
                      <a:pt x="0" y="19"/>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8" name="Freeform 51"/>
              <p:cNvSpPr>
                <a:spLocks/>
              </p:cNvSpPr>
              <p:nvPr/>
            </p:nvSpPr>
            <p:spPr bwMode="gray">
              <a:xfrm>
                <a:off x="4902" y="1961"/>
                <a:ext cx="27" cy="25"/>
              </a:xfrm>
              <a:custGeom>
                <a:avLst/>
                <a:gdLst>
                  <a:gd name="T0" fmla="*/ 208 w 21"/>
                  <a:gd name="T1" fmla="*/ 0 h 19"/>
                  <a:gd name="T2" fmla="*/ 261 w 21"/>
                  <a:gd name="T3" fmla="*/ 125 h 19"/>
                  <a:gd name="T4" fmla="*/ 85 w 21"/>
                  <a:gd name="T5" fmla="*/ 296 h 19"/>
                  <a:gd name="T6" fmla="*/ 0 w 21"/>
                  <a:gd name="T7" fmla="*/ 192 h 19"/>
                  <a:gd name="T8" fmla="*/ 208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8"/>
                    </a:lnTo>
                    <a:lnTo>
                      <a:pt x="7" y="19"/>
                    </a:lnTo>
                    <a:lnTo>
                      <a:pt x="0" y="12"/>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9" name="Freeform 52"/>
              <p:cNvSpPr>
                <a:spLocks/>
              </p:cNvSpPr>
              <p:nvPr/>
            </p:nvSpPr>
            <p:spPr bwMode="gray">
              <a:xfrm>
                <a:off x="4857" y="1905"/>
                <a:ext cx="28" cy="27"/>
              </a:xfrm>
              <a:custGeom>
                <a:avLst/>
                <a:gdLst>
                  <a:gd name="T0" fmla="*/ 305 w 21"/>
                  <a:gd name="T1" fmla="*/ 0 h 19"/>
                  <a:gd name="T2" fmla="*/ 368 w 21"/>
                  <a:gd name="T3" fmla="*/ 172 h 19"/>
                  <a:gd name="T4" fmla="*/ 116 w 21"/>
                  <a:gd name="T5" fmla="*/ 441 h 19"/>
                  <a:gd name="T6" fmla="*/ 0 w 21"/>
                  <a:gd name="T7" fmla="*/ 322 h 19"/>
                  <a:gd name="T8" fmla="*/ 305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7"/>
                    </a:lnTo>
                    <a:lnTo>
                      <a:pt x="7" y="19"/>
                    </a:lnTo>
                    <a:lnTo>
                      <a:pt x="0" y="14"/>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0" name="Freeform 53"/>
              <p:cNvSpPr>
                <a:spLocks/>
              </p:cNvSpPr>
              <p:nvPr/>
            </p:nvSpPr>
            <p:spPr bwMode="gray">
              <a:xfrm>
                <a:off x="4804" y="1850"/>
                <a:ext cx="31" cy="30"/>
              </a:xfrm>
              <a:custGeom>
                <a:avLst/>
                <a:gdLst>
                  <a:gd name="T0" fmla="*/ 431 w 22"/>
                  <a:gd name="T1" fmla="*/ 0 h 21"/>
                  <a:gd name="T2" fmla="*/ 683 w 22"/>
                  <a:gd name="T3" fmla="*/ 244 h 21"/>
                  <a:gd name="T4" fmla="*/ 217 w 22"/>
                  <a:gd name="T5" fmla="*/ 737 h 21"/>
                  <a:gd name="T6" fmla="*/ 0 w 22"/>
                  <a:gd name="T7" fmla="*/ 571 h 21"/>
                  <a:gd name="T8" fmla="*/ 431 w 22"/>
                  <a:gd name="T9" fmla="*/ 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14" y="0"/>
                    </a:moveTo>
                    <a:lnTo>
                      <a:pt x="22" y="7"/>
                    </a:lnTo>
                    <a:lnTo>
                      <a:pt x="7" y="21"/>
                    </a:lnTo>
                    <a:lnTo>
                      <a:pt x="0" y="16"/>
                    </a:lnTo>
                    <a:lnTo>
                      <a:pt x="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1" name="Freeform 54"/>
              <p:cNvSpPr>
                <a:spLocks/>
              </p:cNvSpPr>
              <p:nvPr/>
            </p:nvSpPr>
            <p:spPr bwMode="gray">
              <a:xfrm>
                <a:off x="4748" y="1808"/>
                <a:ext cx="25" cy="27"/>
              </a:xfrm>
              <a:custGeom>
                <a:avLst/>
                <a:gdLst>
                  <a:gd name="T0" fmla="*/ 192 w 19"/>
                  <a:gd name="T1" fmla="*/ 0 h 21"/>
                  <a:gd name="T2" fmla="*/ 296 w 19"/>
                  <a:gd name="T3" fmla="*/ 46 h 21"/>
                  <a:gd name="T4" fmla="*/ 111 w 19"/>
                  <a:gd name="T5" fmla="*/ 261 h 21"/>
                  <a:gd name="T6" fmla="*/ 0 w 19"/>
                  <a:gd name="T7" fmla="*/ 203 h 21"/>
                  <a:gd name="T8" fmla="*/ 192 w 19"/>
                  <a:gd name="T9" fmla="*/ 0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2" y="0"/>
                    </a:moveTo>
                    <a:lnTo>
                      <a:pt x="19" y="4"/>
                    </a:lnTo>
                    <a:lnTo>
                      <a:pt x="7" y="21"/>
                    </a:lnTo>
                    <a:lnTo>
                      <a:pt x="0" y="16"/>
                    </a:ln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2" name="Freeform 55"/>
              <p:cNvSpPr>
                <a:spLocks/>
              </p:cNvSpPr>
              <p:nvPr/>
            </p:nvSpPr>
            <p:spPr bwMode="gray">
              <a:xfrm>
                <a:off x="5032" y="2300"/>
                <a:ext cx="28" cy="15"/>
              </a:xfrm>
              <a:custGeom>
                <a:avLst/>
                <a:gdLst>
                  <a:gd name="T0" fmla="*/ 476 w 21"/>
                  <a:gd name="T1" fmla="*/ 0 h 12"/>
                  <a:gd name="T2" fmla="*/ 526 w 21"/>
                  <a:gd name="T3" fmla="*/ 172 h 12"/>
                  <a:gd name="T4" fmla="*/ 0 w 21"/>
                  <a:gd name="T5" fmla="*/ 207 h 12"/>
                  <a:gd name="T6" fmla="*/ 0 w 21"/>
                  <a:gd name="T7" fmla="*/ 49 h 12"/>
                  <a:gd name="T8" fmla="*/ 476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10"/>
                    </a:lnTo>
                    <a:lnTo>
                      <a:pt x="0" y="12"/>
                    </a:lnTo>
                    <a:lnTo>
                      <a:pt x="0" y="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3" name="Freeform 56"/>
              <p:cNvSpPr>
                <a:spLocks/>
              </p:cNvSpPr>
              <p:nvPr/>
            </p:nvSpPr>
            <p:spPr bwMode="gray">
              <a:xfrm>
                <a:off x="5022" y="2228"/>
                <a:ext cx="30" cy="15"/>
              </a:xfrm>
              <a:custGeom>
                <a:avLst/>
                <a:gdLst>
                  <a:gd name="T0" fmla="*/ 680 w 21"/>
                  <a:gd name="T1" fmla="*/ 0 h 12"/>
                  <a:gd name="T2" fmla="*/ 737 w 21"/>
                  <a:gd name="T3" fmla="*/ 155 h 12"/>
                  <a:gd name="T4" fmla="*/ 0 w 21"/>
                  <a:gd name="T5" fmla="*/ 207 h 12"/>
                  <a:gd name="T6" fmla="*/ 0 w 21"/>
                  <a:gd name="T7" fmla="*/ 87 h 12"/>
                  <a:gd name="T8" fmla="*/ 680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9"/>
                    </a:lnTo>
                    <a:lnTo>
                      <a:pt x="0" y="12"/>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4" name="Freeform 57"/>
              <p:cNvSpPr>
                <a:spLocks/>
              </p:cNvSpPr>
              <p:nvPr/>
            </p:nvSpPr>
            <p:spPr bwMode="gray">
              <a:xfrm>
                <a:off x="4999" y="2158"/>
                <a:ext cx="31" cy="19"/>
              </a:xfrm>
              <a:custGeom>
                <a:avLst/>
                <a:gdLst>
                  <a:gd name="T0" fmla="*/ 596 w 22"/>
                  <a:gd name="T1" fmla="*/ 0 h 14"/>
                  <a:gd name="T2" fmla="*/ 683 w 22"/>
                  <a:gd name="T3" fmla="*/ 161 h 14"/>
                  <a:gd name="T4" fmla="*/ 89 w 22"/>
                  <a:gd name="T5" fmla="*/ 297 h 14"/>
                  <a:gd name="T6" fmla="*/ 0 w 22"/>
                  <a:gd name="T7" fmla="*/ 119 h 14"/>
                  <a:gd name="T8" fmla="*/ 596 w 22"/>
                  <a:gd name="T9" fmla="*/ 0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19" y="0"/>
                    </a:moveTo>
                    <a:lnTo>
                      <a:pt x="22" y="7"/>
                    </a:lnTo>
                    <a:lnTo>
                      <a:pt x="3" y="14"/>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5" name="Freeform 58"/>
              <p:cNvSpPr>
                <a:spLocks/>
              </p:cNvSpPr>
              <p:nvPr/>
            </p:nvSpPr>
            <p:spPr bwMode="gray">
              <a:xfrm>
                <a:off x="4975" y="2089"/>
                <a:ext cx="29" cy="22"/>
              </a:xfrm>
              <a:custGeom>
                <a:avLst/>
                <a:gdLst>
                  <a:gd name="T0" fmla="*/ 457 w 21"/>
                  <a:gd name="T1" fmla="*/ 0 h 17"/>
                  <a:gd name="T2" fmla="*/ 526 w 21"/>
                  <a:gd name="T3" fmla="*/ 97 h 17"/>
                  <a:gd name="T4" fmla="*/ 55 w 21"/>
                  <a:gd name="T5" fmla="*/ 221 h 17"/>
                  <a:gd name="T6" fmla="*/ 0 w 21"/>
                  <a:gd name="T7" fmla="*/ 97 h 17"/>
                  <a:gd name="T8" fmla="*/ 457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18" y="0"/>
                    </a:moveTo>
                    <a:lnTo>
                      <a:pt x="21" y="7"/>
                    </a:lnTo>
                    <a:lnTo>
                      <a:pt x="2" y="17"/>
                    </a:lnTo>
                    <a:lnTo>
                      <a:pt x="0" y="7"/>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6" name="Freeform 59"/>
              <p:cNvSpPr>
                <a:spLocks/>
              </p:cNvSpPr>
              <p:nvPr/>
            </p:nvSpPr>
            <p:spPr bwMode="gray">
              <a:xfrm>
                <a:off x="4975" y="2653"/>
                <a:ext cx="31" cy="20"/>
              </a:xfrm>
              <a:custGeom>
                <a:avLst/>
                <a:gdLst>
                  <a:gd name="T0" fmla="*/ 464 w 23"/>
                  <a:gd name="T1" fmla="*/ 62 h 16"/>
                  <a:gd name="T2" fmla="*/ 346 w 23"/>
                  <a:gd name="T3" fmla="*/ 149 h 16"/>
                  <a:gd name="T4" fmla="*/ 0 w 23"/>
                  <a:gd name="T5" fmla="*/ 62 h 16"/>
                  <a:gd name="T6" fmla="*/ 73 w 23"/>
                  <a:gd name="T7" fmla="*/ 0 h 16"/>
                  <a:gd name="T8" fmla="*/ 464 w 23"/>
                  <a:gd name="T9" fmla="*/ 62 h 16"/>
                  <a:gd name="T10" fmla="*/ 0 60000 65536"/>
                  <a:gd name="T11" fmla="*/ 0 60000 65536"/>
                  <a:gd name="T12" fmla="*/ 0 60000 65536"/>
                  <a:gd name="T13" fmla="*/ 0 60000 65536"/>
                  <a:gd name="T14" fmla="*/ 0 60000 65536"/>
                  <a:gd name="T15" fmla="*/ 0 w 23"/>
                  <a:gd name="T16" fmla="*/ 0 h 16"/>
                  <a:gd name="T17" fmla="*/ 23 w 23"/>
                  <a:gd name="T18" fmla="*/ 16 h 16"/>
                </a:gdLst>
                <a:ahLst/>
                <a:cxnLst>
                  <a:cxn ang="T10">
                    <a:pos x="T0" y="T1"/>
                  </a:cxn>
                  <a:cxn ang="T11">
                    <a:pos x="T2" y="T3"/>
                  </a:cxn>
                  <a:cxn ang="T12">
                    <a:pos x="T4" y="T5"/>
                  </a:cxn>
                  <a:cxn ang="T13">
                    <a:pos x="T6" y="T7"/>
                  </a:cxn>
                  <a:cxn ang="T14">
                    <a:pos x="T8" y="T9"/>
                  </a:cxn>
                </a:cxnLst>
                <a:rect l="T15" t="T16" r="T17" b="T18"/>
                <a:pathLst>
                  <a:path w="23" h="16">
                    <a:moveTo>
                      <a:pt x="23" y="7"/>
                    </a:moveTo>
                    <a:lnTo>
                      <a:pt x="18" y="16"/>
                    </a:lnTo>
                    <a:lnTo>
                      <a:pt x="0" y="7"/>
                    </a:lnTo>
                    <a:lnTo>
                      <a:pt x="4" y="0"/>
                    </a:lnTo>
                    <a:lnTo>
                      <a:pt x="2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7" name="Freeform 60"/>
              <p:cNvSpPr>
                <a:spLocks/>
              </p:cNvSpPr>
              <p:nvPr/>
            </p:nvSpPr>
            <p:spPr bwMode="gray">
              <a:xfrm>
                <a:off x="4999" y="2585"/>
                <a:ext cx="31" cy="20"/>
              </a:xfrm>
              <a:custGeom>
                <a:avLst/>
                <a:gdLst>
                  <a:gd name="T0" fmla="*/ 683 w 22"/>
                  <a:gd name="T1" fmla="*/ 171 h 14"/>
                  <a:gd name="T2" fmla="*/ 596 w 22"/>
                  <a:gd name="T3" fmla="*/ 499 h 14"/>
                  <a:gd name="T4" fmla="*/ 0 w 22"/>
                  <a:gd name="T5" fmla="*/ 244 h 14"/>
                  <a:gd name="T6" fmla="*/ 89 w 22"/>
                  <a:gd name="T7" fmla="*/ 0 h 14"/>
                  <a:gd name="T8" fmla="*/ 683 w 22"/>
                  <a:gd name="T9" fmla="*/ 171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22" y="5"/>
                    </a:moveTo>
                    <a:lnTo>
                      <a:pt x="19" y="14"/>
                    </a:lnTo>
                    <a:lnTo>
                      <a:pt x="0" y="7"/>
                    </a:lnTo>
                    <a:lnTo>
                      <a:pt x="3" y="0"/>
                    </a:lnTo>
                    <a:lnTo>
                      <a:pt x="2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8" name="Freeform 61"/>
              <p:cNvSpPr>
                <a:spLocks/>
              </p:cNvSpPr>
              <p:nvPr/>
            </p:nvSpPr>
            <p:spPr bwMode="gray">
              <a:xfrm>
                <a:off x="5022" y="2516"/>
                <a:ext cx="30" cy="17"/>
              </a:xfrm>
              <a:custGeom>
                <a:avLst/>
                <a:gdLst>
                  <a:gd name="T0" fmla="*/ 737 w 21"/>
                  <a:gd name="T1" fmla="*/ 163 h 12"/>
                  <a:gd name="T2" fmla="*/ 680 w 21"/>
                  <a:gd name="T3" fmla="*/ 387 h 12"/>
                  <a:gd name="T4" fmla="*/ 0 w 21"/>
                  <a:gd name="T5" fmla="*/ 231 h 12"/>
                  <a:gd name="T6" fmla="*/ 0 w 21"/>
                  <a:gd name="T7" fmla="*/ 0 h 12"/>
                  <a:gd name="T8" fmla="*/ 737 w 21"/>
                  <a:gd name="T9" fmla="*/ 163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5"/>
                    </a:moveTo>
                    <a:lnTo>
                      <a:pt x="19" y="12"/>
                    </a:lnTo>
                    <a:lnTo>
                      <a:pt x="0" y="7"/>
                    </a:lnTo>
                    <a:lnTo>
                      <a:pt x="0" y="0"/>
                    </a:lnTo>
                    <a:lnTo>
                      <a:pt x="21"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9" name="Freeform 62"/>
              <p:cNvSpPr>
                <a:spLocks/>
              </p:cNvSpPr>
              <p:nvPr/>
            </p:nvSpPr>
            <p:spPr bwMode="gray">
              <a:xfrm>
                <a:off x="5032" y="2446"/>
                <a:ext cx="28" cy="13"/>
              </a:xfrm>
              <a:custGeom>
                <a:avLst/>
                <a:gdLst>
                  <a:gd name="T0" fmla="*/ 526 w 21"/>
                  <a:gd name="T1" fmla="*/ 81 h 9"/>
                  <a:gd name="T2" fmla="*/ 476 w 21"/>
                  <a:gd name="T3" fmla="*/ 352 h 9"/>
                  <a:gd name="T4" fmla="*/ 0 w 21"/>
                  <a:gd name="T5" fmla="*/ 264 h 9"/>
                  <a:gd name="T6" fmla="*/ 0 w 21"/>
                  <a:gd name="T7" fmla="*/ 0 h 9"/>
                  <a:gd name="T8" fmla="*/ 526 w 21"/>
                  <a:gd name="T9" fmla="*/ 81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21" y="2"/>
                    </a:moveTo>
                    <a:lnTo>
                      <a:pt x="19" y="9"/>
                    </a:lnTo>
                    <a:lnTo>
                      <a:pt x="0" y="7"/>
                    </a:lnTo>
                    <a:lnTo>
                      <a:pt x="0" y="0"/>
                    </a:lnTo>
                    <a:lnTo>
                      <a:pt x="2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0" name="Freeform 63"/>
              <p:cNvSpPr>
                <a:spLocks/>
              </p:cNvSpPr>
              <p:nvPr/>
            </p:nvSpPr>
            <p:spPr bwMode="gray">
              <a:xfrm>
                <a:off x="4748" y="2924"/>
                <a:ext cx="25" cy="29"/>
              </a:xfrm>
              <a:custGeom>
                <a:avLst/>
                <a:gdLst>
                  <a:gd name="T0" fmla="*/ 296 w 19"/>
                  <a:gd name="T1" fmla="*/ 399 h 21"/>
                  <a:gd name="T2" fmla="*/ 192 w 19"/>
                  <a:gd name="T3" fmla="*/ 526 h 21"/>
                  <a:gd name="T4" fmla="*/ 0 w 19"/>
                  <a:gd name="T5" fmla="*/ 181 h 21"/>
                  <a:gd name="T6" fmla="*/ 111 w 19"/>
                  <a:gd name="T7" fmla="*/ 0 h 21"/>
                  <a:gd name="T8" fmla="*/ 296 w 19"/>
                  <a:gd name="T9" fmla="*/ 399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9" y="16"/>
                    </a:moveTo>
                    <a:lnTo>
                      <a:pt x="12" y="21"/>
                    </a:lnTo>
                    <a:lnTo>
                      <a:pt x="0" y="7"/>
                    </a:lnTo>
                    <a:lnTo>
                      <a:pt x="7" y="0"/>
                    </a:lnTo>
                    <a:lnTo>
                      <a:pt x="19"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1" name="Freeform 64"/>
              <p:cNvSpPr>
                <a:spLocks/>
              </p:cNvSpPr>
              <p:nvPr/>
            </p:nvSpPr>
            <p:spPr bwMode="gray">
              <a:xfrm>
                <a:off x="4804" y="2881"/>
                <a:ext cx="31" cy="27"/>
              </a:xfrm>
              <a:custGeom>
                <a:avLst/>
                <a:gdLst>
                  <a:gd name="T0" fmla="*/ 683 w 22"/>
                  <a:gd name="T1" fmla="*/ 203 h 21"/>
                  <a:gd name="T2" fmla="*/ 431 w 22"/>
                  <a:gd name="T3" fmla="*/ 261 h 21"/>
                  <a:gd name="T4" fmla="*/ 0 w 22"/>
                  <a:gd name="T5" fmla="*/ 85 h 21"/>
                  <a:gd name="T6" fmla="*/ 217 w 22"/>
                  <a:gd name="T7" fmla="*/ 0 h 21"/>
                  <a:gd name="T8" fmla="*/ 683 w 22"/>
                  <a:gd name="T9" fmla="*/ 203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2" y="16"/>
                    </a:moveTo>
                    <a:lnTo>
                      <a:pt x="14" y="21"/>
                    </a:lnTo>
                    <a:lnTo>
                      <a:pt x="0" y="7"/>
                    </a:lnTo>
                    <a:lnTo>
                      <a:pt x="7" y="0"/>
                    </a:lnTo>
                    <a:lnTo>
                      <a:pt x="22"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2" name="Freeform 65"/>
              <p:cNvSpPr>
                <a:spLocks/>
              </p:cNvSpPr>
              <p:nvPr/>
            </p:nvSpPr>
            <p:spPr bwMode="gray">
              <a:xfrm>
                <a:off x="4857" y="2830"/>
                <a:ext cx="28" cy="27"/>
              </a:xfrm>
              <a:custGeom>
                <a:avLst/>
                <a:gdLst>
                  <a:gd name="T0" fmla="*/ 368 w 21"/>
                  <a:gd name="T1" fmla="*/ 174 h 21"/>
                  <a:gd name="T2" fmla="*/ 249 w 21"/>
                  <a:gd name="T3" fmla="*/ 261 h 21"/>
                  <a:gd name="T4" fmla="*/ 0 w 21"/>
                  <a:gd name="T5" fmla="*/ 85 h 21"/>
                  <a:gd name="T6" fmla="*/ 116 w 21"/>
                  <a:gd name="T7" fmla="*/ 0 h 21"/>
                  <a:gd name="T8" fmla="*/ 368 w 21"/>
                  <a:gd name="T9" fmla="*/ 174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1" y="14"/>
                    </a:moveTo>
                    <a:lnTo>
                      <a:pt x="14" y="21"/>
                    </a:lnTo>
                    <a:lnTo>
                      <a:pt x="0" y="7"/>
                    </a:lnTo>
                    <a:lnTo>
                      <a:pt x="7" y="0"/>
                    </a:lnTo>
                    <a:lnTo>
                      <a:pt x="21"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3" name="Freeform 66"/>
              <p:cNvSpPr>
                <a:spLocks/>
              </p:cNvSpPr>
              <p:nvPr/>
            </p:nvSpPr>
            <p:spPr bwMode="gray">
              <a:xfrm>
                <a:off x="4905" y="2776"/>
                <a:ext cx="29" cy="26"/>
              </a:xfrm>
              <a:custGeom>
                <a:avLst/>
                <a:gdLst>
                  <a:gd name="T0" fmla="*/ 526 w 21"/>
                  <a:gd name="T1" fmla="*/ 270 h 19"/>
                  <a:gd name="T2" fmla="*/ 345 w 21"/>
                  <a:gd name="T3" fmla="*/ 441 h 19"/>
                  <a:gd name="T4" fmla="*/ 0 w 21"/>
                  <a:gd name="T5" fmla="*/ 172 h 19"/>
                  <a:gd name="T6" fmla="*/ 105 w 21"/>
                  <a:gd name="T7" fmla="*/ 0 h 19"/>
                  <a:gd name="T8" fmla="*/ 526 w 21"/>
                  <a:gd name="T9" fmla="*/ 27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21" y="12"/>
                    </a:moveTo>
                    <a:lnTo>
                      <a:pt x="14" y="19"/>
                    </a:lnTo>
                    <a:lnTo>
                      <a:pt x="0" y="7"/>
                    </a:lnTo>
                    <a:lnTo>
                      <a:pt x="4" y="0"/>
                    </a:lnTo>
                    <a:lnTo>
                      <a:pt x="21"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4" name="Freeform 67"/>
              <p:cNvSpPr>
                <a:spLocks/>
              </p:cNvSpPr>
              <p:nvPr/>
            </p:nvSpPr>
            <p:spPr bwMode="gray">
              <a:xfrm>
                <a:off x="4420" y="3054"/>
                <a:ext cx="10" cy="28"/>
              </a:xfrm>
              <a:custGeom>
                <a:avLst/>
                <a:gdLst>
                  <a:gd name="T0" fmla="*/ 24 w 9"/>
                  <a:gd name="T1" fmla="*/ 476 h 21"/>
                  <a:gd name="T2" fmla="*/ 2 w 9"/>
                  <a:gd name="T3" fmla="*/ 526 h 21"/>
                  <a:gd name="T4" fmla="*/ 0 w 9"/>
                  <a:gd name="T5" fmla="*/ 0 h 21"/>
                  <a:gd name="T6" fmla="*/ 20 w 9"/>
                  <a:gd name="T7" fmla="*/ 0 h 21"/>
                  <a:gd name="T8" fmla="*/ 24 w 9"/>
                  <a:gd name="T9" fmla="*/ 476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9" y="19"/>
                    </a:moveTo>
                    <a:lnTo>
                      <a:pt x="2" y="21"/>
                    </a:lnTo>
                    <a:lnTo>
                      <a:pt x="0" y="0"/>
                    </a:lnTo>
                    <a:lnTo>
                      <a:pt x="7" y="0"/>
                    </a:lnTo>
                    <a:lnTo>
                      <a:pt x="9"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5" name="Freeform 68"/>
              <p:cNvSpPr>
                <a:spLocks/>
              </p:cNvSpPr>
              <p:nvPr/>
            </p:nvSpPr>
            <p:spPr bwMode="gray">
              <a:xfrm>
                <a:off x="4491" y="3045"/>
                <a:ext cx="15" cy="29"/>
              </a:xfrm>
              <a:custGeom>
                <a:avLst/>
                <a:gdLst>
                  <a:gd name="T0" fmla="*/ 123 w 11"/>
                  <a:gd name="T1" fmla="*/ 457 h 21"/>
                  <a:gd name="T2" fmla="*/ 46 w 11"/>
                  <a:gd name="T3" fmla="*/ 526 h 21"/>
                  <a:gd name="T4" fmla="*/ 0 w 11"/>
                  <a:gd name="T5" fmla="*/ 0 h 21"/>
                  <a:gd name="T6" fmla="*/ 97 w 11"/>
                  <a:gd name="T7" fmla="*/ 0 h 21"/>
                  <a:gd name="T8" fmla="*/ 123 w 11"/>
                  <a:gd name="T9" fmla="*/ 457 h 21"/>
                  <a:gd name="T10" fmla="*/ 0 60000 65536"/>
                  <a:gd name="T11" fmla="*/ 0 60000 65536"/>
                  <a:gd name="T12" fmla="*/ 0 60000 65536"/>
                  <a:gd name="T13" fmla="*/ 0 60000 65536"/>
                  <a:gd name="T14" fmla="*/ 0 60000 65536"/>
                  <a:gd name="T15" fmla="*/ 0 w 11"/>
                  <a:gd name="T16" fmla="*/ 0 h 21"/>
                  <a:gd name="T17" fmla="*/ 11 w 11"/>
                  <a:gd name="T18" fmla="*/ 21 h 21"/>
                </a:gdLst>
                <a:ahLst/>
                <a:cxnLst>
                  <a:cxn ang="T10">
                    <a:pos x="T0" y="T1"/>
                  </a:cxn>
                  <a:cxn ang="T11">
                    <a:pos x="T2" y="T3"/>
                  </a:cxn>
                  <a:cxn ang="T12">
                    <a:pos x="T4" y="T5"/>
                  </a:cxn>
                  <a:cxn ang="T13">
                    <a:pos x="T6" y="T7"/>
                  </a:cxn>
                  <a:cxn ang="T14">
                    <a:pos x="T8" y="T9"/>
                  </a:cxn>
                </a:cxnLst>
                <a:rect l="T15" t="T16" r="T17" b="T18"/>
                <a:pathLst>
                  <a:path w="11" h="21">
                    <a:moveTo>
                      <a:pt x="11" y="18"/>
                    </a:moveTo>
                    <a:lnTo>
                      <a:pt x="4" y="21"/>
                    </a:lnTo>
                    <a:lnTo>
                      <a:pt x="0" y="0"/>
                    </a:lnTo>
                    <a:lnTo>
                      <a:pt x="9" y="0"/>
                    </a:lnTo>
                    <a:lnTo>
                      <a:pt x="11"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6" name="Freeform 69"/>
              <p:cNvSpPr>
                <a:spLocks/>
              </p:cNvSpPr>
              <p:nvPr/>
            </p:nvSpPr>
            <p:spPr bwMode="gray">
              <a:xfrm>
                <a:off x="4559" y="3024"/>
                <a:ext cx="20" cy="26"/>
              </a:xfrm>
              <a:custGeom>
                <a:avLst/>
                <a:gdLst>
                  <a:gd name="T0" fmla="*/ 268 w 15"/>
                  <a:gd name="T1" fmla="*/ 167 h 21"/>
                  <a:gd name="T2" fmla="*/ 87 w 15"/>
                  <a:gd name="T3" fmla="*/ 181 h 21"/>
                  <a:gd name="T4" fmla="*/ 0 w 15"/>
                  <a:gd name="T5" fmla="*/ 2 h 21"/>
                  <a:gd name="T6" fmla="*/ 151 w 15"/>
                  <a:gd name="T7" fmla="*/ 0 h 21"/>
                  <a:gd name="T8" fmla="*/ 268 w 15"/>
                  <a:gd name="T9" fmla="*/ 167 h 21"/>
                  <a:gd name="T10" fmla="*/ 0 60000 65536"/>
                  <a:gd name="T11" fmla="*/ 0 60000 65536"/>
                  <a:gd name="T12" fmla="*/ 0 60000 65536"/>
                  <a:gd name="T13" fmla="*/ 0 60000 65536"/>
                  <a:gd name="T14" fmla="*/ 0 60000 65536"/>
                  <a:gd name="T15" fmla="*/ 0 w 15"/>
                  <a:gd name="T16" fmla="*/ 0 h 21"/>
                  <a:gd name="T17" fmla="*/ 15 w 15"/>
                  <a:gd name="T18" fmla="*/ 21 h 21"/>
                </a:gdLst>
                <a:ahLst/>
                <a:cxnLst>
                  <a:cxn ang="T10">
                    <a:pos x="T0" y="T1"/>
                  </a:cxn>
                  <a:cxn ang="T11">
                    <a:pos x="T2" y="T3"/>
                  </a:cxn>
                  <a:cxn ang="T12">
                    <a:pos x="T4" y="T5"/>
                  </a:cxn>
                  <a:cxn ang="T13">
                    <a:pos x="T6" y="T7"/>
                  </a:cxn>
                  <a:cxn ang="T14">
                    <a:pos x="T8" y="T9"/>
                  </a:cxn>
                </a:cxnLst>
                <a:rect l="T15" t="T16" r="T17" b="T18"/>
                <a:pathLst>
                  <a:path w="15" h="21">
                    <a:moveTo>
                      <a:pt x="15" y="19"/>
                    </a:moveTo>
                    <a:lnTo>
                      <a:pt x="5" y="21"/>
                    </a:lnTo>
                    <a:lnTo>
                      <a:pt x="0" y="2"/>
                    </a:lnTo>
                    <a:lnTo>
                      <a:pt x="8" y="0"/>
                    </a:lnTo>
                    <a:lnTo>
                      <a:pt x="1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7" name="Freeform 70"/>
              <p:cNvSpPr>
                <a:spLocks/>
              </p:cNvSpPr>
              <p:nvPr/>
            </p:nvSpPr>
            <p:spPr bwMode="gray">
              <a:xfrm>
                <a:off x="4626" y="2996"/>
                <a:ext cx="23" cy="29"/>
              </a:xfrm>
              <a:custGeom>
                <a:avLst/>
                <a:gdLst>
                  <a:gd name="T0" fmla="*/ 349 w 17"/>
                  <a:gd name="T1" fmla="*/ 476 h 21"/>
                  <a:gd name="T2" fmla="*/ 135 w 17"/>
                  <a:gd name="T3" fmla="*/ 526 h 21"/>
                  <a:gd name="T4" fmla="*/ 0 w 17"/>
                  <a:gd name="T5" fmla="*/ 55 h 21"/>
                  <a:gd name="T6" fmla="*/ 135 w 17"/>
                  <a:gd name="T7" fmla="*/ 0 h 21"/>
                  <a:gd name="T8" fmla="*/ 349 w 17"/>
                  <a:gd name="T9" fmla="*/ 476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7" y="19"/>
                    </a:moveTo>
                    <a:lnTo>
                      <a:pt x="7" y="21"/>
                    </a:lnTo>
                    <a:lnTo>
                      <a:pt x="0" y="2"/>
                    </a:lnTo>
                    <a:lnTo>
                      <a:pt x="7" y="0"/>
                    </a:lnTo>
                    <a:lnTo>
                      <a:pt x="1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8" name="Freeform 71"/>
              <p:cNvSpPr>
                <a:spLocks/>
              </p:cNvSpPr>
              <p:nvPr/>
            </p:nvSpPr>
            <p:spPr bwMode="gray">
              <a:xfrm>
                <a:off x="4058" y="2996"/>
                <a:ext cx="21" cy="33"/>
              </a:xfrm>
              <a:custGeom>
                <a:avLst/>
                <a:gdLst>
                  <a:gd name="T0" fmla="*/ 110 w 16"/>
                  <a:gd name="T1" fmla="*/ 575 h 24"/>
                  <a:gd name="T2" fmla="*/ 0 w 16"/>
                  <a:gd name="T3" fmla="*/ 469 h 24"/>
                  <a:gd name="T4" fmla="*/ 110 w 16"/>
                  <a:gd name="T5" fmla="*/ 0 h 24"/>
                  <a:gd name="T6" fmla="*/ 248 w 16"/>
                  <a:gd name="T7" fmla="*/ 131 h 24"/>
                  <a:gd name="T8" fmla="*/ 110 w 16"/>
                  <a:gd name="T9" fmla="*/ 575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7" y="24"/>
                    </a:moveTo>
                    <a:lnTo>
                      <a:pt x="0" y="19"/>
                    </a:lnTo>
                    <a:lnTo>
                      <a:pt x="7" y="0"/>
                    </a:lnTo>
                    <a:lnTo>
                      <a:pt x="16" y="5"/>
                    </a:lnTo>
                    <a:lnTo>
                      <a:pt x="7"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9" name="Freeform 72"/>
              <p:cNvSpPr>
                <a:spLocks/>
              </p:cNvSpPr>
              <p:nvPr/>
            </p:nvSpPr>
            <p:spPr bwMode="gray">
              <a:xfrm>
                <a:off x="4124" y="3024"/>
                <a:ext cx="24" cy="26"/>
              </a:xfrm>
              <a:custGeom>
                <a:avLst/>
                <a:gdLst>
                  <a:gd name="T0" fmla="*/ 315 w 17"/>
                  <a:gd name="T1" fmla="*/ 181 h 21"/>
                  <a:gd name="T2" fmla="*/ 0 w 17"/>
                  <a:gd name="T3" fmla="*/ 167 h 21"/>
                  <a:gd name="T4" fmla="*/ 223 w 17"/>
                  <a:gd name="T5" fmla="*/ 0 h 21"/>
                  <a:gd name="T6" fmla="*/ 541 w 17"/>
                  <a:gd name="T7" fmla="*/ 2 h 21"/>
                  <a:gd name="T8" fmla="*/ 315 w 17"/>
                  <a:gd name="T9" fmla="*/ 181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0" y="21"/>
                    </a:moveTo>
                    <a:lnTo>
                      <a:pt x="0" y="19"/>
                    </a:lnTo>
                    <a:lnTo>
                      <a:pt x="7" y="0"/>
                    </a:lnTo>
                    <a:lnTo>
                      <a:pt x="17" y="2"/>
                    </a:lnTo>
                    <a:lnTo>
                      <a:pt x="1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0" name="Freeform 73"/>
              <p:cNvSpPr>
                <a:spLocks/>
              </p:cNvSpPr>
              <p:nvPr/>
            </p:nvSpPr>
            <p:spPr bwMode="gray">
              <a:xfrm>
                <a:off x="4198" y="3045"/>
                <a:ext cx="20" cy="29"/>
              </a:xfrm>
              <a:custGeom>
                <a:avLst/>
                <a:gdLst>
                  <a:gd name="T0" fmla="*/ 333 w 14"/>
                  <a:gd name="T1" fmla="*/ 526 h 21"/>
                  <a:gd name="T2" fmla="*/ 0 w 14"/>
                  <a:gd name="T3" fmla="*/ 457 h 21"/>
                  <a:gd name="T4" fmla="*/ 163 w 14"/>
                  <a:gd name="T5" fmla="*/ 0 h 21"/>
                  <a:gd name="T6" fmla="*/ 499 w 14"/>
                  <a:gd name="T7" fmla="*/ 0 h 21"/>
                  <a:gd name="T8" fmla="*/ 333 w 14"/>
                  <a:gd name="T9" fmla="*/ 526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9" y="21"/>
                    </a:moveTo>
                    <a:lnTo>
                      <a:pt x="0" y="18"/>
                    </a:lnTo>
                    <a:lnTo>
                      <a:pt x="4" y="0"/>
                    </a:lnTo>
                    <a:lnTo>
                      <a:pt x="14"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1" name="Freeform 74"/>
              <p:cNvSpPr>
                <a:spLocks/>
              </p:cNvSpPr>
              <p:nvPr/>
            </p:nvSpPr>
            <p:spPr bwMode="gray">
              <a:xfrm>
                <a:off x="4272" y="3054"/>
                <a:ext cx="17" cy="28"/>
              </a:xfrm>
              <a:custGeom>
                <a:avLst/>
                <a:gdLst>
                  <a:gd name="T0" fmla="*/ 299 w 12"/>
                  <a:gd name="T1" fmla="*/ 526 h 21"/>
                  <a:gd name="T2" fmla="*/ 0 w 12"/>
                  <a:gd name="T3" fmla="*/ 476 h 21"/>
                  <a:gd name="T4" fmla="*/ 74 w 12"/>
                  <a:gd name="T5" fmla="*/ 0 h 21"/>
                  <a:gd name="T6" fmla="*/ 387 w 12"/>
                  <a:gd name="T7" fmla="*/ 0 h 21"/>
                  <a:gd name="T8" fmla="*/ 299 w 12"/>
                  <a:gd name="T9" fmla="*/ 526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9" y="21"/>
                    </a:moveTo>
                    <a:lnTo>
                      <a:pt x="0" y="19"/>
                    </a:lnTo>
                    <a:lnTo>
                      <a:pt x="2" y="0"/>
                    </a:lnTo>
                    <a:lnTo>
                      <a:pt x="12"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2" name="Freeform 75"/>
              <p:cNvSpPr>
                <a:spLocks/>
              </p:cNvSpPr>
              <p:nvPr/>
            </p:nvSpPr>
            <p:spPr bwMode="gray">
              <a:xfrm>
                <a:off x="3772" y="2773"/>
                <a:ext cx="31" cy="26"/>
              </a:xfrm>
              <a:custGeom>
                <a:avLst/>
                <a:gdLst>
                  <a:gd name="T0" fmla="*/ 154 w 22"/>
                  <a:gd name="T1" fmla="*/ 296 h 19"/>
                  <a:gd name="T2" fmla="*/ 0 w 22"/>
                  <a:gd name="T3" fmla="*/ 192 h 19"/>
                  <a:gd name="T4" fmla="*/ 533 w 22"/>
                  <a:gd name="T5" fmla="*/ 0 h 19"/>
                  <a:gd name="T6" fmla="*/ 683 w 22"/>
                  <a:gd name="T7" fmla="*/ 111 h 19"/>
                  <a:gd name="T8" fmla="*/ 154 w 22"/>
                  <a:gd name="T9" fmla="*/ 296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5" y="19"/>
                    </a:moveTo>
                    <a:lnTo>
                      <a:pt x="0" y="12"/>
                    </a:lnTo>
                    <a:lnTo>
                      <a:pt x="17" y="0"/>
                    </a:lnTo>
                    <a:lnTo>
                      <a:pt x="22" y="7"/>
                    </a:lnTo>
                    <a:lnTo>
                      <a:pt x="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3" name="Freeform 76"/>
              <p:cNvSpPr>
                <a:spLocks/>
              </p:cNvSpPr>
              <p:nvPr/>
            </p:nvSpPr>
            <p:spPr bwMode="gray">
              <a:xfrm>
                <a:off x="3819" y="2830"/>
                <a:ext cx="28" cy="27"/>
              </a:xfrm>
              <a:custGeom>
                <a:avLst/>
                <a:gdLst>
                  <a:gd name="T0" fmla="*/ 116 w 21"/>
                  <a:gd name="T1" fmla="*/ 261 h 21"/>
                  <a:gd name="T2" fmla="*/ 0 w 21"/>
                  <a:gd name="T3" fmla="*/ 174 h 21"/>
                  <a:gd name="T4" fmla="*/ 276 w 21"/>
                  <a:gd name="T5" fmla="*/ 0 h 21"/>
                  <a:gd name="T6" fmla="*/ 368 w 21"/>
                  <a:gd name="T7" fmla="*/ 85 h 21"/>
                  <a:gd name="T8" fmla="*/ 116 w 21"/>
                  <a:gd name="T9" fmla="*/ 26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6" y="0"/>
                    </a:lnTo>
                    <a:lnTo>
                      <a:pt x="21"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4" name="Freeform 77"/>
              <p:cNvSpPr>
                <a:spLocks/>
              </p:cNvSpPr>
              <p:nvPr/>
            </p:nvSpPr>
            <p:spPr bwMode="gray">
              <a:xfrm>
                <a:off x="3873" y="2881"/>
                <a:ext cx="26" cy="27"/>
              </a:xfrm>
              <a:custGeom>
                <a:avLst/>
                <a:gdLst>
                  <a:gd name="T0" fmla="*/ 172 w 19"/>
                  <a:gd name="T1" fmla="*/ 261 h 21"/>
                  <a:gd name="T2" fmla="*/ 0 w 19"/>
                  <a:gd name="T3" fmla="*/ 174 h 21"/>
                  <a:gd name="T4" fmla="*/ 322 w 19"/>
                  <a:gd name="T5" fmla="*/ 0 h 21"/>
                  <a:gd name="T6" fmla="*/ 441 w 19"/>
                  <a:gd name="T7" fmla="*/ 85 h 21"/>
                  <a:gd name="T8" fmla="*/ 172 w 19"/>
                  <a:gd name="T9" fmla="*/ 26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7" y="21"/>
                    </a:moveTo>
                    <a:lnTo>
                      <a:pt x="0" y="14"/>
                    </a:lnTo>
                    <a:lnTo>
                      <a:pt x="14" y="0"/>
                    </a:lnTo>
                    <a:lnTo>
                      <a:pt x="19"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5" name="Freeform 78"/>
              <p:cNvSpPr>
                <a:spLocks/>
              </p:cNvSpPr>
              <p:nvPr/>
            </p:nvSpPr>
            <p:spPr bwMode="gray">
              <a:xfrm>
                <a:off x="3929" y="2928"/>
                <a:ext cx="31" cy="27"/>
              </a:xfrm>
              <a:custGeom>
                <a:avLst/>
                <a:gdLst>
                  <a:gd name="T0" fmla="*/ 244 w 21"/>
                  <a:gd name="T1" fmla="*/ 181 h 21"/>
                  <a:gd name="T2" fmla="*/ 0 w 21"/>
                  <a:gd name="T3" fmla="*/ 118 h 21"/>
                  <a:gd name="T4" fmla="*/ 416 w 21"/>
                  <a:gd name="T5" fmla="*/ 0 h 21"/>
                  <a:gd name="T6" fmla="*/ 737 w 21"/>
                  <a:gd name="T7" fmla="*/ 40 h 21"/>
                  <a:gd name="T8" fmla="*/ 244 w 21"/>
                  <a:gd name="T9" fmla="*/ 18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2" y="0"/>
                    </a:lnTo>
                    <a:lnTo>
                      <a:pt x="21" y="5"/>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6" name="Freeform 79"/>
              <p:cNvSpPr>
                <a:spLocks/>
              </p:cNvSpPr>
              <p:nvPr/>
            </p:nvSpPr>
            <p:spPr bwMode="gray">
              <a:xfrm>
                <a:off x="3646" y="2446"/>
                <a:ext cx="27" cy="13"/>
              </a:xfrm>
              <a:custGeom>
                <a:avLst/>
                <a:gdLst>
                  <a:gd name="T0" fmla="*/ 0 w 21"/>
                  <a:gd name="T1" fmla="*/ 352 h 9"/>
                  <a:gd name="T2" fmla="*/ 0 w 21"/>
                  <a:gd name="T3" fmla="*/ 81 h 9"/>
                  <a:gd name="T4" fmla="*/ 231 w 21"/>
                  <a:gd name="T5" fmla="*/ 0 h 9"/>
                  <a:gd name="T6" fmla="*/ 261 w 21"/>
                  <a:gd name="T7" fmla="*/ 264 h 9"/>
                  <a:gd name="T8" fmla="*/ 0 w 21"/>
                  <a:gd name="T9" fmla="*/ 352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9"/>
                    </a:moveTo>
                    <a:lnTo>
                      <a:pt x="0" y="2"/>
                    </a:lnTo>
                    <a:lnTo>
                      <a:pt x="19" y="0"/>
                    </a:lnTo>
                    <a:lnTo>
                      <a:pt x="21" y="7"/>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7" name="Freeform 80"/>
              <p:cNvSpPr>
                <a:spLocks/>
              </p:cNvSpPr>
              <p:nvPr/>
            </p:nvSpPr>
            <p:spPr bwMode="gray">
              <a:xfrm>
                <a:off x="3655" y="2516"/>
                <a:ext cx="29" cy="17"/>
              </a:xfrm>
              <a:custGeom>
                <a:avLst/>
                <a:gdLst>
                  <a:gd name="T0" fmla="*/ 55 w 21"/>
                  <a:gd name="T1" fmla="*/ 387 h 12"/>
                  <a:gd name="T2" fmla="*/ 0 w 21"/>
                  <a:gd name="T3" fmla="*/ 163 h 12"/>
                  <a:gd name="T4" fmla="*/ 476 w 21"/>
                  <a:gd name="T5" fmla="*/ 0 h 12"/>
                  <a:gd name="T6" fmla="*/ 526 w 21"/>
                  <a:gd name="T7" fmla="*/ 299 h 12"/>
                  <a:gd name="T8" fmla="*/ 55 w 21"/>
                  <a:gd name="T9" fmla="*/ 387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 y="12"/>
                    </a:moveTo>
                    <a:lnTo>
                      <a:pt x="0" y="5"/>
                    </a:lnTo>
                    <a:lnTo>
                      <a:pt x="19" y="0"/>
                    </a:lnTo>
                    <a:lnTo>
                      <a:pt x="21" y="9"/>
                    </a:lnTo>
                    <a:lnTo>
                      <a:pt x="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8" name="Freeform 81"/>
              <p:cNvSpPr>
                <a:spLocks/>
              </p:cNvSpPr>
              <p:nvPr/>
            </p:nvSpPr>
            <p:spPr bwMode="gray">
              <a:xfrm>
                <a:off x="3673" y="2585"/>
                <a:ext cx="31" cy="20"/>
              </a:xfrm>
              <a:custGeom>
                <a:avLst/>
                <a:gdLst>
                  <a:gd name="T0" fmla="*/ 89 w 22"/>
                  <a:gd name="T1" fmla="*/ 499 h 14"/>
                  <a:gd name="T2" fmla="*/ 0 w 22"/>
                  <a:gd name="T3" fmla="*/ 171 h 14"/>
                  <a:gd name="T4" fmla="*/ 596 w 22"/>
                  <a:gd name="T5" fmla="*/ 0 h 14"/>
                  <a:gd name="T6" fmla="*/ 683 w 22"/>
                  <a:gd name="T7" fmla="*/ 244 h 14"/>
                  <a:gd name="T8" fmla="*/ 89 w 22"/>
                  <a:gd name="T9" fmla="*/ 499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3" y="14"/>
                    </a:moveTo>
                    <a:lnTo>
                      <a:pt x="0" y="5"/>
                    </a:lnTo>
                    <a:lnTo>
                      <a:pt x="19" y="0"/>
                    </a:lnTo>
                    <a:lnTo>
                      <a:pt x="22" y="7"/>
                    </a:lnTo>
                    <a:lnTo>
                      <a:pt x="3"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9" name="Freeform 82"/>
              <p:cNvSpPr>
                <a:spLocks/>
              </p:cNvSpPr>
              <p:nvPr/>
            </p:nvSpPr>
            <p:spPr bwMode="gray">
              <a:xfrm>
                <a:off x="3700" y="2653"/>
                <a:ext cx="33" cy="20"/>
              </a:xfrm>
              <a:custGeom>
                <a:avLst/>
                <a:gdLst>
                  <a:gd name="T0" fmla="*/ 131 w 24"/>
                  <a:gd name="T1" fmla="*/ 149 h 16"/>
                  <a:gd name="T2" fmla="*/ 0 w 24"/>
                  <a:gd name="T3" fmla="*/ 62 h 16"/>
                  <a:gd name="T4" fmla="*/ 469 w 24"/>
                  <a:gd name="T5" fmla="*/ 0 h 16"/>
                  <a:gd name="T6" fmla="*/ 575 w 24"/>
                  <a:gd name="T7" fmla="*/ 62 h 16"/>
                  <a:gd name="T8" fmla="*/ 131 w 24"/>
                  <a:gd name="T9" fmla="*/ 149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5" y="16"/>
                    </a:moveTo>
                    <a:lnTo>
                      <a:pt x="0" y="7"/>
                    </a:lnTo>
                    <a:lnTo>
                      <a:pt x="19" y="0"/>
                    </a:lnTo>
                    <a:lnTo>
                      <a:pt x="24" y="7"/>
                    </a:lnTo>
                    <a:lnTo>
                      <a:pt x="5"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0" name="Freeform 83"/>
              <p:cNvSpPr>
                <a:spLocks/>
              </p:cNvSpPr>
              <p:nvPr/>
            </p:nvSpPr>
            <p:spPr bwMode="gray">
              <a:xfrm>
                <a:off x="3700" y="2089"/>
                <a:ext cx="28" cy="22"/>
              </a:xfrm>
              <a:custGeom>
                <a:avLst/>
                <a:gdLst>
                  <a:gd name="T0" fmla="*/ 0 w 21"/>
                  <a:gd name="T1" fmla="*/ 97 h 17"/>
                  <a:gd name="T2" fmla="*/ 49 w 21"/>
                  <a:gd name="T3" fmla="*/ 0 h 17"/>
                  <a:gd name="T4" fmla="*/ 368 w 21"/>
                  <a:gd name="T5" fmla="*/ 97 h 17"/>
                  <a:gd name="T6" fmla="*/ 332 w 21"/>
                  <a:gd name="T7" fmla="*/ 221 h 17"/>
                  <a:gd name="T8" fmla="*/ 0 w 21"/>
                  <a:gd name="T9" fmla="*/ 97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7"/>
                    </a:moveTo>
                    <a:lnTo>
                      <a:pt x="3" y="0"/>
                    </a:lnTo>
                    <a:lnTo>
                      <a:pt x="21" y="7"/>
                    </a:lnTo>
                    <a:lnTo>
                      <a:pt x="19" y="17"/>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1" name="Freeform 84"/>
              <p:cNvSpPr>
                <a:spLocks/>
              </p:cNvSpPr>
              <p:nvPr/>
            </p:nvSpPr>
            <p:spPr bwMode="gray">
              <a:xfrm>
                <a:off x="3673" y="2156"/>
                <a:ext cx="31" cy="21"/>
              </a:xfrm>
              <a:custGeom>
                <a:avLst/>
                <a:gdLst>
                  <a:gd name="T0" fmla="*/ 0 w 22"/>
                  <a:gd name="T1" fmla="*/ 144 h 16"/>
                  <a:gd name="T2" fmla="*/ 89 w 22"/>
                  <a:gd name="T3" fmla="*/ 0 h 16"/>
                  <a:gd name="T4" fmla="*/ 683 w 22"/>
                  <a:gd name="T5" fmla="*/ 110 h 16"/>
                  <a:gd name="T6" fmla="*/ 596 w 22"/>
                  <a:gd name="T7" fmla="*/ 248 h 16"/>
                  <a:gd name="T8" fmla="*/ 0 w 22"/>
                  <a:gd name="T9" fmla="*/ 144 h 16"/>
                  <a:gd name="T10" fmla="*/ 0 60000 65536"/>
                  <a:gd name="T11" fmla="*/ 0 60000 65536"/>
                  <a:gd name="T12" fmla="*/ 0 60000 65536"/>
                  <a:gd name="T13" fmla="*/ 0 60000 65536"/>
                  <a:gd name="T14" fmla="*/ 0 60000 65536"/>
                  <a:gd name="T15" fmla="*/ 0 w 22"/>
                  <a:gd name="T16" fmla="*/ 0 h 16"/>
                  <a:gd name="T17" fmla="*/ 22 w 22"/>
                  <a:gd name="T18" fmla="*/ 16 h 16"/>
                </a:gdLst>
                <a:ahLst/>
                <a:cxnLst>
                  <a:cxn ang="T10">
                    <a:pos x="T0" y="T1"/>
                  </a:cxn>
                  <a:cxn ang="T11">
                    <a:pos x="T2" y="T3"/>
                  </a:cxn>
                  <a:cxn ang="T12">
                    <a:pos x="T4" y="T5"/>
                  </a:cxn>
                  <a:cxn ang="T13">
                    <a:pos x="T6" y="T7"/>
                  </a:cxn>
                  <a:cxn ang="T14">
                    <a:pos x="T8" y="T9"/>
                  </a:cxn>
                </a:cxnLst>
                <a:rect l="T15" t="T16" r="T17" b="T18"/>
                <a:pathLst>
                  <a:path w="22" h="16">
                    <a:moveTo>
                      <a:pt x="0" y="9"/>
                    </a:moveTo>
                    <a:lnTo>
                      <a:pt x="3" y="0"/>
                    </a:lnTo>
                    <a:lnTo>
                      <a:pt x="22" y="7"/>
                    </a:lnTo>
                    <a:lnTo>
                      <a:pt x="19" y="16"/>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2" name="Freeform 85"/>
              <p:cNvSpPr>
                <a:spLocks/>
              </p:cNvSpPr>
              <p:nvPr/>
            </p:nvSpPr>
            <p:spPr bwMode="gray">
              <a:xfrm>
                <a:off x="3655" y="2228"/>
                <a:ext cx="29" cy="18"/>
              </a:xfrm>
              <a:custGeom>
                <a:avLst/>
                <a:gdLst>
                  <a:gd name="T0" fmla="*/ 0 w 21"/>
                  <a:gd name="T1" fmla="*/ 109 h 14"/>
                  <a:gd name="T2" fmla="*/ 55 w 21"/>
                  <a:gd name="T3" fmla="*/ 0 h 14"/>
                  <a:gd name="T4" fmla="*/ 526 w 21"/>
                  <a:gd name="T5" fmla="*/ 59 h 14"/>
                  <a:gd name="T6" fmla="*/ 476 w 21"/>
                  <a:gd name="T7" fmla="*/ 174 h 14"/>
                  <a:gd name="T8" fmla="*/ 0 w 21"/>
                  <a:gd name="T9" fmla="*/ 109 h 14"/>
                  <a:gd name="T10" fmla="*/ 0 60000 65536"/>
                  <a:gd name="T11" fmla="*/ 0 60000 65536"/>
                  <a:gd name="T12" fmla="*/ 0 60000 65536"/>
                  <a:gd name="T13" fmla="*/ 0 60000 65536"/>
                  <a:gd name="T14" fmla="*/ 0 60000 65536"/>
                  <a:gd name="T15" fmla="*/ 0 w 21"/>
                  <a:gd name="T16" fmla="*/ 0 h 14"/>
                  <a:gd name="T17" fmla="*/ 21 w 21"/>
                  <a:gd name="T18" fmla="*/ 14 h 14"/>
                </a:gdLst>
                <a:ahLst/>
                <a:cxnLst>
                  <a:cxn ang="T10">
                    <a:pos x="T0" y="T1"/>
                  </a:cxn>
                  <a:cxn ang="T11">
                    <a:pos x="T2" y="T3"/>
                  </a:cxn>
                  <a:cxn ang="T12">
                    <a:pos x="T4" y="T5"/>
                  </a:cxn>
                  <a:cxn ang="T13">
                    <a:pos x="T6" y="T7"/>
                  </a:cxn>
                  <a:cxn ang="T14">
                    <a:pos x="T8" y="T9"/>
                  </a:cxn>
                </a:cxnLst>
                <a:rect l="T15" t="T16" r="T17" b="T18"/>
                <a:pathLst>
                  <a:path w="21" h="14">
                    <a:moveTo>
                      <a:pt x="0" y="9"/>
                    </a:moveTo>
                    <a:lnTo>
                      <a:pt x="2" y="0"/>
                    </a:lnTo>
                    <a:lnTo>
                      <a:pt x="21" y="5"/>
                    </a:lnTo>
                    <a:lnTo>
                      <a:pt x="19" y="14"/>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3" name="Freeform 86"/>
              <p:cNvSpPr>
                <a:spLocks/>
              </p:cNvSpPr>
              <p:nvPr/>
            </p:nvSpPr>
            <p:spPr bwMode="gray">
              <a:xfrm>
                <a:off x="3646" y="2300"/>
                <a:ext cx="27" cy="15"/>
              </a:xfrm>
              <a:custGeom>
                <a:avLst/>
                <a:gdLst>
                  <a:gd name="T0" fmla="*/ 0 w 21"/>
                  <a:gd name="T1" fmla="*/ 172 h 12"/>
                  <a:gd name="T2" fmla="*/ 0 w 21"/>
                  <a:gd name="T3" fmla="*/ 0 h 12"/>
                  <a:gd name="T4" fmla="*/ 261 w 21"/>
                  <a:gd name="T5" fmla="*/ 49 h 12"/>
                  <a:gd name="T6" fmla="*/ 231 w 21"/>
                  <a:gd name="T7" fmla="*/ 207 h 12"/>
                  <a:gd name="T8" fmla="*/ 0 w 21"/>
                  <a:gd name="T9" fmla="*/ 172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0" y="10"/>
                    </a:moveTo>
                    <a:lnTo>
                      <a:pt x="0" y="0"/>
                    </a:lnTo>
                    <a:lnTo>
                      <a:pt x="21" y="3"/>
                    </a:lnTo>
                    <a:lnTo>
                      <a:pt x="19" y="12"/>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4" name="Freeform 87"/>
              <p:cNvSpPr>
                <a:spLocks/>
              </p:cNvSpPr>
              <p:nvPr/>
            </p:nvSpPr>
            <p:spPr bwMode="gray">
              <a:xfrm>
                <a:off x="3929" y="1808"/>
                <a:ext cx="27" cy="27"/>
              </a:xfrm>
              <a:custGeom>
                <a:avLst/>
                <a:gdLst>
                  <a:gd name="T0" fmla="*/ 0 w 19"/>
                  <a:gd name="T1" fmla="*/ 46 h 21"/>
                  <a:gd name="T2" fmla="*/ 172 w 19"/>
                  <a:gd name="T3" fmla="*/ 0 h 21"/>
                  <a:gd name="T4" fmla="*/ 441 w 19"/>
                  <a:gd name="T5" fmla="*/ 203 h 21"/>
                  <a:gd name="T6" fmla="*/ 270 w 19"/>
                  <a:gd name="T7" fmla="*/ 261 h 21"/>
                  <a:gd name="T8" fmla="*/ 0 w 19"/>
                  <a:gd name="T9" fmla="*/ 46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4"/>
                    </a:moveTo>
                    <a:lnTo>
                      <a:pt x="7" y="0"/>
                    </a:lnTo>
                    <a:lnTo>
                      <a:pt x="19" y="16"/>
                    </a:lnTo>
                    <a:lnTo>
                      <a:pt x="12" y="21"/>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5" name="Freeform 88"/>
              <p:cNvSpPr>
                <a:spLocks/>
              </p:cNvSpPr>
              <p:nvPr/>
            </p:nvSpPr>
            <p:spPr bwMode="gray">
              <a:xfrm>
                <a:off x="3873" y="1850"/>
                <a:ext cx="26" cy="30"/>
              </a:xfrm>
              <a:custGeom>
                <a:avLst/>
                <a:gdLst>
                  <a:gd name="T0" fmla="*/ 0 w 19"/>
                  <a:gd name="T1" fmla="*/ 244 h 21"/>
                  <a:gd name="T2" fmla="*/ 172 w 19"/>
                  <a:gd name="T3" fmla="*/ 0 h 21"/>
                  <a:gd name="T4" fmla="*/ 441 w 19"/>
                  <a:gd name="T5" fmla="*/ 571 h 21"/>
                  <a:gd name="T6" fmla="*/ 322 w 19"/>
                  <a:gd name="T7" fmla="*/ 737 h 21"/>
                  <a:gd name="T8" fmla="*/ 0 w 19"/>
                  <a:gd name="T9" fmla="*/ 244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7"/>
                    </a:moveTo>
                    <a:lnTo>
                      <a:pt x="7" y="0"/>
                    </a:lnTo>
                    <a:lnTo>
                      <a:pt x="19" y="16"/>
                    </a:lnTo>
                    <a:lnTo>
                      <a:pt x="14" y="21"/>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6" name="Freeform 89"/>
              <p:cNvSpPr>
                <a:spLocks/>
              </p:cNvSpPr>
              <p:nvPr/>
            </p:nvSpPr>
            <p:spPr bwMode="gray">
              <a:xfrm>
                <a:off x="3821" y="1905"/>
                <a:ext cx="27" cy="27"/>
              </a:xfrm>
              <a:custGeom>
                <a:avLst/>
                <a:gdLst>
                  <a:gd name="T0" fmla="*/ 0 w 19"/>
                  <a:gd name="T1" fmla="*/ 172 h 19"/>
                  <a:gd name="T2" fmla="*/ 126 w 19"/>
                  <a:gd name="T3" fmla="*/ 0 h 19"/>
                  <a:gd name="T4" fmla="*/ 441 w 19"/>
                  <a:gd name="T5" fmla="*/ 322 h 19"/>
                  <a:gd name="T6" fmla="*/ 322 w 19"/>
                  <a:gd name="T7" fmla="*/ 441 h 19"/>
                  <a:gd name="T8" fmla="*/ 0 w 19"/>
                  <a:gd name="T9" fmla="*/ 172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0" y="7"/>
                    </a:moveTo>
                    <a:lnTo>
                      <a:pt x="5" y="0"/>
                    </a:lnTo>
                    <a:lnTo>
                      <a:pt x="19" y="14"/>
                    </a:lnTo>
                    <a:lnTo>
                      <a:pt x="14" y="19"/>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7" name="Freeform 90"/>
              <p:cNvSpPr>
                <a:spLocks/>
              </p:cNvSpPr>
              <p:nvPr/>
            </p:nvSpPr>
            <p:spPr bwMode="gray">
              <a:xfrm>
                <a:off x="3772" y="1961"/>
                <a:ext cx="31" cy="25"/>
              </a:xfrm>
              <a:custGeom>
                <a:avLst/>
                <a:gdLst>
                  <a:gd name="T0" fmla="*/ 0 w 22"/>
                  <a:gd name="T1" fmla="*/ 125 h 19"/>
                  <a:gd name="T2" fmla="*/ 154 w 22"/>
                  <a:gd name="T3" fmla="*/ 0 h 19"/>
                  <a:gd name="T4" fmla="*/ 683 w 22"/>
                  <a:gd name="T5" fmla="*/ 192 h 19"/>
                  <a:gd name="T6" fmla="*/ 533 w 22"/>
                  <a:gd name="T7" fmla="*/ 296 h 19"/>
                  <a:gd name="T8" fmla="*/ 0 w 22"/>
                  <a:gd name="T9" fmla="*/ 125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0" y="8"/>
                    </a:moveTo>
                    <a:lnTo>
                      <a:pt x="5" y="0"/>
                    </a:lnTo>
                    <a:lnTo>
                      <a:pt x="22" y="12"/>
                    </a:lnTo>
                    <a:lnTo>
                      <a:pt x="17" y="19"/>
                    </a:lnTo>
                    <a:lnTo>
                      <a:pt x="0"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8" name="Freeform 91"/>
              <p:cNvSpPr>
                <a:spLocks/>
              </p:cNvSpPr>
              <p:nvPr/>
            </p:nvSpPr>
            <p:spPr bwMode="gray">
              <a:xfrm>
                <a:off x="4272" y="1680"/>
                <a:ext cx="17" cy="29"/>
              </a:xfrm>
              <a:custGeom>
                <a:avLst/>
                <a:gdLst>
                  <a:gd name="T0" fmla="*/ 0 w 12"/>
                  <a:gd name="T1" fmla="*/ 0 h 21"/>
                  <a:gd name="T2" fmla="*/ 299 w 12"/>
                  <a:gd name="T3" fmla="*/ 0 h 21"/>
                  <a:gd name="T4" fmla="*/ 387 w 12"/>
                  <a:gd name="T5" fmla="*/ 476 h 21"/>
                  <a:gd name="T6" fmla="*/ 74 w 12"/>
                  <a:gd name="T7" fmla="*/ 526 h 21"/>
                  <a:gd name="T8" fmla="*/ 0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0" y="0"/>
                    </a:moveTo>
                    <a:lnTo>
                      <a:pt x="9" y="0"/>
                    </a:lnTo>
                    <a:lnTo>
                      <a:pt x="12" y="19"/>
                    </a:lnTo>
                    <a:lnTo>
                      <a:pt x="2" y="2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9" name="Freeform 92"/>
              <p:cNvSpPr>
                <a:spLocks/>
              </p:cNvSpPr>
              <p:nvPr/>
            </p:nvSpPr>
            <p:spPr bwMode="gray">
              <a:xfrm>
                <a:off x="4198" y="1689"/>
                <a:ext cx="16" cy="31"/>
              </a:xfrm>
              <a:custGeom>
                <a:avLst/>
                <a:gdLst>
                  <a:gd name="T0" fmla="*/ 0 w 11"/>
                  <a:gd name="T1" fmla="*/ 89 h 22"/>
                  <a:gd name="T2" fmla="*/ 391 w 11"/>
                  <a:gd name="T3" fmla="*/ 0 h 22"/>
                  <a:gd name="T4" fmla="*/ 455 w 11"/>
                  <a:gd name="T5" fmla="*/ 596 h 22"/>
                  <a:gd name="T6" fmla="*/ 185 w 11"/>
                  <a:gd name="T7" fmla="*/ 683 h 22"/>
                  <a:gd name="T8" fmla="*/ 0 w 11"/>
                  <a:gd name="T9" fmla="*/ 89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3"/>
                    </a:moveTo>
                    <a:lnTo>
                      <a:pt x="9" y="0"/>
                    </a:lnTo>
                    <a:lnTo>
                      <a:pt x="11"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90" name="Freeform 93"/>
              <p:cNvSpPr>
                <a:spLocks/>
              </p:cNvSpPr>
              <p:nvPr/>
            </p:nvSpPr>
            <p:spPr bwMode="gray">
              <a:xfrm>
                <a:off x="4128" y="1709"/>
                <a:ext cx="20" cy="28"/>
              </a:xfrm>
              <a:custGeom>
                <a:avLst/>
                <a:gdLst>
                  <a:gd name="T0" fmla="*/ 0 w 14"/>
                  <a:gd name="T1" fmla="*/ 36 h 22"/>
                  <a:gd name="T2" fmla="*/ 244 w 14"/>
                  <a:gd name="T3" fmla="*/ 0 h 22"/>
                  <a:gd name="T4" fmla="*/ 499 w 14"/>
                  <a:gd name="T5" fmla="*/ 213 h 22"/>
                  <a:gd name="T6" fmla="*/ 163 w 14"/>
                  <a:gd name="T7" fmla="*/ 249 h 22"/>
                  <a:gd name="T8" fmla="*/ 0 w 14"/>
                  <a:gd name="T9" fmla="*/ 36 h 22"/>
                  <a:gd name="T10" fmla="*/ 0 60000 65536"/>
                  <a:gd name="T11" fmla="*/ 0 60000 65536"/>
                  <a:gd name="T12" fmla="*/ 0 60000 65536"/>
                  <a:gd name="T13" fmla="*/ 0 60000 65536"/>
                  <a:gd name="T14" fmla="*/ 0 60000 65536"/>
                  <a:gd name="T15" fmla="*/ 0 w 14"/>
                  <a:gd name="T16" fmla="*/ 0 h 22"/>
                  <a:gd name="T17" fmla="*/ 14 w 14"/>
                  <a:gd name="T18" fmla="*/ 22 h 22"/>
                </a:gdLst>
                <a:ahLst/>
                <a:cxnLst>
                  <a:cxn ang="T10">
                    <a:pos x="T0" y="T1"/>
                  </a:cxn>
                  <a:cxn ang="T11">
                    <a:pos x="T2" y="T3"/>
                  </a:cxn>
                  <a:cxn ang="T12">
                    <a:pos x="T4" y="T5"/>
                  </a:cxn>
                  <a:cxn ang="T13">
                    <a:pos x="T6" y="T7"/>
                  </a:cxn>
                  <a:cxn ang="T14">
                    <a:pos x="T8" y="T9"/>
                  </a:cxn>
                </a:cxnLst>
                <a:rect l="T15" t="T16" r="T17" b="T18"/>
                <a:pathLst>
                  <a:path w="14" h="22">
                    <a:moveTo>
                      <a:pt x="0" y="3"/>
                    </a:moveTo>
                    <a:lnTo>
                      <a:pt x="7" y="0"/>
                    </a:lnTo>
                    <a:lnTo>
                      <a:pt x="14"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91" name="Freeform 94"/>
              <p:cNvSpPr>
                <a:spLocks/>
              </p:cNvSpPr>
              <p:nvPr/>
            </p:nvSpPr>
            <p:spPr bwMode="gray">
              <a:xfrm>
                <a:off x="4058" y="1733"/>
                <a:ext cx="21" cy="33"/>
              </a:xfrm>
              <a:custGeom>
                <a:avLst/>
                <a:gdLst>
                  <a:gd name="T0" fmla="*/ 0 w 16"/>
                  <a:gd name="T1" fmla="*/ 131 h 24"/>
                  <a:gd name="T2" fmla="*/ 110 w 16"/>
                  <a:gd name="T3" fmla="*/ 0 h 24"/>
                  <a:gd name="T4" fmla="*/ 248 w 16"/>
                  <a:gd name="T5" fmla="*/ 469 h 24"/>
                  <a:gd name="T6" fmla="*/ 110 w 16"/>
                  <a:gd name="T7" fmla="*/ 575 h 24"/>
                  <a:gd name="T8" fmla="*/ 0 w 16"/>
                  <a:gd name="T9" fmla="*/ 13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5"/>
                    </a:moveTo>
                    <a:lnTo>
                      <a:pt x="7" y="0"/>
                    </a:lnTo>
                    <a:lnTo>
                      <a:pt x="16" y="19"/>
                    </a:lnTo>
                    <a:lnTo>
                      <a:pt x="7" y="24"/>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grpSp>
        <p:grpSp>
          <p:nvGrpSpPr>
            <p:cNvPr id="19" name="Group 95"/>
            <p:cNvGrpSpPr>
              <a:grpSpLocks/>
            </p:cNvGrpSpPr>
            <p:nvPr/>
          </p:nvGrpSpPr>
          <p:grpSpPr bwMode="auto">
            <a:xfrm>
              <a:off x="3681" y="1716"/>
              <a:ext cx="1350" cy="1343"/>
              <a:chOff x="3681" y="1716"/>
              <a:chExt cx="1350" cy="1343"/>
            </a:xfrm>
          </p:grpSpPr>
          <p:sp>
            <p:nvSpPr>
              <p:cNvPr id="20" name="Text Box 96"/>
              <p:cNvSpPr txBox="1">
                <a:spLocks noChangeArrowheads="1"/>
              </p:cNvSpPr>
              <p:nvPr/>
            </p:nvSpPr>
            <p:spPr bwMode="gray">
              <a:xfrm>
                <a:off x="4278" y="287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6</a:t>
                </a:r>
              </a:p>
            </p:txBody>
          </p:sp>
          <p:sp>
            <p:nvSpPr>
              <p:cNvPr id="21" name="Text Box 97"/>
              <p:cNvSpPr txBox="1">
                <a:spLocks noChangeArrowheads="1"/>
              </p:cNvSpPr>
              <p:nvPr/>
            </p:nvSpPr>
            <p:spPr bwMode="gray">
              <a:xfrm>
                <a:off x="3977" y="2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7</a:t>
                </a:r>
              </a:p>
            </p:txBody>
          </p:sp>
          <p:sp>
            <p:nvSpPr>
              <p:cNvPr id="22" name="Text Box 98"/>
              <p:cNvSpPr txBox="1">
                <a:spLocks noChangeArrowheads="1"/>
              </p:cNvSpPr>
              <p:nvPr/>
            </p:nvSpPr>
            <p:spPr bwMode="gray">
              <a:xfrm>
                <a:off x="3767" y="257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8</a:t>
                </a:r>
              </a:p>
            </p:txBody>
          </p:sp>
          <p:sp>
            <p:nvSpPr>
              <p:cNvPr id="23" name="Text Box 99"/>
              <p:cNvSpPr txBox="1">
                <a:spLocks noChangeArrowheads="1"/>
              </p:cNvSpPr>
              <p:nvPr/>
            </p:nvSpPr>
            <p:spPr bwMode="gray">
              <a:xfrm>
                <a:off x="4249" y="1716"/>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12</a:t>
                </a:r>
              </a:p>
            </p:txBody>
          </p:sp>
          <p:sp>
            <p:nvSpPr>
              <p:cNvPr id="24" name="Text Box 100"/>
              <p:cNvSpPr txBox="1">
                <a:spLocks noChangeArrowheads="1"/>
              </p:cNvSpPr>
              <p:nvPr/>
            </p:nvSpPr>
            <p:spPr bwMode="gray">
              <a:xfrm>
                <a:off x="4569" y="1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a:t>
                </a:r>
              </a:p>
            </p:txBody>
          </p:sp>
          <p:sp>
            <p:nvSpPr>
              <p:cNvPr id="25" name="Text Box 101"/>
              <p:cNvSpPr txBox="1">
                <a:spLocks noChangeArrowheads="1"/>
              </p:cNvSpPr>
              <p:nvPr/>
            </p:nvSpPr>
            <p:spPr bwMode="gray">
              <a:xfrm>
                <a:off x="4785" y="2006"/>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2</a:t>
                </a:r>
              </a:p>
            </p:txBody>
          </p:sp>
          <p:sp>
            <p:nvSpPr>
              <p:cNvPr id="26" name="Text Box 102"/>
              <p:cNvSpPr txBox="1">
                <a:spLocks noChangeArrowheads="1"/>
              </p:cNvSpPr>
              <p:nvPr/>
            </p:nvSpPr>
            <p:spPr bwMode="gray">
              <a:xfrm>
                <a:off x="4862" y="2297"/>
                <a:ext cx="169"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3</a:t>
                </a:r>
              </a:p>
            </p:txBody>
          </p:sp>
          <p:sp>
            <p:nvSpPr>
              <p:cNvPr id="27" name="Text Box 103"/>
              <p:cNvSpPr txBox="1">
                <a:spLocks noChangeArrowheads="1"/>
              </p:cNvSpPr>
              <p:nvPr/>
            </p:nvSpPr>
            <p:spPr bwMode="gray">
              <a:xfrm>
                <a:off x="4785" y="258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4</a:t>
                </a:r>
              </a:p>
            </p:txBody>
          </p:sp>
          <p:sp>
            <p:nvSpPr>
              <p:cNvPr id="28" name="Text Box 104"/>
              <p:cNvSpPr txBox="1">
                <a:spLocks noChangeArrowheads="1"/>
              </p:cNvSpPr>
              <p:nvPr/>
            </p:nvSpPr>
            <p:spPr bwMode="gray">
              <a:xfrm>
                <a:off x="4579" y="2787"/>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5</a:t>
                </a:r>
              </a:p>
            </p:txBody>
          </p:sp>
          <p:sp>
            <p:nvSpPr>
              <p:cNvPr id="29" name="Text Box 105"/>
              <p:cNvSpPr txBox="1">
                <a:spLocks noChangeArrowheads="1"/>
              </p:cNvSpPr>
              <p:nvPr/>
            </p:nvSpPr>
            <p:spPr bwMode="gray">
              <a:xfrm>
                <a:off x="3681" y="2289"/>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9</a:t>
                </a:r>
              </a:p>
            </p:txBody>
          </p:sp>
          <p:sp>
            <p:nvSpPr>
              <p:cNvPr id="30" name="Text Box 106"/>
              <p:cNvSpPr txBox="1">
                <a:spLocks noChangeArrowheads="1"/>
              </p:cNvSpPr>
              <p:nvPr/>
            </p:nvSpPr>
            <p:spPr bwMode="gray">
              <a:xfrm>
                <a:off x="3769" y="2002"/>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10</a:t>
                </a:r>
              </a:p>
            </p:txBody>
          </p:sp>
          <p:sp>
            <p:nvSpPr>
              <p:cNvPr id="31" name="Text Box 107"/>
              <p:cNvSpPr txBox="1">
                <a:spLocks noChangeArrowheads="1"/>
              </p:cNvSpPr>
              <p:nvPr/>
            </p:nvSpPr>
            <p:spPr bwMode="gray">
              <a:xfrm>
                <a:off x="3977" y="1798"/>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11</a:t>
                </a:r>
              </a:p>
            </p:txBody>
          </p:sp>
        </p:grpSp>
      </p:grpSp>
      <p:grpSp>
        <p:nvGrpSpPr>
          <p:cNvPr id="92" name="Gruppieren 128"/>
          <p:cNvGrpSpPr>
            <a:grpSpLocks/>
          </p:cNvGrpSpPr>
          <p:nvPr/>
        </p:nvGrpSpPr>
        <p:grpSpPr bwMode="auto">
          <a:xfrm>
            <a:off x="4469949" y="2162460"/>
            <a:ext cx="126235" cy="1255306"/>
            <a:chOff x="2776538" y="2833688"/>
            <a:chExt cx="133350" cy="1317625"/>
          </a:xfrm>
        </p:grpSpPr>
        <p:sp>
          <p:nvSpPr>
            <p:cNvPr id="93" name="Rectangle 108"/>
            <p:cNvSpPr>
              <a:spLocks noChangeAspect="1" noChangeArrowheads="1"/>
            </p:cNvSpPr>
            <p:nvPr/>
          </p:nvSpPr>
          <p:spPr bwMode="gray">
            <a:xfrm>
              <a:off x="2776538" y="2833688"/>
              <a:ext cx="133350" cy="1317625"/>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4" name="Rectangle 109"/>
            <p:cNvSpPr>
              <a:spLocks noChangeAspect="1" noChangeArrowheads="1"/>
            </p:cNvSpPr>
            <p:nvPr/>
          </p:nvSpPr>
          <p:spPr bwMode="gray">
            <a:xfrm flipH="1">
              <a:off x="2813019" y="2895243"/>
              <a:ext cx="49199" cy="606009"/>
            </a:xfrm>
            <a:prstGeom prst="rect">
              <a:avLst/>
            </a:prstGeom>
            <a:solidFill>
              <a:srgbClr val="000000"/>
            </a:solidFill>
            <a:ln w="38100">
              <a:solidFill>
                <a:srgbClr val="000000"/>
              </a:solidFill>
              <a:miter lim="800000"/>
              <a:headEnd/>
              <a:tailEnd/>
            </a:ln>
          </p:spPr>
          <p:txBody>
            <a:bodyPr rot="10800000" vert="eaVert"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grpSp>
      <p:grpSp>
        <p:nvGrpSpPr>
          <p:cNvPr id="95" name="Group 110"/>
          <p:cNvGrpSpPr>
            <a:grpSpLocks/>
          </p:cNvGrpSpPr>
          <p:nvPr/>
        </p:nvGrpSpPr>
        <p:grpSpPr bwMode="auto">
          <a:xfrm>
            <a:off x="4480071" y="1911754"/>
            <a:ext cx="104799" cy="1756715"/>
            <a:chOff x="3635" y="14"/>
            <a:chExt cx="76" cy="1262"/>
          </a:xfrm>
        </p:grpSpPr>
        <p:sp>
          <p:nvSpPr>
            <p:cNvPr id="96" name="Rectangle 111"/>
            <p:cNvSpPr>
              <a:spLocks noChangeArrowheads="1"/>
            </p:cNvSpPr>
            <p:nvPr/>
          </p:nvSpPr>
          <p:spPr bwMode="gray">
            <a:xfrm>
              <a:off x="3635" y="14"/>
              <a:ext cx="76" cy="1262"/>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7" name="Rectangle 112"/>
            <p:cNvSpPr>
              <a:spLocks noChangeArrowheads="1"/>
            </p:cNvSpPr>
            <p:nvPr/>
          </p:nvSpPr>
          <p:spPr bwMode="gray">
            <a:xfrm flipH="1">
              <a:off x="3658" y="91"/>
              <a:ext cx="29" cy="5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8" name="Oval 113"/>
            <p:cNvSpPr>
              <a:spLocks noChangeArrowheads="1"/>
            </p:cNvSpPr>
            <p:nvPr/>
          </p:nvSpPr>
          <p:spPr bwMode="gray">
            <a:xfrm>
              <a:off x="3635" y="605"/>
              <a:ext cx="76" cy="7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9" name="Oval 114"/>
            <p:cNvSpPr>
              <a:spLocks noChangeArrowheads="1"/>
            </p:cNvSpPr>
            <p:nvPr/>
          </p:nvSpPr>
          <p:spPr bwMode="gray">
            <a:xfrm>
              <a:off x="3650" y="622"/>
              <a:ext cx="45" cy="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00" name="Oval 115"/>
            <p:cNvSpPr>
              <a:spLocks noChangeArrowheads="1"/>
            </p:cNvSpPr>
            <p:nvPr/>
          </p:nvSpPr>
          <p:spPr bwMode="gray">
            <a:xfrm>
              <a:off x="3664" y="633"/>
              <a:ext cx="19" cy="1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grpSp>
      <p:sp>
        <p:nvSpPr>
          <p:cNvPr id="101" name="矩形标注 100"/>
          <p:cNvSpPr/>
          <p:nvPr/>
        </p:nvSpPr>
        <p:spPr bwMode="auto">
          <a:xfrm>
            <a:off x="1387515" y="2050856"/>
            <a:ext cx="1610741" cy="402555"/>
          </a:xfrm>
          <a:prstGeom prst="wedgeRectCallout">
            <a:avLst>
              <a:gd name="adj1" fmla="val 96115"/>
              <a:gd name="adj2" fmla="val 219439"/>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itchFamily="34" charset="-122"/>
                <a:ea typeface="微软雅黑" pitchFamily="34" charset="-122"/>
                <a:cs typeface="宋体" pitchFamily="2" charset="-122"/>
              </a:rPr>
              <a:t>单击此处添加标题</a:t>
            </a:r>
          </a:p>
        </p:txBody>
      </p:sp>
      <p:sp>
        <p:nvSpPr>
          <p:cNvPr id="102" name="矩形标注 101"/>
          <p:cNvSpPr/>
          <p:nvPr/>
        </p:nvSpPr>
        <p:spPr bwMode="auto">
          <a:xfrm>
            <a:off x="5915255" y="3769108"/>
            <a:ext cx="1897105" cy="402555"/>
          </a:xfrm>
          <a:prstGeom prst="wedgeRectCallout">
            <a:avLst>
              <a:gd name="adj1" fmla="val -98533"/>
              <a:gd name="adj2" fmla="val -122834"/>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600" b="1" dirty="0">
                <a:solidFill>
                  <a:srgbClr val="7D7D7D"/>
                </a:solidFill>
                <a:latin typeface="微软雅黑" pitchFamily="34" charset="-122"/>
                <a:ea typeface="微软雅黑" pitchFamily="34" charset="-122"/>
                <a:cs typeface="宋体" pitchFamily="2" charset="-122"/>
              </a:rPr>
              <a:t>单击此处添加标题</a:t>
            </a:r>
          </a:p>
        </p:txBody>
      </p:sp>
      <p:sp>
        <p:nvSpPr>
          <p:cNvPr id="103" name="矩形标注 102"/>
          <p:cNvSpPr/>
          <p:nvPr/>
        </p:nvSpPr>
        <p:spPr bwMode="auto">
          <a:xfrm>
            <a:off x="5969274" y="1059582"/>
            <a:ext cx="1610741" cy="402555"/>
          </a:xfrm>
          <a:prstGeom prst="wedgeRectCallout">
            <a:avLst>
              <a:gd name="adj1" fmla="val -111139"/>
              <a:gd name="adj2" fmla="val 205806"/>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itchFamily="34" charset="-122"/>
                <a:ea typeface="微软雅黑" pitchFamily="34" charset="-122"/>
                <a:cs typeface="宋体" pitchFamily="2" charset="-122"/>
              </a:rPr>
              <a:t>单击此处添加标题</a:t>
            </a:r>
          </a:p>
        </p:txBody>
      </p:sp>
    </p:spTree>
    <p:extLst>
      <p:ext uri="{BB962C8B-B14F-4D97-AF65-F5344CB8AC3E}">
        <p14:creationId xmlns:p14="http://schemas.microsoft.com/office/powerpoint/2010/main" val="105558432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95"/>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2"/>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childTnLst>
                                </p:cTn>
                              </p:par>
                            </p:childTnLst>
                          </p:cTn>
                        </p:par>
                        <p:par>
                          <p:cTn id="50" fill="hold">
                            <p:stCondLst>
                              <p:cond delay="0"/>
                            </p:stCondLst>
                            <p:childTnLst>
                              <p:par>
                                <p:cTn id="51" presetID="8" presetClass="emph" presetSubtype="0" fill="hold" nodeType="afterEffect">
                                  <p:stCondLst>
                                    <p:cond delay="0"/>
                                  </p:stCondLst>
                                  <p:childTnLst>
                                    <p:animRot by="21600000">
                                      <p:cBhvr>
                                        <p:cTn id="52" dur="2000" fill="hold"/>
                                        <p:tgtEl>
                                          <p:spTgt spid="95"/>
                                        </p:tgtEl>
                                        <p:attrNameLst>
                                          <p:attrName>r</p:attrName>
                                        </p:attrNameLst>
                                      </p:cBhvr>
                                    </p:animRot>
                                  </p:childTnLst>
                                </p:cTn>
                              </p:par>
                              <p:par>
                                <p:cTn id="53" presetID="8" presetClass="emph" presetSubtype="0" fill="hold" nodeType="withEffect">
                                  <p:stCondLst>
                                    <p:cond delay="0"/>
                                  </p:stCondLst>
                                  <p:childTnLst>
                                    <p:animRot by="1800000">
                                      <p:cBhvr>
                                        <p:cTn id="54" dur="2000" fill="hold"/>
                                        <p:tgtEl>
                                          <p:spTgt spid="92"/>
                                        </p:tgtEl>
                                        <p:attrNameLst>
                                          <p:attrName>r</p:attrName>
                                        </p:attrNameLst>
                                      </p:cBhvr>
                                    </p:animRo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wipe(left)">
                                      <p:cBhvr>
                                        <p:cTn id="58" dur="500"/>
                                        <p:tgtEl>
                                          <p:spTgt spid="103"/>
                                        </p:tgtEl>
                                      </p:cBhvr>
                                    </p:animEffect>
                                  </p:child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86400000">
                                      <p:cBhvr>
                                        <p:cTn id="62" dur="2000" fill="hold"/>
                                        <p:tgtEl>
                                          <p:spTgt spid="95"/>
                                        </p:tgtEl>
                                        <p:attrNameLst>
                                          <p:attrName>r</p:attrName>
                                        </p:attrNameLst>
                                      </p:cBhvr>
                                    </p:animRot>
                                  </p:childTnLst>
                                </p:cTn>
                              </p:par>
                              <p:par>
                                <p:cTn id="63" presetID="8" presetClass="emph" presetSubtype="0" fill="hold" nodeType="withEffect">
                                  <p:stCondLst>
                                    <p:cond delay="0"/>
                                  </p:stCondLst>
                                  <p:childTnLst>
                                    <p:animRot by="7200000">
                                      <p:cBhvr>
                                        <p:cTn id="64" dur="2000" fill="hold"/>
                                        <p:tgtEl>
                                          <p:spTgt spid="92"/>
                                        </p:tgtEl>
                                        <p:attrNameLst>
                                          <p:attrName>r</p:attrName>
                                        </p:attrNameLst>
                                      </p:cBhvr>
                                    </p:animRot>
                                  </p:childTnLst>
                                </p:cTn>
                              </p:par>
                            </p:childTnLst>
                          </p:cTn>
                        </p:par>
                        <p:par>
                          <p:cTn id="65" fill="hold">
                            <p:stCondLst>
                              <p:cond delay="2000"/>
                            </p:stCondLst>
                            <p:childTnLst>
                              <p:par>
                                <p:cTn id="66" presetID="22" presetClass="entr" presetSubtype="8" fill="hold" grpId="0" nodeType="afterEffect">
                                  <p:stCondLst>
                                    <p:cond delay="0"/>
                                  </p:stCondLst>
                                  <p:childTnLst>
                                    <p:set>
                                      <p:cBhvr>
                                        <p:cTn id="67" dur="1" fill="hold">
                                          <p:stCondLst>
                                            <p:cond delay="0"/>
                                          </p:stCondLst>
                                        </p:cTn>
                                        <p:tgtEl>
                                          <p:spTgt spid="102"/>
                                        </p:tgtEl>
                                        <p:attrNameLst>
                                          <p:attrName>style.visibility</p:attrName>
                                        </p:attrNameLst>
                                      </p:cBhvr>
                                      <p:to>
                                        <p:strVal val="visible"/>
                                      </p:to>
                                    </p:set>
                                    <p:animEffect transition="in" filter="wipe(left)">
                                      <p:cBhvr>
                                        <p:cTn id="68" dur="500"/>
                                        <p:tgtEl>
                                          <p:spTgt spid="102"/>
                                        </p:tgtEl>
                                      </p:cBhvr>
                                    </p:animEffect>
                                  </p:childTnLst>
                                </p:cTn>
                              </p:par>
                            </p:childTnLst>
                          </p:cTn>
                        </p:par>
                      </p:childTnLst>
                    </p:cTn>
                  </p:par>
                  <p:par>
                    <p:cTn id="69" fill="hold">
                      <p:stCondLst>
                        <p:cond delay="indefinite"/>
                      </p:stCondLst>
                      <p:childTnLst>
                        <p:par>
                          <p:cTn id="70" fill="hold">
                            <p:stCondLst>
                              <p:cond delay="0"/>
                            </p:stCondLst>
                            <p:childTnLst>
                              <p:par>
                                <p:cTn id="71" presetID="8" presetClass="emph" presetSubtype="0" fill="hold" nodeType="clickEffect">
                                  <p:stCondLst>
                                    <p:cond delay="0"/>
                                  </p:stCondLst>
                                  <p:childTnLst>
                                    <p:animRot by="64800000">
                                      <p:cBhvr>
                                        <p:cTn id="72" dur="2000" fill="hold"/>
                                        <p:tgtEl>
                                          <p:spTgt spid="95"/>
                                        </p:tgtEl>
                                        <p:attrNameLst>
                                          <p:attrName>r</p:attrName>
                                        </p:attrNameLst>
                                      </p:cBhvr>
                                    </p:animRot>
                                  </p:childTnLst>
                                </p:cTn>
                              </p:par>
                              <p:par>
                                <p:cTn id="73" presetID="8" presetClass="emph" presetSubtype="0" fill="hold" nodeType="withEffect">
                                  <p:stCondLst>
                                    <p:cond delay="0"/>
                                  </p:stCondLst>
                                  <p:childTnLst>
                                    <p:animRot by="5400000">
                                      <p:cBhvr>
                                        <p:cTn id="74" dur="2000" fill="hold"/>
                                        <p:tgtEl>
                                          <p:spTgt spid="92"/>
                                        </p:tgtEl>
                                        <p:attrNameLst>
                                          <p:attrName>r</p:attrName>
                                        </p:attrNameLst>
                                      </p:cBhvr>
                                    </p:animRot>
                                  </p:childTnLst>
                                </p:cTn>
                              </p:par>
                            </p:childTnLst>
                          </p:cTn>
                        </p:par>
                        <p:par>
                          <p:cTn id="75" fill="hold">
                            <p:stCondLst>
                              <p:cond delay="2000"/>
                            </p:stCondLst>
                            <p:childTnLst>
                              <p:par>
                                <p:cTn id="76" presetID="22" presetClass="entr" presetSubtype="2" fill="hold" grpId="0" nodeType="after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right)">
                                      <p:cBhvr>
                                        <p:cTn id="78"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01" grpId="0" animBg="1"/>
      <p:bldP spid="102" grpId="0" animBg="1"/>
      <p:bldP spid="10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643515" y="1347614"/>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6" name="TextBox 5"/>
          <p:cNvSpPr txBox="1"/>
          <p:nvPr/>
        </p:nvSpPr>
        <p:spPr>
          <a:xfrm>
            <a:off x="5868143" y="2323292"/>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01</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1985371" y="3719473"/>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zh-CN" altLang="en-US" sz="1500" b="1" dirty="0">
              <a:solidFill>
                <a:srgbClr val="0070C0"/>
              </a:solidFill>
              <a:latin typeface="微软雅黑" pitchFamily="34" charset="-122"/>
              <a:ea typeface="微软雅黑" pitchFamily="34" charset="-122"/>
            </a:endParaRPr>
          </a:p>
        </p:txBody>
      </p:sp>
      <p:sp>
        <p:nvSpPr>
          <p:cNvPr id="8" name="TextBox 7"/>
          <p:cNvSpPr txBox="1"/>
          <p:nvPr/>
        </p:nvSpPr>
        <p:spPr>
          <a:xfrm>
            <a:off x="3995935" y="2643758"/>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en-US" altLang="zh-CN" sz="1500" b="1" dirty="0">
              <a:solidFill>
                <a:srgbClr val="0070C0"/>
              </a:solidFill>
              <a:latin typeface="微软雅黑" pitchFamily="34" charset="-122"/>
              <a:ea typeface="微软雅黑" pitchFamily="34" charset="-122"/>
            </a:endParaRPr>
          </a:p>
        </p:txBody>
      </p:sp>
      <p:sp>
        <p:nvSpPr>
          <p:cNvPr id="9" name="TextBox 8"/>
          <p:cNvSpPr txBox="1"/>
          <p:nvPr/>
        </p:nvSpPr>
        <p:spPr>
          <a:xfrm>
            <a:off x="5824442" y="1608365"/>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zh-CN" altLang="en-US" sz="1500" b="1" dirty="0">
              <a:solidFill>
                <a:srgbClr val="0070C0"/>
              </a:solidFill>
              <a:latin typeface="微软雅黑" pitchFamily="34" charset="-122"/>
              <a:ea typeface="微软雅黑" pitchFamily="34" charset="-122"/>
            </a:endParaRPr>
          </a:p>
        </p:txBody>
      </p:sp>
      <p:grpSp>
        <p:nvGrpSpPr>
          <p:cNvPr id="10" name="组合 9"/>
          <p:cNvGrpSpPr/>
          <p:nvPr/>
        </p:nvGrpSpPr>
        <p:grpSpPr>
          <a:xfrm>
            <a:off x="4827450" y="1379806"/>
            <a:ext cx="914014" cy="914014"/>
            <a:chOff x="5105593" y="1379191"/>
            <a:chExt cx="914014" cy="914014"/>
          </a:xfrm>
          <a:solidFill>
            <a:srgbClr val="0070C0"/>
          </a:solidFill>
        </p:grpSpPr>
        <p:grpSp>
          <p:nvGrpSpPr>
            <p:cNvPr id="11" name="组合 10"/>
            <p:cNvGrpSpPr/>
            <p:nvPr/>
          </p:nvGrpSpPr>
          <p:grpSpPr>
            <a:xfrm>
              <a:off x="5105593" y="1379191"/>
              <a:ext cx="914014" cy="914014"/>
              <a:chOff x="304800" y="673100"/>
              <a:chExt cx="4000500" cy="4000500"/>
            </a:xfrm>
            <a:grpFill/>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12" name="TextBox 11"/>
            <p:cNvSpPr txBox="1"/>
            <p:nvPr/>
          </p:nvSpPr>
          <p:spPr>
            <a:xfrm>
              <a:off x="5314943" y="1628156"/>
              <a:ext cx="502061"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03</a:t>
              </a:r>
              <a:endParaRPr lang="zh-CN" altLang="en-US" sz="2000" dirty="0">
                <a:solidFill>
                  <a:schemeClr val="bg1"/>
                </a:solidFill>
                <a:latin typeface="微软雅黑" pitchFamily="34" charset="-122"/>
                <a:ea typeface="微软雅黑" pitchFamily="34" charset="-122"/>
              </a:endParaRPr>
            </a:p>
          </p:txBody>
        </p:sp>
      </p:grpSp>
      <p:grpSp>
        <p:nvGrpSpPr>
          <p:cNvPr id="15" name="组合 14"/>
          <p:cNvGrpSpPr/>
          <p:nvPr/>
        </p:nvGrpSpPr>
        <p:grpSpPr>
          <a:xfrm>
            <a:off x="2967137" y="2332588"/>
            <a:ext cx="914014" cy="914014"/>
            <a:chOff x="3245280" y="2331973"/>
            <a:chExt cx="914014" cy="914014"/>
          </a:xfrm>
          <a:solidFill>
            <a:srgbClr val="0070C0"/>
          </a:solidFill>
        </p:grpSpPr>
        <p:grpSp>
          <p:nvGrpSpPr>
            <p:cNvPr id="16" name="组合 15"/>
            <p:cNvGrpSpPr/>
            <p:nvPr/>
          </p:nvGrpSpPr>
          <p:grpSpPr>
            <a:xfrm>
              <a:off x="3245280" y="2331973"/>
              <a:ext cx="914014" cy="914014"/>
              <a:chOff x="304800" y="673100"/>
              <a:chExt cx="4000500" cy="4000500"/>
            </a:xfrm>
            <a:grpFill/>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19" name="椭圆 1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17" name="TextBox 16"/>
            <p:cNvSpPr txBox="1"/>
            <p:nvPr/>
          </p:nvSpPr>
          <p:spPr>
            <a:xfrm>
              <a:off x="3424802" y="2571135"/>
              <a:ext cx="489236"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02</a:t>
              </a:r>
              <a:endParaRPr lang="zh-CN" altLang="en-US" sz="2000" dirty="0">
                <a:solidFill>
                  <a:schemeClr val="bg1"/>
                </a:solidFill>
                <a:latin typeface="微软雅黑" pitchFamily="34" charset="-122"/>
                <a:ea typeface="微软雅黑" pitchFamily="34" charset="-122"/>
              </a:endParaRPr>
            </a:p>
          </p:txBody>
        </p:sp>
      </p:grpSp>
      <p:grpSp>
        <p:nvGrpSpPr>
          <p:cNvPr id="20" name="组合 19"/>
          <p:cNvGrpSpPr/>
          <p:nvPr/>
        </p:nvGrpSpPr>
        <p:grpSpPr>
          <a:xfrm>
            <a:off x="1000651" y="3335521"/>
            <a:ext cx="914014" cy="914014"/>
            <a:chOff x="1278794" y="3334906"/>
            <a:chExt cx="914014" cy="914014"/>
          </a:xfrm>
          <a:solidFill>
            <a:srgbClr val="0070C0"/>
          </a:solidFill>
        </p:grpSpPr>
        <p:grpSp>
          <p:nvGrpSpPr>
            <p:cNvPr id="21" name="组合 2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4" name="椭圆 2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22" name="TextBox 21"/>
            <p:cNvSpPr txBox="1"/>
            <p:nvPr/>
          </p:nvSpPr>
          <p:spPr>
            <a:xfrm>
              <a:off x="1483792" y="3591858"/>
              <a:ext cx="486030"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01</a:t>
              </a:r>
              <a:endParaRPr lang="zh-CN" altLang="en-US" sz="2000" dirty="0">
                <a:solidFill>
                  <a:schemeClr val="bg1"/>
                </a:solidFill>
                <a:latin typeface="微软雅黑" pitchFamily="34" charset="-122"/>
                <a:ea typeface="微软雅黑" pitchFamily="34" charset="-122"/>
              </a:endParaRPr>
            </a:p>
          </p:txBody>
        </p:sp>
      </p:grpSp>
      <p:sp>
        <p:nvSpPr>
          <p:cNvPr id="25" name="TextBox 24"/>
          <p:cNvSpPr txBox="1"/>
          <p:nvPr/>
        </p:nvSpPr>
        <p:spPr>
          <a:xfrm>
            <a:off x="5868143" y="3104362"/>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02</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26" name="TextBox 25"/>
          <p:cNvSpPr txBox="1"/>
          <p:nvPr/>
        </p:nvSpPr>
        <p:spPr>
          <a:xfrm>
            <a:off x="5868143" y="3907468"/>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03</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9453427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44000">
                                          <p:cBhvr additive="base">
                                            <p:cTn id="21" dur="5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14:presetBounceEnd="44000">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14:bounceEnd="44000">
                                          <p:cBhvr additive="base">
                                            <p:cTn id="25" dur="5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14:presetBounceEnd="44000">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14:bounceEnd="44000">
                                          <p:cBhvr additive="base">
                                            <p:cTn id="33" dur="5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24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24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明年工作计划</a:t>
            </a:r>
            <a:endParaRPr lang="zh-CN" altLang="en-US" sz="2000" b="1" spc="300" dirty="0">
              <a:latin typeface="微软雅黑" pitchFamily="34" charset="-122"/>
              <a:ea typeface="微软雅黑" pitchFamily="34" charset="-122"/>
            </a:endParaRPr>
          </a:p>
        </p:txBody>
      </p:sp>
      <p:grpSp>
        <p:nvGrpSpPr>
          <p:cNvPr id="4" name="组合 3"/>
          <p:cNvGrpSpPr/>
          <p:nvPr/>
        </p:nvGrpSpPr>
        <p:grpSpPr>
          <a:xfrm>
            <a:off x="2843808" y="1940248"/>
            <a:ext cx="1301106" cy="1301106"/>
            <a:chOff x="2843808" y="1940248"/>
            <a:chExt cx="1301106" cy="1301106"/>
          </a:xfrm>
        </p:grpSpPr>
        <p:sp>
          <p:nvSpPr>
            <p:cNvPr id="5" name="椭圆 4"/>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3212072" y="2175301"/>
              <a:ext cx="564578" cy="830997"/>
            </a:xfrm>
            <a:prstGeom prst="rect">
              <a:avLst/>
            </a:prstGeom>
            <a:noFill/>
          </p:spPr>
          <p:txBody>
            <a:bodyPr wrap="none" rtlCol="0">
              <a:spAutoFit/>
            </a:bodyPr>
            <a:lstStyle/>
            <a:p>
              <a:r>
                <a:rPr lang="en-US" altLang="zh-CN" sz="4800" b="1" dirty="0" smtClean="0">
                  <a:solidFill>
                    <a:schemeClr val="bg1"/>
                  </a:solidFill>
                  <a:latin typeface="微软雅黑" pitchFamily="34" charset="-122"/>
                  <a:ea typeface="微软雅黑" pitchFamily="34" charset="-122"/>
                </a:rPr>
                <a:t>5</a:t>
              </a:r>
              <a:endParaRPr lang="zh-CN" altLang="en-US" sz="4800" b="1" dirty="0">
                <a:solidFill>
                  <a:schemeClr val="bg1"/>
                </a:solidFill>
                <a:latin typeface="微软雅黑" pitchFamily="34" charset="-122"/>
                <a:ea typeface="微软雅黑" pitchFamily="34" charset="-122"/>
              </a:endParaRPr>
            </a:p>
          </p:txBody>
        </p:sp>
      </p:grpSp>
      <p:cxnSp>
        <p:nvCxnSpPr>
          <p:cNvPr id="8" name="直接连接符 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4967478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left)">
                                      <p:cBhvr>
                                        <p:cTn id="16" dur="500"/>
                                        <p:tgtEl>
                                          <p:spTgt spid="4"/>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p:nvPr/>
        </p:nvGrpSpPr>
        <p:grpSpPr>
          <a:xfrm>
            <a:off x="5555375" y="1241185"/>
            <a:ext cx="630230" cy="630230"/>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sp>
        <p:nvSpPr>
          <p:cNvPr id="8" name="椭圆 7"/>
          <p:cNvSpPr/>
          <p:nvPr/>
        </p:nvSpPr>
        <p:spPr>
          <a:xfrm>
            <a:off x="5456848" y="1727399"/>
            <a:ext cx="699328" cy="699328"/>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nvGrpSpPr>
          <p:cNvPr id="9" name="组合 8"/>
          <p:cNvGrpSpPr/>
          <p:nvPr/>
        </p:nvGrpSpPr>
        <p:grpSpPr>
          <a:xfrm>
            <a:off x="5098505" y="2297495"/>
            <a:ext cx="890519" cy="890519"/>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sp>
        <p:nvSpPr>
          <p:cNvPr id="12" name="椭圆 11"/>
          <p:cNvSpPr/>
          <p:nvPr/>
        </p:nvSpPr>
        <p:spPr>
          <a:xfrm>
            <a:off x="4400031" y="2735511"/>
            <a:ext cx="986506" cy="98650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13" name="组合 12"/>
          <p:cNvGrpSpPr/>
          <p:nvPr/>
        </p:nvGrpSpPr>
        <p:grpSpPr>
          <a:xfrm>
            <a:off x="3305964" y="2375471"/>
            <a:ext cx="1360493" cy="136049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6" name="椭圆 15"/>
          <p:cNvSpPr/>
          <p:nvPr/>
        </p:nvSpPr>
        <p:spPr>
          <a:xfrm>
            <a:off x="2774913" y="1204007"/>
            <a:ext cx="1603512" cy="160351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7" name="TextBox 16"/>
          <p:cNvSpPr txBox="1"/>
          <p:nvPr/>
        </p:nvSpPr>
        <p:spPr>
          <a:xfrm>
            <a:off x="6603463" y="141487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18" name="TextBox 17"/>
          <p:cNvSpPr txBox="1"/>
          <p:nvPr/>
        </p:nvSpPr>
        <p:spPr>
          <a:xfrm>
            <a:off x="6571569" y="1131590"/>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2011</a:t>
            </a:r>
            <a:endParaRPr lang="en-US" altLang="zh-CN" sz="1400" b="1" dirty="0">
              <a:solidFill>
                <a:srgbClr val="0070C0"/>
              </a:solidFill>
              <a:latin typeface="微软雅黑" pitchFamily="34" charset="-122"/>
              <a:ea typeface="微软雅黑" pitchFamily="34" charset="-122"/>
            </a:endParaRPr>
          </a:p>
        </p:txBody>
      </p:sp>
      <p:sp>
        <p:nvSpPr>
          <p:cNvPr id="19" name="TextBox 18"/>
          <p:cNvSpPr txBox="1"/>
          <p:nvPr/>
        </p:nvSpPr>
        <p:spPr>
          <a:xfrm>
            <a:off x="6499180" y="232988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0" name="TextBox 19"/>
          <p:cNvSpPr txBox="1"/>
          <p:nvPr/>
        </p:nvSpPr>
        <p:spPr>
          <a:xfrm>
            <a:off x="6501974" y="2043034"/>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2012</a:t>
            </a:r>
            <a:endParaRPr lang="en-US" altLang="zh-CN" sz="1400" b="1" dirty="0">
              <a:solidFill>
                <a:srgbClr val="0070C0"/>
              </a:solidFill>
              <a:latin typeface="微软雅黑" pitchFamily="34" charset="-122"/>
              <a:ea typeface="微软雅黑" pitchFamily="34" charset="-122"/>
            </a:endParaRPr>
          </a:p>
        </p:txBody>
      </p:sp>
      <p:sp>
        <p:nvSpPr>
          <p:cNvPr id="21" name="TextBox 20"/>
          <p:cNvSpPr txBox="1"/>
          <p:nvPr/>
        </p:nvSpPr>
        <p:spPr>
          <a:xfrm>
            <a:off x="6145043" y="329761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2" name="TextBox 21"/>
          <p:cNvSpPr txBox="1"/>
          <p:nvPr/>
        </p:nvSpPr>
        <p:spPr>
          <a:xfrm>
            <a:off x="6124367" y="2979850"/>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2013</a:t>
            </a:r>
            <a:endParaRPr lang="en-US" altLang="zh-CN" sz="1400" b="1" dirty="0">
              <a:solidFill>
                <a:srgbClr val="0070C0"/>
              </a:solidFill>
              <a:latin typeface="微软雅黑" pitchFamily="34" charset="-122"/>
              <a:ea typeface="微软雅黑" pitchFamily="34" charset="-122"/>
            </a:endParaRPr>
          </a:p>
        </p:txBody>
      </p:sp>
      <p:sp>
        <p:nvSpPr>
          <p:cNvPr id="23" name="TextBox 22"/>
          <p:cNvSpPr txBox="1"/>
          <p:nvPr/>
        </p:nvSpPr>
        <p:spPr>
          <a:xfrm>
            <a:off x="4842996" y="4247679"/>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4" name="TextBox 23"/>
          <p:cNvSpPr txBox="1"/>
          <p:nvPr/>
        </p:nvSpPr>
        <p:spPr>
          <a:xfrm>
            <a:off x="4846613" y="3874769"/>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2014</a:t>
            </a:r>
            <a:endParaRPr lang="en-US" altLang="zh-CN" sz="1400" b="1" dirty="0">
              <a:solidFill>
                <a:srgbClr val="0070C0"/>
              </a:solidFill>
              <a:latin typeface="微软雅黑" pitchFamily="34" charset="-122"/>
              <a:ea typeface="微软雅黑" pitchFamily="34" charset="-122"/>
            </a:endParaRPr>
          </a:p>
        </p:txBody>
      </p:sp>
      <p:sp>
        <p:nvSpPr>
          <p:cNvPr id="25" name="TextBox 24"/>
          <p:cNvSpPr txBox="1"/>
          <p:nvPr/>
        </p:nvSpPr>
        <p:spPr>
          <a:xfrm>
            <a:off x="1721463" y="3541294"/>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6" name="TextBox 25"/>
          <p:cNvSpPr txBox="1"/>
          <p:nvPr/>
        </p:nvSpPr>
        <p:spPr>
          <a:xfrm>
            <a:off x="1680237" y="3154832"/>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2015</a:t>
            </a:r>
            <a:endParaRPr lang="en-US" altLang="zh-CN" sz="1400" b="1" dirty="0">
              <a:solidFill>
                <a:srgbClr val="0070C0"/>
              </a:solidFill>
              <a:latin typeface="微软雅黑" pitchFamily="34" charset="-122"/>
              <a:ea typeface="微软雅黑" pitchFamily="34" charset="-122"/>
            </a:endParaRPr>
          </a:p>
        </p:txBody>
      </p:sp>
      <p:sp>
        <p:nvSpPr>
          <p:cNvPr id="27" name="TextBox 26"/>
          <p:cNvSpPr txBox="1"/>
          <p:nvPr/>
        </p:nvSpPr>
        <p:spPr>
          <a:xfrm>
            <a:off x="911287" y="1800568"/>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8" name="TextBox 27"/>
          <p:cNvSpPr txBox="1"/>
          <p:nvPr/>
        </p:nvSpPr>
        <p:spPr>
          <a:xfrm>
            <a:off x="911287" y="1447531"/>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2016</a:t>
            </a:r>
            <a:endParaRPr lang="en-US" altLang="zh-CN" sz="1400" b="1" dirty="0">
              <a:solidFill>
                <a:srgbClr val="0070C0"/>
              </a:solidFill>
              <a:latin typeface="微软雅黑" pitchFamily="34" charset="-122"/>
              <a:ea typeface="微软雅黑" pitchFamily="34" charset="-122"/>
            </a:endParaRPr>
          </a:p>
        </p:txBody>
      </p:sp>
      <p:cxnSp>
        <p:nvCxnSpPr>
          <p:cNvPr id="29" name="直接连接符 28"/>
          <p:cNvCxnSpPr/>
          <p:nvPr/>
        </p:nvCxnSpPr>
        <p:spPr>
          <a:xfrm flipV="1">
            <a:off x="6568909" y="1131591"/>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6119428" y="2979850"/>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6499180" y="2115042"/>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4842996" y="3874769"/>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675336" y="3095551"/>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899592" y="1414875"/>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45920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0000">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14:bounceEnd="40000">
                                          <p:cBhvr additive="base">
                                            <p:cTn id="21"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500" fill="hold"/>
                                            <p:tgtEl>
                                              <p:spTgt spid="8"/>
                                            </p:tgtEl>
                                            <p:attrNameLst>
                                              <p:attrName>ppt_x</p:attrName>
                                            </p:attrNameLst>
                                          </p:cBhvr>
                                          <p:tavLst>
                                            <p:tav tm="0">
                                              <p:val>
                                                <p:strVal val="#ppt_x"/>
                                              </p:val>
                                            </p:tav>
                                            <p:tav tm="100000">
                                              <p:val>
                                                <p:strVal val="#ppt_x"/>
                                              </p:val>
                                            </p:tav>
                                          </p:tavLst>
                                        </p:anim>
                                        <p:anim calcmode="lin" valueType="num" p14:bounceEnd="40000">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14:presetBounceEnd="40000">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14:bounceEnd="40000">
                                          <p:cBhvr additive="base">
                                            <p:cTn id="57"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14:presetBounceEnd="40000">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14:bounceEnd="40000">
                                          <p:cBhvr additive="base">
                                            <p:cTn id="75"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14:presetBounceEnd="40000">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14:bounceEnd="40000">
                                          <p:cBhvr additive="base">
                                            <p:cTn id="93"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14:presetBounceEnd="40000">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14:bounceEnd="40000">
                                          <p:cBhvr additive="base">
                                            <p:cTn id="11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500" fill="hold"/>
                                            <p:tgtEl>
                                              <p:spTgt spid="13"/>
                                            </p:tgtEl>
                                            <p:attrNameLst>
                                              <p:attrName>ppt_x</p:attrName>
                                            </p:attrNameLst>
                                          </p:cBhvr>
                                          <p:tavLst>
                                            <p:tav tm="0">
                                              <p:val>
                                                <p:strVal val="#ppt_x"/>
                                              </p:val>
                                            </p:tav>
                                            <p:tav tm="100000">
                                              <p:val>
                                                <p:strVal val="#ppt_x"/>
                                              </p:val>
                                            </p:tav>
                                          </p:tavLst>
                                        </p:anim>
                                        <p:anim calcmode="lin" valueType="num">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additive="base">
                                            <p:cTn id="111" dur="500" fill="hold"/>
                                            <p:tgtEl>
                                              <p:spTgt spid="16"/>
                                            </p:tgtEl>
                                            <p:attrNameLst>
                                              <p:attrName>ppt_x</p:attrName>
                                            </p:attrNameLst>
                                          </p:cBhvr>
                                          <p:tavLst>
                                            <p:tav tm="0">
                                              <p:val>
                                                <p:strVal val="#ppt_x"/>
                                              </p:val>
                                            </p:tav>
                                            <p:tav tm="100000">
                                              <p:val>
                                                <p:strVal val="#ppt_x"/>
                                              </p:val>
                                            </p:tav>
                                          </p:tavLst>
                                        </p:anim>
                                        <p:anim calcmode="lin" valueType="num">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AutoShape 14"/>
          <p:cNvSpPr>
            <a:spLocks noChangeArrowheads="1"/>
          </p:cNvSpPr>
          <p:nvPr/>
        </p:nvSpPr>
        <p:spPr bwMode="auto">
          <a:xfrm>
            <a:off x="5976526" y="1747559"/>
            <a:ext cx="2382750" cy="3077766"/>
          </a:xfrm>
          <a:prstGeom prst="roundRect">
            <a:avLst>
              <a:gd name="adj" fmla="val 16667"/>
            </a:avLst>
          </a:prstGeom>
          <a:noFill/>
          <a:ln w="25400">
            <a:solidFill>
              <a:srgbClr val="0070C0"/>
            </a:solidFill>
            <a:prstDash val="sysDot"/>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Oval 53"/>
          <p:cNvSpPr>
            <a:spLocks noChangeArrowheads="1"/>
          </p:cNvSpPr>
          <p:nvPr/>
        </p:nvSpPr>
        <p:spPr bwMode="auto">
          <a:xfrm>
            <a:off x="6471120" y="995574"/>
            <a:ext cx="1440000" cy="1440000"/>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nvGrpSpPr>
          <p:cNvPr id="7" name="组合 1"/>
          <p:cNvGrpSpPr/>
          <p:nvPr/>
        </p:nvGrpSpPr>
        <p:grpSpPr>
          <a:xfrm>
            <a:off x="478204" y="1053770"/>
            <a:ext cx="4175854" cy="3573567"/>
            <a:chOff x="1243649" y="1306887"/>
            <a:chExt cx="6153580" cy="5266736"/>
          </a:xfrm>
          <a:solidFill>
            <a:srgbClr val="0070C0"/>
          </a:solidFill>
        </p:grpSpPr>
        <p:sp>
          <p:nvSpPr>
            <p:cNvPr id="8" name="任意多边形 7"/>
            <p:cNvSpPr>
              <a:spLocks/>
            </p:cNvSpPr>
            <p:nvPr/>
          </p:nvSpPr>
          <p:spPr bwMode="gray">
            <a:xfrm>
              <a:off x="3611263" y="4109462"/>
              <a:ext cx="1445846" cy="1188744"/>
            </a:xfrm>
            <a:custGeom>
              <a:avLst/>
              <a:gdLst>
                <a:gd name="connsiteX0" fmla="*/ 1597670 w 5621432"/>
                <a:gd name="connsiteY0" fmla="*/ 4265814 h 4315196"/>
                <a:gd name="connsiteX1" fmla="*/ 1601110 w 5621432"/>
                <a:gd name="connsiteY1" fmla="*/ 4267402 h 4315196"/>
                <a:gd name="connsiteX2" fmla="*/ 1601110 w 5621432"/>
                <a:gd name="connsiteY2" fmla="*/ 4315196 h 4315196"/>
                <a:gd name="connsiteX3" fmla="*/ 1597670 w 5621432"/>
                <a:gd name="connsiteY3" fmla="*/ 4315196 h 4315196"/>
                <a:gd name="connsiteX4" fmla="*/ 1479324 w 5621432"/>
                <a:gd name="connsiteY4" fmla="*/ 3933314 h 4315196"/>
                <a:gd name="connsiteX5" fmla="*/ 1482764 w 5621432"/>
                <a:gd name="connsiteY5" fmla="*/ 3939665 h 4315196"/>
                <a:gd name="connsiteX6" fmla="*/ 1482764 w 5621432"/>
                <a:gd name="connsiteY6" fmla="*/ 4207538 h 4315196"/>
                <a:gd name="connsiteX7" fmla="*/ 1479324 w 5621432"/>
                <a:gd name="connsiteY7" fmla="*/ 4205951 h 4315196"/>
                <a:gd name="connsiteX8" fmla="*/ 3551353 w 5621432"/>
                <a:gd name="connsiteY8" fmla="*/ 3386610 h 4315196"/>
                <a:gd name="connsiteX9" fmla="*/ 3727897 w 5621432"/>
                <a:gd name="connsiteY9" fmla="*/ 3386610 h 4315196"/>
                <a:gd name="connsiteX10" fmla="*/ 3729746 w 5621432"/>
                <a:gd name="connsiteY10" fmla="*/ 3393438 h 4315196"/>
                <a:gd name="connsiteX11" fmla="*/ 3553818 w 5621432"/>
                <a:gd name="connsiteY11" fmla="*/ 3393438 h 4315196"/>
                <a:gd name="connsiteX12" fmla="*/ 1005046 w 5621432"/>
                <a:gd name="connsiteY12" fmla="*/ 3223568 h 4315196"/>
                <a:gd name="connsiteX13" fmla="*/ 1009381 w 5621432"/>
                <a:gd name="connsiteY13" fmla="*/ 3229570 h 4315196"/>
                <a:gd name="connsiteX14" fmla="*/ 951103 w 5621432"/>
                <a:gd name="connsiteY14" fmla="*/ 3283367 h 4315196"/>
                <a:gd name="connsiteX15" fmla="*/ 946768 w 5621432"/>
                <a:gd name="connsiteY15" fmla="*/ 3277364 h 4315196"/>
                <a:gd name="connsiteX16" fmla="*/ 2899475 w 5621432"/>
                <a:gd name="connsiteY16" fmla="*/ 3120324 h 4315196"/>
                <a:gd name="connsiteX17" fmla="*/ 2902915 w 5621432"/>
                <a:gd name="connsiteY17" fmla="*/ 3120324 h 4315196"/>
                <a:gd name="connsiteX18" fmla="*/ 2902915 w 5621432"/>
                <a:gd name="connsiteY18" fmla="*/ 3443350 h 4315196"/>
                <a:gd name="connsiteX19" fmla="*/ 2899475 w 5621432"/>
                <a:gd name="connsiteY19" fmla="*/ 3441233 h 4315196"/>
                <a:gd name="connsiteX20" fmla="*/ 532481 w 5621432"/>
                <a:gd name="connsiteY20" fmla="*/ 1695265 h 4315196"/>
                <a:gd name="connsiteX21" fmla="*/ 535997 w 5621432"/>
                <a:gd name="connsiteY21" fmla="*/ 1700133 h 4315196"/>
                <a:gd name="connsiteX22" fmla="*/ 477156 w 5621432"/>
                <a:gd name="connsiteY22" fmla="*/ 3221001 h 4315196"/>
                <a:gd name="connsiteX23" fmla="*/ 473384 w 5621432"/>
                <a:gd name="connsiteY23" fmla="*/ 3222742 h 4315196"/>
                <a:gd name="connsiteX24" fmla="*/ 531945 w 5621432"/>
                <a:gd name="connsiteY24" fmla="*/ 1475097 h 4315196"/>
                <a:gd name="connsiteX25" fmla="*/ 535997 w 5621432"/>
                <a:gd name="connsiteY25" fmla="*/ 1481642 h 4315196"/>
                <a:gd name="connsiteX26" fmla="*/ 418770 w 5621432"/>
                <a:gd name="connsiteY26" fmla="*/ 1535749 h 4315196"/>
                <a:gd name="connsiteX27" fmla="*/ 414211 w 5621432"/>
                <a:gd name="connsiteY27" fmla="*/ 1529437 h 4315196"/>
                <a:gd name="connsiteX28" fmla="*/ 295865 w 5621432"/>
                <a:gd name="connsiteY28" fmla="*/ 932240 h 4315196"/>
                <a:gd name="connsiteX29" fmla="*/ 299305 w 5621432"/>
                <a:gd name="connsiteY29" fmla="*/ 935415 h 4315196"/>
                <a:gd name="connsiteX30" fmla="*/ 299305 w 5621432"/>
                <a:gd name="connsiteY30" fmla="*/ 1098012 h 4315196"/>
                <a:gd name="connsiteX31" fmla="*/ 295865 w 5621432"/>
                <a:gd name="connsiteY31" fmla="*/ 1092455 h 4315196"/>
                <a:gd name="connsiteX32" fmla="*/ 3668724 w 5621432"/>
                <a:gd name="connsiteY32" fmla="*/ 873964 h 4315196"/>
                <a:gd name="connsiteX33" fmla="*/ 3787070 w 5621432"/>
                <a:gd name="connsiteY33" fmla="*/ 928587 h 4315196"/>
                <a:gd name="connsiteX34" fmla="*/ 3846243 w 5621432"/>
                <a:gd name="connsiteY34" fmla="*/ 1037832 h 4315196"/>
                <a:gd name="connsiteX35" fmla="*/ 4082934 w 5621432"/>
                <a:gd name="connsiteY35" fmla="*/ 983209 h 4315196"/>
                <a:gd name="connsiteX36" fmla="*/ 4378799 w 5621432"/>
                <a:gd name="connsiteY36" fmla="*/ 1201700 h 4315196"/>
                <a:gd name="connsiteX37" fmla="*/ 4615491 w 5621432"/>
                <a:gd name="connsiteY37" fmla="*/ 1256323 h 4315196"/>
                <a:gd name="connsiteX38" fmla="*/ 4852183 w 5621432"/>
                <a:gd name="connsiteY38" fmla="*/ 1310946 h 4315196"/>
                <a:gd name="connsiteX39" fmla="*/ 5207221 w 5621432"/>
                <a:gd name="connsiteY39" fmla="*/ 1529437 h 4315196"/>
                <a:gd name="connsiteX40" fmla="*/ 5384740 w 5621432"/>
                <a:gd name="connsiteY40" fmla="*/ 1584060 h 4315196"/>
                <a:gd name="connsiteX41" fmla="*/ 5621432 w 5621432"/>
                <a:gd name="connsiteY41" fmla="*/ 1747928 h 4315196"/>
                <a:gd name="connsiteX42" fmla="*/ 5621432 w 5621432"/>
                <a:gd name="connsiteY42" fmla="*/ 2021041 h 4315196"/>
                <a:gd name="connsiteX43" fmla="*/ 5503086 w 5621432"/>
                <a:gd name="connsiteY43" fmla="*/ 2021041 h 4315196"/>
                <a:gd name="connsiteX44" fmla="*/ 5266394 w 5621432"/>
                <a:gd name="connsiteY44" fmla="*/ 2130287 h 4315196"/>
                <a:gd name="connsiteX45" fmla="*/ 4911356 w 5621432"/>
                <a:gd name="connsiteY45" fmla="*/ 2130287 h 4315196"/>
                <a:gd name="connsiteX46" fmla="*/ 4793010 w 5621432"/>
                <a:gd name="connsiteY46" fmla="*/ 2239532 h 4315196"/>
                <a:gd name="connsiteX47" fmla="*/ 4793010 w 5621432"/>
                <a:gd name="connsiteY47" fmla="*/ 2294155 h 4315196"/>
                <a:gd name="connsiteX48" fmla="*/ 4852183 w 5621432"/>
                <a:gd name="connsiteY48" fmla="*/ 2403401 h 4315196"/>
                <a:gd name="connsiteX49" fmla="*/ 4852183 w 5621432"/>
                <a:gd name="connsiteY49" fmla="*/ 2458023 h 4315196"/>
                <a:gd name="connsiteX50" fmla="*/ 4793010 w 5621432"/>
                <a:gd name="connsiteY50" fmla="*/ 2567269 h 4315196"/>
                <a:gd name="connsiteX51" fmla="*/ 4852183 w 5621432"/>
                <a:gd name="connsiteY51" fmla="*/ 2567269 h 4315196"/>
                <a:gd name="connsiteX52" fmla="*/ 5148048 w 5621432"/>
                <a:gd name="connsiteY52" fmla="*/ 2895005 h 4315196"/>
                <a:gd name="connsiteX53" fmla="*/ 5207221 w 5621432"/>
                <a:gd name="connsiteY53" fmla="*/ 3113496 h 4315196"/>
                <a:gd name="connsiteX54" fmla="*/ 5148048 w 5621432"/>
                <a:gd name="connsiteY54" fmla="*/ 3277364 h 4315196"/>
                <a:gd name="connsiteX55" fmla="*/ 5148048 w 5621432"/>
                <a:gd name="connsiteY55" fmla="*/ 3331987 h 4315196"/>
                <a:gd name="connsiteX56" fmla="*/ 5088875 w 5621432"/>
                <a:gd name="connsiteY56" fmla="*/ 3441233 h 4315196"/>
                <a:gd name="connsiteX57" fmla="*/ 4970529 w 5621432"/>
                <a:gd name="connsiteY57" fmla="*/ 3441233 h 4315196"/>
                <a:gd name="connsiteX58" fmla="*/ 4911356 w 5621432"/>
                <a:gd name="connsiteY58" fmla="*/ 3331987 h 4315196"/>
                <a:gd name="connsiteX59" fmla="*/ 4852183 w 5621432"/>
                <a:gd name="connsiteY59" fmla="*/ 3331987 h 4315196"/>
                <a:gd name="connsiteX60" fmla="*/ 4674664 w 5621432"/>
                <a:gd name="connsiteY60" fmla="*/ 2949628 h 4315196"/>
                <a:gd name="connsiteX61" fmla="*/ 4497145 w 5621432"/>
                <a:gd name="connsiteY61" fmla="*/ 2949628 h 4315196"/>
                <a:gd name="connsiteX62" fmla="*/ 4378799 w 5621432"/>
                <a:gd name="connsiteY62" fmla="*/ 2840382 h 4315196"/>
                <a:gd name="connsiteX63" fmla="*/ 4319626 w 5621432"/>
                <a:gd name="connsiteY63" fmla="*/ 2895005 h 4315196"/>
                <a:gd name="connsiteX64" fmla="*/ 4260454 w 5621432"/>
                <a:gd name="connsiteY64" fmla="*/ 3113496 h 4315196"/>
                <a:gd name="connsiteX65" fmla="*/ 4082934 w 5621432"/>
                <a:gd name="connsiteY65" fmla="*/ 3004251 h 4315196"/>
                <a:gd name="connsiteX66" fmla="*/ 4082934 w 5621432"/>
                <a:gd name="connsiteY66" fmla="*/ 3168119 h 4315196"/>
                <a:gd name="connsiteX67" fmla="*/ 3964589 w 5621432"/>
                <a:gd name="connsiteY67" fmla="*/ 3222742 h 4315196"/>
                <a:gd name="connsiteX68" fmla="*/ 3905416 w 5621432"/>
                <a:gd name="connsiteY68" fmla="*/ 3168119 h 4315196"/>
                <a:gd name="connsiteX69" fmla="*/ 3787070 w 5621432"/>
                <a:gd name="connsiteY69" fmla="*/ 3168119 h 4315196"/>
                <a:gd name="connsiteX70" fmla="*/ 3734248 w 5621432"/>
                <a:gd name="connsiteY70" fmla="*/ 3151866 h 4315196"/>
                <a:gd name="connsiteX71" fmla="*/ 3723828 w 5621432"/>
                <a:gd name="connsiteY71" fmla="*/ 3131027 h 4315196"/>
                <a:gd name="connsiteX72" fmla="*/ 3638103 w 5621432"/>
                <a:gd name="connsiteY72" fmla="*/ 3035777 h 4315196"/>
                <a:gd name="connsiteX73" fmla="*/ 3561903 w 5621432"/>
                <a:gd name="connsiteY73" fmla="*/ 3073877 h 4315196"/>
                <a:gd name="connsiteX74" fmla="*/ 3495228 w 5621432"/>
                <a:gd name="connsiteY74" fmla="*/ 2997677 h 4315196"/>
                <a:gd name="connsiteX75" fmla="*/ 3438078 w 5621432"/>
                <a:gd name="connsiteY75" fmla="*/ 2892902 h 4315196"/>
                <a:gd name="connsiteX76" fmla="*/ 3323778 w 5621432"/>
                <a:gd name="connsiteY76" fmla="*/ 2854802 h 4315196"/>
                <a:gd name="connsiteX77" fmla="*/ 3285678 w 5621432"/>
                <a:gd name="connsiteY77" fmla="*/ 2778602 h 4315196"/>
                <a:gd name="connsiteX78" fmla="*/ 3266628 w 5621432"/>
                <a:gd name="connsiteY78" fmla="*/ 2673827 h 4315196"/>
                <a:gd name="connsiteX79" fmla="*/ 3342828 w 5621432"/>
                <a:gd name="connsiteY79" fmla="*/ 2607152 h 4315196"/>
                <a:gd name="connsiteX80" fmla="*/ 3457128 w 5621432"/>
                <a:gd name="connsiteY80" fmla="*/ 2530952 h 4315196"/>
                <a:gd name="connsiteX81" fmla="*/ 3428553 w 5621432"/>
                <a:gd name="connsiteY81" fmla="*/ 2435702 h 4315196"/>
                <a:gd name="connsiteX82" fmla="*/ 3352353 w 5621432"/>
                <a:gd name="connsiteY82" fmla="*/ 2349977 h 4315196"/>
                <a:gd name="connsiteX83" fmla="*/ 3466653 w 5621432"/>
                <a:gd name="connsiteY83" fmla="*/ 2302352 h 4315196"/>
                <a:gd name="connsiteX84" fmla="*/ 3466653 w 5621432"/>
                <a:gd name="connsiteY84" fmla="*/ 2254727 h 4315196"/>
                <a:gd name="connsiteX85" fmla="*/ 3580953 w 5621432"/>
                <a:gd name="connsiteY85" fmla="*/ 2235677 h 4315196"/>
                <a:gd name="connsiteX86" fmla="*/ 3733353 w 5621432"/>
                <a:gd name="connsiteY86" fmla="*/ 2340452 h 4315196"/>
                <a:gd name="connsiteX87" fmla="*/ 3800028 w 5621432"/>
                <a:gd name="connsiteY87" fmla="*/ 2330927 h 4315196"/>
                <a:gd name="connsiteX88" fmla="*/ 3923853 w 5621432"/>
                <a:gd name="connsiteY88" fmla="*/ 2283302 h 4315196"/>
                <a:gd name="connsiteX89" fmla="*/ 3961953 w 5621432"/>
                <a:gd name="connsiteY89" fmla="*/ 2369027 h 4315196"/>
                <a:gd name="connsiteX90" fmla="*/ 4038153 w 5621432"/>
                <a:gd name="connsiteY90" fmla="*/ 2426177 h 4315196"/>
                <a:gd name="connsiteX91" fmla="*/ 4123878 w 5621432"/>
                <a:gd name="connsiteY91" fmla="*/ 2407127 h 4315196"/>
                <a:gd name="connsiteX92" fmla="*/ 4200078 w 5621432"/>
                <a:gd name="connsiteY92" fmla="*/ 2340452 h 4315196"/>
                <a:gd name="connsiteX93" fmla="*/ 4247703 w 5621432"/>
                <a:gd name="connsiteY93" fmla="*/ 2216627 h 4315196"/>
                <a:gd name="connsiteX94" fmla="*/ 4285803 w 5621432"/>
                <a:gd name="connsiteY94" fmla="*/ 2149952 h 4315196"/>
                <a:gd name="connsiteX95" fmla="*/ 4257228 w 5621432"/>
                <a:gd name="connsiteY95" fmla="*/ 2092802 h 4315196"/>
                <a:gd name="connsiteX96" fmla="*/ 4304853 w 5621432"/>
                <a:gd name="connsiteY96" fmla="*/ 2016602 h 4315196"/>
                <a:gd name="connsiteX97" fmla="*/ 4371528 w 5621432"/>
                <a:gd name="connsiteY97" fmla="*/ 2026127 h 4315196"/>
                <a:gd name="connsiteX98" fmla="*/ 4447728 w 5621432"/>
                <a:gd name="connsiteY98" fmla="*/ 1988027 h 4315196"/>
                <a:gd name="connsiteX99" fmla="*/ 4495353 w 5621432"/>
                <a:gd name="connsiteY99" fmla="*/ 2035652 h 4315196"/>
                <a:gd name="connsiteX100" fmla="*/ 4533453 w 5621432"/>
                <a:gd name="connsiteY100" fmla="*/ 2016602 h 4315196"/>
                <a:gd name="connsiteX101" fmla="*/ 4523928 w 5621432"/>
                <a:gd name="connsiteY101" fmla="*/ 1959452 h 4315196"/>
                <a:gd name="connsiteX102" fmla="*/ 4562028 w 5621432"/>
                <a:gd name="connsiteY102" fmla="*/ 1911827 h 4315196"/>
                <a:gd name="connsiteX103" fmla="*/ 4562028 w 5621432"/>
                <a:gd name="connsiteY103" fmla="*/ 1835627 h 4315196"/>
                <a:gd name="connsiteX104" fmla="*/ 4619178 w 5621432"/>
                <a:gd name="connsiteY104" fmla="*/ 1788002 h 4315196"/>
                <a:gd name="connsiteX105" fmla="*/ 4600128 w 5621432"/>
                <a:gd name="connsiteY105" fmla="*/ 1759427 h 4315196"/>
                <a:gd name="connsiteX106" fmla="*/ 4657278 w 5621432"/>
                <a:gd name="connsiteY106" fmla="*/ 1711802 h 4315196"/>
                <a:gd name="connsiteX107" fmla="*/ 4666803 w 5621432"/>
                <a:gd name="connsiteY107" fmla="*/ 1673702 h 4315196"/>
                <a:gd name="connsiteX108" fmla="*/ 4733478 w 5621432"/>
                <a:gd name="connsiteY108" fmla="*/ 1664177 h 4315196"/>
                <a:gd name="connsiteX109" fmla="*/ 4771578 w 5621432"/>
                <a:gd name="connsiteY109" fmla="*/ 1635602 h 4315196"/>
                <a:gd name="connsiteX110" fmla="*/ 4819203 w 5621432"/>
                <a:gd name="connsiteY110" fmla="*/ 1587977 h 4315196"/>
                <a:gd name="connsiteX111" fmla="*/ 4800153 w 5621432"/>
                <a:gd name="connsiteY111" fmla="*/ 1559402 h 4315196"/>
                <a:gd name="connsiteX112" fmla="*/ 4723953 w 5621432"/>
                <a:gd name="connsiteY112" fmla="*/ 1483202 h 4315196"/>
                <a:gd name="connsiteX113" fmla="*/ 4685853 w 5621432"/>
                <a:gd name="connsiteY113" fmla="*/ 1435577 h 4315196"/>
                <a:gd name="connsiteX114" fmla="*/ 4723953 w 5621432"/>
                <a:gd name="connsiteY114" fmla="*/ 1416527 h 4315196"/>
                <a:gd name="connsiteX115" fmla="*/ 4733478 w 5621432"/>
                <a:gd name="connsiteY115" fmla="*/ 1378427 h 4315196"/>
                <a:gd name="connsiteX116" fmla="*/ 4762053 w 5621432"/>
                <a:gd name="connsiteY116" fmla="*/ 1321277 h 4315196"/>
                <a:gd name="connsiteX117" fmla="*/ 4883954 w 5621432"/>
                <a:gd name="connsiteY117" fmla="*/ 1335209 h 4315196"/>
                <a:gd name="connsiteX118" fmla="*/ 4855623 w 5621432"/>
                <a:gd name="connsiteY118" fmla="*/ 1317774 h 4315196"/>
                <a:gd name="connsiteX119" fmla="*/ 4618931 w 5621432"/>
                <a:gd name="connsiteY119" fmla="*/ 1263151 h 4315196"/>
                <a:gd name="connsiteX120" fmla="*/ 4382239 w 5621432"/>
                <a:gd name="connsiteY120" fmla="*/ 1208528 h 4315196"/>
                <a:gd name="connsiteX121" fmla="*/ 4086374 w 5621432"/>
                <a:gd name="connsiteY121" fmla="*/ 990037 h 4315196"/>
                <a:gd name="connsiteX122" fmla="*/ 3849683 w 5621432"/>
                <a:gd name="connsiteY122" fmla="*/ 1044660 h 4315196"/>
                <a:gd name="connsiteX123" fmla="*/ 3790510 w 5621432"/>
                <a:gd name="connsiteY123" fmla="*/ 935415 h 4315196"/>
                <a:gd name="connsiteX124" fmla="*/ 3672164 w 5621432"/>
                <a:gd name="connsiteY124" fmla="*/ 880792 h 4315196"/>
                <a:gd name="connsiteX125" fmla="*/ 3494645 w 5621432"/>
                <a:gd name="connsiteY125" fmla="*/ 1099283 h 4315196"/>
                <a:gd name="connsiteX126" fmla="*/ 3198780 w 5621432"/>
                <a:gd name="connsiteY126" fmla="*/ 1044660 h 4315196"/>
                <a:gd name="connsiteX127" fmla="*/ 3080434 w 5621432"/>
                <a:gd name="connsiteY127" fmla="*/ 935415 h 4315196"/>
                <a:gd name="connsiteX128" fmla="*/ 3078456 w 5621432"/>
                <a:gd name="connsiteY128" fmla="*/ 929936 h 4315196"/>
                <a:gd name="connsiteX129" fmla="*/ 3195340 w 5621432"/>
                <a:gd name="connsiteY129" fmla="*/ 1037832 h 4315196"/>
                <a:gd name="connsiteX130" fmla="*/ 3491205 w 5621432"/>
                <a:gd name="connsiteY130" fmla="*/ 1092455 h 4315196"/>
                <a:gd name="connsiteX131" fmla="*/ 2545655 w 5621432"/>
                <a:gd name="connsiteY131" fmla="*/ 328411 h 4315196"/>
                <a:gd name="connsiteX132" fmla="*/ 2840302 w 5621432"/>
                <a:gd name="connsiteY132" fmla="*/ 491605 h 4315196"/>
                <a:gd name="connsiteX133" fmla="*/ 2958648 w 5621432"/>
                <a:gd name="connsiteY133" fmla="*/ 491605 h 4315196"/>
                <a:gd name="connsiteX134" fmla="*/ 2958648 w 5621432"/>
                <a:gd name="connsiteY134" fmla="*/ 498433 h 4315196"/>
                <a:gd name="connsiteX135" fmla="*/ 2843742 w 5621432"/>
                <a:gd name="connsiteY135" fmla="*/ 498433 h 4315196"/>
                <a:gd name="connsiteX136" fmla="*/ 2547877 w 5621432"/>
                <a:gd name="connsiteY136" fmla="*/ 334565 h 4315196"/>
                <a:gd name="connsiteX137" fmla="*/ 177347 w 5621432"/>
                <a:gd name="connsiteY137" fmla="*/ 327896 h 4315196"/>
                <a:gd name="connsiteX138" fmla="*/ 180959 w 5621432"/>
                <a:gd name="connsiteY138" fmla="*/ 334565 h 4315196"/>
                <a:gd name="connsiteX139" fmla="*/ 62613 w 5621432"/>
                <a:gd name="connsiteY139" fmla="*/ 443810 h 4315196"/>
                <a:gd name="connsiteX140" fmla="*/ 3440 w 5621432"/>
                <a:gd name="connsiteY140" fmla="*/ 662301 h 4315196"/>
                <a:gd name="connsiteX141" fmla="*/ 3440 w 5621432"/>
                <a:gd name="connsiteY141" fmla="*/ 711683 h 4315196"/>
                <a:gd name="connsiteX142" fmla="*/ 0 w 5621432"/>
                <a:gd name="connsiteY142" fmla="*/ 710096 h 4315196"/>
                <a:gd name="connsiteX143" fmla="*/ 0 w 5621432"/>
                <a:gd name="connsiteY143" fmla="*/ 655473 h 4315196"/>
                <a:gd name="connsiteX144" fmla="*/ 59173 w 5621432"/>
                <a:gd name="connsiteY144" fmla="*/ 436982 h 4315196"/>
                <a:gd name="connsiteX145" fmla="*/ 2485265 w 5621432"/>
                <a:gd name="connsiteY145" fmla="*/ 163868 h 4315196"/>
                <a:gd name="connsiteX146" fmla="*/ 2487869 w 5621432"/>
                <a:gd name="connsiteY146" fmla="*/ 171082 h 4315196"/>
                <a:gd name="connsiteX147" fmla="*/ 2370359 w 5621432"/>
                <a:gd name="connsiteY147" fmla="*/ 225319 h 4315196"/>
                <a:gd name="connsiteX148" fmla="*/ 2192840 w 5621432"/>
                <a:gd name="connsiteY148" fmla="*/ 225319 h 4315196"/>
                <a:gd name="connsiteX149" fmla="*/ 2192840 w 5621432"/>
                <a:gd name="connsiteY149" fmla="*/ 279942 h 4315196"/>
                <a:gd name="connsiteX150" fmla="*/ 2252013 w 5621432"/>
                <a:gd name="connsiteY150" fmla="*/ 498433 h 4315196"/>
                <a:gd name="connsiteX151" fmla="*/ 2133667 w 5621432"/>
                <a:gd name="connsiteY151" fmla="*/ 662301 h 4315196"/>
                <a:gd name="connsiteX152" fmla="*/ 1896975 w 5621432"/>
                <a:gd name="connsiteY152" fmla="*/ 607678 h 4315196"/>
                <a:gd name="connsiteX153" fmla="*/ 1660283 w 5621432"/>
                <a:gd name="connsiteY153" fmla="*/ 662301 h 4315196"/>
                <a:gd name="connsiteX154" fmla="*/ 1601110 w 5621432"/>
                <a:gd name="connsiteY154" fmla="*/ 880792 h 4315196"/>
                <a:gd name="connsiteX155" fmla="*/ 1305245 w 5621432"/>
                <a:gd name="connsiteY155" fmla="*/ 880792 h 4315196"/>
                <a:gd name="connsiteX156" fmla="*/ 1186899 w 5621432"/>
                <a:gd name="connsiteY156" fmla="*/ 771546 h 4315196"/>
                <a:gd name="connsiteX157" fmla="*/ 1127727 w 5621432"/>
                <a:gd name="connsiteY157" fmla="*/ 716924 h 4315196"/>
                <a:gd name="connsiteX158" fmla="*/ 1127727 w 5621432"/>
                <a:gd name="connsiteY158" fmla="*/ 771546 h 4315196"/>
                <a:gd name="connsiteX159" fmla="*/ 950208 w 5621432"/>
                <a:gd name="connsiteY159" fmla="*/ 826169 h 4315196"/>
                <a:gd name="connsiteX160" fmla="*/ 772689 w 5621432"/>
                <a:gd name="connsiteY160" fmla="*/ 553056 h 4315196"/>
                <a:gd name="connsiteX161" fmla="*/ 654343 w 5621432"/>
                <a:gd name="connsiteY161" fmla="*/ 553056 h 4315196"/>
                <a:gd name="connsiteX162" fmla="*/ 654343 w 5621432"/>
                <a:gd name="connsiteY162" fmla="*/ 546228 h 4315196"/>
                <a:gd name="connsiteX163" fmla="*/ 769249 w 5621432"/>
                <a:gd name="connsiteY163" fmla="*/ 546228 h 4315196"/>
                <a:gd name="connsiteX164" fmla="*/ 946768 w 5621432"/>
                <a:gd name="connsiteY164" fmla="*/ 819341 h 4315196"/>
                <a:gd name="connsiteX165" fmla="*/ 1124286 w 5621432"/>
                <a:gd name="connsiteY165" fmla="*/ 764718 h 4315196"/>
                <a:gd name="connsiteX166" fmla="*/ 1124286 w 5621432"/>
                <a:gd name="connsiteY166" fmla="*/ 710096 h 4315196"/>
                <a:gd name="connsiteX167" fmla="*/ 1183459 w 5621432"/>
                <a:gd name="connsiteY167" fmla="*/ 764718 h 4315196"/>
                <a:gd name="connsiteX168" fmla="*/ 1301805 w 5621432"/>
                <a:gd name="connsiteY168" fmla="*/ 873964 h 4315196"/>
                <a:gd name="connsiteX169" fmla="*/ 1597670 w 5621432"/>
                <a:gd name="connsiteY169" fmla="*/ 873964 h 4315196"/>
                <a:gd name="connsiteX170" fmla="*/ 1656843 w 5621432"/>
                <a:gd name="connsiteY170" fmla="*/ 655473 h 4315196"/>
                <a:gd name="connsiteX171" fmla="*/ 1893535 w 5621432"/>
                <a:gd name="connsiteY171" fmla="*/ 600850 h 4315196"/>
                <a:gd name="connsiteX172" fmla="*/ 2130227 w 5621432"/>
                <a:gd name="connsiteY172" fmla="*/ 655473 h 4315196"/>
                <a:gd name="connsiteX173" fmla="*/ 2248573 w 5621432"/>
                <a:gd name="connsiteY173" fmla="*/ 491605 h 4315196"/>
                <a:gd name="connsiteX174" fmla="*/ 2189400 w 5621432"/>
                <a:gd name="connsiteY174" fmla="*/ 273114 h 4315196"/>
                <a:gd name="connsiteX175" fmla="*/ 2189400 w 5621432"/>
                <a:gd name="connsiteY175" fmla="*/ 218491 h 4315196"/>
                <a:gd name="connsiteX176" fmla="*/ 2366919 w 5621432"/>
                <a:gd name="connsiteY176" fmla="*/ 218491 h 4315196"/>
                <a:gd name="connsiteX177" fmla="*/ 118346 w 5621432"/>
                <a:gd name="connsiteY177" fmla="*/ 0 h 4315196"/>
                <a:gd name="connsiteX178" fmla="*/ 236692 w 5621432"/>
                <a:gd name="connsiteY178" fmla="*/ 0 h 4315196"/>
                <a:gd name="connsiteX179" fmla="*/ 295865 w 5621432"/>
                <a:gd name="connsiteY179" fmla="*/ 109246 h 4315196"/>
                <a:gd name="connsiteX180" fmla="*/ 473384 w 5621432"/>
                <a:gd name="connsiteY180" fmla="*/ 109246 h 4315196"/>
                <a:gd name="connsiteX181" fmla="*/ 650903 w 5621432"/>
                <a:gd name="connsiteY181" fmla="*/ 273114 h 4315196"/>
                <a:gd name="connsiteX182" fmla="*/ 650903 w 5621432"/>
                <a:gd name="connsiteY182" fmla="*/ 276766 h 4315196"/>
                <a:gd name="connsiteX183" fmla="*/ 476824 w 5621432"/>
                <a:gd name="connsiteY183" fmla="*/ 116074 h 4315196"/>
                <a:gd name="connsiteX184" fmla="*/ 299305 w 5621432"/>
                <a:gd name="connsiteY184" fmla="*/ 116074 h 4315196"/>
                <a:gd name="connsiteX185" fmla="*/ 240132 w 5621432"/>
                <a:gd name="connsiteY185" fmla="*/ 6828 h 4315196"/>
                <a:gd name="connsiteX186" fmla="*/ 121786 w 5621432"/>
                <a:gd name="connsiteY186" fmla="*/ 6828 h 4315196"/>
                <a:gd name="connsiteX187" fmla="*/ 121786 w 5621432"/>
                <a:gd name="connsiteY187" fmla="*/ 224842 h 4315196"/>
                <a:gd name="connsiteX188" fmla="*/ 118346 w 5621432"/>
                <a:gd name="connsiteY188"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Lst>
              <a:rect l="l" t="t" r="r" b="b"/>
              <a:pathLst>
                <a:path w="5621432" h="4315196">
                  <a:moveTo>
                    <a:pt x="1597670" y="4265814"/>
                  </a:moveTo>
                  <a:lnTo>
                    <a:pt x="1601110" y="4267402"/>
                  </a:lnTo>
                  <a:lnTo>
                    <a:pt x="1601110" y="4315196"/>
                  </a:lnTo>
                  <a:lnTo>
                    <a:pt x="1597670" y="4315196"/>
                  </a:lnTo>
                  <a:close/>
                  <a:moveTo>
                    <a:pt x="1479324" y="3933314"/>
                  </a:moveTo>
                  <a:lnTo>
                    <a:pt x="1482764" y="3939665"/>
                  </a:lnTo>
                  <a:lnTo>
                    <a:pt x="1482764" y="4207538"/>
                  </a:lnTo>
                  <a:lnTo>
                    <a:pt x="1479324" y="4205951"/>
                  </a:lnTo>
                  <a:close/>
                  <a:moveTo>
                    <a:pt x="3551353" y="3386610"/>
                  </a:moveTo>
                  <a:lnTo>
                    <a:pt x="3727897" y="3386610"/>
                  </a:lnTo>
                  <a:lnTo>
                    <a:pt x="3729746" y="3393438"/>
                  </a:lnTo>
                  <a:lnTo>
                    <a:pt x="3553818" y="3393438"/>
                  </a:lnTo>
                  <a:close/>
                  <a:moveTo>
                    <a:pt x="1005046" y="3223568"/>
                  </a:moveTo>
                  <a:lnTo>
                    <a:pt x="1009381" y="3229570"/>
                  </a:lnTo>
                  <a:lnTo>
                    <a:pt x="951103" y="3283367"/>
                  </a:lnTo>
                  <a:lnTo>
                    <a:pt x="946768" y="3277364"/>
                  </a:lnTo>
                  <a:close/>
                  <a:moveTo>
                    <a:pt x="2899475" y="3120324"/>
                  </a:moveTo>
                  <a:lnTo>
                    <a:pt x="2902915" y="3120324"/>
                  </a:lnTo>
                  <a:lnTo>
                    <a:pt x="2902915" y="3443350"/>
                  </a:lnTo>
                  <a:lnTo>
                    <a:pt x="2899475" y="3441233"/>
                  </a:lnTo>
                  <a:close/>
                  <a:moveTo>
                    <a:pt x="532481" y="1695265"/>
                  </a:moveTo>
                  <a:lnTo>
                    <a:pt x="535997" y="1700133"/>
                  </a:lnTo>
                  <a:lnTo>
                    <a:pt x="477156" y="3221001"/>
                  </a:lnTo>
                  <a:lnTo>
                    <a:pt x="473384" y="3222742"/>
                  </a:lnTo>
                  <a:close/>
                  <a:moveTo>
                    <a:pt x="531945" y="1475097"/>
                  </a:moveTo>
                  <a:lnTo>
                    <a:pt x="535997" y="1481642"/>
                  </a:lnTo>
                  <a:lnTo>
                    <a:pt x="418770" y="1535749"/>
                  </a:lnTo>
                  <a:lnTo>
                    <a:pt x="414211" y="1529437"/>
                  </a:lnTo>
                  <a:close/>
                  <a:moveTo>
                    <a:pt x="295865" y="932240"/>
                  </a:moveTo>
                  <a:lnTo>
                    <a:pt x="299305" y="935415"/>
                  </a:lnTo>
                  <a:lnTo>
                    <a:pt x="299305" y="1098012"/>
                  </a:lnTo>
                  <a:lnTo>
                    <a:pt x="295865" y="1092455"/>
                  </a:lnTo>
                  <a:close/>
                  <a:moveTo>
                    <a:pt x="3668724" y="873964"/>
                  </a:moveTo>
                  <a:lnTo>
                    <a:pt x="3787070" y="928587"/>
                  </a:lnTo>
                  <a:lnTo>
                    <a:pt x="3846243" y="1037832"/>
                  </a:lnTo>
                  <a:lnTo>
                    <a:pt x="4082934" y="983209"/>
                  </a:lnTo>
                  <a:lnTo>
                    <a:pt x="4378799" y="1201700"/>
                  </a:lnTo>
                  <a:lnTo>
                    <a:pt x="4615491" y="1256323"/>
                  </a:lnTo>
                  <a:lnTo>
                    <a:pt x="4852183" y="1310946"/>
                  </a:lnTo>
                  <a:lnTo>
                    <a:pt x="5207221" y="1529437"/>
                  </a:lnTo>
                  <a:lnTo>
                    <a:pt x="5384740" y="1584060"/>
                  </a:lnTo>
                  <a:lnTo>
                    <a:pt x="5621432" y="1747928"/>
                  </a:lnTo>
                  <a:lnTo>
                    <a:pt x="5621432" y="2021041"/>
                  </a:lnTo>
                  <a:lnTo>
                    <a:pt x="5503086" y="2021041"/>
                  </a:lnTo>
                  <a:lnTo>
                    <a:pt x="5266394" y="2130287"/>
                  </a:lnTo>
                  <a:lnTo>
                    <a:pt x="4911356" y="2130287"/>
                  </a:lnTo>
                  <a:lnTo>
                    <a:pt x="4793010" y="2239532"/>
                  </a:lnTo>
                  <a:lnTo>
                    <a:pt x="4793010" y="2294155"/>
                  </a:lnTo>
                  <a:lnTo>
                    <a:pt x="4852183" y="2403401"/>
                  </a:lnTo>
                  <a:lnTo>
                    <a:pt x="4852183" y="2458023"/>
                  </a:lnTo>
                  <a:lnTo>
                    <a:pt x="4793010" y="2567269"/>
                  </a:lnTo>
                  <a:lnTo>
                    <a:pt x="4852183" y="2567269"/>
                  </a:lnTo>
                  <a:lnTo>
                    <a:pt x="5148048" y="2895005"/>
                  </a:lnTo>
                  <a:lnTo>
                    <a:pt x="5207221" y="3113496"/>
                  </a:lnTo>
                  <a:lnTo>
                    <a:pt x="5148048" y="3277364"/>
                  </a:lnTo>
                  <a:lnTo>
                    <a:pt x="5148048" y="3331987"/>
                  </a:lnTo>
                  <a:lnTo>
                    <a:pt x="5088875" y="3441233"/>
                  </a:lnTo>
                  <a:lnTo>
                    <a:pt x="4970529" y="3441233"/>
                  </a:lnTo>
                  <a:lnTo>
                    <a:pt x="4911356" y="3331987"/>
                  </a:lnTo>
                  <a:lnTo>
                    <a:pt x="4852183" y="3331987"/>
                  </a:lnTo>
                  <a:lnTo>
                    <a:pt x="4674664" y="2949628"/>
                  </a:lnTo>
                  <a:lnTo>
                    <a:pt x="4497145" y="2949628"/>
                  </a:lnTo>
                  <a:lnTo>
                    <a:pt x="4378799" y="2840382"/>
                  </a:lnTo>
                  <a:lnTo>
                    <a:pt x="4319626" y="2895005"/>
                  </a:lnTo>
                  <a:lnTo>
                    <a:pt x="4260454" y="3113496"/>
                  </a:lnTo>
                  <a:lnTo>
                    <a:pt x="4082934" y="3004251"/>
                  </a:lnTo>
                  <a:lnTo>
                    <a:pt x="4082934" y="3168119"/>
                  </a:lnTo>
                  <a:lnTo>
                    <a:pt x="3964589" y="3222742"/>
                  </a:lnTo>
                  <a:lnTo>
                    <a:pt x="3905416" y="3168119"/>
                  </a:lnTo>
                  <a:lnTo>
                    <a:pt x="3787070" y="3168119"/>
                  </a:lnTo>
                  <a:lnTo>
                    <a:pt x="3734248" y="3151866"/>
                  </a:lnTo>
                  <a:lnTo>
                    <a:pt x="3723828" y="3131027"/>
                  </a:lnTo>
                  <a:lnTo>
                    <a:pt x="3638103" y="3035777"/>
                  </a:lnTo>
                  <a:lnTo>
                    <a:pt x="3561903" y="3073877"/>
                  </a:lnTo>
                  <a:lnTo>
                    <a:pt x="3495228" y="2997677"/>
                  </a:lnTo>
                  <a:lnTo>
                    <a:pt x="3438078" y="2892902"/>
                  </a:lnTo>
                  <a:lnTo>
                    <a:pt x="3323778" y="2854802"/>
                  </a:lnTo>
                  <a:lnTo>
                    <a:pt x="3285678" y="2778602"/>
                  </a:lnTo>
                  <a:lnTo>
                    <a:pt x="3266628" y="2673827"/>
                  </a:lnTo>
                  <a:lnTo>
                    <a:pt x="3342828" y="2607152"/>
                  </a:lnTo>
                  <a:lnTo>
                    <a:pt x="3457128" y="2530952"/>
                  </a:lnTo>
                  <a:lnTo>
                    <a:pt x="3428553" y="2435702"/>
                  </a:lnTo>
                  <a:lnTo>
                    <a:pt x="3352353" y="2349977"/>
                  </a:lnTo>
                  <a:lnTo>
                    <a:pt x="3466653" y="2302352"/>
                  </a:lnTo>
                  <a:lnTo>
                    <a:pt x="3466653" y="2254727"/>
                  </a:lnTo>
                  <a:lnTo>
                    <a:pt x="3580953" y="2235677"/>
                  </a:lnTo>
                  <a:lnTo>
                    <a:pt x="3733353" y="2340452"/>
                  </a:lnTo>
                  <a:lnTo>
                    <a:pt x="3800028" y="2330927"/>
                  </a:lnTo>
                  <a:lnTo>
                    <a:pt x="3923853" y="2283302"/>
                  </a:lnTo>
                  <a:lnTo>
                    <a:pt x="3961953" y="2369027"/>
                  </a:lnTo>
                  <a:lnTo>
                    <a:pt x="4038153" y="2426177"/>
                  </a:lnTo>
                  <a:lnTo>
                    <a:pt x="4123878" y="2407127"/>
                  </a:lnTo>
                  <a:lnTo>
                    <a:pt x="4200078" y="2340452"/>
                  </a:lnTo>
                  <a:lnTo>
                    <a:pt x="4247703" y="2216627"/>
                  </a:lnTo>
                  <a:lnTo>
                    <a:pt x="4285803" y="2149952"/>
                  </a:lnTo>
                  <a:lnTo>
                    <a:pt x="4257228" y="2092802"/>
                  </a:lnTo>
                  <a:lnTo>
                    <a:pt x="4304853" y="2016602"/>
                  </a:lnTo>
                  <a:lnTo>
                    <a:pt x="4371528" y="2026127"/>
                  </a:lnTo>
                  <a:lnTo>
                    <a:pt x="4447728" y="1988027"/>
                  </a:lnTo>
                  <a:lnTo>
                    <a:pt x="4495353" y="2035652"/>
                  </a:lnTo>
                  <a:lnTo>
                    <a:pt x="4533453" y="2016602"/>
                  </a:lnTo>
                  <a:lnTo>
                    <a:pt x="4523928" y="1959452"/>
                  </a:lnTo>
                  <a:lnTo>
                    <a:pt x="4562028" y="1911827"/>
                  </a:lnTo>
                  <a:lnTo>
                    <a:pt x="4562028" y="1835627"/>
                  </a:lnTo>
                  <a:lnTo>
                    <a:pt x="4619178" y="1788002"/>
                  </a:lnTo>
                  <a:lnTo>
                    <a:pt x="4600128" y="1759427"/>
                  </a:lnTo>
                  <a:lnTo>
                    <a:pt x="4657278" y="1711802"/>
                  </a:lnTo>
                  <a:lnTo>
                    <a:pt x="4666803" y="1673702"/>
                  </a:lnTo>
                  <a:lnTo>
                    <a:pt x="4733478" y="1664177"/>
                  </a:lnTo>
                  <a:lnTo>
                    <a:pt x="4771578" y="1635602"/>
                  </a:lnTo>
                  <a:lnTo>
                    <a:pt x="4819203" y="1587977"/>
                  </a:lnTo>
                  <a:lnTo>
                    <a:pt x="4800153" y="1559402"/>
                  </a:lnTo>
                  <a:lnTo>
                    <a:pt x="4723953" y="1483202"/>
                  </a:lnTo>
                  <a:lnTo>
                    <a:pt x="4685853" y="1435577"/>
                  </a:lnTo>
                  <a:lnTo>
                    <a:pt x="4723953" y="1416527"/>
                  </a:lnTo>
                  <a:lnTo>
                    <a:pt x="4733478" y="1378427"/>
                  </a:lnTo>
                  <a:lnTo>
                    <a:pt x="4762053" y="1321277"/>
                  </a:lnTo>
                  <a:lnTo>
                    <a:pt x="4883954" y="1335209"/>
                  </a:lnTo>
                  <a:lnTo>
                    <a:pt x="4855623" y="1317774"/>
                  </a:lnTo>
                  <a:lnTo>
                    <a:pt x="4618931" y="1263151"/>
                  </a:lnTo>
                  <a:lnTo>
                    <a:pt x="4382239" y="1208528"/>
                  </a:lnTo>
                  <a:lnTo>
                    <a:pt x="4086374" y="990037"/>
                  </a:lnTo>
                  <a:lnTo>
                    <a:pt x="3849683" y="1044660"/>
                  </a:lnTo>
                  <a:lnTo>
                    <a:pt x="3790510" y="935415"/>
                  </a:lnTo>
                  <a:lnTo>
                    <a:pt x="3672164" y="880792"/>
                  </a:lnTo>
                  <a:lnTo>
                    <a:pt x="3494645" y="1099283"/>
                  </a:lnTo>
                  <a:lnTo>
                    <a:pt x="3198780" y="1044660"/>
                  </a:lnTo>
                  <a:lnTo>
                    <a:pt x="3080434" y="935415"/>
                  </a:lnTo>
                  <a:lnTo>
                    <a:pt x="3078456" y="929936"/>
                  </a:lnTo>
                  <a:lnTo>
                    <a:pt x="3195340" y="1037832"/>
                  </a:lnTo>
                  <a:lnTo>
                    <a:pt x="3491205" y="1092455"/>
                  </a:lnTo>
                  <a:close/>
                  <a:moveTo>
                    <a:pt x="2545655" y="328411"/>
                  </a:moveTo>
                  <a:lnTo>
                    <a:pt x="2840302" y="491605"/>
                  </a:lnTo>
                  <a:lnTo>
                    <a:pt x="2958648" y="491605"/>
                  </a:lnTo>
                  <a:lnTo>
                    <a:pt x="2958648" y="498433"/>
                  </a:lnTo>
                  <a:lnTo>
                    <a:pt x="2843742" y="498433"/>
                  </a:lnTo>
                  <a:lnTo>
                    <a:pt x="2547877" y="334565"/>
                  </a:lnTo>
                  <a:close/>
                  <a:moveTo>
                    <a:pt x="177347" y="327896"/>
                  </a:moveTo>
                  <a:lnTo>
                    <a:pt x="180959" y="334565"/>
                  </a:lnTo>
                  <a:lnTo>
                    <a:pt x="62613" y="443810"/>
                  </a:lnTo>
                  <a:lnTo>
                    <a:pt x="3440" y="662301"/>
                  </a:lnTo>
                  <a:lnTo>
                    <a:pt x="3440" y="711683"/>
                  </a:lnTo>
                  <a:lnTo>
                    <a:pt x="0" y="710096"/>
                  </a:lnTo>
                  <a:lnTo>
                    <a:pt x="0" y="655473"/>
                  </a:lnTo>
                  <a:lnTo>
                    <a:pt x="59173" y="436982"/>
                  </a:lnTo>
                  <a:close/>
                  <a:moveTo>
                    <a:pt x="2485265" y="163868"/>
                  </a:moveTo>
                  <a:lnTo>
                    <a:pt x="2487869" y="171082"/>
                  </a:lnTo>
                  <a:lnTo>
                    <a:pt x="2370359" y="225319"/>
                  </a:lnTo>
                  <a:lnTo>
                    <a:pt x="2192840" y="225319"/>
                  </a:lnTo>
                  <a:lnTo>
                    <a:pt x="2192840" y="279942"/>
                  </a:lnTo>
                  <a:lnTo>
                    <a:pt x="2252013" y="498433"/>
                  </a:lnTo>
                  <a:lnTo>
                    <a:pt x="2133667" y="662301"/>
                  </a:lnTo>
                  <a:lnTo>
                    <a:pt x="1896975" y="607678"/>
                  </a:lnTo>
                  <a:lnTo>
                    <a:pt x="1660283" y="662301"/>
                  </a:lnTo>
                  <a:lnTo>
                    <a:pt x="1601110" y="880792"/>
                  </a:lnTo>
                  <a:lnTo>
                    <a:pt x="1305245" y="880792"/>
                  </a:lnTo>
                  <a:lnTo>
                    <a:pt x="1186899" y="771546"/>
                  </a:lnTo>
                  <a:lnTo>
                    <a:pt x="1127727" y="716924"/>
                  </a:lnTo>
                  <a:lnTo>
                    <a:pt x="1127727" y="771546"/>
                  </a:lnTo>
                  <a:lnTo>
                    <a:pt x="950208" y="826169"/>
                  </a:lnTo>
                  <a:lnTo>
                    <a:pt x="772689" y="553056"/>
                  </a:lnTo>
                  <a:lnTo>
                    <a:pt x="654343" y="553056"/>
                  </a:lnTo>
                  <a:lnTo>
                    <a:pt x="654343" y="546228"/>
                  </a:lnTo>
                  <a:lnTo>
                    <a:pt x="769249" y="546228"/>
                  </a:lnTo>
                  <a:lnTo>
                    <a:pt x="946768" y="819341"/>
                  </a:lnTo>
                  <a:lnTo>
                    <a:pt x="1124286" y="764718"/>
                  </a:lnTo>
                  <a:lnTo>
                    <a:pt x="1124286"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close/>
                  <a:moveTo>
                    <a:pt x="118346" y="0"/>
                  </a:moveTo>
                  <a:lnTo>
                    <a:pt x="236692" y="0"/>
                  </a:lnTo>
                  <a:lnTo>
                    <a:pt x="295865" y="109246"/>
                  </a:lnTo>
                  <a:lnTo>
                    <a:pt x="473384" y="109246"/>
                  </a:lnTo>
                  <a:lnTo>
                    <a:pt x="650903" y="273114"/>
                  </a:lnTo>
                  <a:lnTo>
                    <a:pt x="650903" y="276766"/>
                  </a:lnTo>
                  <a:lnTo>
                    <a:pt x="476824" y="116074"/>
                  </a:lnTo>
                  <a:lnTo>
                    <a:pt x="299305" y="116074"/>
                  </a:lnTo>
                  <a:lnTo>
                    <a:pt x="240132" y="6828"/>
                  </a:lnTo>
                  <a:lnTo>
                    <a:pt x="121786" y="6828"/>
                  </a:lnTo>
                  <a:lnTo>
                    <a:pt x="121786" y="224842"/>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9" name="任意多边形 8"/>
            <p:cNvSpPr>
              <a:spLocks/>
            </p:cNvSpPr>
            <p:nvPr/>
          </p:nvSpPr>
          <p:spPr bwMode="gray">
            <a:xfrm>
              <a:off x="3608512" y="4113168"/>
              <a:ext cx="1255281" cy="1188744"/>
            </a:xfrm>
            <a:custGeom>
              <a:avLst/>
              <a:gdLst>
                <a:gd name="connsiteX0" fmla="*/ 118346 w 4880514"/>
                <a:gd name="connsiteY0" fmla="*/ 0 h 4315196"/>
                <a:gd name="connsiteX1" fmla="*/ 236692 w 4880514"/>
                <a:gd name="connsiteY1" fmla="*/ 0 h 4315196"/>
                <a:gd name="connsiteX2" fmla="*/ 295865 w 4880514"/>
                <a:gd name="connsiteY2" fmla="*/ 109246 h 4315196"/>
                <a:gd name="connsiteX3" fmla="*/ 473384 w 4880514"/>
                <a:gd name="connsiteY3" fmla="*/ 109246 h 4315196"/>
                <a:gd name="connsiteX4" fmla="*/ 650903 w 4880514"/>
                <a:gd name="connsiteY4" fmla="*/ 273114 h 4315196"/>
                <a:gd name="connsiteX5" fmla="*/ 650903 w 4880514"/>
                <a:gd name="connsiteY5" fmla="*/ 546228 h 4315196"/>
                <a:gd name="connsiteX6" fmla="*/ 769249 w 4880514"/>
                <a:gd name="connsiteY6" fmla="*/ 546228 h 4315196"/>
                <a:gd name="connsiteX7" fmla="*/ 946768 w 4880514"/>
                <a:gd name="connsiteY7" fmla="*/ 819341 h 4315196"/>
                <a:gd name="connsiteX8" fmla="*/ 1124287 w 4880514"/>
                <a:gd name="connsiteY8" fmla="*/ 764718 h 4315196"/>
                <a:gd name="connsiteX9" fmla="*/ 1124287 w 4880514"/>
                <a:gd name="connsiteY9" fmla="*/ 710096 h 4315196"/>
                <a:gd name="connsiteX10" fmla="*/ 1183459 w 4880514"/>
                <a:gd name="connsiteY10" fmla="*/ 764718 h 4315196"/>
                <a:gd name="connsiteX11" fmla="*/ 1301805 w 4880514"/>
                <a:gd name="connsiteY11" fmla="*/ 873964 h 4315196"/>
                <a:gd name="connsiteX12" fmla="*/ 1597670 w 4880514"/>
                <a:gd name="connsiteY12" fmla="*/ 873964 h 4315196"/>
                <a:gd name="connsiteX13" fmla="*/ 1656843 w 4880514"/>
                <a:gd name="connsiteY13" fmla="*/ 655473 h 4315196"/>
                <a:gd name="connsiteX14" fmla="*/ 1893535 w 4880514"/>
                <a:gd name="connsiteY14" fmla="*/ 600850 h 4315196"/>
                <a:gd name="connsiteX15" fmla="*/ 2130227 w 4880514"/>
                <a:gd name="connsiteY15" fmla="*/ 655473 h 4315196"/>
                <a:gd name="connsiteX16" fmla="*/ 2248573 w 4880514"/>
                <a:gd name="connsiteY16" fmla="*/ 491605 h 4315196"/>
                <a:gd name="connsiteX17" fmla="*/ 2189400 w 4880514"/>
                <a:gd name="connsiteY17" fmla="*/ 273114 h 4315196"/>
                <a:gd name="connsiteX18" fmla="*/ 2189400 w 4880514"/>
                <a:gd name="connsiteY18" fmla="*/ 218491 h 4315196"/>
                <a:gd name="connsiteX19" fmla="*/ 2366919 w 4880514"/>
                <a:gd name="connsiteY19" fmla="*/ 218491 h 4315196"/>
                <a:gd name="connsiteX20" fmla="*/ 2485265 w 4880514"/>
                <a:gd name="connsiteY20" fmla="*/ 163868 h 4315196"/>
                <a:gd name="connsiteX21" fmla="*/ 2544437 w 4880514"/>
                <a:gd name="connsiteY21" fmla="*/ 327737 h 4315196"/>
                <a:gd name="connsiteX22" fmla="*/ 2840302 w 4880514"/>
                <a:gd name="connsiteY22" fmla="*/ 491605 h 4315196"/>
                <a:gd name="connsiteX23" fmla="*/ 2958648 w 4880514"/>
                <a:gd name="connsiteY23" fmla="*/ 491605 h 4315196"/>
                <a:gd name="connsiteX24" fmla="*/ 2958648 w 4880514"/>
                <a:gd name="connsiteY24" fmla="*/ 600850 h 4315196"/>
                <a:gd name="connsiteX25" fmla="*/ 3076994 w 4880514"/>
                <a:gd name="connsiteY25" fmla="*/ 928587 h 4315196"/>
                <a:gd name="connsiteX26" fmla="*/ 3195340 w 4880514"/>
                <a:gd name="connsiteY26" fmla="*/ 1037832 h 4315196"/>
                <a:gd name="connsiteX27" fmla="*/ 3491205 w 4880514"/>
                <a:gd name="connsiteY27" fmla="*/ 1092455 h 4315196"/>
                <a:gd name="connsiteX28" fmla="*/ 3668724 w 4880514"/>
                <a:gd name="connsiteY28" fmla="*/ 873964 h 4315196"/>
                <a:gd name="connsiteX29" fmla="*/ 3787070 w 4880514"/>
                <a:gd name="connsiteY29" fmla="*/ 928587 h 4315196"/>
                <a:gd name="connsiteX30" fmla="*/ 3846243 w 4880514"/>
                <a:gd name="connsiteY30" fmla="*/ 1037832 h 4315196"/>
                <a:gd name="connsiteX31" fmla="*/ 4082934 w 4880514"/>
                <a:gd name="connsiteY31" fmla="*/ 983209 h 4315196"/>
                <a:gd name="connsiteX32" fmla="*/ 4378799 w 4880514"/>
                <a:gd name="connsiteY32" fmla="*/ 1201700 h 4315196"/>
                <a:gd name="connsiteX33" fmla="*/ 4615491 w 4880514"/>
                <a:gd name="connsiteY33" fmla="*/ 1256323 h 4315196"/>
                <a:gd name="connsiteX34" fmla="*/ 4852183 w 4880514"/>
                <a:gd name="connsiteY34" fmla="*/ 1310946 h 4315196"/>
                <a:gd name="connsiteX35" fmla="*/ 4880514 w 4880514"/>
                <a:gd name="connsiteY35" fmla="*/ 1328381 h 4315196"/>
                <a:gd name="connsiteX36" fmla="*/ 4758613 w 4880514"/>
                <a:gd name="connsiteY36" fmla="*/ 1314449 h 4315196"/>
                <a:gd name="connsiteX37" fmla="*/ 4730038 w 4880514"/>
                <a:gd name="connsiteY37" fmla="*/ 1371599 h 4315196"/>
                <a:gd name="connsiteX38" fmla="*/ 4720513 w 4880514"/>
                <a:gd name="connsiteY38" fmla="*/ 1409699 h 4315196"/>
                <a:gd name="connsiteX39" fmla="*/ 4682413 w 4880514"/>
                <a:gd name="connsiteY39" fmla="*/ 1428749 h 4315196"/>
                <a:gd name="connsiteX40" fmla="*/ 4720513 w 4880514"/>
                <a:gd name="connsiteY40" fmla="*/ 1476374 h 4315196"/>
                <a:gd name="connsiteX41" fmla="*/ 4796713 w 4880514"/>
                <a:gd name="connsiteY41" fmla="*/ 1552574 h 4315196"/>
                <a:gd name="connsiteX42" fmla="*/ 4815763 w 4880514"/>
                <a:gd name="connsiteY42" fmla="*/ 1581149 h 4315196"/>
                <a:gd name="connsiteX43" fmla="*/ 4768138 w 4880514"/>
                <a:gd name="connsiteY43" fmla="*/ 1628774 h 4315196"/>
                <a:gd name="connsiteX44" fmla="*/ 4730038 w 4880514"/>
                <a:gd name="connsiteY44" fmla="*/ 1657349 h 4315196"/>
                <a:gd name="connsiteX45" fmla="*/ 4663363 w 4880514"/>
                <a:gd name="connsiteY45" fmla="*/ 1666874 h 4315196"/>
                <a:gd name="connsiteX46" fmla="*/ 4653838 w 4880514"/>
                <a:gd name="connsiteY46" fmla="*/ 1704974 h 4315196"/>
                <a:gd name="connsiteX47" fmla="*/ 4596688 w 4880514"/>
                <a:gd name="connsiteY47" fmla="*/ 1752599 h 4315196"/>
                <a:gd name="connsiteX48" fmla="*/ 4615738 w 4880514"/>
                <a:gd name="connsiteY48" fmla="*/ 1781174 h 4315196"/>
                <a:gd name="connsiteX49" fmla="*/ 4558588 w 4880514"/>
                <a:gd name="connsiteY49" fmla="*/ 1828799 h 4315196"/>
                <a:gd name="connsiteX50" fmla="*/ 4558588 w 4880514"/>
                <a:gd name="connsiteY50" fmla="*/ 1904999 h 4315196"/>
                <a:gd name="connsiteX51" fmla="*/ 4520488 w 4880514"/>
                <a:gd name="connsiteY51" fmla="*/ 1952624 h 4315196"/>
                <a:gd name="connsiteX52" fmla="*/ 4530013 w 4880514"/>
                <a:gd name="connsiteY52" fmla="*/ 2009774 h 4315196"/>
                <a:gd name="connsiteX53" fmla="*/ 4491913 w 4880514"/>
                <a:gd name="connsiteY53" fmla="*/ 2028824 h 4315196"/>
                <a:gd name="connsiteX54" fmla="*/ 4444288 w 4880514"/>
                <a:gd name="connsiteY54" fmla="*/ 1981199 h 4315196"/>
                <a:gd name="connsiteX55" fmla="*/ 4368088 w 4880514"/>
                <a:gd name="connsiteY55" fmla="*/ 2019299 h 4315196"/>
                <a:gd name="connsiteX56" fmla="*/ 4301413 w 4880514"/>
                <a:gd name="connsiteY56" fmla="*/ 2009774 h 4315196"/>
                <a:gd name="connsiteX57" fmla="*/ 4253788 w 4880514"/>
                <a:gd name="connsiteY57" fmla="*/ 2085974 h 4315196"/>
                <a:gd name="connsiteX58" fmla="*/ 4282363 w 4880514"/>
                <a:gd name="connsiteY58" fmla="*/ 2143124 h 4315196"/>
                <a:gd name="connsiteX59" fmla="*/ 4244263 w 4880514"/>
                <a:gd name="connsiteY59" fmla="*/ 2209799 h 4315196"/>
                <a:gd name="connsiteX60" fmla="*/ 4196638 w 4880514"/>
                <a:gd name="connsiteY60" fmla="*/ 2333624 h 4315196"/>
                <a:gd name="connsiteX61" fmla="*/ 4120438 w 4880514"/>
                <a:gd name="connsiteY61" fmla="*/ 2400299 h 4315196"/>
                <a:gd name="connsiteX62" fmla="*/ 4034713 w 4880514"/>
                <a:gd name="connsiteY62" fmla="*/ 2419349 h 4315196"/>
                <a:gd name="connsiteX63" fmla="*/ 3958513 w 4880514"/>
                <a:gd name="connsiteY63" fmla="*/ 2362199 h 4315196"/>
                <a:gd name="connsiteX64" fmla="*/ 3920413 w 4880514"/>
                <a:gd name="connsiteY64" fmla="*/ 2276474 h 4315196"/>
                <a:gd name="connsiteX65" fmla="*/ 3796588 w 4880514"/>
                <a:gd name="connsiteY65" fmla="*/ 2324099 h 4315196"/>
                <a:gd name="connsiteX66" fmla="*/ 3729913 w 4880514"/>
                <a:gd name="connsiteY66" fmla="*/ 2333624 h 4315196"/>
                <a:gd name="connsiteX67" fmla="*/ 3577513 w 4880514"/>
                <a:gd name="connsiteY67" fmla="*/ 2228849 h 4315196"/>
                <a:gd name="connsiteX68" fmla="*/ 3463213 w 4880514"/>
                <a:gd name="connsiteY68" fmla="*/ 2247899 h 4315196"/>
                <a:gd name="connsiteX69" fmla="*/ 3463213 w 4880514"/>
                <a:gd name="connsiteY69" fmla="*/ 2295524 h 4315196"/>
                <a:gd name="connsiteX70" fmla="*/ 3348913 w 4880514"/>
                <a:gd name="connsiteY70" fmla="*/ 2343149 h 4315196"/>
                <a:gd name="connsiteX71" fmla="*/ 3425113 w 4880514"/>
                <a:gd name="connsiteY71" fmla="*/ 2428874 h 4315196"/>
                <a:gd name="connsiteX72" fmla="*/ 3453688 w 4880514"/>
                <a:gd name="connsiteY72" fmla="*/ 2524124 h 4315196"/>
                <a:gd name="connsiteX73" fmla="*/ 3339388 w 4880514"/>
                <a:gd name="connsiteY73" fmla="*/ 2600324 h 4315196"/>
                <a:gd name="connsiteX74" fmla="*/ 3263188 w 4880514"/>
                <a:gd name="connsiteY74" fmla="*/ 2666999 h 4315196"/>
                <a:gd name="connsiteX75" fmla="*/ 3282238 w 4880514"/>
                <a:gd name="connsiteY75" fmla="*/ 2771774 h 4315196"/>
                <a:gd name="connsiteX76" fmla="*/ 3320338 w 4880514"/>
                <a:gd name="connsiteY76" fmla="*/ 2847974 h 4315196"/>
                <a:gd name="connsiteX77" fmla="*/ 3434638 w 4880514"/>
                <a:gd name="connsiteY77" fmla="*/ 2886074 h 4315196"/>
                <a:gd name="connsiteX78" fmla="*/ 3491788 w 4880514"/>
                <a:gd name="connsiteY78" fmla="*/ 2990849 h 4315196"/>
                <a:gd name="connsiteX79" fmla="*/ 3558463 w 4880514"/>
                <a:gd name="connsiteY79" fmla="*/ 3067049 h 4315196"/>
                <a:gd name="connsiteX80" fmla="*/ 3634663 w 4880514"/>
                <a:gd name="connsiteY80" fmla="*/ 3028949 h 4315196"/>
                <a:gd name="connsiteX81" fmla="*/ 3720388 w 4880514"/>
                <a:gd name="connsiteY81" fmla="*/ 3124199 h 4315196"/>
                <a:gd name="connsiteX82" fmla="*/ 3734217 w 4880514"/>
                <a:gd name="connsiteY82" fmla="*/ 3151856 h 4315196"/>
                <a:gd name="connsiteX83" fmla="*/ 3609551 w 4880514"/>
                <a:gd name="connsiteY83" fmla="*/ 3113496 h 4315196"/>
                <a:gd name="connsiteX84" fmla="*/ 3491205 w 4880514"/>
                <a:gd name="connsiteY84" fmla="*/ 3222742 h 4315196"/>
                <a:gd name="connsiteX85" fmla="*/ 3550378 w 4880514"/>
                <a:gd name="connsiteY85" fmla="*/ 3386610 h 4315196"/>
                <a:gd name="connsiteX86" fmla="*/ 3727897 w 4880514"/>
                <a:gd name="connsiteY86" fmla="*/ 3386610 h 4315196"/>
                <a:gd name="connsiteX87" fmla="*/ 3787070 w 4880514"/>
                <a:gd name="connsiteY87" fmla="*/ 3605101 h 4315196"/>
                <a:gd name="connsiteX88" fmla="*/ 3372859 w 4880514"/>
                <a:gd name="connsiteY88" fmla="*/ 3605101 h 4315196"/>
                <a:gd name="connsiteX89" fmla="*/ 3254513 w 4880514"/>
                <a:gd name="connsiteY89" fmla="*/ 3441233 h 4315196"/>
                <a:gd name="connsiteX90" fmla="*/ 3076994 w 4880514"/>
                <a:gd name="connsiteY90" fmla="*/ 3550478 h 4315196"/>
                <a:gd name="connsiteX91" fmla="*/ 2899475 w 4880514"/>
                <a:gd name="connsiteY91" fmla="*/ 3441233 h 4315196"/>
                <a:gd name="connsiteX92" fmla="*/ 2899475 w 4880514"/>
                <a:gd name="connsiteY92" fmla="*/ 3113496 h 4315196"/>
                <a:gd name="connsiteX93" fmla="*/ 2662783 w 4880514"/>
                <a:gd name="connsiteY93" fmla="*/ 3113496 h 4315196"/>
                <a:gd name="connsiteX94" fmla="*/ 2662783 w 4880514"/>
                <a:gd name="connsiteY94" fmla="*/ 3331987 h 4315196"/>
                <a:gd name="connsiteX95" fmla="*/ 2485265 w 4880514"/>
                <a:gd name="connsiteY95" fmla="*/ 3386610 h 4315196"/>
                <a:gd name="connsiteX96" fmla="*/ 2485265 w 4880514"/>
                <a:gd name="connsiteY96" fmla="*/ 3441233 h 4315196"/>
                <a:gd name="connsiteX97" fmla="*/ 2307746 w 4880514"/>
                <a:gd name="connsiteY97" fmla="*/ 3659723 h 4315196"/>
                <a:gd name="connsiteX98" fmla="*/ 2189400 w 4880514"/>
                <a:gd name="connsiteY98" fmla="*/ 3659723 h 4315196"/>
                <a:gd name="connsiteX99" fmla="*/ 2189400 w 4880514"/>
                <a:gd name="connsiteY99" fmla="*/ 4315196 h 4315196"/>
                <a:gd name="connsiteX100" fmla="*/ 2011881 w 4880514"/>
                <a:gd name="connsiteY100" fmla="*/ 4315196 h 4315196"/>
                <a:gd name="connsiteX101" fmla="*/ 1952708 w 4880514"/>
                <a:gd name="connsiteY101" fmla="*/ 4205951 h 4315196"/>
                <a:gd name="connsiteX102" fmla="*/ 1834362 w 4880514"/>
                <a:gd name="connsiteY102" fmla="*/ 4315196 h 4315196"/>
                <a:gd name="connsiteX103" fmla="*/ 1597670 w 4880514"/>
                <a:gd name="connsiteY103" fmla="*/ 4315196 h 4315196"/>
                <a:gd name="connsiteX104" fmla="*/ 1597670 w 4880514"/>
                <a:gd name="connsiteY104" fmla="*/ 4260574 h 4315196"/>
                <a:gd name="connsiteX105" fmla="*/ 1479324 w 4880514"/>
                <a:gd name="connsiteY105" fmla="*/ 4205951 h 4315196"/>
                <a:gd name="connsiteX106" fmla="*/ 1479324 w 4880514"/>
                <a:gd name="connsiteY106" fmla="*/ 3932837 h 4315196"/>
                <a:gd name="connsiteX107" fmla="*/ 1183459 w 4880514"/>
                <a:gd name="connsiteY107" fmla="*/ 3386610 h 4315196"/>
                <a:gd name="connsiteX108" fmla="*/ 1065114 w 4880514"/>
                <a:gd name="connsiteY108" fmla="*/ 3386610 h 4315196"/>
                <a:gd name="connsiteX109" fmla="*/ 1065114 w 4880514"/>
                <a:gd name="connsiteY109" fmla="*/ 3441233 h 4315196"/>
                <a:gd name="connsiteX110" fmla="*/ 946768 w 4880514"/>
                <a:gd name="connsiteY110" fmla="*/ 3277364 h 4315196"/>
                <a:gd name="connsiteX111" fmla="*/ 1005941 w 4880514"/>
                <a:gd name="connsiteY111" fmla="*/ 3222742 h 4315196"/>
                <a:gd name="connsiteX112" fmla="*/ 769249 w 4880514"/>
                <a:gd name="connsiteY112" fmla="*/ 2895005 h 4315196"/>
                <a:gd name="connsiteX113" fmla="*/ 650903 w 4880514"/>
                <a:gd name="connsiteY113" fmla="*/ 2949628 h 4315196"/>
                <a:gd name="connsiteX114" fmla="*/ 591730 w 4880514"/>
                <a:gd name="connsiteY114" fmla="*/ 3168119 h 4315196"/>
                <a:gd name="connsiteX115" fmla="*/ 473384 w 4880514"/>
                <a:gd name="connsiteY115" fmla="*/ 3222742 h 4315196"/>
                <a:gd name="connsiteX116" fmla="*/ 532557 w 4880514"/>
                <a:gd name="connsiteY116" fmla="*/ 1693305 h 4315196"/>
                <a:gd name="connsiteX117" fmla="*/ 414211 w 4880514"/>
                <a:gd name="connsiteY117" fmla="*/ 1529437 h 4315196"/>
                <a:gd name="connsiteX118" fmla="*/ 532557 w 4880514"/>
                <a:gd name="connsiteY118" fmla="*/ 1474814 h 4315196"/>
                <a:gd name="connsiteX119" fmla="*/ 295865 w 4880514"/>
                <a:gd name="connsiteY119" fmla="*/ 1092455 h 4315196"/>
                <a:gd name="connsiteX120" fmla="*/ 295865 w 4880514"/>
                <a:gd name="connsiteY120" fmla="*/ 928587 h 4315196"/>
                <a:gd name="connsiteX121" fmla="*/ 118346 w 4880514"/>
                <a:gd name="connsiteY121" fmla="*/ 764718 h 4315196"/>
                <a:gd name="connsiteX122" fmla="*/ 0 w 4880514"/>
                <a:gd name="connsiteY122" fmla="*/ 710096 h 4315196"/>
                <a:gd name="connsiteX123" fmla="*/ 0 w 4880514"/>
                <a:gd name="connsiteY123" fmla="*/ 655473 h 4315196"/>
                <a:gd name="connsiteX124" fmla="*/ 59173 w 4880514"/>
                <a:gd name="connsiteY124" fmla="*/ 436982 h 4315196"/>
                <a:gd name="connsiteX125" fmla="*/ 177519 w 4880514"/>
                <a:gd name="connsiteY125" fmla="*/ 327737 h 4315196"/>
                <a:gd name="connsiteX126" fmla="*/ 118346 w 4880514"/>
                <a:gd name="connsiteY126"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880514" h="4315196">
                  <a:moveTo>
                    <a:pt x="118346" y="0"/>
                  </a:moveTo>
                  <a:lnTo>
                    <a:pt x="236692" y="0"/>
                  </a:lnTo>
                  <a:lnTo>
                    <a:pt x="295865" y="109246"/>
                  </a:lnTo>
                  <a:lnTo>
                    <a:pt x="473384" y="109246"/>
                  </a:lnTo>
                  <a:lnTo>
                    <a:pt x="650903" y="273114"/>
                  </a:lnTo>
                  <a:lnTo>
                    <a:pt x="650903" y="546228"/>
                  </a:lnTo>
                  <a:lnTo>
                    <a:pt x="769249" y="546228"/>
                  </a:lnTo>
                  <a:lnTo>
                    <a:pt x="946768" y="819341"/>
                  </a:lnTo>
                  <a:lnTo>
                    <a:pt x="1124287" y="764718"/>
                  </a:lnTo>
                  <a:lnTo>
                    <a:pt x="1124287"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lnTo>
                    <a:pt x="2485265" y="163868"/>
                  </a:lnTo>
                  <a:lnTo>
                    <a:pt x="2544437" y="327737"/>
                  </a:lnTo>
                  <a:lnTo>
                    <a:pt x="2840302" y="491605"/>
                  </a:lnTo>
                  <a:lnTo>
                    <a:pt x="2958648" y="491605"/>
                  </a:lnTo>
                  <a:lnTo>
                    <a:pt x="2958648" y="600850"/>
                  </a:lnTo>
                  <a:lnTo>
                    <a:pt x="3076994" y="928587"/>
                  </a:lnTo>
                  <a:lnTo>
                    <a:pt x="3195340" y="1037832"/>
                  </a:lnTo>
                  <a:lnTo>
                    <a:pt x="3491205" y="1092455"/>
                  </a:lnTo>
                  <a:lnTo>
                    <a:pt x="3668724" y="873964"/>
                  </a:lnTo>
                  <a:lnTo>
                    <a:pt x="3787070" y="928587"/>
                  </a:lnTo>
                  <a:lnTo>
                    <a:pt x="3846243" y="1037832"/>
                  </a:lnTo>
                  <a:lnTo>
                    <a:pt x="4082934" y="983209"/>
                  </a:lnTo>
                  <a:lnTo>
                    <a:pt x="4378799" y="1201700"/>
                  </a:lnTo>
                  <a:lnTo>
                    <a:pt x="4615491" y="1256323"/>
                  </a:lnTo>
                  <a:lnTo>
                    <a:pt x="4852183" y="1310946"/>
                  </a:lnTo>
                  <a:lnTo>
                    <a:pt x="4880514" y="1328381"/>
                  </a:lnTo>
                  <a:lnTo>
                    <a:pt x="4758613" y="1314449"/>
                  </a:lnTo>
                  <a:lnTo>
                    <a:pt x="4730038" y="1371599"/>
                  </a:lnTo>
                  <a:lnTo>
                    <a:pt x="4720513" y="1409699"/>
                  </a:lnTo>
                  <a:lnTo>
                    <a:pt x="4682413" y="1428749"/>
                  </a:lnTo>
                  <a:lnTo>
                    <a:pt x="4720513" y="1476374"/>
                  </a:lnTo>
                  <a:lnTo>
                    <a:pt x="4796713" y="1552574"/>
                  </a:lnTo>
                  <a:lnTo>
                    <a:pt x="4815763" y="1581149"/>
                  </a:lnTo>
                  <a:lnTo>
                    <a:pt x="4768138" y="1628774"/>
                  </a:lnTo>
                  <a:lnTo>
                    <a:pt x="4730038" y="1657349"/>
                  </a:lnTo>
                  <a:lnTo>
                    <a:pt x="4663363" y="1666874"/>
                  </a:lnTo>
                  <a:lnTo>
                    <a:pt x="4653838" y="1704974"/>
                  </a:lnTo>
                  <a:lnTo>
                    <a:pt x="4596688" y="1752599"/>
                  </a:lnTo>
                  <a:lnTo>
                    <a:pt x="4615738" y="1781174"/>
                  </a:lnTo>
                  <a:lnTo>
                    <a:pt x="4558588" y="1828799"/>
                  </a:lnTo>
                  <a:lnTo>
                    <a:pt x="4558588" y="1904999"/>
                  </a:lnTo>
                  <a:lnTo>
                    <a:pt x="4520488" y="1952624"/>
                  </a:lnTo>
                  <a:lnTo>
                    <a:pt x="4530013" y="2009774"/>
                  </a:lnTo>
                  <a:lnTo>
                    <a:pt x="4491913" y="2028824"/>
                  </a:lnTo>
                  <a:lnTo>
                    <a:pt x="4444288" y="1981199"/>
                  </a:lnTo>
                  <a:lnTo>
                    <a:pt x="4368088" y="2019299"/>
                  </a:lnTo>
                  <a:lnTo>
                    <a:pt x="4301413" y="2009774"/>
                  </a:lnTo>
                  <a:lnTo>
                    <a:pt x="4253788" y="2085974"/>
                  </a:lnTo>
                  <a:lnTo>
                    <a:pt x="4282363" y="2143124"/>
                  </a:lnTo>
                  <a:lnTo>
                    <a:pt x="4244263" y="2209799"/>
                  </a:lnTo>
                  <a:lnTo>
                    <a:pt x="4196638" y="2333624"/>
                  </a:lnTo>
                  <a:lnTo>
                    <a:pt x="4120438" y="2400299"/>
                  </a:lnTo>
                  <a:lnTo>
                    <a:pt x="4034713" y="2419349"/>
                  </a:lnTo>
                  <a:lnTo>
                    <a:pt x="3958513" y="2362199"/>
                  </a:lnTo>
                  <a:lnTo>
                    <a:pt x="3920413" y="2276474"/>
                  </a:lnTo>
                  <a:lnTo>
                    <a:pt x="3796588" y="2324099"/>
                  </a:lnTo>
                  <a:lnTo>
                    <a:pt x="3729913" y="2333624"/>
                  </a:lnTo>
                  <a:lnTo>
                    <a:pt x="3577513" y="2228849"/>
                  </a:lnTo>
                  <a:lnTo>
                    <a:pt x="3463213" y="2247899"/>
                  </a:lnTo>
                  <a:lnTo>
                    <a:pt x="3463213" y="2295524"/>
                  </a:lnTo>
                  <a:lnTo>
                    <a:pt x="3348913" y="2343149"/>
                  </a:lnTo>
                  <a:lnTo>
                    <a:pt x="3425113" y="2428874"/>
                  </a:lnTo>
                  <a:lnTo>
                    <a:pt x="3453688" y="2524124"/>
                  </a:lnTo>
                  <a:lnTo>
                    <a:pt x="3339388" y="2600324"/>
                  </a:lnTo>
                  <a:lnTo>
                    <a:pt x="3263188" y="2666999"/>
                  </a:lnTo>
                  <a:lnTo>
                    <a:pt x="3282238" y="2771774"/>
                  </a:lnTo>
                  <a:lnTo>
                    <a:pt x="3320338" y="2847974"/>
                  </a:lnTo>
                  <a:lnTo>
                    <a:pt x="3434638" y="2886074"/>
                  </a:lnTo>
                  <a:lnTo>
                    <a:pt x="3491788" y="2990849"/>
                  </a:lnTo>
                  <a:lnTo>
                    <a:pt x="3558463" y="3067049"/>
                  </a:lnTo>
                  <a:lnTo>
                    <a:pt x="3634663" y="3028949"/>
                  </a:lnTo>
                  <a:lnTo>
                    <a:pt x="3720388" y="3124199"/>
                  </a:lnTo>
                  <a:lnTo>
                    <a:pt x="3734217" y="3151856"/>
                  </a:lnTo>
                  <a:lnTo>
                    <a:pt x="3609551" y="3113496"/>
                  </a:lnTo>
                  <a:lnTo>
                    <a:pt x="3491205" y="3222742"/>
                  </a:lnTo>
                  <a:lnTo>
                    <a:pt x="3550378" y="3386610"/>
                  </a:lnTo>
                  <a:lnTo>
                    <a:pt x="3727897" y="3386610"/>
                  </a:lnTo>
                  <a:lnTo>
                    <a:pt x="3787070" y="3605101"/>
                  </a:lnTo>
                  <a:lnTo>
                    <a:pt x="3372859" y="3605101"/>
                  </a:lnTo>
                  <a:lnTo>
                    <a:pt x="3254513" y="3441233"/>
                  </a:lnTo>
                  <a:lnTo>
                    <a:pt x="3076994" y="3550478"/>
                  </a:lnTo>
                  <a:lnTo>
                    <a:pt x="2899475" y="3441233"/>
                  </a:lnTo>
                  <a:lnTo>
                    <a:pt x="2899475" y="3113496"/>
                  </a:lnTo>
                  <a:lnTo>
                    <a:pt x="2662783" y="3113496"/>
                  </a:lnTo>
                  <a:lnTo>
                    <a:pt x="2662783" y="3331987"/>
                  </a:lnTo>
                  <a:lnTo>
                    <a:pt x="2485265" y="3386610"/>
                  </a:lnTo>
                  <a:lnTo>
                    <a:pt x="2485265" y="3441233"/>
                  </a:lnTo>
                  <a:lnTo>
                    <a:pt x="2307746" y="3659723"/>
                  </a:lnTo>
                  <a:lnTo>
                    <a:pt x="2189400" y="3659723"/>
                  </a:lnTo>
                  <a:lnTo>
                    <a:pt x="2189400" y="4315196"/>
                  </a:lnTo>
                  <a:lnTo>
                    <a:pt x="2011881" y="4315196"/>
                  </a:lnTo>
                  <a:lnTo>
                    <a:pt x="1952708" y="4205951"/>
                  </a:lnTo>
                  <a:lnTo>
                    <a:pt x="1834362" y="4315196"/>
                  </a:lnTo>
                  <a:lnTo>
                    <a:pt x="1597670" y="4315196"/>
                  </a:lnTo>
                  <a:lnTo>
                    <a:pt x="1597670" y="4260574"/>
                  </a:lnTo>
                  <a:lnTo>
                    <a:pt x="1479324" y="4205951"/>
                  </a:lnTo>
                  <a:lnTo>
                    <a:pt x="1479324" y="3932837"/>
                  </a:lnTo>
                  <a:lnTo>
                    <a:pt x="1183459" y="3386610"/>
                  </a:lnTo>
                  <a:lnTo>
                    <a:pt x="1065114" y="3386610"/>
                  </a:lnTo>
                  <a:lnTo>
                    <a:pt x="1065114" y="3441233"/>
                  </a:lnTo>
                  <a:lnTo>
                    <a:pt x="946768" y="3277364"/>
                  </a:lnTo>
                  <a:lnTo>
                    <a:pt x="1005941" y="3222742"/>
                  </a:lnTo>
                  <a:lnTo>
                    <a:pt x="769249" y="2895005"/>
                  </a:lnTo>
                  <a:lnTo>
                    <a:pt x="650903" y="2949628"/>
                  </a:lnTo>
                  <a:lnTo>
                    <a:pt x="591730" y="3168119"/>
                  </a:lnTo>
                  <a:lnTo>
                    <a:pt x="473384" y="3222742"/>
                  </a:lnTo>
                  <a:lnTo>
                    <a:pt x="532557" y="1693305"/>
                  </a:lnTo>
                  <a:lnTo>
                    <a:pt x="414211" y="1529437"/>
                  </a:lnTo>
                  <a:lnTo>
                    <a:pt x="532557" y="1474814"/>
                  </a:lnTo>
                  <a:lnTo>
                    <a:pt x="295865" y="1092455"/>
                  </a:lnTo>
                  <a:lnTo>
                    <a:pt x="295865" y="928587"/>
                  </a:lnTo>
                  <a:lnTo>
                    <a:pt x="118346" y="764718"/>
                  </a:lnTo>
                  <a:lnTo>
                    <a:pt x="0" y="710096"/>
                  </a:lnTo>
                  <a:lnTo>
                    <a:pt x="0" y="655473"/>
                  </a:lnTo>
                  <a:lnTo>
                    <a:pt x="59173" y="436982"/>
                  </a:lnTo>
                  <a:lnTo>
                    <a:pt x="177519" y="327737"/>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0" name="Freeform 5"/>
            <p:cNvSpPr>
              <a:spLocks/>
            </p:cNvSpPr>
            <p:nvPr/>
          </p:nvSpPr>
          <p:spPr bwMode="invGray">
            <a:xfrm>
              <a:off x="4833464" y="6269641"/>
              <a:ext cx="338010" cy="303982"/>
            </a:xfrm>
            <a:custGeom>
              <a:avLst/>
              <a:gdLst>
                <a:gd name="T0" fmla="*/ 2147483646 w 177"/>
                <a:gd name="T1" fmla="*/ 2147483646 h 161"/>
                <a:gd name="T2" fmla="*/ 2147483646 w 177"/>
                <a:gd name="T3" fmla="*/ 2147483646 h 161"/>
                <a:gd name="T4" fmla="*/ 2147483646 w 177"/>
                <a:gd name="T5" fmla="*/ 2147483646 h 161"/>
                <a:gd name="T6" fmla="*/ 2147483646 w 177"/>
                <a:gd name="T7" fmla="*/ 2147483646 h 161"/>
                <a:gd name="T8" fmla="*/ 2147483646 w 177"/>
                <a:gd name="T9" fmla="*/ 0 h 161"/>
                <a:gd name="T10" fmla="*/ 2147483646 w 177"/>
                <a:gd name="T11" fmla="*/ 2147483646 h 161"/>
                <a:gd name="T12" fmla="*/ 2147483646 w 177"/>
                <a:gd name="T13" fmla="*/ 0 h 161"/>
                <a:gd name="T14" fmla="*/ 2147483646 w 177"/>
                <a:gd name="T15" fmla="*/ 2147483646 h 161"/>
                <a:gd name="T16" fmla="*/ 2147483646 w 177"/>
                <a:gd name="T17" fmla="*/ 2147483646 h 161"/>
                <a:gd name="T18" fmla="*/ 2147483646 w 177"/>
                <a:gd name="T19" fmla="*/ 2147483646 h 161"/>
                <a:gd name="T20" fmla="*/ 2147483646 w 177"/>
                <a:gd name="T21" fmla="*/ 2147483646 h 161"/>
                <a:gd name="T22" fmla="*/ 2147483646 w 177"/>
                <a:gd name="T23" fmla="*/ 2147483646 h 161"/>
                <a:gd name="T24" fmla="*/ 2147483646 w 177"/>
                <a:gd name="T25" fmla="*/ 2147483646 h 161"/>
                <a:gd name="T26" fmla="*/ 2147483646 w 177"/>
                <a:gd name="T27" fmla="*/ 2147483646 h 161"/>
                <a:gd name="T28" fmla="*/ 2147483646 w 177"/>
                <a:gd name="T29" fmla="*/ 2147483646 h 161"/>
                <a:gd name="T30" fmla="*/ 2147483646 w 177"/>
                <a:gd name="T31" fmla="*/ 2147483646 h 161"/>
                <a:gd name="T32" fmla="*/ 2147483646 w 177"/>
                <a:gd name="T33" fmla="*/ 2147483646 h 161"/>
                <a:gd name="T34" fmla="*/ 2147483646 w 177"/>
                <a:gd name="T35" fmla="*/ 2147483646 h 161"/>
                <a:gd name="T36" fmla="*/ 0 w 177"/>
                <a:gd name="T37" fmla="*/ 2147483646 h 161"/>
                <a:gd name="T38" fmla="*/ 0 w 177"/>
                <a:gd name="T39" fmla="*/ 2147483646 h 161"/>
                <a:gd name="T40" fmla="*/ 2147483646 w 177"/>
                <a:gd name="T41" fmla="*/ 2147483646 h 161"/>
                <a:gd name="T42" fmla="*/ 2147483646 w 177"/>
                <a:gd name="T43" fmla="*/ 2147483646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1" name="Freeform 7"/>
            <p:cNvSpPr>
              <a:spLocks/>
            </p:cNvSpPr>
            <p:nvPr/>
          </p:nvSpPr>
          <p:spPr bwMode="invGray">
            <a:xfrm>
              <a:off x="6048382" y="1306887"/>
              <a:ext cx="1348847" cy="1318392"/>
            </a:xfrm>
            <a:custGeom>
              <a:avLst/>
              <a:gdLst>
                <a:gd name="T0" fmla="*/ 2147483646 w 705"/>
                <a:gd name="T1" fmla="*/ 2147483646 h 697"/>
                <a:gd name="T2" fmla="*/ 2147483646 w 705"/>
                <a:gd name="T3" fmla="*/ 2147483646 h 697"/>
                <a:gd name="T4" fmla="*/ 2147483646 w 705"/>
                <a:gd name="T5" fmla="*/ 2147483646 h 697"/>
                <a:gd name="T6" fmla="*/ 2147483646 w 705"/>
                <a:gd name="T7" fmla="*/ 2147483646 h 697"/>
                <a:gd name="T8" fmla="*/ 2147483646 w 705"/>
                <a:gd name="T9" fmla="*/ 2147483646 h 697"/>
                <a:gd name="T10" fmla="*/ 2147483646 w 705"/>
                <a:gd name="T11" fmla="*/ 2147483646 h 697"/>
                <a:gd name="T12" fmla="*/ 2147483646 w 705"/>
                <a:gd name="T13" fmla="*/ 2147483646 h 697"/>
                <a:gd name="T14" fmla="*/ 2147483646 w 705"/>
                <a:gd name="T15" fmla="*/ 2147483646 h 697"/>
                <a:gd name="T16" fmla="*/ 2147483646 w 705"/>
                <a:gd name="T17" fmla="*/ 2147483646 h 697"/>
                <a:gd name="T18" fmla="*/ 2147483646 w 705"/>
                <a:gd name="T19" fmla="*/ 2147483646 h 697"/>
                <a:gd name="T20" fmla="*/ 2147483646 w 705"/>
                <a:gd name="T21" fmla="*/ 2147483646 h 697"/>
                <a:gd name="T22" fmla="*/ 2147483646 w 705"/>
                <a:gd name="T23" fmla="*/ 2147483646 h 697"/>
                <a:gd name="T24" fmla="*/ 2147483646 w 705"/>
                <a:gd name="T25" fmla="*/ 2147483646 h 697"/>
                <a:gd name="T26" fmla="*/ 2147483646 w 705"/>
                <a:gd name="T27" fmla="*/ 2147483646 h 697"/>
                <a:gd name="T28" fmla="*/ 2147483646 w 705"/>
                <a:gd name="T29" fmla="*/ 2147483646 h 697"/>
                <a:gd name="T30" fmla="*/ 2147483646 w 705"/>
                <a:gd name="T31" fmla="*/ 2147483646 h 697"/>
                <a:gd name="T32" fmla="*/ 2147483646 w 705"/>
                <a:gd name="T33" fmla="*/ 2147483646 h 697"/>
                <a:gd name="T34" fmla="*/ 2147483646 w 705"/>
                <a:gd name="T35" fmla="*/ 2147483646 h 697"/>
                <a:gd name="T36" fmla="*/ 2147483646 w 705"/>
                <a:gd name="T37" fmla="*/ 2147483646 h 697"/>
                <a:gd name="T38" fmla="*/ 2147483646 w 705"/>
                <a:gd name="T39" fmla="*/ 2147483646 h 697"/>
                <a:gd name="T40" fmla="*/ 2147483646 w 705"/>
                <a:gd name="T41" fmla="*/ 2147483646 h 697"/>
                <a:gd name="T42" fmla="*/ 2147483646 w 705"/>
                <a:gd name="T43" fmla="*/ 2147483646 h 697"/>
                <a:gd name="T44" fmla="*/ 2147483646 w 705"/>
                <a:gd name="T45" fmla="*/ 2147483646 h 697"/>
                <a:gd name="T46" fmla="*/ 2147483646 w 705"/>
                <a:gd name="T47" fmla="*/ 2147483646 h 697"/>
                <a:gd name="T48" fmla="*/ 2147483646 w 705"/>
                <a:gd name="T49" fmla="*/ 2147483646 h 697"/>
                <a:gd name="T50" fmla="*/ 2147483646 w 705"/>
                <a:gd name="T51" fmla="*/ 2147483646 h 697"/>
                <a:gd name="T52" fmla="*/ 2147483646 w 705"/>
                <a:gd name="T53" fmla="*/ 2147483646 h 697"/>
                <a:gd name="T54" fmla="*/ 2147483646 w 705"/>
                <a:gd name="T55" fmla="*/ 2147483646 h 697"/>
                <a:gd name="T56" fmla="*/ 2147483646 w 705"/>
                <a:gd name="T57" fmla="*/ 2147483646 h 697"/>
                <a:gd name="T58" fmla="*/ 2147483646 w 705"/>
                <a:gd name="T59" fmla="*/ 2147483646 h 697"/>
                <a:gd name="T60" fmla="*/ 2147483646 w 705"/>
                <a:gd name="T61" fmla="*/ 2147483646 h 697"/>
                <a:gd name="T62" fmla="*/ 2147483646 w 705"/>
                <a:gd name="T63" fmla="*/ 2147483646 h 697"/>
                <a:gd name="T64" fmla="*/ 2147483646 w 705"/>
                <a:gd name="T65" fmla="*/ 2147483646 h 697"/>
                <a:gd name="T66" fmla="*/ 2147483646 w 705"/>
                <a:gd name="T67" fmla="*/ 2147483646 h 697"/>
                <a:gd name="T68" fmla="*/ 2147483646 w 705"/>
                <a:gd name="T69" fmla="*/ 2147483646 h 697"/>
                <a:gd name="T70" fmla="*/ 2147483646 w 705"/>
                <a:gd name="T71" fmla="*/ 2147483646 h 697"/>
                <a:gd name="T72" fmla="*/ 2147483646 w 705"/>
                <a:gd name="T73" fmla="*/ 2147483646 h 697"/>
                <a:gd name="T74" fmla="*/ 2147483646 w 705"/>
                <a:gd name="T75" fmla="*/ 2147483646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2" name="Freeform 8"/>
            <p:cNvSpPr>
              <a:spLocks/>
            </p:cNvSpPr>
            <p:nvPr/>
          </p:nvSpPr>
          <p:spPr bwMode="invGray">
            <a:xfrm>
              <a:off x="6183905" y="2321297"/>
              <a:ext cx="1012431" cy="759953"/>
            </a:xfrm>
            <a:custGeom>
              <a:avLst/>
              <a:gdLst>
                <a:gd name="T0" fmla="*/ 2147483646 w 529"/>
                <a:gd name="T1" fmla="*/ 2147483646 h 401"/>
                <a:gd name="T2" fmla="*/ 2147483646 w 529"/>
                <a:gd name="T3" fmla="*/ 2147483646 h 401"/>
                <a:gd name="T4" fmla="*/ 2147483646 w 529"/>
                <a:gd name="T5" fmla="*/ 2147483646 h 401"/>
                <a:gd name="T6" fmla="*/ 2147483646 w 529"/>
                <a:gd name="T7" fmla="*/ 2147483646 h 401"/>
                <a:gd name="T8" fmla="*/ 2147483646 w 529"/>
                <a:gd name="T9" fmla="*/ 2147483646 h 401"/>
                <a:gd name="T10" fmla="*/ 2147483646 w 529"/>
                <a:gd name="T11" fmla="*/ 2147483646 h 401"/>
                <a:gd name="T12" fmla="*/ 2147483646 w 529"/>
                <a:gd name="T13" fmla="*/ 2147483646 h 401"/>
                <a:gd name="T14" fmla="*/ 2147483646 w 529"/>
                <a:gd name="T15" fmla="*/ 2147483646 h 401"/>
                <a:gd name="T16" fmla="*/ 2147483646 w 529"/>
                <a:gd name="T17" fmla="*/ 2147483646 h 401"/>
                <a:gd name="T18" fmla="*/ 2147483646 w 529"/>
                <a:gd name="T19" fmla="*/ 2147483646 h 401"/>
                <a:gd name="T20" fmla="*/ 2147483646 w 529"/>
                <a:gd name="T21" fmla="*/ 2147483646 h 401"/>
                <a:gd name="T22" fmla="*/ 2147483646 w 529"/>
                <a:gd name="T23" fmla="*/ 2147483646 h 401"/>
                <a:gd name="T24" fmla="*/ 2147483646 w 529"/>
                <a:gd name="T25" fmla="*/ 2147483646 h 401"/>
                <a:gd name="T26" fmla="*/ 2147483646 w 529"/>
                <a:gd name="T27" fmla="*/ 2147483646 h 401"/>
                <a:gd name="T28" fmla="*/ 2147483646 w 529"/>
                <a:gd name="T29" fmla="*/ 2147483646 h 401"/>
                <a:gd name="T30" fmla="*/ 2147483646 w 529"/>
                <a:gd name="T31" fmla="*/ 2147483646 h 401"/>
                <a:gd name="T32" fmla="*/ 2147483646 w 529"/>
                <a:gd name="T33" fmla="*/ 2147483646 h 401"/>
                <a:gd name="T34" fmla="*/ 2147483646 w 529"/>
                <a:gd name="T35" fmla="*/ 2147483646 h 401"/>
                <a:gd name="T36" fmla="*/ 2147483646 w 529"/>
                <a:gd name="T37" fmla="*/ 0 h 401"/>
                <a:gd name="T38" fmla="*/ 2147483646 w 529"/>
                <a:gd name="T39" fmla="*/ 2147483646 h 401"/>
                <a:gd name="T40" fmla="*/ 2147483646 w 529"/>
                <a:gd name="T41" fmla="*/ 2147483646 h 401"/>
                <a:gd name="T42" fmla="*/ 2147483646 w 529"/>
                <a:gd name="T43" fmla="*/ 2147483646 h 401"/>
                <a:gd name="T44" fmla="*/ 2147483646 w 529"/>
                <a:gd name="T45" fmla="*/ 2147483646 h 401"/>
                <a:gd name="T46" fmla="*/ 2147483646 w 529"/>
                <a:gd name="T47" fmla="*/ 2147483646 h 401"/>
                <a:gd name="T48" fmla="*/ 0 w 529"/>
                <a:gd name="T49" fmla="*/ 2147483646 h 401"/>
                <a:gd name="T50" fmla="*/ 2147483646 w 529"/>
                <a:gd name="T51" fmla="*/ 2147483646 h 401"/>
                <a:gd name="T52" fmla="*/ 2147483646 w 529"/>
                <a:gd name="T53" fmla="*/ 2147483646 h 401"/>
                <a:gd name="T54" fmla="*/ 2147483646 w 529"/>
                <a:gd name="T55" fmla="*/ 2147483646 h 401"/>
                <a:gd name="T56" fmla="*/ 2147483646 w 529"/>
                <a:gd name="T57" fmla="*/ 2147483646 h 401"/>
                <a:gd name="T58" fmla="*/ 2147483646 w 529"/>
                <a:gd name="T59" fmla="*/ 2147483646 h 401"/>
                <a:gd name="T60" fmla="*/ 2147483646 w 529"/>
                <a:gd name="T61" fmla="*/ 2147483646 h 401"/>
                <a:gd name="T62" fmla="*/ 2147483646 w 529"/>
                <a:gd name="T63" fmla="*/ 2147483646 h 401"/>
                <a:gd name="T64" fmla="*/ 2147483646 w 529"/>
                <a:gd name="T65" fmla="*/ 2147483646 h 401"/>
                <a:gd name="T66" fmla="*/ 2147483646 w 529"/>
                <a:gd name="T67" fmla="*/ 2147483646 h 401"/>
                <a:gd name="T68" fmla="*/ 2147483646 w 529"/>
                <a:gd name="T69" fmla="*/ 2147483646 h 401"/>
                <a:gd name="T70" fmla="*/ 2147483646 w 529"/>
                <a:gd name="T71" fmla="*/ 2147483646 h 401"/>
                <a:gd name="T72" fmla="*/ 2147483646 w 529"/>
                <a:gd name="T73" fmla="*/ 2147483646 h 401"/>
                <a:gd name="T74" fmla="*/ 2147483646 w 529"/>
                <a:gd name="T75" fmla="*/ 2147483646 h 401"/>
                <a:gd name="T76" fmla="*/ 2147483646 w 529"/>
                <a:gd name="T77" fmla="*/ 2147483646 h 401"/>
                <a:gd name="T78" fmla="*/ 2147483646 w 529"/>
                <a:gd name="T79" fmla="*/ 2147483646 h 401"/>
                <a:gd name="T80" fmla="*/ 2147483646 w 529"/>
                <a:gd name="T81" fmla="*/ 2147483646 h 401"/>
                <a:gd name="T82" fmla="*/ 2147483646 w 529"/>
                <a:gd name="T83" fmla="*/ 2147483646 h 401"/>
                <a:gd name="T84" fmla="*/ 2147483646 w 529"/>
                <a:gd name="T85" fmla="*/ 2147483646 h 401"/>
                <a:gd name="T86" fmla="*/ 2147483646 w 529"/>
                <a:gd name="T87" fmla="*/ 2147483646 h 401"/>
                <a:gd name="T88" fmla="*/ 2147483646 w 529"/>
                <a:gd name="T89" fmla="*/ 2147483646 h 401"/>
                <a:gd name="T90" fmla="*/ 2147483646 w 529"/>
                <a:gd name="T91" fmla="*/ 2147483646 h 401"/>
                <a:gd name="T92" fmla="*/ 2147483646 w 529"/>
                <a:gd name="T93" fmla="*/ 2147483646 h 401"/>
                <a:gd name="T94" fmla="*/ 2147483646 w 529"/>
                <a:gd name="T95" fmla="*/ 2147483646 h 401"/>
                <a:gd name="T96" fmla="*/ 2147483646 w 529"/>
                <a:gd name="T97" fmla="*/ 2147483646 h 401"/>
                <a:gd name="T98" fmla="*/ 2147483646 w 529"/>
                <a:gd name="T99" fmla="*/ 2147483646 h 401"/>
                <a:gd name="T100" fmla="*/ 2147483646 w 529"/>
                <a:gd name="T101" fmla="*/ 2147483646 h 401"/>
                <a:gd name="T102" fmla="*/ 2147483646 w 529"/>
                <a:gd name="T103" fmla="*/ 2147483646 h 401"/>
                <a:gd name="T104" fmla="*/ 2147483646 w 529"/>
                <a:gd name="T105" fmla="*/ 2147483646 h 401"/>
                <a:gd name="T106" fmla="*/ 2147483646 w 529"/>
                <a:gd name="T107" fmla="*/ 2147483646 h 401"/>
                <a:gd name="T108" fmla="*/ 2147483646 w 529"/>
                <a:gd name="T109" fmla="*/ 2147483646 h 401"/>
                <a:gd name="T110" fmla="*/ 2147483646 w 529"/>
                <a:gd name="T111" fmla="*/ 2147483646 h 401"/>
                <a:gd name="T112" fmla="*/ 2147483646 w 529"/>
                <a:gd name="T113" fmla="*/ 2147483646 h 401"/>
                <a:gd name="T114" fmla="*/ 2147483646 w 529"/>
                <a:gd name="T115" fmla="*/ 2147483646 h 401"/>
                <a:gd name="T116" fmla="*/ 2147483646 w 529"/>
                <a:gd name="T117" fmla="*/ 2147483646 h 401"/>
                <a:gd name="T118" fmla="*/ 2147483646 w 529"/>
                <a:gd name="T119" fmla="*/ 2147483646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3" name="Freeform 9"/>
            <p:cNvSpPr>
              <a:spLocks/>
            </p:cNvSpPr>
            <p:nvPr/>
          </p:nvSpPr>
          <p:spPr bwMode="gray">
            <a:xfrm>
              <a:off x="5970258" y="2743112"/>
              <a:ext cx="722254" cy="746291"/>
            </a:xfrm>
            <a:custGeom>
              <a:avLst/>
              <a:gdLst>
                <a:gd name="T0" fmla="*/ 2147483646 w 377"/>
                <a:gd name="T1" fmla="*/ 2147483646 h 393"/>
                <a:gd name="T2" fmla="*/ 2147483646 w 377"/>
                <a:gd name="T3" fmla="*/ 2147483646 h 393"/>
                <a:gd name="T4" fmla="*/ 2147483646 w 377"/>
                <a:gd name="T5" fmla="*/ 2147483646 h 393"/>
                <a:gd name="T6" fmla="*/ 2147483646 w 377"/>
                <a:gd name="T7" fmla="*/ 2147483646 h 393"/>
                <a:gd name="T8" fmla="*/ 2147483646 w 377"/>
                <a:gd name="T9" fmla="*/ 2147483646 h 393"/>
                <a:gd name="T10" fmla="*/ 2147483646 w 377"/>
                <a:gd name="T11" fmla="*/ 2147483646 h 393"/>
                <a:gd name="T12" fmla="*/ 2147483646 w 377"/>
                <a:gd name="T13" fmla="*/ 0 h 393"/>
                <a:gd name="T14" fmla="*/ 2147483646 w 377"/>
                <a:gd name="T15" fmla="*/ 0 h 393"/>
                <a:gd name="T16" fmla="*/ 2147483646 w 377"/>
                <a:gd name="T17" fmla="*/ 2147483646 h 393"/>
                <a:gd name="T18" fmla="*/ 2147483646 w 377"/>
                <a:gd name="T19" fmla="*/ 2147483646 h 393"/>
                <a:gd name="T20" fmla="*/ 2147483646 w 377"/>
                <a:gd name="T21" fmla="*/ 2147483646 h 393"/>
                <a:gd name="T22" fmla="*/ 2147483646 w 377"/>
                <a:gd name="T23" fmla="*/ 2147483646 h 393"/>
                <a:gd name="T24" fmla="*/ 2147483646 w 377"/>
                <a:gd name="T25" fmla="*/ 2147483646 h 393"/>
                <a:gd name="T26" fmla="*/ 2147483646 w 377"/>
                <a:gd name="T27" fmla="*/ 2147483646 h 393"/>
                <a:gd name="T28" fmla="*/ 2147483646 w 377"/>
                <a:gd name="T29" fmla="*/ 2147483646 h 393"/>
                <a:gd name="T30" fmla="*/ 2147483646 w 377"/>
                <a:gd name="T31" fmla="*/ 2147483646 h 393"/>
                <a:gd name="T32" fmla="*/ 2147483646 w 377"/>
                <a:gd name="T33" fmla="*/ 2147483646 h 393"/>
                <a:gd name="T34" fmla="*/ 2147483646 w 377"/>
                <a:gd name="T35" fmla="*/ 2147483646 h 393"/>
                <a:gd name="T36" fmla="*/ 2147483646 w 377"/>
                <a:gd name="T37" fmla="*/ 2147483646 h 393"/>
                <a:gd name="T38" fmla="*/ 0 w 377"/>
                <a:gd name="T39" fmla="*/ 2147483646 h 393"/>
                <a:gd name="T40" fmla="*/ 2147483646 w 377"/>
                <a:gd name="T41" fmla="*/ 2147483646 h 393"/>
                <a:gd name="T42" fmla="*/ 2147483646 w 377"/>
                <a:gd name="T43" fmla="*/ 2147483646 h 393"/>
                <a:gd name="T44" fmla="*/ 2147483646 w 377"/>
                <a:gd name="T45" fmla="*/ 2147483646 h 393"/>
                <a:gd name="T46" fmla="*/ 2147483646 w 377"/>
                <a:gd name="T47" fmla="*/ 2147483646 h 393"/>
                <a:gd name="T48" fmla="*/ 2147483646 w 377"/>
                <a:gd name="T49" fmla="*/ 2147483646 h 393"/>
                <a:gd name="T50" fmla="*/ 2147483646 w 377"/>
                <a:gd name="T51" fmla="*/ 2147483646 h 393"/>
                <a:gd name="T52" fmla="*/ 2147483646 w 377"/>
                <a:gd name="T53" fmla="*/ 2147483646 h 393"/>
                <a:gd name="T54" fmla="*/ 2147483646 w 377"/>
                <a:gd name="T55" fmla="*/ 2147483646 h 393"/>
                <a:gd name="T56" fmla="*/ 2147483646 w 377"/>
                <a:gd name="T57" fmla="*/ 2147483646 h 393"/>
                <a:gd name="T58" fmla="*/ 2147483646 w 377"/>
                <a:gd name="T59" fmla="*/ 2147483646 h 393"/>
                <a:gd name="T60" fmla="*/ 2147483646 w 377"/>
                <a:gd name="T61" fmla="*/ 2147483646 h 393"/>
                <a:gd name="T62" fmla="*/ 2147483646 w 377"/>
                <a:gd name="T63" fmla="*/ 2147483646 h 393"/>
                <a:gd name="T64" fmla="*/ 2147483646 w 377"/>
                <a:gd name="T65" fmla="*/ 2147483646 h 393"/>
                <a:gd name="T66" fmla="*/ 2147483646 w 377"/>
                <a:gd name="T67" fmla="*/ 2147483646 h 393"/>
                <a:gd name="T68" fmla="*/ 2147483646 w 377"/>
                <a:gd name="T69" fmla="*/ 2147483646 h 393"/>
                <a:gd name="T70" fmla="*/ 2147483646 w 377"/>
                <a:gd name="T71" fmla="*/ 2147483646 h 393"/>
                <a:gd name="T72" fmla="*/ 2147483646 w 377"/>
                <a:gd name="T73" fmla="*/ 2147483646 h 393"/>
                <a:gd name="T74" fmla="*/ 2147483646 w 377"/>
                <a:gd name="T75" fmla="*/ 2147483646 h 393"/>
                <a:gd name="T76" fmla="*/ 2147483646 w 377"/>
                <a:gd name="T77" fmla="*/ 2147483646 h 393"/>
                <a:gd name="T78" fmla="*/ 2147483646 w 377"/>
                <a:gd name="T79" fmla="*/ 2147483646 h 393"/>
                <a:gd name="T80" fmla="*/ 2147483646 w 377"/>
                <a:gd name="T81" fmla="*/ 2147483646 h 393"/>
                <a:gd name="T82" fmla="*/ 2147483646 w 377"/>
                <a:gd name="T83" fmla="*/ 2147483646 h 393"/>
                <a:gd name="T84" fmla="*/ 2147483646 w 377"/>
                <a:gd name="T85" fmla="*/ 2147483646 h 393"/>
                <a:gd name="T86" fmla="*/ 2147483646 w 377"/>
                <a:gd name="T87" fmla="*/ 2147483646 h 393"/>
                <a:gd name="T88" fmla="*/ 2147483646 w 377"/>
                <a:gd name="T89" fmla="*/ 2147483646 h 393"/>
                <a:gd name="T90" fmla="*/ 2147483646 w 377"/>
                <a:gd name="T91" fmla="*/ 2147483646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4" name="Freeform 10"/>
            <p:cNvSpPr>
              <a:spLocks/>
            </p:cNvSpPr>
            <p:nvPr/>
          </p:nvSpPr>
          <p:spPr bwMode="gray">
            <a:xfrm>
              <a:off x="5420195" y="2912183"/>
              <a:ext cx="674426" cy="1016116"/>
            </a:xfrm>
            <a:custGeom>
              <a:avLst/>
              <a:gdLst>
                <a:gd name="T0" fmla="*/ 2147483646 w 353"/>
                <a:gd name="T1" fmla="*/ 2147483646 h 537"/>
                <a:gd name="T2" fmla="*/ 2147483646 w 353"/>
                <a:gd name="T3" fmla="*/ 2147483646 h 537"/>
                <a:gd name="T4" fmla="*/ 2147483646 w 353"/>
                <a:gd name="T5" fmla="*/ 2147483646 h 537"/>
                <a:gd name="T6" fmla="*/ 2147483646 w 353"/>
                <a:gd name="T7" fmla="*/ 0 h 537"/>
                <a:gd name="T8" fmla="*/ 2147483646 w 353"/>
                <a:gd name="T9" fmla="*/ 2147483646 h 537"/>
                <a:gd name="T10" fmla="*/ 2147483646 w 353"/>
                <a:gd name="T11" fmla="*/ 2147483646 h 537"/>
                <a:gd name="T12" fmla="*/ 2147483646 w 353"/>
                <a:gd name="T13" fmla="*/ 2147483646 h 537"/>
                <a:gd name="T14" fmla="*/ 2147483646 w 353"/>
                <a:gd name="T15" fmla="*/ 2147483646 h 537"/>
                <a:gd name="T16" fmla="*/ 2147483646 w 353"/>
                <a:gd name="T17" fmla="*/ 2147483646 h 537"/>
                <a:gd name="T18" fmla="*/ 2147483646 w 353"/>
                <a:gd name="T19" fmla="*/ 2147483646 h 537"/>
                <a:gd name="T20" fmla="*/ 2147483646 w 353"/>
                <a:gd name="T21" fmla="*/ 2147483646 h 537"/>
                <a:gd name="T22" fmla="*/ 2147483646 w 353"/>
                <a:gd name="T23" fmla="*/ 2147483646 h 537"/>
                <a:gd name="T24" fmla="*/ 2147483646 w 353"/>
                <a:gd name="T25" fmla="*/ 2147483646 h 537"/>
                <a:gd name="T26" fmla="*/ 2147483646 w 353"/>
                <a:gd name="T27" fmla="*/ 2147483646 h 537"/>
                <a:gd name="T28" fmla="*/ 2147483646 w 353"/>
                <a:gd name="T29" fmla="*/ 2147483646 h 537"/>
                <a:gd name="T30" fmla="*/ 2147483646 w 353"/>
                <a:gd name="T31" fmla="*/ 2147483646 h 537"/>
                <a:gd name="T32" fmla="*/ 2147483646 w 353"/>
                <a:gd name="T33" fmla="*/ 2147483646 h 537"/>
                <a:gd name="T34" fmla="*/ 2147483646 w 353"/>
                <a:gd name="T35" fmla="*/ 2147483646 h 537"/>
                <a:gd name="T36" fmla="*/ 2147483646 w 353"/>
                <a:gd name="T37" fmla="*/ 2147483646 h 537"/>
                <a:gd name="T38" fmla="*/ 2147483646 w 353"/>
                <a:gd name="T39" fmla="*/ 2147483646 h 537"/>
                <a:gd name="T40" fmla="*/ 2147483646 w 353"/>
                <a:gd name="T41" fmla="*/ 2147483646 h 537"/>
                <a:gd name="T42" fmla="*/ 2147483646 w 353"/>
                <a:gd name="T43" fmla="*/ 2147483646 h 537"/>
                <a:gd name="T44" fmla="*/ 2147483646 w 353"/>
                <a:gd name="T45" fmla="*/ 2147483646 h 537"/>
                <a:gd name="T46" fmla="*/ 2147483646 w 353"/>
                <a:gd name="T47" fmla="*/ 2147483646 h 537"/>
                <a:gd name="T48" fmla="*/ 2147483646 w 353"/>
                <a:gd name="T49" fmla="*/ 2147483646 h 537"/>
                <a:gd name="T50" fmla="*/ 2147483646 w 353"/>
                <a:gd name="T51" fmla="*/ 2147483646 h 537"/>
                <a:gd name="T52" fmla="*/ 2147483646 w 353"/>
                <a:gd name="T53" fmla="*/ 2147483646 h 537"/>
                <a:gd name="T54" fmla="*/ 2147483646 w 353"/>
                <a:gd name="T55" fmla="*/ 2147483646 h 537"/>
                <a:gd name="T56" fmla="*/ 2147483646 w 353"/>
                <a:gd name="T57" fmla="*/ 2147483646 h 537"/>
                <a:gd name="T58" fmla="*/ 2147483646 w 353"/>
                <a:gd name="T59" fmla="*/ 2147483646 h 537"/>
                <a:gd name="T60" fmla="*/ 2147483646 w 353"/>
                <a:gd name="T61" fmla="*/ 2147483646 h 537"/>
                <a:gd name="T62" fmla="*/ 2147483646 w 353"/>
                <a:gd name="T63" fmla="*/ 2147483646 h 537"/>
                <a:gd name="T64" fmla="*/ 2147483646 w 353"/>
                <a:gd name="T65" fmla="*/ 2147483646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5" name="Freeform 14"/>
            <p:cNvSpPr>
              <a:spLocks/>
            </p:cNvSpPr>
            <p:nvPr/>
          </p:nvSpPr>
          <p:spPr bwMode="gray">
            <a:xfrm>
              <a:off x="5601956" y="3578210"/>
              <a:ext cx="830672" cy="548190"/>
            </a:xfrm>
            <a:custGeom>
              <a:avLst/>
              <a:gdLst>
                <a:gd name="T0" fmla="*/ 2147483646 w 433"/>
                <a:gd name="T1" fmla="*/ 2147483646 h 289"/>
                <a:gd name="T2" fmla="*/ 2147483646 w 433"/>
                <a:gd name="T3" fmla="*/ 2147483646 h 289"/>
                <a:gd name="T4" fmla="*/ 2147483646 w 433"/>
                <a:gd name="T5" fmla="*/ 2147483646 h 289"/>
                <a:gd name="T6" fmla="*/ 2147483646 w 433"/>
                <a:gd name="T7" fmla="*/ 2147483646 h 289"/>
                <a:gd name="T8" fmla="*/ 2147483646 w 433"/>
                <a:gd name="T9" fmla="*/ 2147483646 h 289"/>
                <a:gd name="T10" fmla="*/ 2147483646 w 433"/>
                <a:gd name="T11" fmla="*/ 2147483646 h 289"/>
                <a:gd name="T12" fmla="*/ 2147483646 w 433"/>
                <a:gd name="T13" fmla="*/ 2147483646 h 289"/>
                <a:gd name="T14" fmla="*/ 2147483646 w 433"/>
                <a:gd name="T15" fmla="*/ 2147483646 h 289"/>
                <a:gd name="T16" fmla="*/ 2147483646 w 433"/>
                <a:gd name="T17" fmla="*/ 2147483646 h 289"/>
                <a:gd name="T18" fmla="*/ 2147483646 w 433"/>
                <a:gd name="T19" fmla="*/ 2147483646 h 289"/>
                <a:gd name="T20" fmla="*/ 0 w 433"/>
                <a:gd name="T21" fmla="*/ 2147483646 h 289"/>
                <a:gd name="T22" fmla="*/ 2147483646 w 433"/>
                <a:gd name="T23" fmla="*/ 2147483646 h 289"/>
                <a:gd name="T24" fmla="*/ 2147483646 w 433"/>
                <a:gd name="T25" fmla="*/ 2147483646 h 289"/>
                <a:gd name="T26" fmla="*/ 2147483646 w 433"/>
                <a:gd name="T27" fmla="*/ 2147483646 h 289"/>
                <a:gd name="T28" fmla="*/ 2147483646 w 433"/>
                <a:gd name="T29" fmla="*/ 2147483646 h 289"/>
                <a:gd name="T30" fmla="*/ 2147483646 w 433"/>
                <a:gd name="T31" fmla="*/ 2147483646 h 289"/>
                <a:gd name="T32" fmla="*/ 2147483646 w 433"/>
                <a:gd name="T33" fmla="*/ 2147483646 h 289"/>
                <a:gd name="T34" fmla="*/ 2147483646 w 433"/>
                <a:gd name="T35" fmla="*/ 2147483646 h 289"/>
                <a:gd name="T36" fmla="*/ 2147483646 w 433"/>
                <a:gd name="T37" fmla="*/ 2147483646 h 289"/>
                <a:gd name="T38" fmla="*/ 2147483646 w 433"/>
                <a:gd name="T39" fmla="*/ 2147483646 h 289"/>
                <a:gd name="T40" fmla="*/ 2147483646 w 433"/>
                <a:gd name="T41" fmla="*/ 2147483646 h 289"/>
                <a:gd name="T42" fmla="*/ 2147483646 w 433"/>
                <a:gd name="T43" fmla="*/ 2147483646 h 289"/>
                <a:gd name="T44" fmla="*/ 2147483646 w 433"/>
                <a:gd name="T45" fmla="*/ 2147483646 h 289"/>
                <a:gd name="T46" fmla="*/ 2147483646 w 433"/>
                <a:gd name="T47" fmla="*/ 2147483646 h 289"/>
                <a:gd name="T48" fmla="*/ 2147483646 w 433"/>
                <a:gd name="T49" fmla="*/ 2147483646 h 289"/>
                <a:gd name="T50" fmla="*/ 2147483646 w 433"/>
                <a:gd name="T51" fmla="*/ 2147483646 h 289"/>
                <a:gd name="T52" fmla="*/ 2147483646 w 433"/>
                <a:gd name="T53" fmla="*/ 2147483646 h 289"/>
                <a:gd name="T54" fmla="*/ 2147483646 w 433"/>
                <a:gd name="T55" fmla="*/ 2147483646 h 289"/>
                <a:gd name="T56" fmla="*/ 2147483646 w 433"/>
                <a:gd name="T57" fmla="*/ 2147483646 h 289"/>
                <a:gd name="T58" fmla="*/ 2147483646 w 433"/>
                <a:gd name="T59" fmla="*/ 2147483646 h 289"/>
                <a:gd name="T60" fmla="*/ 2147483646 w 433"/>
                <a:gd name="T61" fmla="*/ 2147483646 h 289"/>
                <a:gd name="T62" fmla="*/ 2147483646 w 433"/>
                <a:gd name="T63" fmla="*/ 2147483646 h 289"/>
                <a:gd name="T64" fmla="*/ 2147483646 w 433"/>
                <a:gd name="T65" fmla="*/ 2147483646 h 289"/>
                <a:gd name="T66" fmla="*/ 2147483646 w 433"/>
                <a:gd name="T67" fmla="*/ 2147483646 h 289"/>
                <a:gd name="T68" fmla="*/ 2147483646 w 433"/>
                <a:gd name="T69" fmla="*/ 2147483646 h 289"/>
                <a:gd name="T70" fmla="*/ 2147483646 w 433"/>
                <a:gd name="T71" fmla="*/ 2147483646 h 289"/>
                <a:gd name="T72" fmla="*/ 2147483646 w 433"/>
                <a:gd name="T73" fmla="*/ 2147483646 h 289"/>
                <a:gd name="T74" fmla="*/ 2147483646 w 433"/>
                <a:gd name="T75" fmla="*/ 2147483646 h 289"/>
                <a:gd name="T76" fmla="*/ 2147483646 w 433"/>
                <a:gd name="T77" fmla="*/ 2147483646 h 289"/>
                <a:gd name="T78" fmla="*/ 2147483646 w 433"/>
                <a:gd name="T79" fmla="*/ 0 h 289"/>
                <a:gd name="T80" fmla="*/ 2147483646 w 433"/>
                <a:gd name="T81" fmla="*/ 2147483646 h 289"/>
                <a:gd name="T82" fmla="*/ 2147483646 w 433"/>
                <a:gd name="T83" fmla="*/ 2147483646 h 289"/>
                <a:gd name="T84" fmla="*/ 2147483646 w 433"/>
                <a:gd name="T85" fmla="*/ 2147483646 h 289"/>
                <a:gd name="T86" fmla="*/ 2147483646 w 433"/>
                <a:gd name="T87" fmla="*/ 2147483646 h 289"/>
                <a:gd name="T88" fmla="*/ 2147483646 w 433"/>
                <a:gd name="T89" fmla="*/ 2147483646 h 289"/>
                <a:gd name="T90" fmla="*/ 2147483646 w 433"/>
                <a:gd name="T91" fmla="*/ 2147483646 h 289"/>
                <a:gd name="T92" fmla="*/ 2147483646 w 433"/>
                <a:gd name="T93" fmla="*/ 0 h 289"/>
                <a:gd name="T94" fmla="*/ 2147483646 w 433"/>
                <a:gd name="T95" fmla="*/ 0 h 289"/>
                <a:gd name="T96" fmla="*/ 2147483646 w 433"/>
                <a:gd name="T97" fmla="*/ 0 h 289"/>
                <a:gd name="T98" fmla="*/ 2147483646 w 433"/>
                <a:gd name="T99" fmla="*/ 2147483646 h 289"/>
                <a:gd name="T100" fmla="*/ 2147483646 w 433"/>
                <a:gd name="T101" fmla="*/ 2147483646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6" name="Freeform 18"/>
            <p:cNvSpPr>
              <a:spLocks/>
            </p:cNvSpPr>
            <p:nvPr/>
          </p:nvSpPr>
          <p:spPr bwMode="gray">
            <a:xfrm>
              <a:off x="5801255" y="5016146"/>
              <a:ext cx="522957" cy="698475"/>
            </a:xfrm>
            <a:custGeom>
              <a:avLst/>
              <a:gdLst>
                <a:gd name="T0" fmla="*/ 2147483646 w 273"/>
                <a:gd name="T1" fmla="*/ 2147483646 h 369"/>
                <a:gd name="T2" fmla="*/ 2147483646 w 273"/>
                <a:gd name="T3" fmla="*/ 2147483646 h 369"/>
                <a:gd name="T4" fmla="*/ 2147483646 w 273"/>
                <a:gd name="T5" fmla="*/ 2147483646 h 369"/>
                <a:gd name="T6" fmla="*/ 2147483646 w 273"/>
                <a:gd name="T7" fmla="*/ 2147483646 h 369"/>
                <a:gd name="T8" fmla="*/ 2147483646 w 273"/>
                <a:gd name="T9" fmla="*/ 2147483646 h 369"/>
                <a:gd name="T10" fmla="*/ 2147483646 w 273"/>
                <a:gd name="T11" fmla="*/ 2147483646 h 369"/>
                <a:gd name="T12" fmla="*/ 2147483646 w 273"/>
                <a:gd name="T13" fmla="*/ 2147483646 h 369"/>
                <a:gd name="T14" fmla="*/ 2147483646 w 273"/>
                <a:gd name="T15" fmla="*/ 2147483646 h 369"/>
                <a:gd name="T16" fmla="*/ 2147483646 w 273"/>
                <a:gd name="T17" fmla="*/ 2147483646 h 369"/>
                <a:gd name="T18" fmla="*/ 2147483646 w 273"/>
                <a:gd name="T19" fmla="*/ 2147483646 h 369"/>
                <a:gd name="T20" fmla="*/ 2147483646 w 273"/>
                <a:gd name="T21" fmla="*/ 2147483646 h 369"/>
                <a:gd name="T22" fmla="*/ 2147483646 w 273"/>
                <a:gd name="T23" fmla="*/ 2147483646 h 369"/>
                <a:gd name="T24" fmla="*/ 2147483646 w 273"/>
                <a:gd name="T25" fmla="*/ 0 h 369"/>
                <a:gd name="T26" fmla="*/ 2147483646 w 273"/>
                <a:gd name="T27" fmla="*/ 0 h 369"/>
                <a:gd name="T28" fmla="*/ 2147483646 w 273"/>
                <a:gd name="T29" fmla="*/ 2147483646 h 369"/>
                <a:gd name="T30" fmla="*/ 2147483646 w 273"/>
                <a:gd name="T31" fmla="*/ 2147483646 h 369"/>
                <a:gd name="T32" fmla="*/ 2147483646 w 273"/>
                <a:gd name="T33" fmla="*/ 2147483646 h 369"/>
                <a:gd name="T34" fmla="*/ 2147483646 w 273"/>
                <a:gd name="T35" fmla="*/ 2147483646 h 369"/>
                <a:gd name="T36" fmla="*/ 2147483646 w 273"/>
                <a:gd name="T37" fmla="*/ 2147483646 h 369"/>
                <a:gd name="T38" fmla="*/ 2147483646 w 273"/>
                <a:gd name="T39" fmla="*/ 2147483646 h 369"/>
                <a:gd name="T40" fmla="*/ 2147483646 w 273"/>
                <a:gd name="T41" fmla="*/ 2147483646 h 369"/>
                <a:gd name="T42" fmla="*/ 2147483646 w 273"/>
                <a:gd name="T43" fmla="*/ 2147483646 h 369"/>
                <a:gd name="T44" fmla="*/ 2147483646 w 273"/>
                <a:gd name="T45" fmla="*/ 2147483646 h 369"/>
                <a:gd name="T46" fmla="*/ 2147483646 w 273"/>
                <a:gd name="T47" fmla="*/ 2147483646 h 369"/>
                <a:gd name="T48" fmla="*/ 2147483646 w 273"/>
                <a:gd name="T49" fmla="*/ 2147483646 h 369"/>
                <a:gd name="T50" fmla="*/ 2147483646 w 273"/>
                <a:gd name="T51" fmla="*/ 2147483646 h 369"/>
                <a:gd name="T52" fmla="*/ 2147483646 w 273"/>
                <a:gd name="T53" fmla="*/ 2147483646 h 369"/>
                <a:gd name="T54" fmla="*/ 2147483646 w 273"/>
                <a:gd name="T55" fmla="*/ 2147483646 h 369"/>
                <a:gd name="T56" fmla="*/ 0 w 273"/>
                <a:gd name="T57" fmla="*/ 2147483646 h 369"/>
                <a:gd name="T58" fmla="*/ 2147483646 w 273"/>
                <a:gd name="T59" fmla="*/ 2147483646 h 369"/>
                <a:gd name="T60" fmla="*/ 2147483646 w 273"/>
                <a:gd name="T61" fmla="*/ 2147483646 h 369"/>
                <a:gd name="T62" fmla="*/ 2147483646 w 273"/>
                <a:gd name="T63" fmla="*/ 2147483646 h 369"/>
                <a:gd name="T64" fmla="*/ 2147483646 w 273"/>
                <a:gd name="T65" fmla="*/ 2147483646 h 369"/>
                <a:gd name="T66" fmla="*/ 2147483646 w 273"/>
                <a:gd name="T67" fmla="*/ 2147483646 h 369"/>
                <a:gd name="T68" fmla="*/ 2147483646 w 273"/>
                <a:gd name="T69" fmla="*/ 2147483646 h 369"/>
                <a:gd name="T70" fmla="*/ 2147483646 w 273"/>
                <a:gd name="T71" fmla="*/ 2147483646 h 369"/>
                <a:gd name="T72" fmla="*/ 2147483646 w 273"/>
                <a:gd name="T73" fmla="*/ 2147483646 h 369"/>
                <a:gd name="T74" fmla="*/ 2147483646 w 273"/>
                <a:gd name="T75" fmla="*/ 2147483646 h 369"/>
                <a:gd name="T76" fmla="*/ 2147483646 w 273"/>
                <a:gd name="T77" fmla="*/ 2147483646 h 369"/>
                <a:gd name="T78" fmla="*/ 2147483646 w 273"/>
                <a:gd name="T79" fmla="*/ 2147483646 h 369"/>
                <a:gd name="T80" fmla="*/ 2147483646 w 273"/>
                <a:gd name="T81" fmla="*/ 2147483646 h 369"/>
                <a:gd name="T82" fmla="*/ 2147483646 w 273"/>
                <a:gd name="T83" fmla="*/ 2147483646 h 369"/>
                <a:gd name="T84" fmla="*/ 2147483646 w 273"/>
                <a:gd name="T85" fmla="*/ 2147483646 h 369"/>
                <a:gd name="T86" fmla="*/ 2147483646 w 273"/>
                <a:gd name="T87" fmla="*/ 2147483646 h 369"/>
                <a:gd name="T88" fmla="*/ 2147483646 w 273"/>
                <a:gd name="T89" fmla="*/ 2147483646 h 369"/>
                <a:gd name="T90" fmla="*/ 2147483646 w 273"/>
                <a:gd name="T91" fmla="*/ 2147483646 h 369"/>
                <a:gd name="T92" fmla="*/ 2147483646 w 273"/>
                <a:gd name="T93" fmla="*/ 2147483646 h 369"/>
                <a:gd name="T94" fmla="*/ 2147483646 w 273"/>
                <a:gd name="T95" fmla="*/ 2147483646 h 369"/>
                <a:gd name="T96" fmla="*/ 2147483646 w 273"/>
                <a:gd name="T97" fmla="*/ 2147483646 h 369"/>
                <a:gd name="T98" fmla="*/ 2147483646 w 273"/>
                <a:gd name="T99" fmla="*/ 2147483646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7" name="Freeform 26"/>
            <p:cNvSpPr>
              <a:spLocks/>
            </p:cNvSpPr>
            <p:nvPr/>
          </p:nvSpPr>
          <p:spPr bwMode="gray">
            <a:xfrm>
              <a:off x="5495133" y="4771935"/>
              <a:ext cx="585138" cy="807772"/>
            </a:xfrm>
            <a:custGeom>
              <a:avLst/>
              <a:gdLst>
                <a:gd name="T0" fmla="*/ 2147483646 w 305"/>
                <a:gd name="T1" fmla="*/ 2147483646 h 425"/>
                <a:gd name="T2" fmla="*/ 2147483646 w 305"/>
                <a:gd name="T3" fmla="*/ 2147483646 h 425"/>
                <a:gd name="T4" fmla="*/ 2147483646 w 305"/>
                <a:gd name="T5" fmla="*/ 2147483646 h 425"/>
                <a:gd name="T6" fmla="*/ 2147483646 w 305"/>
                <a:gd name="T7" fmla="*/ 2147483646 h 425"/>
                <a:gd name="T8" fmla="*/ 2147483646 w 305"/>
                <a:gd name="T9" fmla="*/ 2147483646 h 425"/>
                <a:gd name="T10" fmla="*/ 2147483646 w 305"/>
                <a:gd name="T11" fmla="*/ 2147483646 h 425"/>
                <a:gd name="T12" fmla="*/ 2147483646 w 305"/>
                <a:gd name="T13" fmla="*/ 2147483646 h 425"/>
                <a:gd name="T14" fmla="*/ 2147483646 w 305"/>
                <a:gd name="T15" fmla="*/ 2147483646 h 425"/>
                <a:gd name="T16" fmla="*/ 2147483646 w 305"/>
                <a:gd name="T17" fmla="*/ 2147483646 h 425"/>
                <a:gd name="T18" fmla="*/ 2147483646 w 305"/>
                <a:gd name="T19" fmla="*/ 2147483646 h 425"/>
                <a:gd name="T20" fmla="*/ 2147483646 w 305"/>
                <a:gd name="T21" fmla="*/ 2147483646 h 425"/>
                <a:gd name="T22" fmla="*/ 2147483646 w 305"/>
                <a:gd name="T23" fmla="*/ 2147483646 h 425"/>
                <a:gd name="T24" fmla="*/ 2147483646 w 305"/>
                <a:gd name="T25" fmla="*/ 2147483646 h 425"/>
                <a:gd name="T26" fmla="*/ 2147483646 w 305"/>
                <a:gd name="T27" fmla="*/ 2147483646 h 425"/>
                <a:gd name="T28" fmla="*/ 2147483646 w 305"/>
                <a:gd name="T29" fmla="*/ 2147483646 h 425"/>
                <a:gd name="T30" fmla="*/ 2147483646 w 305"/>
                <a:gd name="T31" fmla="*/ 2147483646 h 425"/>
                <a:gd name="T32" fmla="*/ 2147483646 w 305"/>
                <a:gd name="T33" fmla="*/ 2147483646 h 425"/>
                <a:gd name="T34" fmla="*/ 2147483646 w 305"/>
                <a:gd name="T35" fmla="*/ 2147483646 h 425"/>
                <a:gd name="T36" fmla="*/ 2147483646 w 305"/>
                <a:gd name="T37" fmla="*/ 2147483646 h 425"/>
                <a:gd name="T38" fmla="*/ 2147483646 w 305"/>
                <a:gd name="T39" fmla="*/ 2147483646 h 425"/>
                <a:gd name="T40" fmla="*/ 2147483646 w 305"/>
                <a:gd name="T41" fmla="*/ 2147483646 h 425"/>
                <a:gd name="T42" fmla="*/ 2147483646 w 305"/>
                <a:gd name="T43" fmla="*/ 2147483646 h 425"/>
                <a:gd name="T44" fmla="*/ 2147483646 w 305"/>
                <a:gd name="T45" fmla="*/ 2147483646 h 425"/>
                <a:gd name="T46" fmla="*/ 2147483646 w 305"/>
                <a:gd name="T47" fmla="*/ 2147483646 h 425"/>
                <a:gd name="T48" fmla="*/ 2147483646 w 305"/>
                <a:gd name="T49" fmla="*/ 2147483646 h 425"/>
                <a:gd name="T50" fmla="*/ 2147483646 w 305"/>
                <a:gd name="T51" fmla="*/ 2147483646 h 425"/>
                <a:gd name="T52" fmla="*/ 2147483646 w 305"/>
                <a:gd name="T53" fmla="*/ 2147483646 h 425"/>
                <a:gd name="T54" fmla="*/ 2147483646 w 305"/>
                <a:gd name="T55" fmla="*/ 2147483646 h 425"/>
                <a:gd name="T56" fmla="*/ 2147483646 w 305"/>
                <a:gd name="T57" fmla="*/ 2147483646 h 425"/>
                <a:gd name="T58" fmla="*/ 2147483646 w 305"/>
                <a:gd name="T59" fmla="*/ 2147483646 h 425"/>
                <a:gd name="T60" fmla="*/ 2147483646 w 305"/>
                <a:gd name="T61" fmla="*/ 2147483646 h 425"/>
                <a:gd name="T62" fmla="*/ 2147483646 w 305"/>
                <a:gd name="T63" fmla="*/ 2147483646 h 425"/>
                <a:gd name="T64" fmla="*/ 2147483646 w 305"/>
                <a:gd name="T65" fmla="*/ 2147483646 h 425"/>
                <a:gd name="T66" fmla="*/ 2147483646 w 305"/>
                <a:gd name="T67" fmla="*/ 2147483646 h 425"/>
                <a:gd name="T68" fmla="*/ 2147483646 w 305"/>
                <a:gd name="T69" fmla="*/ 2147483646 h 425"/>
                <a:gd name="T70" fmla="*/ 2147483646 w 305"/>
                <a:gd name="T71" fmla="*/ 2147483646 h 425"/>
                <a:gd name="T72" fmla="*/ 0 w 305"/>
                <a:gd name="T73" fmla="*/ 2147483646 h 425"/>
                <a:gd name="T74" fmla="*/ 2147483646 w 305"/>
                <a:gd name="T75" fmla="*/ 2147483646 h 425"/>
                <a:gd name="T76" fmla="*/ 2147483646 w 305"/>
                <a:gd name="T77" fmla="*/ 2147483646 h 425"/>
                <a:gd name="T78" fmla="*/ 2147483646 w 305"/>
                <a:gd name="T79" fmla="*/ 2147483646 h 425"/>
                <a:gd name="T80" fmla="*/ 2147483646 w 305"/>
                <a:gd name="T81" fmla="*/ 2147483646 h 425"/>
                <a:gd name="T82" fmla="*/ 2147483646 w 305"/>
                <a:gd name="T83" fmla="*/ 2147483646 h 425"/>
                <a:gd name="T84" fmla="*/ 2147483646 w 305"/>
                <a:gd name="T85" fmla="*/ 2147483646 h 425"/>
                <a:gd name="T86" fmla="*/ 2147483646 w 305"/>
                <a:gd name="T87" fmla="*/ 2147483646 h 425"/>
                <a:gd name="T88" fmla="*/ 2147483646 w 305"/>
                <a:gd name="T89" fmla="*/ 2147483646 h 425"/>
                <a:gd name="T90" fmla="*/ 2147483646 w 305"/>
                <a:gd name="T91" fmla="*/ 2147483646 h 425"/>
                <a:gd name="T92" fmla="*/ 2147483646 w 305"/>
                <a:gd name="T93" fmla="*/ 2147483646 h 425"/>
                <a:gd name="T94" fmla="*/ 2147483646 w 305"/>
                <a:gd name="T95" fmla="*/ 2147483646 h 425"/>
                <a:gd name="T96" fmla="*/ 2147483646 w 305"/>
                <a:gd name="T97" fmla="*/ 0 h 425"/>
                <a:gd name="T98" fmla="*/ 2147483646 w 305"/>
                <a:gd name="T99" fmla="*/ 2147483646 h 425"/>
                <a:gd name="T100" fmla="*/ 2147483646 w 305"/>
                <a:gd name="T101" fmla="*/ 2147483646 h 425"/>
                <a:gd name="T102" fmla="*/ 2147483646 w 305"/>
                <a:gd name="T103" fmla="*/ 2147483646 h 425"/>
                <a:gd name="T104" fmla="*/ 2147483646 w 305"/>
                <a:gd name="T105" fmla="*/ 2147483646 h 425"/>
                <a:gd name="T106" fmla="*/ 2147483646 w 305"/>
                <a:gd name="T107" fmla="*/ 2147483646 h 425"/>
                <a:gd name="T108" fmla="*/ 2147483646 w 305"/>
                <a:gd name="T109" fmla="*/ 0 h 425"/>
                <a:gd name="T110" fmla="*/ 2147483646 w 305"/>
                <a:gd name="T111" fmla="*/ 2147483646 h 425"/>
                <a:gd name="T112" fmla="*/ 2147483646 w 305"/>
                <a:gd name="T113" fmla="*/ 2147483646 h 425"/>
                <a:gd name="T114" fmla="*/ 2147483646 w 305"/>
                <a:gd name="T115" fmla="*/ 2147483646 h 425"/>
                <a:gd name="T116" fmla="*/ 2147483646 w 305"/>
                <a:gd name="T117" fmla="*/ 2147483646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8" name="Freeform 29"/>
            <p:cNvSpPr>
              <a:spLocks/>
            </p:cNvSpPr>
            <p:nvPr/>
          </p:nvSpPr>
          <p:spPr bwMode="gray">
            <a:xfrm>
              <a:off x="5601956" y="4107616"/>
              <a:ext cx="583544" cy="729213"/>
            </a:xfrm>
            <a:custGeom>
              <a:avLst/>
              <a:gdLst>
                <a:gd name="T0" fmla="*/ 2147483646 w 305"/>
                <a:gd name="T1" fmla="*/ 0 h 385"/>
                <a:gd name="T2" fmla="*/ 2147483646 w 305"/>
                <a:gd name="T3" fmla="*/ 2147483646 h 385"/>
                <a:gd name="T4" fmla="*/ 2147483646 w 305"/>
                <a:gd name="T5" fmla="*/ 2147483646 h 385"/>
                <a:gd name="T6" fmla="*/ 2147483646 w 305"/>
                <a:gd name="T7" fmla="*/ 2147483646 h 385"/>
                <a:gd name="T8" fmla="*/ 2147483646 w 305"/>
                <a:gd name="T9" fmla="*/ 2147483646 h 385"/>
                <a:gd name="T10" fmla="*/ 2147483646 w 305"/>
                <a:gd name="T11" fmla="*/ 2147483646 h 385"/>
                <a:gd name="T12" fmla="*/ 2147483646 w 305"/>
                <a:gd name="T13" fmla="*/ 2147483646 h 385"/>
                <a:gd name="T14" fmla="*/ 2147483646 w 305"/>
                <a:gd name="T15" fmla="*/ 2147483646 h 385"/>
                <a:gd name="T16" fmla="*/ 2147483646 w 305"/>
                <a:gd name="T17" fmla="*/ 2147483646 h 385"/>
                <a:gd name="T18" fmla="*/ 2147483646 w 305"/>
                <a:gd name="T19" fmla="*/ 2147483646 h 385"/>
                <a:gd name="T20" fmla="*/ 2147483646 w 305"/>
                <a:gd name="T21" fmla="*/ 2147483646 h 385"/>
                <a:gd name="T22" fmla="*/ 2147483646 w 305"/>
                <a:gd name="T23" fmla="*/ 2147483646 h 385"/>
                <a:gd name="T24" fmla="*/ 2147483646 w 305"/>
                <a:gd name="T25" fmla="*/ 2147483646 h 385"/>
                <a:gd name="T26" fmla="*/ 2147483646 w 305"/>
                <a:gd name="T27" fmla="*/ 2147483646 h 385"/>
                <a:gd name="T28" fmla="*/ 2147483646 w 305"/>
                <a:gd name="T29" fmla="*/ 2147483646 h 385"/>
                <a:gd name="T30" fmla="*/ 2147483646 w 305"/>
                <a:gd name="T31" fmla="*/ 2147483646 h 385"/>
                <a:gd name="T32" fmla="*/ 2147483646 w 305"/>
                <a:gd name="T33" fmla="*/ 2147483646 h 385"/>
                <a:gd name="T34" fmla="*/ 2147483646 w 305"/>
                <a:gd name="T35" fmla="*/ 2147483646 h 385"/>
                <a:gd name="T36" fmla="*/ 2147483646 w 305"/>
                <a:gd name="T37" fmla="*/ 2147483646 h 385"/>
                <a:gd name="T38" fmla="*/ 2147483646 w 305"/>
                <a:gd name="T39" fmla="*/ 2147483646 h 385"/>
                <a:gd name="T40" fmla="*/ 2147483646 w 305"/>
                <a:gd name="T41" fmla="*/ 2147483646 h 385"/>
                <a:gd name="T42" fmla="*/ 2147483646 w 305"/>
                <a:gd name="T43" fmla="*/ 2147483646 h 385"/>
                <a:gd name="T44" fmla="*/ 2147483646 w 305"/>
                <a:gd name="T45" fmla="*/ 2147483646 h 385"/>
                <a:gd name="T46" fmla="*/ 2147483646 w 305"/>
                <a:gd name="T47" fmla="*/ 2147483646 h 385"/>
                <a:gd name="T48" fmla="*/ 2147483646 w 305"/>
                <a:gd name="T49" fmla="*/ 2147483646 h 385"/>
                <a:gd name="T50" fmla="*/ 2147483646 w 305"/>
                <a:gd name="T51" fmla="*/ 2147483646 h 385"/>
                <a:gd name="T52" fmla="*/ 0 w 305"/>
                <a:gd name="T53" fmla="*/ 2147483646 h 385"/>
                <a:gd name="T54" fmla="*/ 2147483646 w 305"/>
                <a:gd name="T55" fmla="*/ 2147483646 h 385"/>
                <a:gd name="T56" fmla="*/ 2147483646 w 305"/>
                <a:gd name="T57" fmla="*/ 2147483646 h 385"/>
                <a:gd name="T58" fmla="*/ 2147483646 w 305"/>
                <a:gd name="T59" fmla="*/ 2147483646 h 385"/>
                <a:gd name="T60" fmla="*/ 2147483646 w 305"/>
                <a:gd name="T61" fmla="*/ 2147483646 h 385"/>
                <a:gd name="T62" fmla="*/ 2147483646 w 305"/>
                <a:gd name="T63" fmla="*/ 2147483646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9" name="Freeform 28"/>
            <p:cNvSpPr>
              <a:spLocks/>
            </p:cNvSpPr>
            <p:nvPr/>
          </p:nvSpPr>
          <p:spPr bwMode="gray">
            <a:xfrm>
              <a:off x="4852596" y="4321086"/>
              <a:ext cx="935901" cy="604547"/>
            </a:xfrm>
            <a:custGeom>
              <a:avLst/>
              <a:gdLst>
                <a:gd name="T0" fmla="*/ 2147483646 w 489"/>
                <a:gd name="T1" fmla="*/ 2147483646 h 321"/>
                <a:gd name="T2" fmla="*/ 2147483646 w 489"/>
                <a:gd name="T3" fmla="*/ 2147483646 h 321"/>
                <a:gd name="T4" fmla="*/ 2147483646 w 489"/>
                <a:gd name="T5" fmla="*/ 2147483646 h 321"/>
                <a:gd name="T6" fmla="*/ 2147483646 w 489"/>
                <a:gd name="T7" fmla="*/ 2147483646 h 321"/>
                <a:gd name="T8" fmla="*/ 2147483646 w 489"/>
                <a:gd name="T9" fmla="*/ 2147483646 h 321"/>
                <a:gd name="T10" fmla="*/ 2147483646 w 489"/>
                <a:gd name="T11" fmla="*/ 2147483646 h 321"/>
                <a:gd name="T12" fmla="*/ 2147483646 w 489"/>
                <a:gd name="T13" fmla="*/ 2147483646 h 321"/>
                <a:gd name="T14" fmla="*/ 2147483646 w 489"/>
                <a:gd name="T15" fmla="*/ 2147483646 h 321"/>
                <a:gd name="T16" fmla="*/ 2147483646 w 489"/>
                <a:gd name="T17" fmla="*/ 2147483646 h 321"/>
                <a:gd name="T18" fmla="*/ 2147483646 w 489"/>
                <a:gd name="T19" fmla="*/ 2147483646 h 321"/>
                <a:gd name="T20" fmla="*/ 2147483646 w 489"/>
                <a:gd name="T21" fmla="*/ 2147483646 h 321"/>
                <a:gd name="T22" fmla="*/ 2147483646 w 489"/>
                <a:gd name="T23" fmla="*/ 2147483646 h 321"/>
                <a:gd name="T24" fmla="*/ 2147483646 w 489"/>
                <a:gd name="T25" fmla="*/ 2147483646 h 321"/>
                <a:gd name="T26" fmla="*/ 2147483646 w 489"/>
                <a:gd name="T27" fmla="*/ 2147483646 h 321"/>
                <a:gd name="T28" fmla="*/ 2147483646 w 489"/>
                <a:gd name="T29" fmla="*/ 2147483646 h 321"/>
                <a:gd name="T30" fmla="*/ 2147483646 w 489"/>
                <a:gd name="T31" fmla="*/ 2147483646 h 321"/>
                <a:gd name="T32" fmla="*/ 2147483646 w 489"/>
                <a:gd name="T33" fmla="*/ 2147483646 h 321"/>
                <a:gd name="T34" fmla="*/ 2147483646 w 489"/>
                <a:gd name="T35" fmla="*/ 2147483646 h 321"/>
                <a:gd name="T36" fmla="*/ 2147483646 w 489"/>
                <a:gd name="T37" fmla="*/ 2147483646 h 321"/>
                <a:gd name="T38" fmla="*/ 2147483646 w 489"/>
                <a:gd name="T39" fmla="*/ 2147483646 h 321"/>
                <a:gd name="T40" fmla="*/ 0 w 489"/>
                <a:gd name="T41" fmla="*/ 2147483646 h 321"/>
                <a:gd name="T42" fmla="*/ 2147483646 w 489"/>
                <a:gd name="T43" fmla="*/ 2147483646 h 321"/>
                <a:gd name="T44" fmla="*/ 2147483646 w 489"/>
                <a:gd name="T45" fmla="*/ 2147483646 h 321"/>
                <a:gd name="T46" fmla="*/ 0 w 489"/>
                <a:gd name="T47" fmla="*/ 2147483646 h 321"/>
                <a:gd name="T48" fmla="*/ 0 w 489"/>
                <a:gd name="T49" fmla="*/ 2147483646 h 321"/>
                <a:gd name="T50" fmla="*/ 2147483646 w 489"/>
                <a:gd name="T51" fmla="*/ 2147483646 h 321"/>
                <a:gd name="T52" fmla="*/ 2147483646 w 489"/>
                <a:gd name="T53" fmla="*/ 2147483646 h 321"/>
                <a:gd name="T54" fmla="*/ 2147483646 w 489"/>
                <a:gd name="T55" fmla="*/ 2147483646 h 321"/>
                <a:gd name="T56" fmla="*/ 2147483646 w 489"/>
                <a:gd name="T57" fmla="*/ 2147483646 h 321"/>
                <a:gd name="T58" fmla="*/ 2147483646 w 489"/>
                <a:gd name="T59" fmla="*/ 2147483646 h 321"/>
                <a:gd name="T60" fmla="*/ 2147483646 w 489"/>
                <a:gd name="T61" fmla="*/ 2147483646 h 321"/>
                <a:gd name="T62" fmla="*/ 2147483646 w 489"/>
                <a:gd name="T63" fmla="*/ 2147483646 h 321"/>
                <a:gd name="T64" fmla="*/ 2147483646 w 489"/>
                <a:gd name="T65" fmla="*/ 2147483646 h 321"/>
                <a:gd name="T66" fmla="*/ 2147483646 w 489"/>
                <a:gd name="T67" fmla="*/ 2147483646 h 321"/>
                <a:gd name="T68" fmla="*/ 2147483646 w 489"/>
                <a:gd name="T69" fmla="*/ 2147483646 h 321"/>
                <a:gd name="T70" fmla="*/ 2147483646 w 489"/>
                <a:gd name="T71" fmla="*/ 2147483646 h 321"/>
                <a:gd name="T72" fmla="*/ 2147483646 w 489"/>
                <a:gd name="T73" fmla="*/ 2147483646 h 321"/>
                <a:gd name="T74" fmla="*/ 2147483646 w 489"/>
                <a:gd name="T75" fmla="*/ 0 h 321"/>
                <a:gd name="T76" fmla="*/ 2147483646 w 489"/>
                <a:gd name="T77" fmla="*/ 2147483646 h 321"/>
                <a:gd name="T78" fmla="*/ 2147483646 w 489"/>
                <a:gd name="T79" fmla="*/ 2147483646 h 321"/>
                <a:gd name="T80" fmla="*/ 2147483646 w 489"/>
                <a:gd name="T81" fmla="*/ 2147483646 h 321"/>
                <a:gd name="T82" fmla="*/ 2147483646 w 489"/>
                <a:gd name="T83" fmla="*/ 2147483646 h 321"/>
                <a:gd name="T84" fmla="*/ 2147483646 w 489"/>
                <a:gd name="T85" fmla="*/ 2147483646 h 321"/>
                <a:gd name="T86" fmla="*/ 2147483646 w 489"/>
                <a:gd name="T87" fmla="*/ 2147483646 h 321"/>
                <a:gd name="T88" fmla="*/ 2147483646 w 489"/>
                <a:gd name="T89" fmla="*/ 2147483646 h 321"/>
                <a:gd name="T90" fmla="*/ 2147483646 w 489"/>
                <a:gd name="T91" fmla="*/ 2147483646 h 321"/>
                <a:gd name="T92" fmla="*/ 2147483646 w 489"/>
                <a:gd name="T93" fmla="*/ 2147483646 h 321"/>
                <a:gd name="T94" fmla="*/ 2147483646 w 489"/>
                <a:gd name="T95" fmla="*/ 2147483646 h 321"/>
                <a:gd name="T96" fmla="*/ 2147483646 w 489"/>
                <a:gd name="T97" fmla="*/ 2147483646 h 321"/>
                <a:gd name="T98" fmla="*/ 2147483646 w 489"/>
                <a:gd name="T99" fmla="*/ 2147483646 h 321"/>
                <a:gd name="T100" fmla="*/ 2147483646 w 489"/>
                <a:gd name="T101" fmla="*/ 2147483646 h 321"/>
                <a:gd name="T102" fmla="*/ 2147483646 w 489"/>
                <a:gd name="T103" fmla="*/ 2147483646 h 321"/>
                <a:gd name="T104" fmla="*/ 2147483646 w 489"/>
                <a:gd name="T105" fmla="*/ 2147483646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0" name="Freeform 27"/>
            <p:cNvSpPr>
              <a:spLocks/>
            </p:cNvSpPr>
            <p:nvPr/>
          </p:nvSpPr>
          <p:spPr bwMode="gray">
            <a:xfrm>
              <a:off x="4911588" y="4771935"/>
              <a:ext cx="676017" cy="792402"/>
            </a:xfrm>
            <a:custGeom>
              <a:avLst/>
              <a:gdLst>
                <a:gd name="T0" fmla="*/ 2147483646 w 353"/>
                <a:gd name="T1" fmla="*/ 2147483646 h 417"/>
                <a:gd name="T2" fmla="*/ 2147483646 w 353"/>
                <a:gd name="T3" fmla="*/ 2147483646 h 417"/>
                <a:gd name="T4" fmla="*/ 2147483646 w 353"/>
                <a:gd name="T5" fmla="*/ 2147483646 h 417"/>
                <a:gd name="T6" fmla="*/ 2147483646 w 353"/>
                <a:gd name="T7" fmla="*/ 2147483646 h 417"/>
                <a:gd name="T8" fmla="*/ 2147483646 w 353"/>
                <a:gd name="T9" fmla="*/ 2147483646 h 417"/>
                <a:gd name="T10" fmla="*/ 2147483646 w 353"/>
                <a:gd name="T11" fmla="*/ 2147483646 h 417"/>
                <a:gd name="T12" fmla="*/ 2147483646 w 353"/>
                <a:gd name="T13" fmla="*/ 2147483646 h 417"/>
                <a:gd name="T14" fmla="*/ 2147483646 w 353"/>
                <a:gd name="T15" fmla="*/ 2147483646 h 417"/>
                <a:gd name="T16" fmla="*/ 2147483646 w 353"/>
                <a:gd name="T17" fmla="*/ 2147483646 h 417"/>
                <a:gd name="T18" fmla="*/ 2147483646 w 353"/>
                <a:gd name="T19" fmla="*/ 2147483646 h 417"/>
                <a:gd name="T20" fmla="*/ 2147483646 w 353"/>
                <a:gd name="T21" fmla="*/ 2147483646 h 417"/>
                <a:gd name="T22" fmla="*/ 2147483646 w 353"/>
                <a:gd name="T23" fmla="*/ 2147483646 h 417"/>
                <a:gd name="T24" fmla="*/ 2147483646 w 353"/>
                <a:gd name="T25" fmla="*/ 2147483646 h 417"/>
                <a:gd name="T26" fmla="*/ 2147483646 w 353"/>
                <a:gd name="T27" fmla="*/ 2147483646 h 417"/>
                <a:gd name="T28" fmla="*/ 2147483646 w 353"/>
                <a:gd name="T29" fmla="*/ 2147483646 h 417"/>
                <a:gd name="T30" fmla="*/ 2147483646 w 353"/>
                <a:gd name="T31" fmla="*/ 2147483646 h 417"/>
                <a:gd name="T32" fmla="*/ 2147483646 w 353"/>
                <a:gd name="T33" fmla="*/ 2147483646 h 417"/>
                <a:gd name="T34" fmla="*/ 2147483646 w 353"/>
                <a:gd name="T35" fmla="*/ 2147483646 h 417"/>
                <a:gd name="T36" fmla="*/ 2147483646 w 353"/>
                <a:gd name="T37" fmla="*/ 2147483646 h 417"/>
                <a:gd name="T38" fmla="*/ 2147483646 w 353"/>
                <a:gd name="T39" fmla="*/ 2147483646 h 417"/>
                <a:gd name="T40" fmla="*/ 2147483646 w 353"/>
                <a:gd name="T41" fmla="*/ 2147483646 h 417"/>
                <a:gd name="T42" fmla="*/ 2147483646 w 353"/>
                <a:gd name="T43" fmla="*/ 2147483646 h 417"/>
                <a:gd name="T44" fmla="*/ 2147483646 w 353"/>
                <a:gd name="T45" fmla="*/ 2147483646 h 417"/>
                <a:gd name="T46" fmla="*/ 2147483646 w 353"/>
                <a:gd name="T47" fmla="*/ 2147483646 h 417"/>
                <a:gd name="T48" fmla="*/ 0 w 353"/>
                <a:gd name="T49" fmla="*/ 2147483646 h 417"/>
                <a:gd name="T50" fmla="*/ 2147483646 w 353"/>
                <a:gd name="T51" fmla="*/ 2147483646 h 417"/>
                <a:gd name="T52" fmla="*/ 2147483646 w 353"/>
                <a:gd name="T53" fmla="*/ 2147483646 h 417"/>
                <a:gd name="T54" fmla="*/ 2147483646 w 353"/>
                <a:gd name="T55" fmla="*/ 2147483646 h 417"/>
                <a:gd name="T56" fmla="*/ 2147483646 w 353"/>
                <a:gd name="T57" fmla="*/ 2147483646 h 417"/>
                <a:gd name="T58" fmla="*/ 2147483646 w 353"/>
                <a:gd name="T59" fmla="*/ 2147483646 h 417"/>
                <a:gd name="T60" fmla="*/ 2147483646 w 353"/>
                <a:gd name="T61" fmla="*/ 0 h 417"/>
                <a:gd name="T62" fmla="*/ 2147483646 w 353"/>
                <a:gd name="T63" fmla="*/ 2147483646 h 417"/>
                <a:gd name="T64" fmla="*/ 2147483646 w 353"/>
                <a:gd name="T65" fmla="*/ 2147483646 h 417"/>
                <a:gd name="T66" fmla="*/ 2147483646 w 353"/>
                <a:gd name="T67" fmla="*/ 2147483646 h 417"/>
                <a:gd name="T68" fmla="*/ 2147483646 w 353"/>
                <a:gd name="T69" fmla="*/ 214748364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1" name="Freeform 19"/>
            <p:cNvSpPr>
              <a:spLocks/>
            </p:cNvSpPr>
            <p:nvPr/>
          </p:nvSpPr>
          <p:spPr bwMode="gray">
            <a:xfrm>
              <a:off x="5004061" y="5455039"/>
              <a:ext cx="967790" cy="727508"/>
            </a:xfrm>
            <a:custGeom>
              <a:avLst/>
              <a:gdLst>
                <a:gd name="T0" fmla="*/ 2147483646 w 505"/>
                <a:gd name="T1" fmla="*/ 2147483646 h 385"/>
                <a:gd name="T2" fmla="*/ 2147483646 w 505"/>
                <a:gd name="T3" fmla="*/ 2147483646 h 385"/>
                <a:gd name="T4" fmla="*/ 2147483646 w 505"/>
                <a:gd name="T5" fmla="*/ 2147483646 h 385"/>
                <a:gd name="T6" fmla="*/ 2147483646 w 505"/>
                <a:gd name="T7" fmla="*/ 2147483646 h 385"/>
                <a:gd name="T8" fmla="*/ 2147483646 w 505"/>
                <a:gd name="T9" fmla="*/ 2147483646 h 385"/>
                <a:gd name="T10" fmla="*/ 2147483646 w 505"/>
                <a:gd name="T11" fmla="*/ 0 h 385"/>
                <a:gd name="T12" fmla="*/ 2147483646 w 505"/>
                <a:gd name="T13" fmla="*/ 0 h 385"/>
                <a:gd name="T14" fmla="*/ 2147483646 w 505"/>
                <a:gd name="T15" fmla="*/ 2147483646 h 385"/>
                <a:gd name="T16" fmla="*/ 2147483646 w 505"/>
                <a:gd name="T17" fmla="*/ 2147483646 h 385"/>
                <a:gd name="T18" fmla="*/ 2147483646 w 505"/>
                <a:gd name="T19" fmla="*/ 2147483646 h 385"/>
                <a:gd name="T20" fmla="*/ 2147483646 w 505"/>
                <a:gd name="T21" fmla="*/ 2147483646 h 385"/>
                <a:gd name="T22" fmla="*/ 2147483646 w 505"/>
                <a:gd name="T23" fmla="*/ 2147483646 h 385"/>
                <a:gd name="T24" fmla="*/ 2147483646 w 505"/>
                <a:gd name="T25" fmla="*/ 2147483646 h 385"/>
                <a:gd name="T26" fmla="*/ 2147483646 w 505"/>
                <a:gd name="T27" fmla="*/ 2147483646 h 385"/>
                <a:gd name="T28" fmla="*/ 2147483646 w 505"/>
                <a:gd name="T29" fmla="*/ 2147483646 h 385"/>
                <a:gd name="T30" fmla="*/ 2147483646 w 505"/>
                <a:gd name="T31" fmla="*/ 2147483646 h 385"/>
                <a:gd name="T32" fmla="*/ 0 w 505"/>
                <a:gd name="T33" fmla="*/ 2147483646 h 385"/>
                <a:gd name="T34" fmla="*/ 2147483646 w 505"/>
                <a:gd name="T35" fmla="*/ 2147483646 h 385"/>
                <a:gd name="T36" fmla="*/ 2147483646 w 505"/>
                <a:gd name="T37" fmla="*/ 2147483646 h 385"/>
                <a:gd name="T38" fmla="*/ 2147483646 w 505"/>
                <a:gd name="T39" fmla="*/ 2147483646 h 385"/>
                <a:gd name="T40" fmla="*/ 2147483646 w 505"/>
                <a:gd name="T41" fmla="*/ 2147483646 h 385"/>
                <a:gd name="T42" fmla="*/ 2147483646 w 505"/>
                <a:gd name="T43" fmla="*/ 2147483646 h 385"/>
                <a:gd name="T44" fmla="*/ 2147483646 w 505"/>
                <a:gd name="T45" fmla="*/ 2147483646 h 385"/>
                <a:gd name="T46" fmla="*/ 2147483646 w 505"/>
                <a:gd name="T47" fmla="*/ 2147483646 h 385"/>
                <a:gd name="T48" fmla="*/ 2147483646 w 505"/>
                <a:gd name="T49" fmla="*/ 2147483646 h 385"/>
                <a:gd name="T50" fmla="*/ 2147483646 w 505"/>
                <a:gd name="T51" fmla="*/ 2147483646 h 385"/>
                <a:gd name="T52" fmla="*/ 2147483646 w 505"/>
                <a:gd name="T53" fmla="*/ 2147483646 h 385"/>
                <a:gd name="T54" fmla="*/ 2147483646 w 505"/>
                <a:gd name="T55" fmla="*/ 2147483646 h 385"/>
                <a:gd name="T56" fmla="*/ 2147483646 w 505"/>
                <a:gd name="T57" fmla="*/ 2147483646 h 385"/>
                <a:gd name="T58" fmla="*/ 2147483646 w 505"/>
                <a:gd name="T59" fmla="*/ 2147483646 h 385"/>
                <a:gd name="T60" fmla="*/ 2147483646 w 505"/>
                <a:gd name="T61" fmla="*/ 2147483646 h 385"/>
                <a:gd name="T62" fmla="*/ 2147483646 w 505"/>
                <a:gd name="T63" fmla="*/ 2147483646 h 385"/>
                <a:gd name="T64" fmla="*/ 2147483646 w 505"/>
                <a:gd name="T65" fmla="*/ 2147483646 h 385"/>
                <a:gd name="T66" fmla="*/ 2147483646 w 505"/>
                <a:gd name="T67" fmla="*/ 2147483646 h 385"/>
                <a:gd name="T68" fmla="*/ 2147483646 w 505"/>
                <a:gd name="T69" fmla="*/ 214748364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2" name="Freeform 20"/>
            <p:cNvSpPr>
              <a:spLocks/>
            </p:cNvSpPr>
            <p:nvPr/>
          </p:nvSpPr>
          <p:spPr bwMode="gray">
            <a:xfrm>
              <a:off x="4359932" y="5318416"/>
              <a:ext cx="953441" cy="727508"/>
            </a:xfrm>
            <a:custGeom>
              <a:avLst/>
              <a:gdLst>
                <a:gd name="T0" fmla="*/ 2147483646 w 497"/>
                <a:gd name="T1" fmla="*/ 2147483646 h 385"/>
                <a:gd name="T2" fmla="*/ 2147483646 w 497"/>
                <a:gd name="T3" fmla="*/ 2147483646 h 385"/>
                <a:gd name="T4" fmla="*/ 2147483646 w 497"/>
                <a:gd name="T5" fmla="*/ 2147483646 h 385"/>
                <a:gd name="T6" fmla="*/ 2147483646 w 497"/>
                <a:gd name="T7" fmla="*/ 2147483646 h 385"/>
                <a:gd name="T8" fmla="*/ 2147483646 w 497"/>
                <a:gd name="T9" fmla="*/ 2147483646 h 385"/>
                <a:gd name="T10" fmla="*/ 2147483646 w 497"/>
                <a:gd name="T11" fmla="*/ 2147483646 h 385"/>
                <a:gd name="T12" fmla="*/ 2147483646 w 497"/>
                <a:gd name="T13" fmla="*/ 2147483646 h 385"/>
                <a:gd name="T14" fmla="*/ 2147483646 w 497"/>
                <a:gd name="T15" fmla="*/ 2147483646 h 385"/>
                <a:gd name="T16" fmla="*/ 2147483646 w 497"/>
                <a:gd name="T17" fmla="*/ 2147483646 h 385"/>
                <a:gd name="T18" fmla="*/ 2147483646 w 497"/>
                <a:gd name="T19" fmla="*/ 2147483646 h 385"/>
                <a:gd name="T20" fmla="*/ 2147483646 w 497"/>
                <a:gd name="T21" fmla="*/ 2147483646 h 385"/>
                <a:gd name="T22" fmla="*/ 2147483646 w 497"/>
                <a:gd name="T23" fmla="*/ 2147483646 h 385"/>
                <a:gd name="T24" fmla="*/ 2147483646 w 497"/>
                <a:gd name="T25" fmla="*/ 2147483646 h 385"/>
                <a:gd name="T26" fmla="*/ 2147483646 w 497"/>
                <a:gd name="T27" fmla="*/ 2147483646 h 385"/>
                <a:gd name="T28" fmla="*/ 2147483646 w 497"/>
                <a:gd name="T29" fmla="*/ 2147483646 h 385"/>
                <a:gd name="T30" fmla="*/ 2147483646 w 497"/>
                <a:gd name="T31" fmla="*/ 2147483646 h 385"/>
                <a:gd name="T32" fmla="*/ 2147483646 w 497"/>
                <a:gd name="T33" fmla="*/ 2147483646 h 385"/>
                <a:gd name="T34" fmla="*/ 2147483646 w 497"/>
                <a:gd name="T35" fmla="*/ 2147483646 h 385"/>
                <a:gd name="T36" fmla="*/ 2147483646 w 497"/>
                <a:gd name="T37" fmla="*/ 2147483646 h 385"/>
                <a:gd name="T38" fmla="*/ 2147483646 w 497"/>
                <a:gd name="T39" fmla="*/ 2147483646 h 385"/>
                <a:gd name="T40" fmla="*/ 2147483646 w 497"/>
                <a:gd name="T41" fmla="*/ 2147483646 h 385"/>
                <a:gd name="T42" fmla="*/ 2147483646 w 497"/>
                <a:gd name="T43" fmla="*/ 2147483646 h 385"/>
                <a:gd name="T44" fmla="*/ 2147483646 w 497"/>
                <a:gd name="T45" fmla="*/ 2147483646 h 385"/>
                <a:gd name="T46" fmla="*/ 0 w 497"/>
                <a:gd name="T47" fmla="*/ 2147483646 h 385"/>
                <a:gd name="T48" fmla="*/ 2147483646 w 497"/>
                <a:gd name="T49" fmla="*/ 2147483646 h 385"/>
                <a:gd name="T50" fmla="*/ 2147483646 w 497"/>
                <a:gd name="T51" fmla="*/ 2147483646 h 385"/>
                <a:gd name="T52" fmla="*/ 2147483646 w 497"/>
                <a:gd name="T53" fmla="*/ 2147483646 h 385"/>
                <a:gd name="T54" fmla="*/ 2147483646 w 497"/>
                <a:gd name="T55" fmla="*/ 2147483646 h 385"/>
                <a:gd name="T56" fmla="*/ 2147483646 w 497"/>
                <a:gd name="T57" fmla="*/ 2147483646 h 385"/>
                <a:gd name="T58" fmla="*/ 2147483646 w 497"/>
                <a:gd name="T59" fmla="*/ 2147483646 h 385"/>
                <a:gd name="T60" fmla="*/ 2147483646 w 497"/>
                <a:gd name="T61" fmla="*/ 2147483646 h 385"/>
                <a:gd name="T62" fmla="*/ 2147483646 w 497"/>
                <a:gd name="T63" fmla="*/ 2147483646 h 385"/>
                <a:gd name="T64" fmla="*/ 2147483646 w 497"/>
                <a:gd name="T65" fmla="*/ 2147483646 h 385"/>
                <a:gd name="T66" fmla="*/ 2147483646 w 497"/>
                <a:gd name="T67" fmla="*/ 2147483646 h 385"/>
                <a:gd name="T68" fmla="*/ 2147483646 w 497"/>
                <a:gd name="T69" fmla="*/ 2147483646 h 385"/>
                <a:gd name="T70" fmla="*/ 2147483646 w 497"/>
                <a:gd name="T71" fmla="*/ 2147483646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3" name="Freeform 30"/>
            <p:cNvSpPr>
              <a:spLocks/>
            </p:cNvSpPr>
            <p:nvPr/>
          </p:nvSpPr>
          <p:spPr bwMode="gray">
            <a:xfrm>
              <a:off x="5082188" y="3880482"/>
              <a:ext cx="722255" cy="681397"/>
            </a:xfrm>
            <a:custGeom>
              <a:avLst/>
              <a:gdLst>
                <a:gd name="T0" fmla="*/ 2147483646 w 377"/>
                <a:gd name="T1" fmla="*/ 2147483646 h 361"/>
                <a:gd name="T2" fmla="*/ 2147483646 w 377"/>
                <a:gd name="T3" fmla="*/ 0 h 361"/>
                <a:gd name="T4" fmla="*/ 2147483646 w 377"/>
                <a:gd name="T5" fmla="*/ 2147483646 h 361"/>
                <a:gd name="T6" fmla="*/ 2147483646 w 377"/>
                <a:gd name="T7" fmla="*/ 2147483646 h 361"/>
                <a:gd name="T8" fmla="*/ 2147483646 w 377"/>
                <a:gd name="T9" fmla="*/ 2147483646 h 361"/>
                <a:gd name="T10" fmla="*/ 2147483646 w 377"/>
                <a:gd name="T11" fmla="*/ 2147483646 h 361"/>
                <a:gd name="T12" fmla="*/ 2147483646 w 377"/>
                <a:gd name="T13" fmla="*/ 2147483646 h 361"/>
                <a:gd name="T14" fmla="*/ 2147483646 w 377"/>
                <a:gd name="T15" fmla="*/ 2147483646 h 361"/>
                <a:gd name="T16" fmla="*/ 2147483646 w 377"/>
                <a:gd name="T17" fmla="*/ 2147483646 h 361"/>
                <a:gd name="T18" fmla="*/ 2147483646 w 377"/>
                <a:gd name="T19" fmla="*/ 2147483646 h 361"/>
                <a:gd name="T20" fmla="*/ 2147483646 w 377"/>
                <a:gd name="T21" fmla="*/ 2147483646 h 361"/>
                <a:gd name="T22" fmla="*/ 2147483646 w 377"/>
                <a:gd name="T23" fmla="*/ 2147483646 h 361"/>
                <a:gd name="T24" fmla="*/ 2147483646 w 377"/>
                <a:gd name="T25" fmla="*/ 2147483646 h 361"/>
                <a:gd name="T26" fmla="*/ 2147483646 w 377"/>
                <a:gd name="T27" fmla="*/ 2147483646 h 361"/>
                <a:gd name="T28" fmla="*/ 2147483646 w 377"/>
                <a:gd name="T29" fmla="*/ 2147483646 h 361"/>
                <a:gd name="T30" fmla="*/ 2147483646 w 377"/>
                <a:gd name="T31" fmla="*/ 2147483646 h 361"/>
                <a:gd name="T32" fmla="*/ 2147483646 w 377"/>
                <a:gd name="T33" fmla="*/ 2147483646 h 361"/>
                <a:gd name="T34" fmla="*/ 2147483646 w 377"/>
                <a:gd name="T35" fmla="*/ 2147483646 h 361"/>
                <a:gd name="T36" fmla="*/ 2147483646 w 377"/>
                <a:gd name="T37" fmla="*/ 2147483646 h 361"/>
                <a:gd name="T38" fmla="*/ 2147483646 w 377"/>
                <a:gd name="T39" fmla="*/ 2147483646 h 361"/>
                <a:gd name="T40" fmla="*/ 2147483646 w 377"/>
                <a:gd name="T41" fmla="*/ 2147483646 h 361"/>
                <a:gd name="T42" fmla="*/ 2147483646 w 377"/>
                <a:gd name="T43" fmla="*/ 2147483646 h 361"/>
                <a:gd name="T44" fmla="*/ 2147483646 w 377"/>
                <a:gd name="T45" fmla="*/ 2147483646 h 361"/>
                <a:gd name="T46" fmla="*/ 2147483646 w 377"/>
                <a:gd name="T47" fmla="*/ 2147483646 h 361"/>
                <a:gd name="T48" fmla="*/ 2147483646 w 377"/>
                <a:gd name="T49" fmla="*/ 2147483646 h 361"/>
                <a:gd name="T50" fmla="*/ 2147483646 w 377"/>
                <a:gd name="T51" fmla="*/ 2147483646 h 361"/>
                <a:gd name="T52" fmla="*/ 2147483646 w 377"/>
                <a:gd name="T53" fmla="*/ 2147483646 h 361"/>
                <a:gd name="T54" fmla="*/ 2147483646 w 377"/>
                <a:gd name="T55" fmla="*/ 2147483646 h 361"/>
                <a:gd name="T56" fmla="*/ 2147483646 w 377"/>
                <a:gd name="T57" fmla="*/ 2147483646 h 361"/>
                <a:gd name="T58" fmla="*/ 2147483646 w 377"/>
                <a:gd name="T59" fmla="*/ 2147483646 h 361"/>
                <a:gd name="T60" fmla="*/ 2147483646 w 377"/>
                <a:gd name="T61" fmla="*/ 2147483646 h 361"/>
                <a:gd name="T62" fmla="*/ 2147483646 w 377"/>
                <a:gd name="T63" fmla="*/ 2147483646 h 361"/>
                <a:gd name="T64" fmla="*/ 2147483646 w 377"/>
                <a:gd name="T65" fmla="*/ 2147483646 h 361"/>
                <a:gd name="T66" fmla="*/ 2147483646 w 377"/>
                <a:gd name="T67" fmla="*/ 2147483646 h 361"/>
                <a:gd name="T68" fmla="*/ 2147483646 w 377"/>
                <a:gd name="T69" fmla="*/ 2147483646 h 361"/>
                <a:gd name="T70" fmla="*/ 2147483646 w 377"/>
                <a:gd name="T71" fmla="*/ 2147483646 h 361"/>
                <a:gd name="T72" fmla="*/ 2147483646 w 377"/>
                <a:gd name="T73" fmla="*/ 2147483646 h 361"/>
                <a:gd name="T74" fmla="*/ 2147483646 w 377"/>
                <a:gd name="T75" fmla="*/ 2147483646 h 361"/>
                <a:gd name="T76" fmla="*/ 2147483646 w 377"/>
                <a:gd name="T77" fmla="*/ 2147483646 h 361"/>
                <a:gd name="T78" fmla="*/ 2147483646 w 377"/>
                <a:gd name="T79" fmla="*/ 2147483646 h 361"/>
                <a:gd name="T80" fmla="*/ 2147483646 w 377"/>
                <a:gd name="T81" fmla="*/ 2147483646 h 361"/>
                <a:gd name="T82" fmla="*/ 2147483646 w 377"/>
                <a:gd name="T83" fmla="*/ 2147483646 h 361"/>
                <a:gd name="T84" fmla="*/ 0 w 377"/>
                <a:gd name="T85" fmla="*/ 2147483646 h 361"/>
                <a:gd name="T86" fmla="*/ 2147483646 w 377"/>
                <a:gd name="T87" fmla="*/ 2147483646 h 361"/>
                <a:gd name="T88" fmla="*/ 2147483646 w 377"/>
                <a:gd name="T89" fmla="*/ 2147483646 h 361"/>
                <a:gd name="T90" fmla="*/ 2147483646 w 377"/>
                <a:gd name="T91" fmla="*/ 2147483646 h 361"/>
                <a:gd name="T92" fmla="*/ 2147483646 w 377"/>
                <a:gd name="T93" fmla="*/ 2147483646 h 361"/>
                <a:gd name="T94" fmla="*/ 2147483646 w 377"/>
                <a:gd name="T95" fmla="*/ 2147483646 h 361"/>
                <a:gd name="T96" fmla="*/ 2147483646 w 377"/>
                <a:gd name="T97" fmla="*/ 2147483646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4" name="Freeform 31"/>
            <p:cNvSpPr>
              <a:spLocks/>
            </p:cNvSpPr>
            <p:nvPr/>
          </p:nvSpPr>
          <p:spPr bwMode="invGray">
            <a:xfrm>
              <a:off x="5070914" y="3261692"/>
              <a:ext cx="477043" cy="865912"/>
            </a:xfrm>
            <a:custGeom>
              <a:avLst/>
              <a:gdLst>
                <a:gd name="T0" fmla="*/ 2147483646 w 249"/>
                <a:gd name="T1" fmla="*/ 2147483646 h 457"/>
                <a:gd name="T2" fmla="*/ 2147483646 w 249"/>
                <a:gd name="T3" fmla="*/ 2147483646 h 457"/>
                <a:gd name="T4" fmla="*/ 2147483646 w 249"/>
                <a:gd name="T5" fmla="*/ 2147483646 h 457"/>
                <a:gd name="T6" fmla="*/ 2147483646 w 249"/>
                <a:gd name="T7" fmla="*/ 2147483646 h 457"/>
                <a:gd name="T8" fmla="*/ 2147483646 w 249"/>
                <a:gd name="T9" fmla="*/ 2147483646 h 457"/>
                <a:gd name="T10" fmla="*/ 2147483646 w 249"/>
                <a:gd name="T11" fmla="*/ 2147483646 h 457"/>
                <a:gd name="T12" fmla="*/ 2147483646 w 249"/>
                <a:gd name="T13" fmla="*/ 2147483646 h 457"/>
                <a:gd name="T14" fmla="*/ 0 w 249"/>
                <a:gd name="T15" fmla="*/ 2147483646 h 457"/>
                <a:gd name="T16" fmla="*/ 2147483646 w 249"/>
                <a:gd name="T17" fmla="*/ 2147483646 h 457"/>
                <a:gd name="T18" fmla="*/ 2147483646 w 249"/>
                <a:gd name="T19" fmla="*/ 2147483646 h 457"/>
                <a:gd name="T20" fmla="*/ 2147483646 w 249"/>
                <a:gd name="T21" fmla="*/ 2147483646 h 457"/>
                <a:gd name="T22" fmla="*/ 2147483646 w 249"/>
                <a:gd name="T23" fmla="*/ 2147483646 h 457"/>
                <a:gd name="T24" fmla="*/ 2147483646 w 249"/>
                <a:gd name="T25" fmla="*/ 2147483646 h 457"/>
                <a:gd name="T26" fmla="*/ 2147483646 w 249"/>
                <a:gd name="T27" fmla="*/ 2147483646 h 457"/>
                <a:gd name="T28" fmla="*/ 2147483646 w 249"/>
                <a:gd name="T29" fmla="*/ 2147483646 h 457"/>
                <a:gd name="T30" fmla="*/ 2147483646 w 249"/>
                <a:gd name="T31" fmla="*/ 2147483646 h 457"/>
                <a:gd name="T32" fmla="*/ 2147483646 w 249"/>
                <a:gd name="T33" fmla="*/ 2147483646 h 457"/>
                <a:gd name="T34" fmla="*/ 2147483646 w 249"/>
                <a:gd name="T35" fmla="*/ 2147483646 h 457"/>
                <a:gd name="T36" fmla="*/ 2147483646 w 249"/>
                <a:gd name="T37" fmla="*/ 2147483646 h 457"/>
                <a:gd name="T38" fmla="*/ 2147483646 w 249"/>
                <a:gd name="T39" fmla="*/ 2147483646 h 457"/>
                <a:gd name="T40" fmla="*/ 2147483646 w 249"/>
                <a:gd name="T41" fmla="*/ 2147483646 h 457"/>
                <a:gd name="T42" fmla="*/ 2147483646 w 249"/>
                <a:gd name="T43" fmla="*/ 0 h 457"/>
                <a:gd name="T44" fmla="*/ 2147483646 w 249"/>
                <a:gd name="T45" fmla="*/ 2147483646 h 457"/>
                <a:gd name="T46" fmla="*/ 2147483646 w 249"/>
                <a:gd name="T47" fmla="*/ 0 h 457"/>
                <a:gd name="T48" fmla="*/ 2147483646 w 249"/>
                <a:gd name="T49" fmla="*/ 2147483646 h 457"/>
                <a:gd name="T50" fmla="*/ 2147483646 w 249"/>
                <a:gd name="T51" fmla="*/ 2147483646 h 457"/>
                <a:gd name="T52" fmla="*/ 2147483646 w 249"/>
                <a:gd name="T53" fmla="*/ 2147483646 h 457"/>
                <a:gd name="T54" fmla="*/ 2147483646 w 249"/>
                <a:gd name="T55" fmla="*/ 2147483646 h 457"/>
                <a:gd name="T56" fmla="*/ 2147483646 w 249"/>
                <a:gd name="T57" fmla="*/ 2147483646 h 457"/>
                <a:gd name="T58" fmla="*/ 2147483646 w 249"/>
                <a:gd name="T59" fmla="*/ 2147483646 h 457"/>
                <a:gd name="T60" fmla="*/ 2147483646 w 249"/>
                <a:gd name="T61" fmla="*/ 2147483646 h 457"/>
                <a:gd name="T62" fmla="*/ 2147483646 w 249"/>
                <a:gd name="T63" fmla="*/ 2147483646 h 457"/>
                <a:gd name="T64" fmla="*/ 2147483646 w 249"/>
                <a:gd name="T65" fmla="*/ 2147483646 h 457"/>
                <a:gd name="T66" fmla="*/ 2147483646 w 249"/>
                <a:gd name="T67" fmla="*/ 2147483646 h 457"/>
                <a:gd name="T68" fmla="*/ 2147483646 w 249"/>
                <a:gd name="T69" fmla="*/ 2147483646 h 457"/>
                <a:gd name="T70" fmla="*/ 2147483646 w 249"/>
                <a:gd name="T71" fmla="*/ 2147483646 h 457"/>
                <a:gd name="T72" fmla="*/ 2147483646 w 249"/>
                <a:gd name="T73" fmla="*/ 2147483646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5" name="Freeform 35"/>
            <p:cNvSpPr>
              <a:spLocks/>
            </p:cNvSpPr>
            <p:nvPr/>
          </p:nvSpPr>
          <p:spPr bwMode="invGray">
            <a:xfrm>
              <a:off x="3763633" y="1368366"/>
              <a:ext cx="2727987" cy="2348171"/>
            </a:xfrm>
            <a:custGeom>
              <a:avLst/>
              <a:gdLst>
                <a:gd name="T0" fmla="*/ 2147483646 w 1425"/>
                <a:gd name="T1" fmla="*/ 2147483646 h 1241"/>
                <a:gd name="T2" fmla="*/ 2147483646 w 1425"/>
                <a:gd name="T3" fmla="*/ 2147483646 h 1241"/>
                <a:gd name="T4" fmla="*/ 2147483646 w 1425"/>
                <a:gd name="T5" fmla="*/ 2147483646 h 1241"/>
                <a:gd name="T6" fmla="*/ 2147483646 w 1425"/>
                <a:gd name="T7" fmla="*/ 2147483646 h 1241"/>
                <a:gd name="T8" fmla="*/ 2147483646 w 1425"/>
                <a:gd name="T9" fmla="*/ 2147483646 h 1241"/>
                <a:gd name="T10" fmla="*/ 2147483646 w 1425"/>
                <a:gd name="T11" fmla="*/ 2147483646 h 1241"/>
                <a:gd name="T12" fmla="*/ 2147483646 w 1425"/>
                <a:gd name="T13" fmla="*/ 2147483646 h 1241"/>
                <a:gd name="T14" fmla="*/ 2147483646 w 1425"/>
                <a:gd name="T15" fmla="*/ 2147483646 h 1241"/>
                <a:gd name="T16" fmla="*/ 2147483646 w 1425"/>
                <a:gd name="T17" fmla="*/ 2147483646 h 1241"/>
                <a:gd name="T18" fmla="*/ 2147483646 w 1425"/>
                <a:gd name="T19" fmla="*/ 2147483646 h 1241"/>
                <a:gd name="T20" fmla="*/ 2147483646 w 1425"/>
                <a:gd name="T21" fmla="*/ 2147483646 h 1241"/>
                <a:gd name="T22" fmla="*/ 2147483646 w 1425"/>
                <a:gd name="T23" fmla="*/ 2147483646 h 1241"/>
                <a:gd name="T24" fmla="*/ 2147483646 w 1425"/>
                <a:gd name="T25" fmla="*/ 2147483646 h 1241"/>
                <a:gd name="T26" fmla="*/ 2147483646 w 1425"/>
                <a:gd name="T27" fmla="*/ 2147483646 h 1241"/>
                <a:gd name="T28" fmla="*/ 2147483646 w 1425"/>
                <a:gd name="T29" fmla="*/ 2147483646 h 1241"/>
                <a:gd name="T30" fmla="*/ 2147483646 w 1425"/>
                <a:gd name="T31" fmla="*/ 2147483646 h 1241"/>
                <a:gd name="T32" fmla="*/ 2147483646 w 1425"/>
                <a:gd name="T33" fmla="*/ 2147483646 h 1241"/>
                <a:gd name="T34" fmla="*/ 2147483646 w 1425"/>
                <a:gd name="T35" fmla="*/ 2147483646 h 1241"/>
                <a:gd name="T36" fmla="*/ 2147483646 w 1425"/>
                <a:gd name="T37" fmla="*/ 2147483646 h 1241"/>
                <a:gd name="T38" fmla="*/ 2147483646 w 1425"/>
                <a:gd name="T39" fmla="*/ 2147483646 h 1241"/>
                <a:gd name="T40" fmla="*/ 2147483646 w 1425"/>
                <a:gd name="T41" fmla="*/ 2147483646 h 1241"/>
                <a:gd name="T42" fmla="*/ 2147483646 w 1425"/>
                <a:gd name="T43" fmla="*/ 2147483646 h 1241"/>
                <a:gd name="T44" fmla="*/ 2147483646 w 1425"/>
                <a:gd name="T45" fmla="*/ 2147483646 h 1241"/>
                <a:gd name="T46" fmla="*/ 2147483646 w 1425"/>
                <a:gd name="T47" fmla="*/ 2147483646 h 1241"/>
                <a:gd name="T48" fmla="*/ 2147483646 w 1425"/>
                <a:gd name="T49" fmla="*/ 2147483646 h 1241"/>
                <a:gd name="T50" fmla="*/ 2147483646 w 1425"/>
                <a:gd name="T51" fmla="*/ 2147483646 h 1241"/>
                <a:gd name="T52" fmla="*/ 2147483646 w 1425"/>
                <a:gd name="T53" fmla="*/ 2147483646 h 1241"/>
                <a:gd name="T54" fmla="*/ 2147483646 w 1425"/>
                <a:gd name="T55" fmla="*/ 2147483646 h 1241"/>
                <a:gd name="T56" fmla="*/ 2147483646 w 1425"/>
                <a:gd name="T57" fmla="*/ 2147483646 h 1241"/>
                <a:gd name="T58" fmla="*/ 2147483646 w 1425"/>
                <a:gd name="T59" fmla="*/ 2147483646 h 1241"/>
                <a:gd name="T60" fmla="*/ 2147483646 w 1425"/>
                <a:gd name="T61" fmla="*/ 2147483646 h 1241"/>
                <a:gd name="T62" fmla="*/ 2147483646 w 1425"/>
                <a:gd name="T63" fmla="*/ 2147483646 h 1241"/>
                <a:gd name="T64" fmla="*/ 2147483646 w 1425"/>
                <a:gd name="T65" fmla="*/ 2147483646 h 1241"/>
                <a:gd name="T66" fmla="*/ 2147483646 w 1425"/>
                <a:gd name="T67" fmla="*/ 2147483646 h 1241"/>
                <a:gd name="T68" fmla="*/ 2147483646 w 1425"/>
                <a:gd name="T69" fmla="*/ 2147483646 h 1241"/>
                <a:gd name="T70" fmla="*/ 2147483646 w 1425"/>
                <a:gd name="T71" fmla="*/ 2147483646 h 1241"/>
                <a:gd name="T72" fmla="*/ 2147483646 w 1425"/>
                <a:gd name="T73" fmla="*/ 0 h 1241"/>
                <a:gd name="T74" fmla="*/ 2147483646 w 1425"/>
                <a:gd name="T75" fmla="*/ 2147483646 h 1241"/>
                <a:gd name="T76" fmla="*/ 2147483646 w 1425"/>
                <a:gd name="T77" fmla="*/ 2147483646 h 1241"/>
                <a:gd name="T78" fmla="*/ 2147483646 w 1425"/>
                <a:gd name="T79" fmla="*/ 2147483646 h 1241"/>
                <a:gd name="T80" fmla="*/ 2147483646 w 1425"/>
                <a:gd name="T81" fmla="*/ 2147483646 h 1241"/>
                <a:gd name="T82" fmla="*/ 2147483646 w 1425"/>
                <a:gd name="T83" fmla="*/ 2147483646 h 1241"/>
                <a:gd name="T84" fmla="*/ 2147483646 w 1425"/>
                <a:gd name="T85" fmla="*/ 2147483646 h 1241"/>
                <a:gd name="T86" fmla="*/ 2147483646 w 1425"/>
                <a:gd name="T87" fmla="*/ 2147483646 h 1241"/>
                <a:gd name="T88" fmla="*/ 2147483646 w 1425"/>
                <a:gd name="T89" fmla="*/ 2147483646 h 1241"/>
                <a:gd name="T90" fmla="*/ 2147483646 w 1425"/>
                <a:gd name="T91" fmla="*/ 2147483646 h 1241"/>
                <a:gd name="T92" fmla="*/ 2147483646 w 1425"/>
                <a:gd name="T93" fmla="*/ 2147483646 h 1241"/>
                <a:gd name="T94" fmla="*/ 2147483646 w 1425"/>
                <a:gd name="T95" fmla="*/ 2147483646 h 1241"/>
                <a:gd name="T96" fmla="*/ 2147483646 w 1425"/>
                <a:gd name="T97" fmla="*/ 2147483646 h 1241"/>
                <a:gd name="T98" fmla="*/ 2147483646 w 1425"/>
                <a:gd name="T99" fmla="*/ 2147483646 h 1241"/>
                <a:gd name="T100" fmla="*/ 2147483646 w 1425"/>
                <a:gd name="T101" fmla="*/ 2147483646 h 1241"/>
                <a:gd name="T102" fmla="*/ 2147483646 w 1425"/>
                <a:gd name="T103" fmla="*/ 2147483646 h 1241"/>
                <a:gd name="T104" fmla="*/ 2147483646 w 1425"/>
                <a:gd name="T105" fmla="*/ 2147483646 h 1241"/>
                <a:gd name="T106" fmla="*/ 2147483646 w 1425"/>
                <a:gd name="T107" fmla="*/ 2147483646 h 1241"/>
                <a:gd name="T108" fmla="*/ 2147483646 w 1425"/>
                <a:gd name="T109" fmla="*/ 2147483646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6" name="Freeform 32"/>
            <p:cNvSpPr>
              <a:spLocks/>
            </p:cNvSpPr>
            <p:nvPr/>
          </p:nvSpPr>
          <p:spPr bwMode="gray">
            <a:xfrm>
              <a:off x="4560824" y="3410851"/>
              <a:ext cx="615432" cy="1151031"/>
            </a:xfrm>
            <a:custGeom>
              <a:avLst/>
              <a:gdLst>
                <a:gd name="T0" fmla="*/ 2147483646 w 321"/>
                <a:gd name="T1" fmla="*/ 2147483646 h 609"/>
                <a:gd name="T2" fmla="*/ 2147483646 w 321"/>
                <a:gd name="T3" fmla="*/ 2147483646 h 609"/>
                <a:gd name="T4" fmla="*/ 2147483646 w 321"/>
                <a:gd name="T5" fmla="*/ 2147483646 h 609"/>
                <a:gd name="T6" fmla="*/ 2147483646 w 321"/>
                <a:gd name="T7" fmla="*/ 2147483646 h 609"/>
                <a:gd name="T8" fmla="*/ 2147483646 w 321"/>
                <a:gd name="T9" fmla="*/ 2147483646 h 609"/>
                <a:gd name="T10" fmla="*/ 2147483646 w 321"/>
                <a:gd name="T11" fmla="*/ 2147483646 h 609"/>
                <a:gd name="T12" fmla="*/ 2147483646 w 321"/>
                <a:gd name="T13" fmla="*/ 2147483646 h 609"/>
                <a:gd name="T14" fmla="*/ 2147483646 w 321"/>
                <a:gd name="T15" fmla="*/ 2147483646 h 609"/>
                <a:gd name="T16" fmla="*/ 2147483646 w 321"/>
                <a:gd name="T17" fmla="*/ 2147483646 h 609"/>
                <a:gd name="T18" fmla="*/ 2147483646 w 321"/>
                <a:gd name="T19" fmla="*/ 2147483646 h 609"/>
                <a:gd name="T20" fmla="*/ 2147483646 w 321"/>
                <a:gd name="T21" fmla="*/ 2147483646 h 609"/>
                <a:gd name="T22" fmla="*/ 2147483646 w 321"/>
                <a:gd name="T23" fmla="*/ 2147483646 h 609"/>
                <a:gd name="T24" fmla="*/ 2147483646 w 321"/>
                <a:gd name="T25" fmla="*/ 2147483646 h 609"/>
                <a:gd name="T26" fmla="*/ 0 w 321"/>
                <a:gd name="T27" fmla="*/ 2147483646 h 609"/>
                <a:gd name="T28" fmla="*/ 2147483646 w 321"/>
                <a:gd name="T29" fmla="*/ 2147483646 h 609"/>
                <a:gd name="T30" fmla="*/ 2147483646 w 321"/>
                <a:gd name="T31" fmla="*/ 2147483646 h 609"/>
                <a:gd name="T32" fmla="*/ 0 w 321"/>
                <a:gd name="T33" fmla="*/ 2147483646 h 609"/>
                <a:gd name="T34" fmla="*/ 2147483646 w 321"/>
                <a:gd name="T35" fmla="*/ 2147483646 h 609"/>
                <a:gd name="T36" fmla="*/ 2147483646 w 321"/>
                <a:gd name="T37" fmla="*/ 2147483646 h 609"/>
                <a:gd name="T38" fmla="*/ 2147483646 w 321"/>
                <a:gd name="T39" fmla="*/ 2147483646 h 609"/>
                <a:gd name="T40" fmla="*/ 2147483646 w 321"/>
                <a:gd name="T41" fmla="*/ 2147483646 h 609"/>
                <a:gd name="T42" fmla="*/ 2147483646 w 321"/>
                <a:gd name="T43" fmla="*/ 2147483646 h 609"/>
                <a:gd name="T44" fmla="*/ 2147483646 w 321"/>
                <a:gd name="T45" fmla="*/ 2147483646 h 609"/>
                <a:gd name="T46" fmla="*/ 2147483646 w 321"/>
                <a:gd name="T47" fmla="*/ 2147483646 h 609"/>
                <a:gd name="T48" fmla="*/ 2147483646 w 321"/>
                <a:gd name="T49" fmla="*/ 2147483646 h 609"/>
                <a:gd name="T50" fmla="*/ 2147483646 w 321"/>
                <a:gd name="T51" fmla="*/ 2147483646 h 609"/>
                <a:gd name="T52" fmla="*/ 2147483646 w 321"/>
                <a:gd name="T53" fmla="*/ 2147483646 h 609"/>
                <a:gd name="T54" fmla="*/ 2147483646 w 321"/>
                <a:gd name="T55" fmla="*/ 2147483646 h 609"/>
                <a:gd name="T56" fmla="*/ 2147483646 w 321"/>
                <a:gd name="T57" fmla="*/ 2147483646 h 609"/>
                <a:gd name="T58" fmla="*/ 2147483646 w 321"/>
                <a:gd name="T59" fmla="*/ 2147483646 h 609"/>
                <a:gd name="T60" fmla="*/ 2147483646 w 321"/>
                <a:gd name="T61" fmla="*/ 2147483646 h 609"/>
                <a:gd name="T62" fmla="*/ 2147483646 w 321"/>
                <a:gd name="T63" fmla="*/ 2147483646 h 609"/>
                <a:gd name="T64" fmla="*/ 2147483646 w 321"/>
                <a:gd name="T65" fmla="*/ 2147483646 h 609"/>
                <a:gd name="T66" fmla="*/ 2147483646 w 321"/>
                <a:gd name="T67" fmla="*/ 2147483646 h 609"/>
                <a:gd name="T68" fmla="*/ 2147483646 w 321"/>
                <a:gd name="T69" fmla="*/ 2147483646 h 609"/>
                <a:gd name="T70" fmla="*/ 2147483646 w 321"/>
                <a:gd name="T71" fmla="*/ 2147483646 h 609"/>
                <a:gd name="T72" fmla="*/ 2147483646 w 321"/>
                <a:gd name="T73" fmla="*/ 2147483646 h 609"/>
                <a:gd name="T74" fmla="*/ 2147483646 w 321"/>
                <a:gd name="T75" fmla="*/ 2147483646 h 609"/>
                <a:gd name="T76" fmla="*/ 2147483646 w 321"/>
                <a:gd name="T77" fmla="*/ 2147483646 h 609"/>
                <a:gd name="T78" fmla="*/ 2147483646 w 321"/>
                <a:gd name="T79" fmla="*/ 2147483646 h 609"/>
                <a:gd name="T80" fmla="*/ 2147483646 w 321"/>
                <a:gd name="T81" fmla="*/ 2147483646 h 609"/>
                <a:gd name="T82" fmla="*/ 2147483646 w 321"/>
                <a:gd name="T83" fmla="*/ 2147483646 h 609"/>
                <a:gd name="T84" fmla="*/ 2147483646 w 321"/>
                <a:gd name="T85" fmla="*/ 0 h 609"/>
                <a:gd name="T86" fmla="*/ 2147483646 w 321"/>
                <a:gd name="T87" fmla="*/ 2147483646 h 609"/>
                <a:gd name="T88" fmla="*/ 2147483646 w 321"/>
                <a:gd name="T89" fmla="*/ 2147483646 h 609"/>
                <a:gd name="T90" fmla="*/ 2147483646 w 321"/>
                <a:gd name="T91" fmla="*/ 2147483646 h 609"/>
                <a:gd name="T92" fmla="*/ 2147483646 w 321"/>
                <a:gd name="T93" fmla="*/ 2147483646 h 609"/>
                <a:gd name="T94" fmla="*/ 2147483646 w 321"/>
                <a:gd name="T95" fmla="*/ 2147483646 h 609"/>
                <a:gd name="T96" fmla="*/ 2147483646 w 321"/>
                <a:gd name="T97" fmla="*/ 2147483646 h 609"/>
                <a:gd name="T98" fmla="*/ 2147483646 w 321"/>
                <a:gd name="T99" fmla="*/ 2147483646 h 609"/>
                <a:gd name="T100" fmla="*/ 2147483646 w 321"/>
                <a:gd name="T101" fmla="*/ 2147483646 h 609"/>
                <a:gd name="T102" fmla="*/ 2147483646 w 321"/>
                <a:gd name="T103" fmla="*/ 2147483646 h 609"/>
                <a:gd name="T104" fmla="*/ 2147483646 w 321"/>
                <a:gd name="T105" fmla="*/ 2147483646 h 609"/>
                <a:gd name="T106" fmla="*/ 2147483646 w 321"/>
                <a:gd name="T107" fmla="*/ 2147483646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7" name="Freeform 33"/>
            <p:cNvSpPr>
              <a:spLocks/>
            </p:cNvSpPr>
            <p:nvPr/>
          </p:nvSpPr>
          <p:spPr bwMode="invGray">
            <a:xfrm>
              <a:off x="4451051" y="3426220"/>
              <a:ext cx="336414" cy="592594"/>
            </a:xfrm>
            <a:custGeom>
              <a:avLst/>
              <a:gdLst>
                <a:gd name="T0" fmla="*/ 2147483646 w 177"/>
                <a:gd name="T1" fmla="*/ 2147483646 h 313"/>
                <a:gd name="T2" fmla="*/ 2147483646 w 177"/>
                <a:gd name="T3" fmla="*/ 2147483646 h 313"/>
                <a:gd name="T4" fmla="*/ 2147483646 w 177"/>
                <a:gd name="T5" fmla="*/ 2147483646 h 313"/>
                <a:gd name="T6" fmla="*/ 2147483646 w 177"/>
                <a:gd name="T7" fmla="*/ 2147483646 h 313"/>
                <a:gd name="T8" fmla="*/ 2147483646 w 177"/>
                <a:gd name="T9" fmla="*/ 0 h 313"/>
                <a:gd name="T10" fmla="*/ 2147483646 w 177"/>
                <a:gd name="T11" fmla="*/ 2147483646 h 313"/>
                <a:gd name="T12" fmla="*/ 2147483646 w 177"/>
                <a:gd name="T13" fmla="*/ 2147483646 h 313"/>
                <a:gd name="T14" fmla="*/ 2147483646 w 177"/>
                <a:gd name="T15" fmla="*/ 2147483646 h 313"/>
                <a:gd name="T16" fmla="*/ 2147483646 w 177"/>
                <a:gd name="T17" fmla="*/ 2147483646 h 313"/>
                <a:gd name="T18" fmla="*/ 0 w 177"/>
                <a:gd name="T19" fmla="*/ 2147483646 h 313"/>
                <a:gd name="T20" fmla="*/ 2147483646 w 177"/>
                <a:gd name="T21" fmla="*/ 2147483646 h 313"/>
                <a:gd name="T22" fmla="*/ 2147483646 w 177"/>
                <a:gd name="T23" fmla="*/ 2147483646 h 313"/>
                <a:gd name="T24" fmla="*/ 2147483646 w 177"/>
                <a:gd name="T25" fmla="*/ 2147483646 h 313"/>
                <a:gd name="T26" fmla="*/ 2147483646 w 177"/>
                <a:gd name="T27" fmla="*/ 2147483646 h 313"/>
                <a:gd name="T28" fmla="*/ 2147483646 w 177"/>
                <a:gd name="T29" fmla="*/ 2147483646 h 313"/>
                <a:gd name="T30" fmla="*/ 2147483646 w 177"/>
                <a:gd name="T31" fmla="*/ 2147483646 h 313"/>
                <a:gd name="T32" fmla="*/ 2147483646 w 177"/>
                <a:gd name="T33" fmla="*/ 2147483646 h 313"/>
                <a:gd name="T34" fmla="*/ 2147483646 w 177"/>
                <a:gd name="T35" fmla="*/ 2147483646 h 313"/>
                <a:gd name="T36" fmla="*/ 2147483646 w 177"/>
                <a:gd name="T37" fmla="*/ 2147483646 h 313"/>
                <a:gd name="T38" fmla="*/ 2147483646 w 177"/>
                <a:gd name="T39" fmla="*/ 2147483646 h 313"/>
                <a:gd name="T40" fmla="*/ 2147483646 w 177"/>
                <a:gd name="T41" fmla="*/ 2147483646 h 313"/>
                <a:gd name="T42" fmla="*/ 2147483646 w 177"/>
                <a:gd name="T43" fmla="*/ 2147483646 h 313"/>
                <a:gd name="T44" fmla="*/ 2147483646 w 177"/>
                <a:gd name="T45" fmla="*/ 2147483646 h 313"/>
                <a:gd name="T46" fmla="*/ 2147483646 w 177"/>
                <a:gd name="T47" fmla="*/ 2147483646 h 313"/>
                <a:gd name="T48" fmla="*/ 2147483646 w 177"/>
                <a:gd name="T49" fmla="*/ 2147483646 h 313"/>
                <a:gd name="T50" fmla="*/ 2147483646 w 177"/>
                <a:gd name="T51" fmla="*/ 2147483646 h 313"/>
                <a:gd name="T52" fmla="*/ 2147483646 w 177"/>
                <a:gd name="T53" fmla="*/ 2147483646 h 313"/>
                <a:gd name="T54" fmla="*/ 2147483646 w 177"/>
                <a:gd name="T55" fmla="*/ 2147483646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8" name="Freeform 34"/>
            <p:cNvSpPr>
              <a:spLocks/>
            </p:cNvSpPr>
            <p:nvPr/>
          </p:nvSpPr>
          <p:spPr bwMode="invGray">
            <a:xfrm>
              <a:off x="3242270" y="2837041"/>
              <a:ext cx="1642212" cy="1589924"/>
            </a:xfrm>
            <a:custGeom>
              <a:avLst/>
              <a:gdLst>
                <a:gd name="T0" fmla="*/ 2147483646 w 857"/>
                <a:gd name="T1" fmla="*/ 2147483646 h 841"/>
                <a:gd name="T2" fmla="*/ 2147483646 w 857"/>
                <a:gd name="T3" fmla="*/ 2147483646 h 841"/>
                <a:gd name="T4" fmla="*/ 2147483646 w 857"/>
                <a:gd name="T5" fmla="*/ 2147483646 h 841"/>
                <a:gd name="T6" fmla="*/ 2147483646 w 857"/>
                <a:gd name="T7" fmla="*/ 2147483646 h 841"/>
                <a:gd name="T8" fmla="*/ 2147483646 w 857"/>
                <a:gd name="T9" fmla="*/ 2147483646 h 841"/>
                <a:gd name="T10" fmla="*/ 2147483646 w 857"/>
                <a:gd name="T11" fmla="*/ 2147483646 h 841"/>
                <a:gd name="T12" fmla="*/ 2147483646 w 857"/>
                <a:gd name="T13" fmla="*/ 2147483646 h 841"/>
                <a:gd name="T14" fmla="*/ 2147483646 w 857"/>
                <a:gd name="T15" fmla="*/ 2147483646 h 841"/>
                <a:gd name="T16" fmla="*/ 2147483646 w 857"/>
                <a:gd name="T17" fmla="*/ 2147483646 h 841"/>
                <a:gd name="T18" fmla="*/ 2147483646 w 857"/>
                <a:gd name="T19" fmla="*/ 2147483646 h 841"/>
                <a:gd name="T20" fmla="*/ 2147483646 w 857"/>
                <a:gd name="T21" fmla="*/ 2147483646 h 841"/>
                <a:gd name="T22" fmla="*/ 2147483646 w 857"/>
                <a:gd name="T23" fmla="*/ 2147483646 h 841"/>
                <a:gd name="T24" fmla="*/ 2147483646 w 857"/>
                <a:gd name="T25" fmla="*/ 2147483646 h 841"/>
                <a:gd name="T26" fmla="*/ 2147483646 w 857"/>
                <a:gd name="T27" fmla="*/ 2147483646 h 841"/>
                <a:gd name="T28" fmla="*/ 2147483646 w 857"/>
                <a:gd name="T29" fmla="*/ 2147483646 h 841"/>
                <a:gd name="T30" fmla="*/ 2147483646 w 857"/>
                <a:gd name="T31" fmla="*/ 2147483646 h 841"/>
                <a:gd name="T32" fmla="*/ 2147483646 w 857"/>
                <a:gd name="T33" fmla="*/ 2147483646 h 841"/>
                <a:gd name="T34" fmla="*/ 2147483646 w 857"/>
                <a:gd name="T35" fmla="*/ 2147483646 h 841"/>
                <a:gd name="T36" fmla="*/ 2147483646 w 857"/>
                <a:gd name="T37" fmla="*/ 2147483646 h 841"/>
                <a:gd name="T38" fmla="*/ 2147483646 w 857"/>
                <a:gd name="T39" fmla="*/ 2147483646 h 841"/>
                <a:gd name="T40" fmla="*/ 2147483646 w 857"/>
                <a:gd name="T41" fmla="*/ 2147483646 h 841"/>
                <a:gd name="T42" fmla="*/ 2147483646 w 857"/>
                <a:gd name="T43" fmla="*/ 2147483646 h 841"/>
                <a:gd name="T44" fmla="*/ 2147483646 w 857"/>
                <a:gd name="T45" fmla="*/ 2147483646 h 841"/>
                <a:gd name="T46" fmla="*/ 2147483646 w 857"/>
                <a:gd name="T47" fmla="*/ 2147483646 h 841"/>
                <a:gd name="T48" fmla="*/ 2147483646 w 857"/>
                <a:gd name="T49" fmla="*/ 2147483646 h 841"/>
                <a:gd name="T50" fmla="*/ 2147483646 w 857"/>
                <a:gd name="T51" fmla="*/ 2147483646 h 841"/>
                <a:gd name="T52" fmla="*/ 2147483646 w 857"/>
                <a:gd name="T53" fmla="*/ 2147483646 h 841"/>
                <a:gd name="T54" fmla="*/ 2147483646 w 857"/>
                <a:gd name="T55" fmla="*/ 2147483646 h 841"/>
                <a:gd name="T56" fmla="*/ 2147483646 w 857"/>
                <a:gd name="T57" fmla="*/ 2147483646 h 841"/>
                <a:gd name="T58" fmla="*/ 2147483646 w 857"/>
                <a:gd name="T59" fmla="*/ 2147483646 h 841"/>
                <a:gd name="T60" fmla="*/ 2147483646 w 857"/>
                <a:gd name="T61" fmla="*/ 2147483646 h 841"/>
                <a:gd name="T62" fmla="*/ 2147483646 w 857"/>
                <a:gd name="T63" fmla="*/ 2147483646 h 841"/>
                <a:gd name="T64" fmla="*/ 2147483646 w 857"/>
                <a:gd name="T65" fmla="*/ 2147483646 h 841"/>
                <a:gd name="T66" fmla="*/ 2147483646 w 857"/>
                <a:gd name="T67" fmla="*/ 2147483646 h 841"/>
                <a:gd name="T68" fmla="*/ 2147483646 w 857"/>
                <a:gd name="T69" fmla="*/ 2147483646 h 841"/>
                <a:gd name="T70" fmla="*/ 2147483646 w 857"/>
                <a:gd name="T71" fmla="*/ 2147483646 h 841"/>
                <a:gd name="T72" fmla="*/ 2147483646 w 857"/>
                <a:gd name="T73" fmla="*/ 2147483646 h 841"/>
                <a:gd name="T74" fmla="*/ 2147483646 w 857"/>
                <a:gd name="T75" fmla="*/ 2147483646 h 841"/>
                <a:gd name="T76" fmla="*/ 2147483646 w 857"/>
                <a:gd name="T77" fmla="*/ 2147483646 h 841"/>
                <a:gd name="T78" fmla="*/ 2147483646 w 857"/>
                <a:gd name="T79" fmla="*/ 2147483646 h 841"/>
                <a:gd name="T80" fmla="*/ 2147483646 w 857"/>
                <a:gd name="T81" fmla="*/ 2147483646 h 841"/>
                <a:gd name="T82" fmla="*/ 2147483646 w 857"/>
                <a:gd name="T83" fmla="*/ 2147483646 h 841"/>
                <a:gd name="T84" fmla="*/ 2147483646 w 857"/>
                <a:gd name="T85" fmla="*/ 0 h 841"/>
                <a:gd name="T86" fmla="*/ 2147483646 w 857"/>
                <a:gd name="T87" fmla="*/ 2147483646 h 841"/>
                <a:gd name="T88" fmla="*/ 2147483646 w 857"/>
                <a:gd name="T89" fmla="*/ 2147483646 h 841"/>
                <a:gd name="T90" fmla="*/ 2147483646 w 857"/>
                <a:gd name="T91" fmla="*/ 2147483646 h 841"/>
                <a:gd name="T92" fmla="*/ 2147483646 w 857"/>
                <a:gd name="T93" fmla="*/ 2147483646 h 841"/>
                <a:gd name="T94" fmla="*/ 2147483646 w 857"/>
                <a:gd name="T95" fmla="*/ 2147483646 h 841"/>
                <a:gd name="T96" fmla="*/ 2147483646 w 857"/>
                <a:gd name="T97" fmla="*/ 2147483646 h 841"/>
                <a:gd name="T98" fmla="*/ 2147483646 w 857"/>
                <a:gd name="T99" fmla="*/ 2147483646 h 841"/>
                <a:gd name="T100" fmla="*/ 2147483646 w 857"/>
                <a:gd name="T101" fmla="*/ 2147483646 h 841"/>
                <a:gd name="T102" fmla="*/ 2147483646 w 857"/>
                <a:gd name="T103" fmla="*/ 2147483646 h 841"/>
                <a:gd name="T104" fmla="*/ 2147483646 w 857"/>
                <a:gd name="T105" fmla="*/ 2147483646 h 841"/>
                <a:gd name="T106" fmla="*/ 2147483646 w 857"/>
                <a:gd name="T107" fmla="*/ 2147483646 h 841"/>
                <a:gd name="T108" fmla="*/ 2147483646 w 857"/>
                <a:gd name="T109" fmla="*/ 2147483646 h 841"/>
                <a:gd name="T110" fmla="*/ 2147483646 w 857"/>
                <a:gd name="T111" fmla="*/ 2147483646 h 841"/>
                <a:gd name="T112" fmla="*/ 2147483646 w 857"/>
                <a:gd name="T113" fmla="*/ 2147483646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9" name="Freeform 25"/>
            <p:cNvSpPr>
              <a:spLocks/>
            </p:cNvSpPr>
            <p:nvPr/>
          </p:nvSpPr>
          <p:spPr bwMode="invGray">
            <a:xfrm>
              <a:off x="2768740" y="3289598"/>
              <a:ext cx="1503502" cy="1168109"/>
            </a:xfrm>
            <a:custGeom>
              <a:avLst/>
              <a:gdLst>
                <a:gd name="T0" fmla="*/ 2147483646 w 785"/>
                <a:gd name="T1" fmla="*/ 2147483646 h 617"/>
                <a:gd name="T2" fmla="*/ 2147483646 w 785"/>
                <a:gd name="T3" fmla="*/ 2147483646 h 617"/>
                <a:gd name="T4" fmla="*/ 2147483646 w 785"/>
                <a:gd name="T5" fmla="*/ 2147483646 h 617"/>
                <a:gd name="T6" fmla="*/ 2147483646 w 785"/>
                <a:gd name="T7" fmla="*/ 2147483646 h 617"/>
                <a:gd name="T8" fmla="*/ 2147483646 w 785"/>
                <a:gd name="T9" fmla="*/ 2147483646 h 617"/>
                <a:gd name="T10" fmla="*/ 2147483646 w 785"/>
                <a:gd name="T11" fmla="*/ 2147483646 h 617"/>
                <a:gd name="T12" fmla="*/ 2147483646 w 785"/>
                <a:gd name="T13" fmla="*/ 2147483646 h 617"/>
                <a:gd name="T14" fmla="*/ 2147483646 w 785"/>
                <a:gd name="T15" fmla="*/ 2147483646 h 617"/>
                <a:gd name="T16" fmla="*/ 2147483646 w 785"/>
                <a:gd name="T17" fmla="*/ 2147483646 h 617"/>
                <a:gd name="T18" fmla="*/ 2147483646 w 785"/>
                <a:gd name="T19" fmla="*/ 2147483646 h 617"/>
                <a:gd name="T20" fmla="*/ 2147483646 w 785"/>
                <a:gd name="T21" fmla="*/ 2147483646 h 617"/>
                <a:gd name="T22" fmla="*/ 2147483646 w 785"/>
                <a:gd name="T23" fmla="*/ 2147483646 h 617"/>
                <a:gd name="T24" fmla="*/ 2147483646 w 785"/>
                <a:gd name="T25" fmla="*/ 2147483646 h 617"/>
                <a:gd name="T26" fmla="*/ 2147483646 w 785"/>
                <a:gd name="T27" fmla="*/ 2147483646 h 617"/>
                <a:gd name="T28" fmla="*/ 2147483646 w 785"/>
                <a:gd name="T29" fmla="*/ 2147483646 h 617"/>
                <a:gd name="T30" fmla="*/ 2147483646 w 785"/>
                <a:gd name="T31" fmla="*/ 2147483646 h 617"/>
                <a:gd name="T32" fmla="*/ 2147483646 w 785"/>
                <a:gd name="T33" fmla="*/ 2147483646 h 617"/>
                <a:gd name="T34" fmla="*/ 2147483646 w 785"/>
                <a:gd name="T35" fmla="*/ 2147483646 h 617"/>
                <a:gd name="T36" fmla="*/ 2147483646 w 785"/>
                <a:gd name="T37" fmla="*/ 2147483646 h 617"/>
                <a:gd name="T38" fmla="*/ 2147483646 w 785"/>
                <a:gd name="T39" fmla="*/ 2147483646 h 617"/>
                <a:gd name="T40" fmla="*/ 0 w 785"/>
                <a:gd name="T41" fmla="*/ 2147483646 h 617"/>
                <a:gd name="T42" fmla="*/ 2147483646 w 785"/>
                <a:gd name="T43" fmla="*/ 2147483646 h 617"/>
                <a:gd name="T44" fmla="*/ 2147483646 w 785"/>
                <a:gd name="T45" fmla="*/ 2147483646 h 617"/>
                <a:gd name="T46" fmla="*/ 2147483646 w 785"/>
                <a:gd name="T47" fmla="*/ 2147483646 h 617"/>
                <a:gd name="T48" fmla="*/ 2147483646 w 785"/>
                <a:gd name="T49" fmla="*/ 2147483646 h 617"/>
                <a:gd name="T50" fmla="*/ 2147483646 w 785"/>
                <a:gd name="T51" fmla="*/ 2147483646 h 617"/>
                <a:gd name="T52" fmla="*/ 2147483646 w 785"/>
                <a:gd name="T53" fmla="*/ 2147483646 h 617"/>
                <a:gd name="T54" fmla="*/ 2147483646 w 785"/>
                <a:gd name="T55" fmla="*/ 2147483646 h 617"/>
                <a:gd name="T56" fmla="*/ 2147483646 w 785"/>
                <a:gd name="T57" fmla="*/ 2147483646 h 617"/>
                <a:gd name="T58" fmla="*/ 2147483646 w 785"/>
                <a:gd name="T59" fmla="*/ 2147483646 h 617"/>
                <a:gd name="T60" fmla="*/ 2147483646 w 785"/>
                <a:gd name="T61" fmla="*/ 0 h 617"/>
                <a:gd name="T62" fmla="*/ 2147483646 w 785"/>
                <a:gd name="T63" fmla="*/ 2147483646 h 617"/>
                <a:gd name="T64" fmla="*/ 2147483646 w 785"/>
                <a:gd name="T65" fmla="*/ 2147483646 h 617"/>
                <a:gd name="T66" fmla="*/ 2147483646 w 785"/>
                <a:gd name="T67" fmla="*/ 2147483646 h 617"/>
                <a:gd name="T68" fmla="*/ 2147483646 w 785"/>
                <a:gd name="T69" fmla="*/ 2147483646 h 617"/>
                <a:gd name="T70" fmla="*/ 2147483646 w 785"/>
                <a:gd name="T71" fmla="*/ 2147483646 h 617"/>
                <a:gd name="T72" fmla="*/ 2147483646 w 785"/>
                <a:gd name="T73" fmla="*/ 2147483646 h 617"/>
                <a:gd name="T74" fmla="*/ 2147483646 w 785"/>
                <a:gd name="T75" fmla="*/ 2147483646 h 617"/>
                <a:gd name="T76" fmla="*/ 2147483646 w 785"/>
                <a:gd name="T77" fmla="*/ 2147483646 h 617"/>
                <a:gd name="T78" fmla="*/ 2147483646 w 785"/>
                <a:gd name="T79" fmla="*/ 2147483646 h 617"/>
                <a:gd name="T80" fmla="*/ 2147483646 w 785"/>
                <a:gd name="T81" fmla="*/ 2147483646 h 617"/>
                <a:gd name="T82" fmla="*/ 2147483646 w 785"/>
                <a:gd name="T83" fmla="*/ 2147483646 h 617"/>
                <a:gd name="T84" fmla="*/ 2147483646 w 785"/>
                <a:gd name="T85" fmla="*/ 2147483646 h 617"/>
                <a:gd name="T86" fmla="*/ 2147483646 w 785"/>
                <a:gd name="T87" fmla="*/ 2147483646 h 617"/>
                <a:gd name="T88" fmla="*/ 2147483646 w 785"/>
                <a:gd name="T89" fmla="*/ 2147483646 h 617"/>
                <a:gd name="T90" fmla="*/ 2147483646 w 785"/>
                <a:gd name="T91" fmla="*/ 2147483646 h 617"/>
                <a:gd name="T92" fmla="*/ 2147483646 w 785"/>
                <a:gd name="T93" fmla="*/ 2147483646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0" name="Freeform 21"/>
            <p:cNvSpPr>
              <a:spLocks/>
            </p:cNvSpPr>
            <p:nvPr/>
          </p:nvSpPr>
          <p:spPr bwMode="invGray">
            <a:xfrm>
              <a:off x="4269050" y="4910264"/>
              <a:ext cx="707906" cy="669441"/>
            </a:xfrm>
            <a:custGeom>
              <a:avLst/>
              <a:gdLst>
                <a:gd name="T0" fmla="*/ 2147483646 w 369"/>
                <a:gd name="T1" fmla="*/ 2147483646 h 353"/>
                <a:gd name="T2" fmla="*/ 2147483646 w 369"/>
                <a:gd name="T3" fmla="*/ 2147483646 h 353"/>
                <a:gd name="T4" fmla="*/ 2147483646 w 369"/>
                <a:gd name="T5" fmla="*/ 2147483646 h 353"/>
                <a:gd name="T6" fmla="*/ 2147483646 w 369"/>
                <a:gd name="T7" fmla="*/ 2147483646 h 353"/>
                <a:gd name="T8" fmla="*/ 2147483646 w 369"/>
                <a:gd name="T9" fmla="*/ 2147483646 h 353"/>
                <a:gd name="T10" fmla="*/ 2147483646 w 369"/>
                <a:gd name="T11" fmla="*/ 2147483646 h 353"/>
                <a:gd name="T12" fmla="*/ 2147483646 w 369"/>
                <a:gd name="T13" fmla="*/ 2147483646 h 353"/>
                <a:gd name="T14" fmla="*/ 2147483646 w 369"/>
                <a:gd name="T15" fmla="*/ 2147483646 h 353"/>
                <a:gd name="T16" fmla="*/ 2147483646 w 369"/>
                <a:gd name="T17" fmla="*/ 2147483646 h 353"/>
                <a:gd name="T18" fmla="*/ 2147483646 w 369"/>
                <a:gd name="T19" fmla="*/ 2147483646 h 353"/>
                <a:gd name="T20" fmla="*/ 2147483646 w 369"/>
                <a:gd name="T21" fmla="*/ 2147483646 h 353"/>
                <a:gd name="T22" fmla="*/ 2147483646 w 369"/>
                <a:gd name="T23" fmla="*/ 2147483646 h 353"/>
                <a:gd name="T24" fmla="*/ 2147483646 w 369"/>
                <a:gd name="T25" fmla="*/ 2147483646 h 353"/>
                <a:gd name="T26" fmla="*/ 2147483646 w 369"/>
                <a:gd name="T27" fmla="*/ 0 h 353"/>
                <a:gd name="T28" fmla="*/ 2147483646 w 369"/>
                <a:gd name="T29" fmla="*/ 2147483646 h 353"/>
                <a:gd name="T30" fmla="*/ 2147483646 w 369"/>
                <a:gd name="T31" fmla="*/ 2147483646 h 353"/>
                <a:gd name="T32" fmla="*/ 2147483646 w 369"/>
                <a:gd name="T33" fmla="*/ 2147483646 h 353"/>
                <a:gd name="T34" fmla="*/ 2147483646 w 369"/>
                <a:gd name="T35" fmla="*/ 2147483646 h 353"/>
                <a:gd name="T36" fmla="*/ 2147483646 w 369"/>
                <a:gd name="T37" fmla="*/ 2147483646 h 353"/>
                <a:gd name="T38" fmla="*/ 2147483646 w 369"/>
                <a:gd name="T39" fmla="*/ 2147483646 h 353"/>
                <a:gd name="T40" fmla="*/ 2147483646 w 369"/>
                <a:gd name="T41" fmla="*/ 2147483646 h 353"/>
                <a:gd name="T42" fmla="*/ 2147483646 w 369"/>
                <a:gd name="T43" fmla="*/ 2147483646 h 353"/>
                <a:gd name="T44" fmla="*/ 2147483646 w 369"/>
                <a:gd name="T45" fmla="*/ 2147483646 h 353"/>
                <a:gd name="T46" fmla="*/ 2147483646 w 369"/>
                <a:gd name="T47" fmla="*/ 2147483646 h 353"/>
                <a:gd name="T48" fmla="*/ 2147483646 w 369"/>
                <a:gd name="T49" fmla="*/ 2147483646 h 353"/>
                <a:gd name="T50" fmla="*/ 2147483646 w 369"/>
                <a:gd name="T51" fmla="*/ 2147483646 h 353"/>
                <a:gd name="T52" fmla="*/ 2147483646 w 369"/>
                <a:gd name="T53" fmla="*/ 2147483646 h 353"/>
                <a:gd name="T54" fmla="*/ 2147483646 w 369"/>
                <a:gd name="T55" fmla="*/ 2147483646 h 353"/>
                <a:gd name="T56" fmla="*/ 2147483646 w 369"/>
                <a:gd name="T57" fmla="*/ 2147483646 h 353"/>
                <a:gd name="T58" fmla="*/ 2147483646 w 369"/>
                <a:gd name="T59" fmla="*/ 2147483646 h 353"/>
                <a:gd name="T60" fmla="*/ 2147483646 w 369"/>
                <a:gd name="T61" fmla="*/ 2147483646 h 353"/>
                <a:gd name="T62" fmla="*/ 2147483646 w 369"/>
                <a:gd name="T63" fmla="*/ 2147483646 h 353"/>
                <a:gd name="T64" fmla="*/ 2147483646 w 369"/>
                <a:gd name="T65" fmla="*/ 2147483646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1" name="Freeform 22"/>
            <p:cNvSpPr>
              <a:spLocks/>
            </p:cNvSpPr>
            <p:nvPr/>
          </p:nvSpPr>
          <p:spPr bwMode="invGray">
            <a:xfrm>
              <a:off x="3470267" y="4864152"/>
              <a:ext cx="1090557" cy="1166402"/>
            </a:xfrm>
            <a:custGeom>
              <a:avLst/>
              <a:gdLst>
                <a:gd name="T0" fmla="*/ 2147483646 w 569"/>
                <a:gd name="T1" fmla="*/ 2147483646 h 617"/>
                <a:gd name="T2" fmla="*/ 2147483646 w 569"/>
                <a:gd name="T3" fmla="*/ 2147483646 h 617"/>
                <a:gd name="T4" fmla="*/ 2147483646 w 569"/>
                <a:gd name="T5" fmla="*/ 2147483646 h 617"/>
                <a:gd name="T6" fmla="*/ 2147483646 w 569"/>
                <a:gd name="T7" fmla="*/ 2147483646 h 617"/>
                <a:gd name="T8" fmla="*/ 2147483646 w 569"/>
                <a:gd name="T9" fmla="*/ 2147483646 h 617"/>
                <a:gd name="T10" fmla="*/ 2147483646 w 569"/>
                <a:gd name="T11" fmla="*/ 2147483646 h 617"/>
                <a:gd name="T12" fmla="*/ 2147483646 w 569"/>
                <a:gd name="T13" fmla="*/ 2147483646 h 617"/>
                <a:gd name="T14" fmla="*/ 2147483646 w 569"/>
                <a:gd name="T15" fmla="*/ 2147483646 h 617"/>
                <a:gd name="T16" fmla="*/ 2147483646 w 569"/>
                <a:gd name="T17" fmla="*/ 2147483646 h 617"/>
                <a:gd name="T18" fmla="*/ 2147483646 w 569"/>
                <a:gd name="T19" fmla="*/ 2147483646 h 617"/>
                <a:gd name="T20" fmla="*/ 2147483646 w 569"/>
                <a:gd name="T21" fmla="*/ 2147483646 h 617"/>
                <a:gd name="T22" fmla="*/ 2147483646 w 569"/>
                <a:gd name="T23" fmla="*/ 2147483646 h 617"/>
                <a:gd name="T24" fmla="*/ 2147483646 w 569"/>
                <a:gd name="T25" fmla="*/ 2147483646 h 617"/>
                <a:gd name="T26" fmla="*/ 2147483646 w 569"/>
                <a:gd name="T27" fmla="*/ 2147483646 h 617"/>
                <a:gd name="T28" fmla="*/ 2147483646 w 569"/>
                <a:gd name="T29" fmla="*/ 2147483646 h 617"/>
                <a:gd name="T30" fmla="*/ 2147483646 w 569"/>
                <a:gd name="T31" fmla="*/ 2147483646 h 617"/>
                <a:gd name="T32" fmla="*/ 2147483646 w 569"/>
                <a:gd name="T33" fmla="*/ 2147483646 h 617"/>
                <a:gd name="T34" fmla="*/ 2147483646 w 569"/>
                <a:gd name="T35" fmla="*/ 2147483646 h 617"/>
                <a:gd name="T36" fmla="*/ 2147483646 w 569"/>
                <a:gd name="T37" fmla="*/ 2147483646 h 617"/>
                <a:gd name="T38" fmla="*/ 2147483646 w 569"/>
                <a:gd name="T39" fmla="*/ 2147483646 h 617"/>
                <a:gd name="T40" fmla="*/ 2147483646 w 569"/>
                <a:gd name="T41" fmla="*/ 2147483646 h 617"/>
                <a:gd name="T42" fmla="*/ 2147483646 w 569"/>
                <a:gd name="T43" fmla="*/ 2147483646 h 617"/>
                <a:gd name="T44" fmla="*/ 2147483646 w 569"/>
                <a:gd name="T45" fmla="*/ 2147483646 h 617"/>
                <a:gd name="T46" fmla="*/ 2147483646 w 569"/>
                <a:gd name="T47" fmla="*/ 2147483646 h 617"/>
                <a:gd name="T48" fmla="*/ 2147483646 w 569"/>
                <a:gd name="T49" fmla="*/ 2147483646 h 617"/>
                <a:gd name="T50" fmla="*/ 2147483646 w 569"/>
                <a:gd name="T51" fmla="*/ 0 h 617"/>
                <a:gd name="T52" fmla="*/ 2147483646 w 569"/>
                <a:gd name="T53" fmla="*/ 0 h 617"/>
                <a:gd name="T54" fmla="*/ 2147483646 w 569"/>
                <a:gd name="T55" fmla="*/ 2147483646 h 617"/>
                <a:gd name="T56" fmla="*/ 2147483646 w 569"/>
                <a:gd name="T57" fmla="*/ 2147483646 h 617"/>
                <a:gd name="T58" fmla="*/ 2147483646 w 569"/>
                <a:gd name="T59" fmla="*/ 2147483646 h 617"/>
                <a:gd name="T60" fmla="*/ 2147483646 w 569"/>
                <a:gd name="T61" fmla="*/ 2147483646 h 617"/>
                <a:gd name="T62" fmla="*/ 2147483646 w 569"/>
                <a:gd name="T63" fmla="*/ 2147483646 h 617"/>
                <a:gd name="T64" fmla="*/ 2147483646 w 569"/>
                <a:gd name="T65" fmla="*/ 2147483646 h 617"/>
                <a:gd name="T66" fmla="*/ 2147483646 w 569"/>
                <a:gd name="T67" fmla="*/ 2147483646 h 617"/>
                <a:gd name="T68" fmla="*/ 0 w 569"/>
                <a:gd name="T69" fmla="*/ 2147483646 h 617"/>
                <a:gd name="T70" fmla="*/ 2147483646 w 569"/>
                <a:gd name="T71" fmla="*/ 2147483646 h 617"/>
                <a:gd name="T72" fmla="*/ 2147483646 w 569"/>
                <a:gd name="T73" fmla="*/ 2147483646 h 617"/>
                <a:gd name="T74" fmla="*/ 2147483646 w 569"/>
                <a:gd name="T75" fmla="*/ 2147483646 h 617"/>
                <a:gd name="T76" fmla="*/ 2147483646 w 569"/>
                <a:gd name="T77" fmla="*/ 2147483646 h 617"/>
                <a:gd name="T78" fmla="*/ 2147483646 w 569"/>
                <a:gd name="T79" fmla="*/ 2147483646 h 617"/>
                <a:gd name="T80" fmla="*/ 2147483646 w 569"/>
                <a:gd name="T81" fmla="*/ 2147483646 h 617"/>
                <a:gd name="T82" fmla="*/ 2147483646 w 569"/>
                <a:gd name="T83" fmla="*/ 2147483646 h 617"/>
                <a:gd name="T84" fmla="*/ 2147483646 w 569"/>
                <a:gd name="T85" fmla="*/ 2147483646 h 617"/>
                <a:gd name="T86" fmla="*/ 2147483646 w 569"/>
                <a:gd name="T87" fmla="*/ 2147483646 h 617"/>
                <a:gd name="T88" fmla="*/ 2147483646 w 569"/>
                <a:gd name="T89" fmla="*/ 2147483646 h 617"/>
                <a:gd name="T90" fmla="*/ 2147483646 w 569"/>
                <a:gd name="T91" fmla="*/ 2147483646 h 617"/>
                <a:gd name="T92" fmla="*/ 2147483646 w 569"/>
                <a:gd name="T93" fmla="*/ 2147483646 h 617"/>
                <a:gd name="T94" fmla="*/ 2147483646 w 569"/>
                <a:gd name="T95" fmla="*/ 2147483646 h 617"/>
                <a:gd name="T96" fmla="*/ 2147483646 w 569"/>
                <a:gd name="T97" fmla="*/ 2147483646 h 617"/>
                <a:gd name="T98" fmla="*/ 2147483646 w 569"/>
                <a:gd name="T99" fmla="*/ 2147483646 h 617"/>
                <a:gd name="T100" fmla="*/ 2147483646 w 569"/>
                <a:gd name="T101" fmla="*/ 2147483646 h 617"/>
                <a:gd name="T102" fmla="*/ 2147483646 w 569"/>
                <a:gd name="T103" fmla="*/ 2147483646 h 617"/>
                <a:gd name="T104" fmla="*/ 2147483646 w 569"/>
                <a:gd name="T105" fmla="*/ 2147483646 h 617"/>
                <a:gd name="T106" fmla="*/ 2147483646 w 569"/>
                <a:gd name="T107" fmla="*/ 2147483646 h 617"/>
                <a:gd name="T108" fmla="*/ 2147483646 w 569"/>
                <a:gd name="T109" fmla="*/ 2147483646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2" name="Freeform 23"/>
            <p:cNvSpPr>
              <a:spLocks/>
            </p:cNvSpPr>
            <p:nvPr/>
          </p:nvSpPr>
          <p:spPr bwMode="invGray">
            <a:xfrm>
              <a:off x="1434242" y="3515021"/>
              <a:ext cx="2318231" cy="1485753"/>
            </a:xfrm>
            <a:custGeom>
              <a:avLst/>
              <a:gdLst>
                <a:gd name="T0" fmla="*/ 2147483646 w 1209"/>
                <a:gd name="T1" fmla="*/ 2147483646 h 785"/>
                <a:gd name="T2" fmla="*/ 2147483646 w 1209"/>
                <a:gd name="T3" fmla="*/ 2147483646 h 785"/>
                <a:gd name="T4" fmla="*/ 2147483646 w 1209"/>
                <a:gd name="T5" fmla="*/ 2147483646 h 785"/>
                <a:gd name="T6" fmla="*/ 2147483646 w 1209"/>
                <a:gd name="T7" fmla="*/ 2147483646 h 785"/>
                <a:gd name="T8" fmla="*/ 2147483646 w 1209"/>
                <a:gd name="T9" fmla="*/ 2147483646 h 785"/>
                <a:gd name="T10" fmla="*/ 2147483646 w 1209"/>
                <a:gd name="T11" fmla="*/ 2147483646 h 785"/>
                <a:gd name="T12" fmla="*/ 2147483646 w 1209"/>
                <a:gd name="T13" fmla="*/ 2147483646 h 785"/>
                <a:gd name="T14" fmla="*/ 2147483646 w 1209"/>
                <a:gd name="T15" fmla="*/ 2147483646 h 785"/>
                <a:gd name="T16" fmla="*/ 2147483646 w 1209"/>
                <a:gd name="T17" fmla="*/ 2147483646 h 785"/>
                <a:gd name="T18" fmla="*/ 2147483646 w 1209"/>
                <a:gd name="T19" fmla="*/ 2147483646 h 785"/>
                <a:gd name="T20" fmla="*/ 2147483646 w 1209"/>
                <a:gd name="T21" fmla="*/ 2147483646 h 785"/>
                <a:gd name="T22" fmla="*/ 2147483646 w 1209"/>
                <a:gd name="T23" fmla="*/ 2147483646 h 785"/>
                <a:gd name="T24" fmla="*/ 2147483646 w 1209"/>
                <a:gd name="T25" fmla="*/ 2147483646 h 785"/>
                <a:gd name="T26" fmla="*/ 2147483646 w 1209"/>
                <a:gd name="T27" fmla="*/ 2147483646 h 785"/>
                <a:gd name="T28" fmla="*/ 2147483646 w 1209"/>
                <a:gd name="T29" fmla="*/ 2147483646 h 785"/>
                <a:gd name="T30" fmla="*/ 2147483646 w 1209"/>
                <a:gd name="T31" fmla="*/ 2147483646 h 785"/>
                <a:gd name="T32" fmla="*/ 2147483646 w 1209"/>
                <a:gd name="T33" fmla="*/ 2147483646 h 785"/>
                <a:gd name="T34" fmla="*/ 2147483646 w 1209"/>
                <a:gd name="T35" fmla="*/ 2147483646 h 785"/>
                <a:gd name="T36" fmla="*/ 2147483646 w 1209"/>
                <a:gd name="T37" fmla="*/ 2147483646 h 785"/>
                <a:gd name="T38" fmla="*/ 2147483646 w 1209"/>
                <a:gd name="T39" fmla="*/ 2147483646 h 785"/>
                <a:gd name="T40" fmla="*/ 2147483646 w 1209"/>
                <a:gd name="T41" fmla="*/ 2147483646 h 785"/>
                <a:gd name="T42" fmla="*/ 2147483646 w 1209"/>
                <a:gd name="T43" fmla="*/ 2147483646 h 785"/>
                <a:gd name="T44" fmla="*/ 2147483646 w 1209"/>
                <a:gd name="T45" fmla="*/ 2147483646 h 785"/>
                <a:gd name="T46" fmla="*/ 2147483646 w 1209"/>
                <a:gd name="T47" fmla="*/ 2147483646 h 785"/>
                <a:gd name="T48" fmla="*/ 2147483646 w 1209"/>
                <a:gd name="T49" fmla="*/ 2147483646 h 785"/>
                <a:gd name="T50" fmla="*/ 2147483646 w 1209"/>
                <a:gd name="T51" fmla="*/ 2147483646 h 785"/>
                <a:gd name="T52" fmla="*/ 2147483646 w 1209"/>
                <a:gd name="T53" fmla="*/ 2147483646 h 785"/>
                <a:gd name="T54" fmla="*/ 2147483646 w 1209"/>
                <a:gd name="T55" fmla="*/ 2147483646 h 785"/>
                <a:gd name="T56" fmla="*/ 2147483646 w 1209"/>
                <a:gd name="T57" fmla="*/ 2147483646 h 785"/>
                <a:gd name="T58" fmla="*/ 0 w 1209"/>
                <a:gd name="T59" fmla="*/ 2147483646 h 785"/>
                <a:gd name="T60" fmla="*/ 2147483646 w 1209"/>
                <a:gd name="T61" fmla="*/ 2147483646 h 785"/>
                <a:gd name="T62" fmla="*/ 2147483646 w 1209"/>
                <a:gd name="T63" fmla="*/ 2147483646 h 785"/>
                <a:gd name="T64" fmla="*/ 2147483646 w 1209"/>
                <a:gd name="T65" fmla="*/ 2147483646 h 785"/>
                <a:gd name="T66" fmla="*/ 2147483646 w 1209"/>
                <a:gd name="T67" fmla="*/ 2147483646 h 785"/>
                <a:gd name="T68" fmla="*/ 2147483646 w 1209"/>
                <a:gd name="T69" fmla="*/ 2147483646 h 785"/>
                <a:gd name="T70" fmla="*/ 2147483646 w 1209"/>
                <a:gd name="T71" fmla="*/ 2147483646 h 785"/>
                <a:gd name="T72" fmla="*/ 2147483646 w 1209"/>
                <a:gd name="T73" fmla="*/ 2147483646 h 785"/>
                <a:gd name="T74" fmla="*/ 2147483646 w 1209"/>
                <a:gd name="T75" fmla="*/ 2147483646 h 785"/>
                <a:gd name="T76" fmla="*/ 2147483646 w 1209"/>
                <a:gd name="T77" fmla="*/ 2147483646 h 785"/>
                <a:gd name="T78" fmla="*/ 2147483646 w 1209"/>
                <a:gd name="T79" fmla="*/ 2147483646 h 785"/>
                <a:gd name="T80" fmla="*/ 2147483646 w 1209"/>
                <a:gd name="T81" fmla="*/ 2147483646 h 785"/>
                <a:gd name="T82" fmla="*/ 2147483646 w 1209"/>
                <a:gd name="T83" fmla="*/ 2147483646 h 785"/>
                <a:gd name="T84" fmla="*/ 2147483646 w 1209"/>
                <a:gd name="T85" fmla="*/ 2147483646 h 785"/>
                <a:gd name="T86" fmla="*/ 2147483646 w 1209"/>
                <a:gd name="T87" fmla="*/ 2147483646 h 785"/>
                <a:gd name="T88" fmla="*/ 2147483646 w 1209"/>
                <a:gd name="T89" fmla="*/ 2147483646 h 785"/>
                <a:gd name="T90" fmla="*/ 2147483646 w 1209"/>
                <a:gd name="T91" fmla="*/ 2147483646 h 785"/>
                <a:gd name="T92" fmla="*/ 2147483646 w 1209"/>
                <a:gd name="T93" fmla="*/ 2147483646 h 785"/>
                <a:gd name="T94" fmla="*/ 2147483646 w 1209"/>
                <a:gd name="T95" fmla="*/ 2147483646 h 785"/>
                <a:gd name="T96" fmla="*/ 2147483646 w 1209"/>
                <a:gd name="T97" fmla="*/ 2147483646 h 785"/>
                <a:gd name="T98" fmla="*/ 2147483646 w 1209"/>
                <a:gd name="T99" fmla="*/ 2147483646 h 785"/>
                <a:gd name="T100" fmla="*/ 2147483646 w 1209"/>
                <a:gd name="T101" fmla="*/ 2147483646 h 785"/>
                <a:gd name="T102" fmla="*/ 2147483646 w 1209"/>
                <a:gd name="T103" fmla="*/ 2147483646 h 785"/>
                <a:gd name="T104" fmla="*/ 2147483646 w 1209"/>
                <a:gd name="T105" fmla="*/ 2147483646 h 785"/>
                <a:gd name="T106" fmla="*/ 2147483646 w 1209"/>
                <a:gd name="T107" fmla="*/ 2147483646 h 785"/>
                <a:gd name="T108" fmla="*/ 2147483646 w 1209"/>
                <a:gd name="T109" fmla="*/ 2147483646 h 785"/>
                <a:gd name="T110" fmla="*/ 2147483646 w 1209"/>
                <a:gd name="T111" fmla="*/ 2147483646 h 785"/>
                <a:gd name="T112" fmla="*/ 2147483646 w 1209"/>
                <a:gd name="T113" fmla="*/ 2147483646 h 785"/>
                <a:gd name="T114" fmla="*/ 2147483646 w 1209"/>
                <a:gd name="T115" fmla="*/ 2147483646 h 785"/>
                <a:gd name="T116" fmla="*/ 2147483646 w 1209"/>
                <a:gd name="T117" fmla="*/ 2147483646 h 785"/>
                <a:gd name="T118" fmla="*/ 2147483646 w 1209"/>
                <a:gd name="T119" fmla="*/ 2147483646 h 785"/>
                <a:gd name="T120" fmla="*/ 2147483646 w 1209"/>
                <a:gd name="T121" fmla="*/ 2147483646 h 785"/>
                <a:gd name="T122" fmla="*/ 2147483646 w 1209"/>
                <a:gd name="T123" fmla="*/ 2147483646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3" name="Freeform 36"/>
            <p:cNvSpPr>
              <a:spLocks/>
            </p:cNvSpPr>
            <p:nvPr/>
          </p:nvSpPr>
          <p:spPr bwMode="invGray">
            <a:xfrm>
              <a:off x="1243649" y="1752611"/>
              <a:ext cx="2437809" cy="1953679"/>
            </a:xfrm>
            <a:custGeom>
              <a:avLst/>
              <a:gdLst>
                <a:gd name="T0" fmla="*/ 2147483646 w 1273"/>
                <a:gd name="T1" fmla="*/ 2147483646 h 1033"/>
                <a:gd name="T2" fmla="*/ 2147483646 w 1273"/>
                <a:gd name="T3" fmla="*/ 2147483646 h 1033"/>
                <a:gd name="T4" fmla="*/ 2147483646 w 1273"/>
                <a:gd name="T5" fmla="*/ 2147483646 h 1033"/>
                <a:gd name="T6" fmla="*/ 2147483646 w 1273"/>
                <a:gd name="T7" fmla="*/ 2147483646 h 1033"/>
                <a:gd name="T8" fmla="*/ 2147483646 w 1273"/>
                <a:gd name="T9" fmla="*/ 2147483646 h 1033"/>
                <a:gd name="T10" fmla="*/ 2147483646 w 1273"/>
                <a:gd name="T11" fmla="*/ 2147483646 h 1033"/>
                <a:gd name="T12" fmla="*/ 2147483646 w 1273"/>
                <a:gd name="T13" fmla="*/ 2147483646 h 1033"/>
                <a:gd name="T14" fmla="*/ 2147483646 w 1273"/>
                <a:gd name="T15" fmla="*/ 2147483646 h 1033"/>
                <a:gd name="T16" fmla="*/ 2147483646 w 1273"/>
                <a:gd name="T17" fmla="*/ 2147483646 h 1033"/>
                <a:gd name="T18" fmla="*/ 2147483646 w 1273"/>
                <a:gd name="T19" fmla="*/ 2147483646 h 1033"/>
                <a:gd name="T20" fmla="*/ 2147483646 w 1273"/>
                <a:gd name="T21" fmla="*/ 2147483646 h 1033"/>
                <a:gd name="T22" fmla="*/ 2147483646 w 1273"/>
                <a:gd name="T23" fmla="*/ 2147483646 h 1033"/>
                <a:gd name="T24" fmla="*/ 2147483646 w 1273"/>
                <a:gd name="T25" fmla="*/ 2147483646 h 1033"/>
                <a:gd name="T26" fmla="*/ 2147483646 w 1273"/>
                <a:gd name="T27" fmla="*/ 2147483646 h 1033"/>
                <a:gd name="T28" fmla="*/ 2147483646 w 1273"/>
                <a:gd name="T29" fmla="*/ 2147483646 h 1033"/>
                <a:gd name="T30" fmla="*/ 2147483646 w 1273"/>
                <a:gd name="T31" fmla="*/ 2147483646 h 1033"/>
                <a:gd name="T32" fmla="*/ 2147483646 w 1273"/>
                <a:gd name="T33" fmla="*/ 2147483646 h 1033"/>
                <a:gd name="T34" fmla="*/ 2147483646 w 1273"/>
                <a:gd name="T35" fmla="*/ 2147483646 h 1033"/>
                <a:gd name="T36" fmla="*/ 2147483646 w 1273"/>
                <a:gd name="T37" fmla="*/ 2147483646 h 1033"/>
                <a:gd name="T38" fmla="*/ 2147483646 w 1273"/>
                <a:gd name="T39" fmla="*/ 2147483646 h 1033"/>
                <a:gd name="T40" fmla="*/ 2147483646 w 1273"/>
                <a:gd name="T41" fmla="*/ 2147483646 h 1033"/>
                <a:gd name="T42" fmla="*/ 2147483646 w 1273"/>
                <a:gd name="T43" fmla="*/ 2147483646 h 1033"/>
                <a:gd name="T44" fmla="*/ 2147483646 w 1273"/>
                <a:gd name="T45" fmla="*/ 2147483646 h 1033"/>
                <a:gd name="T46" fmla="*/ 2147483646 w 1273"/>
                <a:gd name="T47" fmla="*/ 2147483646 h 1033"/>
                <a:gd name="T48" fmla="*/ 2147483646 w 1273"/>
                <a:gd name="T49" fmla="*/ 2147483646 h 1033"/>
                <a:gd name="T50" fmla="*/ 0 w 1273"/>
                <a:gd name="T51" fmla="*/ 2147483646 h 1033"/>
                <a:gd name="T52" fmla="*/ 2147483646 w 1273"/>
                <a:gd name="T53" fmla="*/ 2147483646 h 1033"/>
                <a:gd name="T54" fmla="*/ 2147483646 w 1273"/>
                <a:gd name="T55" fmla="*/ 2147483646 h 1033"/>
                <a:gd name="T56" fmla="*/ 2147483646 w 1273"/>
                <a:gd name="T57" fmla="*/ 2147483646 h 1033"/>
                <a:gd name="T58" fmla="*/ 0 w 1273"/>
                <a:gd name="T59" fmla="*/ 2147483646 h 1033"/>
                <a:gd name="T60" fmla="*/ 2147483646 w 1273"/>
                <a:gd name="T61" fmla="*/ 2147483646 h 1033"/>
                <a:gd name="T62" fmla="*/ 2147483646 w 1273"/>
                <a:gd name="T63" fmla="*/ 2147483646 h 1033"/>
                <a:gd name="T64" fmla="*/ 2147483646 w 1273"/>
                <a:gd name="T65" fmla="*/ 2147483646 h 1033"/>
                <a:gd name="T66" fmla="*/ 2147483646 w 1273"/>
                <a:gd name="T67" fmla="*/ 2147483646 h 1033"/>
                <a:gd name="T68" fmla="*/ 2147483646 w 1273"/>
                <a:gd name="T69" fmla="*/ 2147483646 h 1033"/>
                <a:gd name="T70" fmla="*/ 2147483646 w 1273"/>
                <a:gd name="T71" fmla="*/ 2147483646 h 1033"/>
                <a:gd name="T72" fmla="*/ 2147483646 w 1273"/>
                <a:gd name="T73" fmla="*/ 2147483646 h 1033"/>
                <a:gd name="T74" fmla="*/ 2147483646 w 1273"/>
                <a:gd name="T75" fmla="*/ 2147483646 h 1033"/>
                <a:gd name="T76" fmla="*/ 2147483646 w 1273"/>
                <a:gd name="T77" fmla="*/ 2147483646 h 1033"/>
                <a:gd name="T78" fmla="*/ 2147483646 w 1273"/>
                <a:gd name="T79" fmla="*/ 2147483646 h 1033"/>
                <a:gd name="T80" fmla="*/ 2147483646 w 1273"/>
                <a:gd name="T81" fmla="*/ 2147483646 h 1033"/>
                <a:gd name="T82" fmla="*/ 2147483646 w 1273"/>
                <a:gd name="T83" fmla="*/ 2147483646 h 1033"/>
                <a:gd name="T84" fmla="*/ 2147483646 w 1273"/>
                <a:gd name="T85" fmla="*/ 2147483646 h 1033"/>
                <a:gd name="T86" fmla="*/ 2147483646 w 1273"/>
                <a:gd name="T87" fmla="*/ 2147483646 h 1033"/>
                <a:gd name="T88" fmla="*/ 2147483646 w 1273"/>
                <a:gd name="T89" fmla="*/ 0 h 1033"/>
                <a:gd name="T90" fmla="*/ 2147483646 w 1273"/>
                <a:gd name="T91" fmla="*/ 2147483646 h 1033"/>
                <a:gd name="T92" fmla="*/ 2147483646 w 1273"/>
                <a:gd name="T93" fmla="*/ 2147483646 h 1033"/>
                <a:gd name="T94" fmla="*/ 2147483646 w 1273"/>
                <a:gd name="T95" fmla="*/ 2147483646 h 1033"/>
                <a:gd name="T96" fmla="*/ 2147483646 w 1273"/>
                <a:gd name="T97" fmla="*/ 2147483646 h 1033"/>
                <a:gd name="T98" fmla="*/ 2147483646 w 1273"/>
                <a:gd name="T99" fmla="*/ 2147483646 h 1033"/>
                <a:gd name="T100" fmla="*/ 2147483646 w 1273"/>
                <a:gd name="T101" fmla="*/ 2147483646 h 1033"/>
                <a:gd name="T102" fmla="*/ 2147483646 w 1273"/>
                <a:gd name="T103" fmla="*/ 2147483646 h 1033"/>
                <a:gd name="T104" fmla="*/ 2147483646 w 1273"/>
                <a:gd name="T105" fmla="*/ 2147483646 h 1033"/>
                <a:gd name="T106" fmla="*/ 2147483646 w 1273"/>
                <a:gd name="T107" fmla="*/ 2147483646 h 1033"/>
                <a:gd name="T108" fmla="*/ 2147483646 w 1273"/>
                <a:gd name="T109" fmla="*/ 2147483646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4" name="Freeform 15"/>
            <p:cNvSpPr>
              <a:spLocks/>
            </p:cNvSpPr>
            <p:nvPr/>
          </p:nvSpPr>
          <p:spPr bwMode="gray">
            <a:xfrm>
              <a:off x="5775183" y="4018695"/>
              <a:ext cx="689204" cy="606406"/>
            </a:xfrm>
            <a:custGeom>
              <a:avLst/>
              <a:gdLst>
                <a:gd name="T0" fmla="*/ 2147483646 w 361"/>
                <a:gd name="T1" fmla="*/ 0 h 321"/>
                <a:gd name="T2" fmla="*/ 2147483646 w 361"/>
                <a:gd name="T3" fmla="*/ 0 h 321"/>
                <a:gd name="T4" fmla="*/ 2147483646 w 361"/>
                <a:gd name="T5" fmla="*/ 2147483646 h 321"/>
                <a:gd name="T6" fmla="*/ 2147483646 w 361"/>
                <a:gd name="T7" fmla="*/ 2147483646 h 321"/>
                <a:gd name="T8" fmla="*/ 2147483646 w 361"/>
                <a:gd name="T9" fmla="*/ 2147483646 h 321"/>
                <a:gd name="T10" fmla="*/ 2147483646 w 361"/>
                <a:gd name="T11" fmla="*/ 2147483646 h 321"/>
                <a:gd name="T12" fmla="*/ 2147483646 w 361"/>
                <a:gd name="T13" fmla="*/ 2147483646 h 321"/>
                <a:gd name="T14" fmla="*/ 2147483646 w 361"/>
                <a:gd name="T15" fmla="*/ 2147483646 h 321"/>
                <a:gd name="T16" fmla="*/ 2147483646 w 361"/>
                <a:gd name="T17" fmla="*/ 2147483646 h 321"/>
                <a:gd name="T18" fmla="*/ 2147483646 w 361"/>
                <a:gd name="T19" fmla="*/ 2147483646 h 321"/>
                <a:gd name="T20" fmla="*/ 2147483646 w 361"/>
                <a:gd name="T21" fmla="*/ 2147483646 h 321"/>
                <a:gd name="T22" fmla="*/ 0 w 361"/>
                <a:gd name="T23" fmla="*/ 2147483646 h 321"/>
                <a:gd name="T24" fmla="*/ 2147483646 w 361"/>
                <a:gd name="T25" fmla="*/ 2147483646 h 321"/>
                <a:gd name="T26" fmla="*/ 2147483646 w 361"/>
                <a:gd name="T27" fmla="*/ 2147483646 h 321"/>
                <a:gd name="T28" fmla="*/ 2147483646 w 361"/>
                <a:gd name="T29" fmla="*/ 2147483646 h 321"/>
                <a:gd name="T30" fmla="*/ 2147483646 w 361"/>
                <a:gd name="T31" fmla="*/ 2147483646 h 321"/>
                <a:gd name="T32" fmla="*/ 2147483646 w 361"/>
                <a:gd name="T33" fmla="*/ 2147483646 h 321"/>
                <a:gd name="T34" fmla="*/ 2147483646 w 361"/>
                <a:gd name="T35" fmla="*/ 2147483646 h 321"/>
                <a:gd name="T36" fmla="*/ 2147483646 w 361"/>
                <a:gd name="T37" fmla="*/ 2147483646 h 321"/>
                <a:gd name="T38" fmla="*/ 2147483646 w 361"/>
                <a:gd name="T39" fmla="*/ 2147483646 h 321"/>
                <a:gd name="T40" fmla="*/ 2147483646 w 361"/>
                <a:gd name="T41" fmla="*/ 2147483646 h 321"/>
                <a:gd name="T42" fmla="*/ 2147483646 w 361"/>
                <a:gd name="T43" fmla="*/ 2147483646 h 321"/>
                <a:gd name="T44" fmla="*/ 2147483646 w 361"/>
                <a:gd name="T45" fmla="*/ 2147483646 h 321"/>
                <a:gd name="T46" fmla="*/ 2147483646 w 361"/>
                <a:gd name="T47" fmla="*/ 2147483646 h 321"/>
                <a:gd name="T48" fmla="*/ 2147483646 w 361"/>
                <a:gd name="T49" fmla="*/ 2147483646 h 321"/>
                <a:gd name="T50" fmla="*/ 2147483646 w 361"/>
                <a:gd name="T51" fmla="*/ 2147483646 h 321"/>
                <a:gd name="T52" fmla="*/ 2147483646 w 361"/>
                <a:gd name="T53" fmla="*/ 2147483646 h 321"/>
                <a:gd name="T54" fmla="*/ 2147483646 w 361"/>
                <a:gd name="T55" fmla="*/ 2147483646 h 321"/>
                <a:gd name="T56" fmla="*/ 2147483646 w 361"/>
                <a:gd name="T57" fmla="*/ 2147483646 h 321"/>
                <a:gd name="T58" fmla="*/ 2147483646 w 361"/>
                <a:gd name="T59" fmla="*/ 2147483646 h 321"/>
                <a:gd name="T60" fmla="*/ 2147483646 w 361"/>
                <a:gd name="T61" fmla="*/ 2147483646 h 321"/>
                <a:gd name="T62" fmla="*/ 2147483646 w 361"/>
                <a:gd name="T63" fmla="*/ 2147483646 h 321"/>
                <a:gd name="T64" fmla="*/ 2147483646 w 361"/>
                <a:gd name="T65" fmla="*/ 2147483646 h 321"/>
                <a:gd name="T66" fmla="*/ 2147483646 w 361"/>
                <a:gd name="T67" fmla="*/ 2147483646 h 321"/>
                <a:gd name="T68" fmla="*/ 2147483646 w 361"/>
                <a:gd name="T69" fmla="*/ 2147483646 h 321"/>
                <a:gd name="T70" fmla="*/ 2147483646 w 361"/>
                <a:gd name="T71" fmla="*/ 2147483646 h 321"/>
                <a:gd name="T72" fmla="*/ 2147483646 w 361"/>
                <a:gd name="T73" fmla="*/ 2147483646 h 321"/>
                <a:gd name="T74" fmla="*/ 2147483646 w 361"/>
                <a:gd name="T75" fmla="*/ 2147483646 h 321"/>
                <a:gd name="T76" fmla="*/ 2147483646 w 361"/>
                <a:gd name="T77" fmla="*/ 2147483646 h 321"/>
                <a:gd name="T78" fmla="*/ 2147483646 w 361"/>
                <a:gd name="T79" fmla="*/ 2147483646 h 321"/>
                <a:gd name="T80" fmla="*/ 2147483646 w 361"/>
                <a:gd name="T81" fmla="*/ 2147483646 h 321"/>
                <a:gd name="T82" fmla="*/ 2147483646 w 361"/>
                <a:gd name="T83" fmla="*/ 2147483646 h 321"/>
                <a:gd name="T84" fmla="*/ 2147483646 w 361"/>
                <a:gd name="T85" fmla="*/ 2147483646 h 321"/>
                <a:gd name="T86" fmla="*/ 2147483646 w 361"/>
                <a:gd name="T87" fmla="*/ 2147483646 h 321"/>
                <a:gd name="T88" fmla="*/ 2147483646 w 361"/>
                <a:gd name="T89" fmla="*/ 2147483646 h 321"/>
                <a:gd name="T90" fmla="*/ 2147483646 w 361"/>
                <a:gd name="T91" fmla="*/ 2147483646 h 321"/>
                <a:gd name="T92" fmla="*/ 2147483646 w 361"/>
                <a:gd name="T93" fmla="*/ 2147483646 h 321"/>
                <a:gd name="T94" fmla="*/ 2147483646 w 361"/>
                <a:gd name="T95" fmla="*/ 2147483646 h 321"/>
                <a:gd name="T96" fmla="*/ 2147483646 w 361"/>
                <a:gd name="T97" fmla="*/ 2147483646 h 321"/>
                <a:gd name="T98" fmla="*/ 2147483646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5" name="Freeform 17"/>
            <p:cNvSpPr>
              <a:spLocks/>
            </p:cNvSpPr>
            <p:nvPr/>
          </p:nvSpPr>
          <p:spPr bwMode="gray">
            <a:xfrm>
              <a:off x="6032438" y="4575543"/>
              <a:ext cx="459183" cy="561854"/>
            </a:xfrm>
            <a:custGeom>
              <a:avLst/>
              <a:gdLst>
                <a:gd name="T0" fmla="*/ 2147483646 w 241"/>
                <a:gd name="T1" fmla="*/ 2147483646 h 297"/>
                <a:gd name="T2" fmla="*/ 2147483646 w 241"/>
                <a:gd name="T3" fmla="*/ 0 h 297"/>
                <a:gd name="T4" fmla="*/ 2147483646 w 241"/>
                <a:gd name="T5" fmla="*/ 2147483646 h 297"/>
                <a:gd name="T6" fmla="*/ 2147483646 w 241"/>
                <a:gd name="T7" fmla="*/ 2147483646 h 297"/>
                <a:gd name="T8" fmla="*/ 2147483646 w 241"/>
                <a:gd name="T9" fmla="*/ 2147483646 h 297"/>
                <a:gd name="T10" fmla="*/ 2147483646 w 241"/>
                <a:gd name="T11" fmla="*/ 2147483646 h 297"/>
                <a:gd name="T12" fmla="*/ 2147483646 w 241"/>
                <a:gd name="T13" fmla="*/ 2147483646 h 297"/>
                <a:gd name="T14" fmla="*/ 2147483646 w 241"/>
                <a:gd name="T15" fmla="*/ 2147483646 h 297"/>
                <a:gd name="T16" fmla="*/ 2147483646 w 241"/>
                <a:gd name="T17" fmla="*/ 2147483646 h 297"/>
                <a:gd name="T18" fmla="*/ 2147483646 w 241"/>
                <a:gd name="T19" fmla="*/ 2147483646 h 297"/>
                <a:gd name="T20" fmla="*/ 2147483646 w 241"/>
                <a:gd name="T21" fmla="*/ 2147483646 h 297"/>
                <a:gd name="T22" fmla="*/ 2147483646 w 241"/>
                <a:gd name="T23" fmla="*/ 2147483646 h 297"/>
                <a:gd name="T24" fmla="*/ 2147483646 w 241"/>
                <a:gd name="T25" fmla="*/ 2147483646 h 297"/>
                <a:gd name="T26" fmla="*/ 2147483646 w 241"/>
                <a:gd name="T27" fmla="*/ 2147483646 h 297"/>
                <a:gd name="T28" fmla="*/ 2147483646 w 241"/>
                <a:gd name="T29" fmla="*/ 2147483646 h 297"/>
                <a:gd name="T30" fmla="*/ 2147483646 w 241"/>
                <a:gd name="T31" fmla="*/ 2147483646 h 297"/>
                <a:gd name="T32" fmla="*/ 0 w 241"/>
                <a:gd name="T33" fmla="*/ 2147483646 h 297"/>
                <a:gd name="T34" fmla="*/ 0 w 241"/>
                <a:gd name="T35" fmla="*/ 2147483646 h 297"/>
                <a:gd name="T36" fmla="*/ 2147483646 w 241"/>
                <a:gd name="T37" fmla="*/ 2147483646 h 297"/>
                <a:gd name="T38" fmla="*/ 2147483646 w 241"/>
                <a:gd name="T39" fmla="*/ 2147483646 h 297"/>
                <a:gd name="T40" fmla="*/ 2147483646 w 241"/>
                <a:gd name="T41" fmla="*/ 2147483646 h 297"/>
                <a:gd name="T42" fmla="*/ 2147483646 w 241"/>
                <a:gd name="T43" fmla="*/ 2147483646 h 297"/>
                <a:gd name="T44" fmla="*/ 2147483646 w 241"/>
                <a:gd name="T45" fmla="*/ 2147483646 h 297"/>
                <a:gd name="T46" fmla="*/ 2147483646 w 241"/>
                <a:gd name="T47" fmla="*/ 2147483646 h 297"/>
                <a:gd name="T48" fmla="*/ 2147483646 w 241"/>
                <a:gd name="T49" fmla="*/ 2147483646 h 297"/>
                <a:gd name="T50" fmla="*/ 2147483646 w 241"/>
                <a:gd name="T51" fmla="*/ 2147483646 h 297"/>
                <a:gd name="T52" fmla="*/ 2147483646 w 241"/>
                <a:gd name="T53" fmla="*/ 2147483646 h 297"/>
                <a:gd name="T54" fmla="*/ 2147483646 w 241"/>
                <a:gd name="T55" fmla="*/ 2147483646 h 297"/>
                <a:gd name="T56" fmla="*/ 2147483646 w 241"/>
                <a:gd name="T57" fmla="*/ 2147483646 h 297"/>
                <a:gd name="T58" fmla="*/ 2147483646 w 241"/>
                <a:gd name="T59" fmla="*/ 2147483646 h 297"/>
                <a:gd name="T60" fmla="*/ 2147483646 w 241"/>
                <a:gd name="T61" fmla="*/ 2147483646 h 297"/>
                <a:gd name="T62" fmla="*/ 2147483646 w 241"/>
                <a:gd name="T63" fmla="*/ 2147483646 h 297"/>
                <a:gd name="T64" fmla="*/ 2147483646 w 241"/>
                <a:gd name="T65" fmla="*/ 2147483646 h 297"/>
                <a:gd name="T66" fmla="*/ 2147483646 w 241"/>
                <a:gd name="T67" fmla="*/ 2147483646 h 297"/>
                <a:gd name="T68" fmla="*/ 2147483646 w 241"/>
                <a:gd name="T69" fmla="*/ 2147483646 h 297"/>
                <a:gd name="T70" fmla="*/ 2147483646 w 241"/>
                <a:gd name="T71" fmla="*/ 2147483646 h 297"/>
                <a:gd name="T72" fmla="*/ 2147483646 w 241"/>
                <a:gd name="T73" fmla="*/ 2147483646 h 297"/>
                <a:gd name="T74" fmla="*/ 2147483646 w 241"/>
                <a:gd name="T75" fmla="*/ 2147483646 h 297"/>
                <a:gd name="T76" fmla="*/ 2147483646 w 241"/>
                <a:gd name="T77" fmla="*/ 2147483646 h 297"/>
                <a:gd name="T78" fmla="*/ 2147483646 w 241"/>
                <a:gd name="T79" fmla="*/ 2147483646 h 297"/>
                <a:gd name="T80" fmla="*/ 2147483646 w 241"/>
                <a:gd name="T81" fmla="*/ 2147483646 h 297"/>
                <a:gd name="T82" fmla="*/ 2147483646 w 241"/>
                <a:gd name="T83" fmla="*/ 2147483646 h 297"/>
                <a:gd name="T84" fmla="*/ 2147483646 w 241"/>
                <a:gd name="T85" fmla="*/ 2147483646 h 297"/>
                <a:gd name="T86" fmla="*/ 2147483646 w 241"/>
                <a:gd name="T87" fmla="*/ 2147483646 h 297"/>
                <a:gd name="T88" fmla="*/ 2147483646 w 241"/>
                <a:gd name="T89" fmla="*/ 2147483646 h 297"/>
                <a:gd name="T90" fmla="*/ 2147483646 w 241"/>
                <a:gd name="T91" fmla="*/ 2147483646 h 297"/>
                <a:gd name="T92" fmla="*/ 2147483646 w 241"/>
                <a:gd name="T93" fmla="*/ 2147483646 h 297"/>
                <a:gd name="T94" fmla="*/ 2147483646 w 241"/>
                <a:gd name="T95" fmla="*/ 2147483646 h 297"/>
                <a:gd name="T96" fmla="*/ 2147483646 w 241"/>
                <a:gd name="T97" fmla="*/ 2147483646 h 297"/>
                <a:gd name="T98" fmla="*/ 2147483646 w 241"/>
                <a:gd name="T99" fmla="*/ 2147483646 h 297"/>
                <a:gd name="T100" fmla="*/ 2147483646 w 241"/>
                <a:gd name="T101" fmla="*/ 2147483646 h 297"/>
                <a:gd name="T102" fmla="*/ 2147483646 w 241"/>
                <a:gd name="T103" fmla="*/ 2147483646 h 297"/>
                <a:gd name="T104" fmla="*/ 2147483646 w 241"/>
                <a:gd name="T105" fmla="*/ 2147483646 h 297"/>
                <a:gd name="T106" fmla="*/ 2147483646 w 241"/>
                <a:gd name="T107" fmla="*/ 2147483646 h 297"/>
                <a:gd name="T108" fmla="*/ 2147483646 w 241"/>
                <a:gd name="T109" fmla="*/ 2147483646 h 297"/>
                <a:gd name="T110" fmla="*/ 2147483646 w 241"/>
                <a:gd name="T111" fmla="*/ 2147483646 h 297"/>
                <a:gd name="T112" fmla="*/ 2147483646 w 241"/>
                <a:gd name="T113" fmla="*/ 2147483646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6" name="Freeform 37"/>
            <p:cNvSpPr>
              <a:spLocks/>
            </p:cNvSpPr>
            <p:nvPr/>
          </p:nvSpPr>
          <p:spPr bwMode="invGray">
            <a:xfrm>
              <a:off x="6324213" y="5349159"/>
              <a:ext cx="243939" cy="488419"/>
            </a:xfrm>
            <a:custGeom>
              <a:avLst/>
              <a:gdLst>
                <a:gd name="T0" fmla="*/ 2147483646 w 129"/>
                <a:gd name="T1" fmla="*/ 2147483646 h 257"/>
                <a:gd name="T2" fmla="*/ 2147483646 w 129"/>
                <a:gd name="T3" fmla="*/ 2147483646 h 257"/>
                <a:gd name="T4" fmla="*/ 2147483646 w 129"/>
                <a:gd name="T5" fmla="*/ 2147483646 h 257"/>
                <a:gd name="T6" fmla="*/ 2147483646 w 129"/>
                <a:gd name="T7" fmla="*/ 2147483646 h 257"/>
                <a:gd name="T8" fmla="*/ 2147483646 w 129"/>
                <a:gd name="T9" fmla="*/ 2147483646 h 257"/>
                <a:gd name="T10" fmla="*/ 2147483646 w 129"/>
                <a:gd name="T11" fmla="*/ 2147483646 h 257"/>
                <a:gd name="T12" fmla="*/ 2147483646 w 129"/>
                <a:gd name="T13" fmla="*/ 2147483646 h 257"/>
                <a:gd name="T14" fmla="*/ 2147483646 w 129"/>
                <a:gd name="T15" fmla="*/ 2147483646 h 257"/>
                <a:gd name="T16" fmla="*/ 2147483646 w 129"/>
                <a:gd name="T17" fmla="*/ 2147483646 h 257"/>
                <a:gd name="T18" fmla="*/ 2147483646 w 129"/>
                <a:gd name="T19" fmla="*/ 0 h 257"/>
                <a:gd name="T20" fmla="*/ 2147483646 w 129"/>
                <a:gd name="T21" fmla="*/ 2147483646 h 257"/>
                <a:gd name="T22" fmla="*/ 2147483646 w 129"/>
                <a:gd name="T23" fmla="*/ 2147483646 h 257"/>
                <a:gd name="T24" fmla="*/ 2147483646 w 129"/>
                <a:gd name="T25" fmla="*/ 2147483646 h 257"/>
                <a:gd name="T26" fmla="*/ 2147483646 w 129"/>
                <a:gd name="T27" fmla="*/ 2147483646 h 257"/>
                <a:gd name="T28" fmla="*/ 2147483646 w 129"/>
                <a:gd name="T29" fmla="*/ 2147483646 h 257"/>
                <a:gd name="T30" fmla="*/ 0 w 129"/>
                <a:gd name="T31" fmla="*/ 2147483646 h 257"/>
                <a:gd name="T32" fmla="*/ 2147483646 w 129"/>
                <a:gd name="T33" fmla="*/ 2147483646 h 257"/>
                <a:gd name="T34" fmla="*/ 2147483646 w 129"/>
                <a:gd name="T35" fmla="*/ 2147483646 h 257"/>
                <a:gd name="T36" fmla="*/ 2147483646 w 129"/>
                <a:gd name="T37" fmla="*/ 2147483646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7" name="Freeform 13"/>
            <p:cNvSpPr>
              <a:spLocks/>
            </p:cNvSpPr>
            <p:nvPr/>
          </p:nvSpPr>
          <p:spPr bwMode="gray">
            <a:xfrm>
              <a:off x="5755018" y="3304970"/>
              <a:ext cx="65370" cy="76850"/>
            </a:xfrm>
            <a:custGeom>
              <a:avLst/>
              <a:gdLst>
                <a:gd name="T0" fmla="*/ 2147483646 w 33"/>
                <a:gd name="T1" fmla="*/ 2147483646 h 41"/>
                <a:gd name="T2" fmla="*/ 2147483646 w 33"/>
                <a:gd name="T3" fmla="*/ 2147483646 h 41"/>
                <a:gd name="T4" fmla="*/ 2147483646 w 33"/>
                <a:gd name="T5" fmla="*/ 2147483646 h 41"/>
                <a:gd name="T6" fmla="*/ 0 w 33"/>
                <a:gd name="T7" fmla="*/ 0 h 41"/>
                <a:gd name="T8" fmla="*/ 2147483646 w 33"/>
                <a:gd name="T9" fmla="*/ 2147483646 h 41"/>
                <a:gd name="T10" fmla="*/ 2147483646 w 33"/>
                <a:gd name="T11" fmla="*/ 2147483646 h 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41">
                  <a:moveTo>
                    <a:pt x="32" y="40"/>
                  </a:moveTo>
                  <a:lnTo>
                    <a:pt x="8" y="40"/>
                  </a:lnTo>
                  <a:lnTo>
                    <a:pt x="8" y="24"/>
                  </a:lnTo>
                  <a:lnTo>
                    <a:pt x="0" y="0"/>
                  </a:lnTo>
                  <a:lnTo>
                    <a:pt x="24" y="8"/>
                  </a:lnTo>
                  <a:lnTo>
                    <a:pt x="3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8" name="Freeform 11"/>
            <p:cNvSpPr>
              <a:spLocks/>
            </p:cNvSpPr>
            <p:nvPr/>
          </p:nvSpPr>
          <p:spPr bwMode="gray">
            <a:xfrm>
              <a:off x="5616311" y="3170055"/>
              <a:ext cx="216836" cy="242502"/>
            </a:xfrm>
            <a:custGeom>
              <a:avLst/>
              <a:gdLst>
                <a:gd name="T0" fmla="*/ 2147483646 w 113"/>
                <a:gd name="T1" fmla="*/ 2147483646 h 129"/>
                <a:gd name="T2" fmla="*/ 2147483646 w 113"/>
                <a:gd name="T3" fmla="*/ 2147483646 h 129"/>
                <a:gd name="T4" fmla="*/ 2147483646 w 113"/>
                <a:gd name="T5" fmla="*/ 2147483646 h 129"/>
                <a:gd name="T6" fmla="*/ 2147483646 w 113"/>
                <a:gd name="T7" fmla="*/ 2147483646 h 129"/>
                <a:gd name="T8" fmla="*/ 2147483646 w 113"/>
                <a:gd name="T9" fmla="*/ 0 h 129"/>
                <a:gd name="T10" fmla="*/ 2147483646 w 113"/>
                <a:gd name="T11" fmla="*/ 0 h 129"/>
                <a:gd name="T12" fmla="*/ 2147483646 w 113"/>
                <a:gd name="T13" fmla="*/ 2147483646 h 129"/>
                <a:gd name="T14" fmla="*/ 2147483646 w 113"/>
                <a:gd name="T15" fmla="*/ 2147483646 h 129"/>
                <a:gd name="T16" fmla="*/ 0 w 113"/>
                <a:gd name="T17" fmla="*/ 2147483646 h 129"/>
                <a:gd name="T18" fmla="*/ 0 w 113"/>
                <a:gd name="T19" fmla="*/ 2147483646 h 129"/>
                <a:gd name="T20" fmla="*/ 2147483646 w 113"/>
                <a:gd name="T21" fmla="*/ 2147483646 h 129"/>
                <a:gd name="T22" fmla="*/ 2147483646 w 113"/>
                <a:gd name="T23" fmla="*/ 2147483646 h 129"/>
                <a:gd name="T24" fmla="*/ 2147483646 w 113"/>
                <a:gd name="T25" fmla="*/ 2147483646 h 129"/>
                <a:gd name="T26" fmla="*/ 2147483646 w 113"/>
                <a:gd name="T27" fmla="*/ 2147483646 h 129"/>
                <a:gd name="T28" fmla="*/ 2147483646 w 113"/>
                <a:gd name="T29" fmla="*/ 2147483646 h 129"/>
                <a:gd name="T30" fmla="*/ 2147483646 w 113"/>
                <a:gd name="T31" fmla="*/ 2147483646 h 129"/>
                <a:gd name="T32" fmla="*/ 2147483646 w 113"/>
                <a:gd name="T33" fmla="*/ 2147483646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9" name="Freeform 12"/>
            <p:cNvSpPr>
              <a:spLocks/>
            </p:cNvSpPr>
            <p:nvPr/>
          </p:nvSpPr>
          <p:spPr bwMode="gray">
            <a:xfrm>
              <a:off x="5755019" y="3289597"/>
              <a:ext cx="170600" cy="228839"/>
            </a:xfrm>
            <a:custGeom>
              <a:avLst/>
              <a:gdLst>
                <a:gd name="T0" fmla="*/ 2147483646 w 89"/>
                <a:gd name="T1" fmla="*/ 2147483646 h 121"/>
                <a:gd name="T2" fmla="*/ 2147483646 w 89"/>
                <a:gd name="T3" fmla="*/ 2147483646 h 121"/>
                <a:gd name="T4" fmla="*/ 2147483646 w 89"/>
                <a:gd name="T5" fmla="*/ 2147483646 h 121"/>
                <a:gd name="T6" fmla="*/ 2147483646 w 89"/>
                <a:gd name="T7" fmla="*/ 2147483646 h 121"/>
                <a:gd name="T8" fmla="*/ 2147483646 w 89"/>
                <a:gd name="T9" fmla="*/ 0 h 121"/>
                <a:gd name="T10" fmla="*/ 2147483646 w 89"/>
                <a:gd name="T11" fmla="*/ 2147483646 h 121"/>
                <a:gd name="T12" fmla="*/ 2147483646 w 89"/>
                <a:gd name="T13" fmla="*/ 2147483646 h 121"/>
                <a:gd name="T14" fmla="*/ 2147483646 w 89"/>
                <a:gd name="T15" fmla="*/ 2147483646 h 121"/>
                <a:gd name="T16" fmla="*/ 0 w 89"/>
                <a:gd name="T17" fmla="*/ 2147483646 h 121"/>
                <a:gd name="T18" fmla="*/ 2147483646 w 89"/>
                <a:gd name="T19" fmla="*/ 2147483646 h 121"/>
                <a:gd name="T20" fmla="*/ 2147483646 w 89"/>
                <a:gd name="T21" fmla="*/ 2147483646 h 121"/>
                <a:gd name="T22" fmla="*/ 2147483646 w 89"/>
                <a:gd name="T23" fmla="*/ 2147483646 h 121"/>
                <a:gd name="T24" fmla="*/ 2147483646 w 89"/>
                <a:gd name="T25" fmla="*/ 2147483646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40" name="Freeform 16"/>
            <p:cNvSpPr>
              <a:spLocks/>
            </p:cNvSpPr>
            <p:nvPr/>
          </p:nvSpPr>
          <p:spPr bwMode="invGray">
            <a:xfrm>
              <a:off x="6338552" y="4502101"/>
              <a:ext cx="122767" cy="104175"/>
            </a:xfrm>
            <a:custGeom>
              <a:avLst/>
              <a:gdLst>
                <a:gd name="T0" fmla="*/ 2147483646 w 65"/>
                <a:gd name="T1" fmla="*/ 0 h 57"/>
                <a:gd name="T2" fmla="*/ 0 w 65"/>
                <a:gd name="T3" fmla="*/ 2147483646 h 57"/>
                <a:gd name="T4" fmla="*/ 2147483646 w 65"/>
                <a:gd name="T5" fmla="*/ 2147483646 h 57"/>
                <a:gd name="T6" fmla="*/ 2147483646 w 65"/>
                <a:gd name="T7" fmla="*/ 2147483646 h 57"/>
                <a:gd name="T8" fmla="*/ 2147483646 w 65"/>
                <a:gd name="T9" fmla="*/ 2147483646 h 57"/>
                <a:gd name="T10" fmla="*/ 2147483646 w 65"/>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 h="57">
                  <a:moveTo>
                    <a:pt x="24" y="0"/>
                  </a:moveTo>
                  <a:lnTo>
                    <a:pt x="0" y="40"/>
                  </a:lnTo>
                  <a:lnTo>
                    <a:pt x="24" y="56"/>
                  </a:lnTo>
                  <a:lnTo>
                    <a:pt x="64" y="40"/>
                  </a:lnTo>
                  <a:lnTo>
                    <a:pt x="64" y="24"/>
                  </a:lnTo>
                  <a:lnTo>
                    <a:pt x="24"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grpSp>
      <p:sp>
        <p:nvSpPr>
          <p:cNvPr id="41" name="Text Box 15"/>
          <p:cNvSpPr txBox="1">
            <a:spLocks noChangeArrowheads="1"/>
          </p:cNvSpPr>
          <p:nvPr/>
        </p:nvSpPr>
        <p:spPr bwMode="auto">
          <a:xfrm>
            <a:off x="6765722" y="1311617"/>
            <a:ext cx="850795" cy="80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a:r>
              <a:rPr lang="zh-CN" altLang="en-US" sz="2400" b="1" dirty="0" smtClean="0">
                <a:solidFill>
                  <a:srgbClr val="0070C0"/>
                </a:solidFill>
                <a:latin typeface="微软雅黑" pitchFamily="34" charset="-122"/>
                <a:ea typeface="微软雅黑" pitchFamily="34" charset="-122"/>
              </a:rPr>
              <a:t>添加</a:t>
            </a:r>
            <a:endParaRPr lang="en-US" altLang="zh-CN" sz="2400" b="1" dirty="0" smtClean="0">
              <a:solidFill>
                <a:srgbClr val="0070C0"/>
              </a:solidFill>
              <a:latin typeface="微软雅黑" pitchFamily="34" charset="-122"/>
              <a:ea typeface="微软雅黑" pitchFamily="34" charset="-122"/>
            </a:endParaRPr>
          </a:p>
          <a:p>
            <a:pPr algn="ctr"/>
            <a:r>
              <a:rPr lang="zh-CN" altLang="en-US" sz="2400" b="1" dirty="0" smtClean="0">
                <a:solidFill>
                  <a:srgbClr val="0070C0"/>
                </a:solidFill>
                <a:latin typeface="微软雅黑" pitchFamily="34" charset="-122"/>
                <a:ea typeface="微软雅黑" pitchFamily="34" charset="-122"/>
              </a:rPr>
              <a:t>标题</a:t>
            </a:r>
            <a:endParaRPr lang="zh-CN" altLang="en-US" sz="2400" b="1" dirty="0">
              <a:solidFill>
                <a:srgbClr val="0070C0"/>
              </a:solidFill>
              <a:latin typeface="微软雅黑" pitchFamily="34" charset="-122"/>
              <a:ea typeface="微软雅黑" pitchFamily="34" charset="-122"/>
            </a:endParaRPr>
          </a:p>
        </p:txBody>
      </p:sp>
      <p:sp>
        <p:nvSpPr>
          <p:cNvPr id="42" name="Rectangle 16"/>
          <p:cNvSpPr>
            <a:spLocks noChangeArrowheads="1"/>
          </p:cNvSpPr>
          <p:nvPr/>
        </p:nvSpPr>
        <p:spPr bwMode="auto">
          <a:xfrm>
            <a:off x="6246832" y="2665531"/>
            <a:ext cx="1836183"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添加文本内容添加文本内容添加文本内容添加文本添加文本内容添加文本内容添加文本内容添加文本添加文本内容添加文本内容添加文本添加文本内容添加文本内容添加文本</a:t>
            </a:r>
          </a:p>
          <a:p>
            <a:pPr>
              <a:lnSpc>
                <a:spcPct val="150000"/>
              </a:lnSpc>
            </a:pPr>
            <a:endParaRPr lang="zh-CN" altLang="en-US" sz="1100">
              <a:solidFill>
                <a:schemeClr val="tx1">
                  <a:lumMod val="65000"/>
                  <a:lumOff val="35000"/>
                </a:schemeClr>
              </a:solidFill>
              <a:latin typeface="微软雅黑" pitchFamily="34" charset="-122"/>
              <a:ea typeface="微软雅黑" pitchFamily="34" charset="-122"/>
            </a:endParaRPr>
          </a:p>
          <a:p>
            <a:pPr>
              <a:lnSpc>
                <a:spcPct val="150000"/>
              </a:lnSpc>
            </a:pPr>
            <a:endParaRPr lang="en-US" altLang="zh-CN" sz="1100">
              <a:solidFill>
                <a:schemeClr val="tx1">
                  <a:lumMod val="65000"/>
                  <a:lumOff val="35000"/>
                </a:schemeClr>
              </a:solidFill>
              <a:latin typeface="微软雅黑" pitchFamily="34" charset="-122"/>
              <a:ea typeface="微软雅黑" pitchFamily="34" charset="-122"/>
            </a:endParaRPr>
          </a:p>
        </p:txBody>
      </p:sp>
      <p:sp>
        <p:nvSpPr>
          <p:cNvPr id="43" name="Line 548"/>
          <p:cNvSpPr>
            <a:spLocks noChangeShapeType="1"/>
          </p:cNvSpPr>
          <p:nvPr/>
        </p:nvSpPr>
        <p:spPr bwMode="auto">
          <a:xfrm flipV="1">
            <a:off x="4193927" y="266553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4" name="Line 548"/>
          <p:cNvSpPr>
            <a:spLocks noChangeShapeType="1"/>
          </p:cNvSpPr>
          <p:nvPr/>
        </p:nvSpPr>
        <p:spPr bwMode="auto">
          <a:xfrm flipV="1">
            <a:off x="4193927" y="299057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5" name="Line 548"/>
          <p:cNvSpPr>
            <a:spLocks noChangeShapeType="1"/>
          </p:cNvSpPr>
          <p:nvPr/>
        </p:nvSpPr>
        <p:spPr bwMode="auto">
          <a:xfrm flipV="1">
            <a:off x="4193927" y="331442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6" name="Line 548"/>
          <p:cNvSpPr>
            <a:spLocks noChangeShapeType="1"/>
          </p:cNvSpPr>
          <p:nvPr/>
        </p:nvSpPr>
        <p:spPr bwMode="auto">
          <a:xfrm flipV="1">
            <a:off x="4140343" y="3691850"/>
            <a:ext cx="1403929"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7" name="Rectangle 23"/>
          <p:cNvSpPr>
            <a:spLocks noChangeArrowheads="1"/>
          </p:cNvSpPr>
          <p:nvPr/>
        </p:nvSpPr>
        <p:spPr bwMode="auto">
          <a:xfrm>
            <a:off x="4572596" y="235716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8" name="Rectangle 24"/>
          <p:cNvSpPr>
            <a:spLocks noChangeArrowheads="1"/>
          </p:cNvSpPr>
          <p:nvPr/>
        </p:nvSpPr>
        <p:spPr bwMode="auto">
          <a:xfrm>
            <a:off x="4572596" y="272030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9" name="Rectangle 25"/>
          <p:cNvSpPr>
            <a:spLocks noChangeArrowheads="1"/>
          </p:cNvSpPr>
          <p:nvPr/>
        </p:nvSpPr>
        <p:spPr bwMode="auto">
          <a:xfrm>
            <a:off x="4572596" y="304415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50" name="Rectangle 26"/>
          <p:cNvSpPr>
            <a:spLocks noChangeArrowheads="1"/>
          </p:cNvSpPr>
          <p:nvPr/>
        </p:nvSpPr>
        <p:spPr bwMode="auto">
          <a:xfrm>
            <a:off x="4572596" y="3421579"/>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pic>
        <p:nvPicPr>
          <p:cNvPr id="51"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430648" y="2290474"/>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2"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543772" y="3154868"/>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3"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812888" y="3370371"/>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4"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488996" y="3910915"/>
            <a:ext cx="161925" cy="157183"/>
          </a:xfrm>
          <a:prstGeom prst="rect">
            <a:avLst/>
          </a:prstGeom>
          <a:noFill/>
          <a:extLst>
            <a:ext uri="{909E8E84-426E-40DD-AFC4-6F175D3DCCD1}">
              <a14:hiddenFill xmlns:a14="http://schemas.microsoft.com/office/drawing/2010/main">
                <a:solidFill>
                  <a:srgbClr val="FFFFFF"/>
                </a:solidFill>
              </a14:hiddenFill>
            </a:ext>
          </a:extLst>
        </p:spPr>
      </p:pic>
      <p:sp>
        <p:nvSpPr>
          <p:cNvPr id="55" name="Line 548"/>
          <p:cNvSpPr>
            <a:spLocks noChangeShapeType="1"/>
          </p:cNvSpPr>
          <p:nvPr/>
        </p:nvSpPr>
        <p:spPr bwMode="auto">
          <a:xfrm>
            <a:off x="3546143" y="2396451"/>
            <a:ext cx="64778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6" name="Line 548"/>
          <p:cNvSpPr>
            <a:spLocks noChangeShapeType="1"/>
          </p:cNvSpPr>
          <p:nvPr/>
        </p:nvSpPr>
        <p:spPr bwMode="auto">
          <a:xfrm flipV="1">
            <a:off x="3653313" y="2990572"/>
            <a:ext cx="54061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7" name="Line 548"/>
          <p:cNvSpPr>
            <a:spLocks noChangeShapeType="1"/>
          </p:cNvSpPr>
          <p:nvPr/>
        </p:nvSpPr>
        <p:spPr bwMode="auto">
          <a:xfrm flipV="1">
            <a:off x="3599729" y="3691850"/>
            <a:ext cx="540614" cy="32385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8" name="Line 548"/>
          <p:cNvSpPr>
            <a:spLocks noChangeShapeType="1"/>
          </p:cNvSpPr>
          <p:nvPr/>
        </p:nvSpPr>
        <p:spPr bwMode="auto">
          <a:xfrm flipV="1">
            <a:off x="3923620" y="3314422"/>
            <a:ext cx="270307" cy="161925"/>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481622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trips(downLeft)">
                                      <p:cBhvr>
                                        <p:cTn id="21" dur="2000"/>
                                        <p:tgtEl>
                                          <p:spTgt spid="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1000" fill="hold"/>
                                        <p:tgtEl>
                                          <p:spTgt spid="51"/>
                                        </p:tgtEl>
                                        <p:attrNameLst>
                                          <p:attrName>ppt_x</p:attrName>
                                        </p:attrNameLst>
                                      </p:cBhvr>
                                      <p:tavLst>
                                        <p:tav tm="0">
                                          <p:val>
                                            <p:strVal val="#ppt_x-.2"/>
                                          </p:val>
                                        </p:tav>
                                        <p:tav tm="100000">
                                          <p:val>
                                            <p:strVal val="#ppt_x"/>
                                          </p:val>
                                        </p:tav>
                                      </p:tavLst>
                                    </p:anim>
                                    <p:anim calcmode="lin" valueType="num">
                                      <p:cBhvr>
                                        <p:cTn id="26" dur="1000" fill="hold"/>
                                        <p:tgtEl>
                                          <p:spTgt spid="51"/>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1"/>
                                        </p:tgtEl>
                                      </p:cBhvr>
                                    </p:animEffect>
                                  </p:childTnLst>
                                </p:cTn>
                              </p:par>
                              <p:par>
                                <p:cTn id="28" presetID="29" presetClass="entr" presetSubtype="0"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p:cTn id="30" dur="1000" fill="hold"/>
                                        <p:tgtEl>
                                          <p:spTgt spid="52"/>
                                        </p:tgtEl>
                                        <p:attrNameLst>
                                          <p:attrName>ppt_x</p:attrName>
                                        </p:attrNameLst>
                                      </p:cBhvr>
                                      <p:tavLst>
                                        <p:tav tm="0">
                                          <p:val>
                                            <p:strVal val="#ppt_x-.2"/>
                                          </p:val>
                                        </p:tav>
                                        <p:tav tm="100000">
                                          <p:val>
                                            <p:strVal val="#ppt_x"/>
                                          </p:val>
                                        </p:tav>
                                      </p:tavLst>
                                    </p:anim>
                                    <p:anim calcmode="lin" valueType="num">
                                      <p:cBhvr>
                                        <p:cTn id="31" dur="1000" fill="hold"/>
                                        <p:tgtEl>
                                          <p:spTgt spid="52"/>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2"/>
                                        </p:tgtEl>
                                      </p:cBhvr>
                                    </p:animEffect>
                                  </p:childTnLst>
                                </p:cTn>
                              </p:par>
                              <p:par>
                                <p:cTn id="33" presetID="29" presetClass="entr" presetSubtype="0" fill="hold"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1000" fill="hold"/>
                                        <p:tgtEl>
                                          <p:spTgt spid="54"/>
                                        </p:tgtEl>
                                        <p:attrNameLst>
                                          <p:attrName>ppt_x</p:attrName>
                                        </p:attrNameLst>
                                      </p:cBhvr>
                                      <p:tavLst>
                                        <p:tav tm="0">
                                          <p:val>
                                            <p:strVal val="#ppt_x-.2"/>
                                          </p:val>
                                        </p:tav>
                                        <p:tav tm="100000">
                                          <p:val>
                                            <p:strVal val="#ppt_x"/>
                                          </p:val>
                                        </p:tav>
                                      </p:tavLst>
                                    </p:anim>
                                    <p:anim calcmode="lin" valueType="num">
                                      <p:cBhvr>
                                        <p:cTn id="36" dur="1000" fill="hold"/>
                                        <p:tgtEl>
                                          <p:spTgt spid="54"/>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4"/>
                                        </p:tgtEl>
                                      </p:cBhvr>
                                    </p:animEffect>
                                  </p:childTnLst>
                                </p:cTn>
                              </p:par>
                              <p:par>
                                <p:cTn id="38" presetID="29" presetClass="entr" presetSubtype="0" fill="hold" nodeType="with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ppt_x</p:attrName>
                                        </p:attrNameLst>
                                      </p:cBhvr>
                                      <p:tavLst>
                                        <p:tav tm="0">
                                          <p:val>
                                            <p:strVal val="#ppt_x-.2"/>
                                          </p:val>
                                        </p:tav>
                                        <p:tav tm="100000">
                                          <p:val>
                                            <p:strVal val="#ppt_x"/>
                                          </p:val>
                                        </p:tav>
                                      </p:tavLst>
                                    </p:anim>
                                    <p:anim calcmode="lin" valueType="num">
                                      <p:cBhvr>
                                        <p:cTn id="41" dur="10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2" dur="1000"/>
                                        <p:tgtEl>
                                          <p:spTgt spid="53"/>
                                        </p:tgtEl>
                                      </p:cBhvr>
                                    </p:animEffect>
                                  </p:childTnLst>
                                </p:cTn>
                              </p:par>
                            </p:childTnLst>
                          </p:cTn>
                        </p:par>
                        <p:par>
                          <p:cTn id="43" fill="hold">
                            <p:stCondLst>
                              <p:cond delay="4000"/>
                            </p:stCondLst>
                            <p:childTnLst>
                              <p:par>
                                <p:cTn id="44" presetID="18" presetClass="entr" presetSubtype="6"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strips(downRight)">
                                      <p:cBhvr>
                                        <p:cTn id="46" dur="500"/>
                                        <p:tgtEl>
                                          <p:spTgt spid="55"/>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strips(downRight)">
                                      <p:cBhvr>
                                        <p:cTn id="49" dur="500"/>
                                        <p:tgtEl>
                                          <p:spTgt spid="43"/>
                                        </p:tgtEl>
                                      </p:cBhvr>
                                    </p:animEffect>
                                  </p:childTnLst>
                                </p:cTn>
                              </p:par>
                            </p:childTnLst>
                          </p:cTn>
                        </p:par>
                        <p:par>
                          <p:cTn id="50" fill="hold">
                            <p:stCondLst>
                              <p:cond delay="45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47"/>
                                        </p:tgtEl>
                                        <p:attrNameLst>
                                          <p:attrName>ppt_y</p:attrName>
                                        </p:attrNameLst>
                                      </p:cBhvr>
                                      <p:tavLst>
                                        <p:tav tm="0">
                                          <p:val>
                                            <p:strVal val="#ppt_y"/>
                                          </p:val>
                                        </p:tav>
                                        <p:tav tm="100000">
                                          <p:val>
                                            <p:strVal val="#ppt_y"/>
                                          </p:val>
                                        </p:tav>
                                      </p:tavLst>
                                    </p:anim>
                                    <p:anim calcmode="lin" valueType="num">
                                      <p:cBhvr>
                                        <p:cTn id="55"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47"/>
                                        </p:tgtEl>
                                      </p:cBhvr>
                                    </p:animEffect>
                                  </p:childTnLst>
                                </p:cTn>
                              </p:par>
                            </p:childTnLst>
                          </p:cTn>
                        </p:par>
                        <p:par>
                          <p:cTn id="58" fill="hold">
                            <p:stCondLst>
                              <p:cond delay="5250"/>
                            </p:stCondLst>
                            <p:childTnLst>
                              <p:par>
                                <p:cTn id="59" presetID="18" presetClass="entr" presetSubtype="6"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strips(downRight)">
                                      <p:cBhvr>
                                        <p:cTn id="61" dur="500"/>
                                        <p:tgtEl>
                                          <p:spTgt spid="5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strips(downRight)">
                                      <p:cBhvr>
                                        <p:cTn id="64" dur="500"/>
                                        <p:tgtEl>
                                          <p:spTgt spid="44"/>
                                        </p:tgtEl>
                                      </p:cBhvr>
                                    </p:animEffect>
                                  </p:childTnLst>
                                </p:cTn>
                              </p:par>
                            </p:childTnLst>
                          </p:cTn>
                        </p:par>
                        <p:par>
                          <p:cTn id="65" fill="hold">
                            <p:stCondLst>
                              <p:cond delay="5750"/>
                            </p:stCondLst>
                            <p:childTnLst>
                              <p:par>
                                <p:cTn id="66" presetID="41" presetClass="entr" presetSubtype="0" fill="hold" nodeType="afterEffect">
                                  <p:stCondLst>
                                    <p:cond delay="0"/>
                                  </p:stCondLst>
                                  <p:iterate type="lt">
                                    <p:tmPct val="10000"/>
                                  </p:iterate>
                                  <p:childTnLst>
                                    <p:set>
                                      <p:cBhvr>
                                        <p:cTn id="67" dur="1" fill="hold">
                                          <p:stCondLst>
                                            <p:cond delay="0"/>
                                          </p:stCondLst>
                                        </p:cTn>
                                        <p:tgtEl>
                                          <p:spTgt spid="48">
                                            <p:txEl>
                                              <p:pRg st="0" end="0"/>
                                            </p:txEl>
                                          </p:spTgt>
                                        </p:tgtEl>
                                        <p:attrNameLst>
                                          <p:attrName>style.visibility</p:attrName>
                                        </p:attrNameLst>
                                      </p:cBhvr>
                                      <p:to>
                                        <p:strVal val="visible"/>
                                      </p:to>
                                    </p:set>
                                    <p:anim calcmode="lin" valueType="num">
                                      <p:cBhvr>
                                        <p:cTn id="68" dur="500" fill="hold"/>
                                        <p:tgtEl>
                                          <p:spTgt spid="4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48">
                                            <p:txEl>
                                              <p:pRg st="0" end="0"/>
                                            </p:txEl>
                                          </p:spTgt>
                                        </p:tgtEl>
                                        <p:attrNameLst>
                                          <p:attrName>ppt_y</p:attrName>
                                        </p:attrNameLst>
                                      </p:cBhvr>
                                      <p:tavLst>
                                        <p:tav tm="0">
                                          <p:val>
                                            <p:strVal val="#ppt_y"/>
                                          </p:val>
                                        </p:tav>
                                        <p:tav tm="100000">
                                          <p:val>
                                            <p:strVal val="#ppt_y"/>
                                          </p:val>
                                        </p:tav>
                                      </p:tavLst>
                                    </p:anim>
                                    <p:anim calcmode="lin" valueType="num">
                                      <p:cBhvr>
                                        <p:cTn id="70" dur="500" fill="hold"/>
                                        <p:tgtEl>
                                          <p:spTgt spid="4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4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48">
                                            <p:txEl>
                                              <p:pRg st="0" end="0"/>
                                            </p:txEl>
                                          </p:spTgt>
                                        </p:tgtEl>
                                      </p:cBhvr>
                                    </p:animEffect>
                                  </p:childTnLst>
                                </p:cTn>
                              </p:par>
                            </p:childTnLst>
                          </p:cTn>
                        </p:par>
                        <p:par>
                          <p:cTn id="73" fill="hold">
                            <p:stCondLst>
                              <p:cond delay="6500"/>
                            </p:stCondLst>
                            <p:childTnLst>
                              <p:par>
                                <p:cTn id="74" presetID="18" presetClass="entr" presetSubtype="6" fill="hold" grpId="0" nodeType="after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strips(downRight)">
                                      <p:cBhvr>
                                        <p:cTn id="76" dur="500"/>
                                        <p:tgtEl>
                                          <p:spTgt spid="58"/>
                                        </p:tgtEl>
                                      </p:cBhvr>
                                    </p:animEffect>
                                  </p:childTnLst>
                                </p:cTn>
                              </p:par>
                              <p:par>
                                <p:cTn id="77" presetID="18" presetClass="entr" presetSubtype="6"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strips(downRight)">
                                      <p:cBhvr>
                                        <p:cTn id="79" dur="500"/>
                                        <p:tgtEl>
                                          <p:spTgt spid="45"/>
                                        </p:tgtEl>
                                      </p:cBhvr>
                                    </p:animEffect>
                                  </p:childTnLst>
                                </p:cTn>
                              </p:par>
                            </p:childTnLst>
                          </p:cTn>
                        </p:par>
                        <p:par>
                          <p:cTn id="80" fill="hold">
                            <p:stCondLst>
                              <p:cond delay="70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49"/>
                                        </p:tgtEl>
                                        <p:attrNameLst>
                                          <p:attrName>style.visibility</p:attrName>
                                        </p:attrNameLst>
                                      </p:cBhvr>
                                      <p:to>
                                        <p:strVal val="visible"/>
                                      </p:to>
                                    </p:set>
                                    <p:anim calcmode="lin" valueType="num">
                                      <p:cBhvr>
                                        <p:cTn id="83"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49"/>
                                        </p:tgtEl>
                                        <p:attrNameLst>
                                          <p:attrName>ppt_y</p:attrName>
                                        </p:attrNameLst>
                                      </p:cBhvr>
                                      <p:tavLst>
                                        <p:tav tm="0">
                                          <p:val>
                                            <p:strVal val="#ppt_y"/>
                                          </p:val>
                                        </p:tav>
                                        <p:tav tm="100000">
                                          <p:val>
                                            <p:strVal val="#ppt_y"/>
                                          </p:val>
                                        </p:tav>
                                      </p:tavLst>
                                    </p:anim>
                                    <p:anim calcmode="lin" valueType="num">
                                      <p:cBhvr>
                                        <p:cTn id="85"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49"/>
                                        </p:tgtEl>
                                      </p:cBhvr>
                                    </p:animEffect>
                                  </p:childTnLst>
                                </p:cTn>
                              </p:par>
                            </p:childTnLst>
                          </p:cTn>
                        </p:par>
                        <p:par>
                          <p:cTn id="88" fill="hold">
                            <p:stCondLst>
                              <p:cond delay="7750"/>
                            </p:stCondLst>
                            <p:childTnLst>
                              <p:par>
                                <p:cTn id="89" presetID="18" presetClass="entr" presetSubtype="6"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strips(downRight)">
                                      <p:cBhvr>
                                        <p:cTn id="91" dur="500"/>
                                        <p:tgtEl>
                                          <p:spTgt spid="57"/>
                                        </p:tgtEl>
                                      </p:cBhvr>
                                    </p:animEffect>
                                  </p:childTnLst>
                                </p:cTn>
                              </p:par>
                              <p:par>
                                <p:cTn id="92" presetID="18" presetClass="entr" presetSubtype="6"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strips(downRight)">
                                      <p:cBhvr>
                                        <p:cTn id="94" dur="500"/>
                                        <p:tgtEl>
                                          <p:spTgt spid="46"/>
                                        </p:tgtEl>
                                      </p:cBhvr>
                                    </p:animEffect>
                                  </p:childTnLst>
                                </p:cTn>
                              </p:par>
                            </p:childTnLst>
                          </p:cTn>
                        </p:par>
                        <p:par>
                          <p:cTn id="95" fill="hold">
                            <p:stCondLst>
                              <p:cond delay="825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50"/>
                                        </p:tgtEl>
                                        <p:attrNameLst>
                                          <p:attrName>style.visibility</p:attrName>
                                        </p:attrNameLst>
                                      </p:cBhvr>
                                      <p:to>
                                        <p:strVal val="visible"/>
                                      </p:to>
                                    </p:set>
                                    <p:anim calcmode="lin" valueType="num">
                                      <p:cBhvr>
                                        <p:cTn id="9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50"/>
                                        </p:tgtEl>
                                        <p:attrNameLst>
                                          <p:attrName>ppt_y</p:attrName>
                                        </p:attrNameLst>
                                      </p:cBhvr>
                                      <p:tavLst>
                                        <p:tav tm="0">
                                          <p:val>
                                            <p:strVal val="#ppt_y"/>
                                          </p:val>
                                        </p:tav>
                                        <p:tav tm="100000">
                                          <p:val>
                                            <p:strVal val="#ppt_y"/>
                                          </p:val>
                                        </p:tav>
                                      </p:tavLst>
                                    </p:anim>
                                    <p:anim calcmode="lin" valueType="num">
                                      <p:cBhvr>
                                        <p:cTn id="10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50"/>
                                        </p:tgtEl>
                                      </p:cBhvr>
                                    </p:animEffect>
                                  </p:childTnLst>
                                </p:cTn>
                              </p:par>
                              <p:par>
                                <p:cTn id="103" presetID="52" presetClass="entr" presetSubtype="0" fill="hold" grpId="0" nodeType="withEffect">
                                  <p:stCondLst>
                                    <p:cond delay="0"/>
                                  </p:stCondLst>
                                  <p:childTnLst>
                                    <p:set>
                                      <p:cBhvr>
                                        <p:cTn id="104" dur="1" fill="hold">
                                          <p:stCondLst>
                                            <p:cond delay="0"/>
                                          </p:stCondLst>
                                        </p:cTn>
                                        <p:tgtEl>
                                          <p:spTgt spid="5"/>
                                        </p:tgtEl>
                                        <p:attrNameLst>
                                          <p:attrName>style.visibility</p:attrName>
                                        </p:attrNameLst>
                                      </p:cBhvr>
                                      <p:to>
                                        <p:strVal val="visible"/>
                                      </p:to>
                                    </p:set>
                                    <p:animScale>
                                      <p:cBhvr>
                                        <p:cTn id="105"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6" dur="1000" decel="50000" fill="hold">
                                          <p:stCondLst>
                                            <p:cond delay="0"/>
                                          </p:stCondLst>
                                        </p:cTn>
                                        <p:tgtEl>
                                          <p:spTgt spid="5"/>
                                        </p:tgtEl>
                                        <p:attrNameLst>
                                          <p:attrName>ppt_x</p:attrName>
                                          <p:attrName>ppt_y</p:attrName>
                                        </p:attrNameLst>
                                      </p:cBhvr>
                                    </p:animMotion>
                                    <p:animEffect transition="in" filter="fade">
                                      <p:cBhvr>
                                        <p:cTn id="107" dur="1000"/>
                                        <p:tgtEl>
                                          <p:spTgt spid="5"/>
                                        </p:tgtEl>
                                      </p:cBhvr>
                                    </p:animEffect>
                                  </p:childTnLst>
                                </p:cTn>
                              </p:par>
                            </p:childTnLst>
                          </p:cTn>
                        </p:par>
                        <p:par>
                          <p:cTn id="108" fill="hold">
                            <p:stCondLst>
                              <p:cond delay="9250"/>
                            </p:stCondLst>
                            <p:childTnLst>
                              <p:par>
                                <p:cTn id="109" presetID="18" presetClass="entr" presetSubtype="12" fill="hold" nodeType="afterEffect">
                                  <p:stCondLst>
                                    <p:cond delay="0"/>
                                  </p:stCondLst>
                                  <p:childTnLst>
                                    <p:set>
                                      <p:cBhvr>
                                        <p:cTn id="110" dur="1" fill="hold">
                                          <p:stCondLst>
                                            <p:cond delay="0"/>
                                          </p:stCondLst>
                                        </p:cTn>
                                        <p:tgtEl>
                                          <p:spTgt spid="6"/>
                                        </p:tgtEl>
                                        <p:attrNameLst>
                                          <p:attrName>style.visibility</p:attrName>
                                        </p:attrNameLst>
                                      </p:cBhvr>
                                      <p:to>
                                        <p:strVal val="visible"/>
                                      </p:to>
                                    </p:set>
                                    <p:animEffect transition="in" filter="strips(downLeft)">
                                      <p:cBhvr>
                                        <p:cTn id="111" dur="500"/>
                                        <p:tgtEl>
                                          <p:spTgt spid="6"/>
                                        </p:tgtEl>
                                      </p:cBhvr>
                                    </p:animEffect>
                                  </p:childTnLst>
                                </p:cTn>
                              </p:par>
                            </p:childTnLst>
                          </p:cTn>
                        </p:par>
                        <p:par>
                          <p:cTn id="112" fill="hold">
                            <p:stCondLst>
                              <p:cond delay="9750"/>
                            </p:stCondLst>
                            <p:childTnLst>
                              <p:par>
                                <p:cTn id="113" presetID="49" presetClass="entr" presetSubtype="0" decel="100000" fill="hold" grpId="0" nodeType="after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360"/>
                                          </p:val>
                                        </p:tav>
                                        <p:tav tm="100000">
                                          <p:val>
                                            <p:fltVal val="0"/>
                                          </p:val>
                                        </p:tav>
                                      </p:tavLst>
                                    </p:anim>
                                    <p:animEffect transition="in" filter="fade">
                                      <p:cBhvr>
                                        <p:cTn id="118" dur="500"/>
                                        <p:tgtEl>
                                          <p:spTgt spid="41"/>
                                        </p:tgtEl>
                                      </p:cBhvr>
                                    </p:animEffect>
                                  </p:childTnLst>
                                </p:cTn>
                              </p:par>
                            </p:childTnLst>
                          </p:cTn>
                        </p:par>
                        <p:par>
                          <p:cTn id="119" fill="hold">
                            <p:stCondLst>
                              <p:cond delay="10250"/>
                            </p:stCondLst>
                            <p:childTnLst>
                              <p:par>
                                <p:cTn id="120" presetID="29" presetClass="entr" presetSubtype="0" fill="hold" grpId="0" nodeType="afterEffect">
                                  <p:stCondLst>
                                    <p:cond delay="0"/>
                                  </p:stCondLst>
                                  <p:childTnLst>
                                    <p:set>
                                      <p:cBhvr>
                                        <p:cTn id="121" dur="1" fill="hold">
                                          <p:stCondLst>
                                            <p:cond delay="0"/>
                                          </p:stCondLst>
                                        </p:cTn>
                                        <p:tgtEl>
                                          <p:spTgt spid="42"/>
                                        </p:tgtEl>
                                        <p:attrNameLst>
                                          <p:attrName>style.visibility</p:attrName>
                                        </p:attrNameLst>
                                      </p:cBhvr>
                                      <p:to>
                                        <p:strVal val="visible"/>
                                      </p:to>
                                    </p:set>
                                    <p:anim calcmode="lin" valueType="num">
                                      <p:cBhvr>
                                        <p:cTn id="122" dur="1000" fill="hold"/>
                                        <p:tgtEl>
                                          <p:spTgt spid="42"/>
                                        </p:tgtEl>
                                        <p:attrNameLst>
                                          <p:attrName>ppt_x</p:attrName>
                                        </p:attrNameLst>
                                      </p:cBhvr>
                                      <p:tavLst>
                                        <p:tav tm="0">
                                          <p:val>
                                            <p:strVal val="#ppt_x-.2"/>
                                          </p:val>
                                        </p:tav>
                                        <p:tav tm="100000">
                                          <p:val>
                                            <p:strVal val="#ppt_x"/>
                                          </p:val>
                                        </p:tav>
                                      </p:tavLst>
                                    </p:anim>
                                    <p:anim calcmode="lin" valueType="num">
                                      <p:cBhvr>
                                        <p:cTn id="123" dur="1000" fill="hold"/>
                                        <p:tgtEl>
                                          <p:spTgt spid="42"/>
                                        </p:tgtEl>
                                        <p:attrNameLst>
                                          <p:attrName>ppt_y</p:attrName>
                                        </p:attrNameLst>
                                      </p:cBhvr>
                                      <p:tavLst>
                                        <p:tav tm="0">
                                          <p:val>
                                            <p:strVal val="#ppt_y"/>
                                          </p:val>
                                        </p:tav>
                                        <p:tav tm="100000">
                                          <p:val>
                                            <p:strVal val="#ppt_y"/>
                                          </p:val>
                                        </p:tav>
                                      </p:tavLst>
                                    </p:anim>
                                    <p:animEffect transition="in" filter="wipe(right)" prLst="gradientSize: 0.1">
                                      <p:cBhvr>
                                        <p:cTn id="124"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41" grpId="0"/>
      <p:bldP spid="42" grpId="0"/>
      <p:bldP spid="43" grpId="0" animBg="1"/>
      <p:bldP spid="44" grpId="0" animBg="1"/>
      <p:bldP spid="45" grpId="0" animBg="1"/>
      <p:bldP spid="46" grpId="0" animBg="1"/>
      <p:bldP spid="47" grpId="0"/>
      <p:bldP spid="49" grpId="0"/>
      <p:bldP spid="50" grpId="0"/>
      <p:bldP spid="55" grpId="0" animBg="1"/>
      <p:bldP spid="56" grpId="0" animBg="1"/>
      <p:bldP spid="57" grpId="0" animBg="1"/>
      <p:bldP spid="5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3"/>
          <p:cNvGrpSpPr>
            <a:grpSpLocks/>
          </p:cNvGrpSpPr>
          <p:nvPr/>
        </p:nvGrpSpPr>
        <p:grpSpPr bwMode="auto">
          <a:xfrm>
            <a:off x="613145" y="1409568"/>
            <a:ext cx="4379219" cy="2891359"/>
            <a:chOff x="0" y="0"/>
            <a:chExt cx="5166566" cy="3409678"/>
          </a:xfrm>
        </p:grpSpPr>
        <p:sp>
          <p:nvSpPr>
            <p:cNvPr id="6" name="椭圆 2"/>
            <p:cNvSpPr>
              <a:spLocks/>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rgbClr val="0070C0"/>
              </a:solidFill>
              <a:prstDash val="sysDash"/>
              <a:round/>
              <a:headE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7" name="椭圆 4"/>
            <p:cNvSpPr>
              <a:spLocks/>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8" name="椭圆 4"/>
            <p:cNvSpPr>
              <a:spLocks/>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9" name="椭圆 4"/>
            <p:cNvSpPr>
              <a:spLocks/>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grpSp>
      <p:sp>
        <p:nvSpPr>
          <p:cNvPr id="10" name="KSO_GN4"/>
          <p:cNvSpPr>
            <a:spLocks noChangeArrowheads="1"/>
          </p:cNvSpPr>
          <p:nvPr/>
        </p:nvSpPr>
        <p:spPr bwMode="auto">
          <a:xfrm>
            <a:off x="725005" y="1526223"/>
            <a:ext cx="1664817" cy="1665299"/>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5400" dirty="0">
                <a:solidFill>
                  <a:srgbClr val="0070C0"/>
                </a:solidFill>
                <a:latin typeface="Impact" pitchFamily="34" charset="0"/>
              </a:rPr>
              <a:t>04</a:t>
            </a:r>
          </a:p>
        </p:txBody>
      </p:sp>
      <p:sp>
        <p:nvSpPr>
          <p:cNvPr id="11" name="KSO_GN3"/>
          <p:cNvSpPr>
            <a:spLocks noChangeArrowheads="1"/>
          </p:cNvSpPr>
          <p:nvPr/>
        </p:nvSpPr>
        <p:spPr bwMode="auto">
          <a:xfrm>
            <a:off x="2257732" y="2746331"/>
            <a:ext cx="1178105" cy="1178446"/>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4000" dirty="0">
                <a:solidFill>
                  <a:srgbClr val="0070C0"/>
                </a:solidFill>
                <a:latin typeface="Impact" pitchFamily="34" charset="0"/>
              </a:rPr>
              <a:t>03</a:t>
            </a:r>
          </a:p>
        </p:txBody>
      </p:sp>
      <p:sp>
        <p:nvSpPr>
          <p:cNvPr id="12" name="KSO_GN2"/>
          <p:cNvSpPr>
            <a:spLocks noChangeArrowheads="1"/>
          </p:cNvSpPr>
          <p:nvPr/>
        </p:nvSpPr>
        <p:spPr bwMode="auto">
          <a:xfrm rot="10800000" flipV="1">
            <a:off x="3479867" y="3397452"/>
            <a:ext cx="840144" cy="840387"/>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2700">
                <a:solidFill>
                  <a:srgbClr val="0070C0"/>
                </a:solidFill>
                <a:latin typeface="Impact" pitchFamily="34" charset="0"/>
              </a:rPr>
              <a:t>02</a:t>
            </a:r>
            <a:endParaRPr lang="en-US" altLang="zh-CN" sz="1500">
              <a:solidFill>
                <a:srgbClr val="0070C0"/>
              </a:solidFill>
              <a:latin typeface="Impact" pitchFamily="34" charset="0"/>
            </a:endParaRPr>
          </a:p>
        </p:txBody>
      </p:sp>
      <p:sp>
        <p:nvSpPr>
          <p:cNvPr id="13" name="KSO_GN1"/>
          <p:cNvSpPr>
            <a:spLocks noChangeArrowheads="1"/>
          </p:cNvSpPr>
          <p:nvPr/>
        </p:nvSpPr>
        <p:spPr bwMode="auto">
          <a:xfrm>
            <a:off x="4280741" y="4015243"/>
            <a:ext cx="579532" cy="579700"/>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2700" dirty="0">
                <a:solidFill>
                  <a:srgbClr val="0070C0"/>
                </a:solidFill>
                <a:latin typeface="Impact" pitchFamily="34" charset="0"/>
              </a:rPr>
              <a:t>01</a:t>
            </a:r>
          </a:p>
        </p:txBody>
      </p:sp>
      <p:sp>
        <p:nvSpPr>
          <p:cNvPr id="14" name="文本框 11"/>
          <p:cNvSpPr txBox="1">
            <a:spLocks noChangeArrowheads="1"/>
          </p:cNvSpPr>
          <p:nvPr/>
        </p:nvSpPr>
        <p:spPr bwMode="auto">
          <a:xfrm>
            <a:off x="2397229" y="1131590"/>
            <a:ext cx="4199621" cy="78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5" name="文本框 12"/>
          <p:cNvSpPr txBox="1">
            <a:spLocks noChangeArrowheads="1"/>
          </p:cNvSpPr>
          <p:nvPr/>
        </p:nvSpPr>
        <p:spPr bwMode="auto">
          <a:xfrm>
            <a:off x="3330509" y="2263904"/>
            <a:ext cx="3934995"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6" name="文本框 13"/>
          <p:cNvSpPr txBox="1">
            <a:spLocks noChangeArrowheads="1"/>
          </p:cNvSpPr>
          <p:nvPr/>
        </p:nvSpPr>
        <p:spPr bwMode="auto">
          <a:xfrm>
            <a:off x="4302111" y="3181793"/>
            <a:ext cx="3816742"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7" name="文本框 14"/>
          <p:cNvSpPr txBox="1">
            <a:spLocks noChangeArrowheads="1"/>
          </p:cNvSpPr>
          <p:nvPr/>
        </p:nvSpPr>
        <p:spPr bwMode="auto">
          <a:xfrm>
            <a:off x="4988167" y="3991696"/>
            <a:ext cx="3848086"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Tree>
    <p:extLst>
      <p:ext uri="{BB962C8B-B14F-4D97-AF65-F5344CB8AC3E}">
        <p14:creationId xmlns:p14="http://schemas.microsoft.com/office/powerpoint/2010/main" val="8491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2750"/>
                                        <p:tgtEl>
                                          <p:spTgt spid="5"/>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10000"/>
                                  </p:iterate>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anim calcmode="lin" valueType="num">
                                      <p:cBhvr>
                                        <p:cTn id="4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4"/>
                                        </p:tgtEl>
                                      </p:cBhvr>
                                    </p:animEffect>
                                  </p:childTnLst>
                                </p:cTn>
                              </p:par>
                              <p:par>
                                <p:cTn id="44" presetID="41" presetClass="entr" presetSubtype="0" fill="hold" grpId="0" nodeType="withEffect">
                                  <p:stCondLst>
                                    <p:cond delay="0"/>
                                  </p:stCondLst>
                                  <p:iterate type="lt">
                                    <p:tmPct val="10000"/>
                                  </p:iterate>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15"/>
                                        </p:tgtEl>
                                        <p:attrNameLst>
                                          <p:attrName>ppt_y</p:attrName>
                                        </p:attrNameLst>
                                      </p:cBhvr>
                                      <p:tavLst>
                                        <p:tav tm="0">
                                          <p:val>
                                            <p:strVal val="#ppt_y"/>
                                          </p:val>
                                        </p:tav>
                                        <p:tav tm="100000">
                                          <p:val>
                                            <p:strVal val="#ppt_y"/>
                                          </p:val>
                                        </p:tav>
                                      </p:tavLst>
                                    </p:anim>
                                    <p:anim calcmode="lin" valueType="num">
                                      <p:cBhvr>
                                        <p:cTn id="4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15"/>
                                        </p:tgtEl>
                                      </p:cBhvr>
                                    </p:animEffect>
                                  </p:childTnLst>
                                </p:cTn>
                              </p:par>
                              <p:par>
                                <p:cTn id="51" presetID="41" presetClass="entr" presetSubtype="0" fill="hold" grpId="0" nodeType="with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7"/>
                                        </p:tgtEl>
                                        <p:attrNameLst>
                                          <p:attrName>ppt_y</p:attrName>
                                        </p:attrNameLst>
                                      </p:cBhvr>
                                      <p:tavLst>
                                        <p:tav tm="0">
                                          <p:val>
                                            <p:strVal val="#ppt_y"/>
                                          </p:val>
                                        </p:tav>
                                        <p:tav tm="100000">
                                          <p:val>
                                            <p:strVal val="#ppt_y"/>
                                          </p:val>
                                        </p:tav>
                                      </p:tavLst>
                                    </p:anim>
                                    <p:anim calcmode="lin" valueType="num">
                                      <p:cBhvr>
                                        <p:cTn id="62"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animBg="1" autoUpdateAnimBg="0"/>
      <p:bldP spid="11" grpId="0" animBg="1" autoUpdateAnimBg="0"/>
      <p:bldP spid="12" grpId="0" animBg="1" autoUpdateAnimBg="0"/>
      <p:bldP spid="13" grpId="0" animBg="1" autoUpdateAnimBg="0"/>
      <p:bldP spid="14" grpId="0"/>
      <p:bldP spid="15" grpId="0"/>
      <p:bldP spid="16" grpId="0"/>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AutoShape 28"/>
          <p:cNvSpPr>
            <a:spLocks noChangeArrowheads="1"/>
          </p:cNvSpPr>
          <p:nvPr/>
        </p:nvSpPr>
        <p:spPr bwMode="auto">
          <a:xfrm>
            <a:off x="3413263" y="1885562"/>
            <a:ext cx="2160075" cy="215979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0070C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Oval 53"/>
          <p:cNvSpPr>
            <a:spLocks noChangeArrowheads="1"/>
          </p:cNvSpPr>
          <p:nvPr/>
        </p:nvSpPr>
        <p:spPr bwMode="auto">
          <a:xfrm>
            <a:off x="3505148" y="1597818"/>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7" name="Oval 53"/>
          <p:cNvSpPr>
            <a:spLocks noChangeArrowheads="1"/>
          </p:cNvSpPr>
          <p:nvPr/>
        </p:nvSpPr>
        <p:spPr bwMode="auto">
          <a:xfrm>
            <a:off x="3091947" y="2577703"/>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8" name="Oval 53"/>
          <p:cNvSpPr>
            <a:spLocks noChangeArrowheads="1"/>
          </p:cNvSpPr>
          <p:nvPr/>
        </p:nvSpPr>
        <p:spPr bwMode="auto">
          <a:xfrm>
            <a:off x="3524201"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9" name="Oval 53"/>
          <p:cNvSpPr>
            <a:spLocks noChangeArrowheads="1"/>
          </p:cNvSpPr>
          <p:nvPr/>
        </p:nvSpPr>
        <p:spPr bwMode="auto">
          <a:xfrm>
            <a:off x="4657824"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0" name="Oval 53"/>
          <p:cNvSpPr>
            <a:spLocks noChangeArrowheads="1"/>
          </p:cNvSpPr>
          <p:nvPr/>
        </p:nvSpPr>
        <p:spPr bwMode="auto">
          <a:xfrm>
            <a:off x="5123418" y="251698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1" name="Oval 53"/>
          <p:cNvSpPr>
            <a:spLocks noChangeArrowheads="1"/>
          </p:cNvSpPr>
          <p:nvPr/>
        </p:nvSpPr>
        <p:spPr bwMode="auto">
          <a:xfrm>
            <a:off x="4664968" y="1565672"/>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2" name="Line 548"/>
          <p:cNvSpPr>
            <a:spLocks noChangeShapeType="1"/>
          </p:cNvSpPr>
          <p:nvPr/>
        </p:nvSpPr>
        <p:spPr bwMode="auto">
          <a:xfrm flipH="1">
            <a:off x="5898421" y="3179772"/>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3" name="Line 548"/>
          <p:cNvSpPr>
            <a:spLocks noChangeShapeType="1"/>
          </p:cNvSpPr>
          <p:nvPr/>
        </p:nvSpPr>
        <p:spPr bwMode="auto">
          <a:xfrm flipH="1">
            <a:off x="5412583" y="4152512"/>
            <a:ext cx="1727821"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4" name="Line 548"/>
          <p:cNvSpPr>
            <a:spLocks noChangeShapeType="1"/>
          </p:cNvSpPr>
          <p:nvPr/>
        </p:nvSpPr>
        <p:spPr bwMode="auto">
          <a:xfrm flipH="1">
            <a:off x="5466168" y="2154643"/>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5" name="Line 548"/>
          <p:cNvSpPr>
            <a:spLocks noChangeShapeType="1"/>
          </p:cNvSpPr>
          <p:nvPr/>
        </p:nvSpPr>
        <p:spPr bwMode="auto">
          <a:xfrm>
            <a:off x="1739027" y="2154643"/>
            <a:ext cx="1727822"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6" name="Rectangle 42"/>
          <p:cNvSpPr>
            <a:spLocks noChangeArrowheads="1"/>
          </p:cNvSpPr>
          <p:nvPr/>
        </p:nvSpPr>
        <p:spPr bwMode="auto">
          <a:xfrm>
            <a:off x="1739026" y="1722447"/>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7" name="Rectangle 45"/>
          <p:cNvSpPr>
            <a:spLocks noChangeArrowheads="1"/>
          </p:cNvSpPr>
          <p:nvPr/>
        </p:nvSpPr>
        <p:spPr bwMode="auto">
          <a:xfrm>
            <a:off x="5466168" y="3773893"/>
            <a:ext cx="25387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8" name="Rectangle 46"/>
          <p:cNvSpPr>
            <a:spLocks noChangeArrowheads="1"/>
          </p:cNvSpPr>
          <p:nvPr/>
        </p:nvSpPr>
        <p:spPr bwMode="auto">
          <a:xfrm>
            <a:off x="6060368" y="2801153"/>
            <a:ext cx="19445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9" name="Rectangle 47"/>
          <p:cNvSpPr>
            <a:spLocks noChangeArrowheads="1"/>
          </p:cNvSpPr>
          <p:nvPr/>
        </p:nvSpPr>
        <p:spPr bwMode="auto">
          <a:xfrm>
            <a:off x="5573338" y="1778406"/>
            <a:ext cx="1782598"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0" name="Rectangle 49"/>
          <p:cNvSpPr>
            <a:spLocks noChangeArrowheads="1"/>
          </p:cNvSpPr>
          <p:nvPr/>
        </p:nvSpPr>
        <p:spPr bwMode="auto">
          <a:xfrm>
            <a:off x="2657117" y="1419622"/>
            <a:ext cx="863316"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1" name="Line 548"/>
          <p:cNvSpPr>
            <a:spLocks noChangeShapeType="1"/>
          </p:cNvSpPr>
          <p:nvPr/>
        </p:nvSpPr>
        <p:spPr bwMode="auto">
          <a:xfrm>
            <a:off x="1306773" y="317977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22" name="Rectangle 51"/>
          <p:cNvSpPr>
            <a:spLocks noChangeArrowheads="1"/>
          </p:cNvSpPr>
          <p:nvPr/>
        </p:nvSpPr>
        <p:spPr bwMode="auto">
          <a:xfrm>
            <a:off x="1306774" y="2749956"/>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3" name="Rectangle 52"/>
          <p:cNvSpPr>
            <a:spLocks noChangeArrowheads="1"/>
          </p:cNvSpPr>
          <p:nvPr/>
        </p:nvSpPr>
        <p:spPr bwMode="auto">
          <a:xfrm>
            <a:off x="2171279" y="2445940"/>
            <a:ext cx="918092"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4" name="Line 548"/>
          <p:cNvSpPr>
            <a:spLocks noChangeShapeType="1"/>
          </p:cNvSpPr>
          <p:nvPr/>
        </p:nvSpPr>
        <p:spPr bwMode="auto">
          <a:xfrm>
            <a:off x="1792611" y="415251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25" name="Rectangle 54"/>
          <p:cNvSpPr>
            <a:spLocks noChangeArrowheads="1"/>
          </p:cNvSpPr>
          <p:nvPr/>
        </p:nvSpPr>
        <p:spPr bwMode="auto">
          <a:xfrm>
            <a:off x="1792612" y="3773893"/>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6" name="Rectangle 55"/>
          <p:cNvSpPr>
            <a:spLocks noChangeArrowheads="1"/>
          </p:cNvSpPr>
          <p:nvPr/>
        </p:nvSpPr>
        <p:spPr bwMode="auto">
          <a:xfrm>
            <a:off x="2602938" y="3452018"/>
            <a:ext cx="972271"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7" name="Rectangle 59"/>
          <p:cNvSpPr>
            <a:spLocks noChangeArrowheads="1"/>
          </p:cNvSpPr>
          <p:nvPr/>
        </p:nvSpPr>
        <p:spPr bwMode="auto">
          <a:xfrm>
            <a:off x="5574529" y="1454149"/>
            <a:ext cx="12419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8" name="Rectangle 60"/>
          <p:cNvSpPr>
            <a:spLocks noChangeArrowheads="1"/>
          </p:cNvSpPr>
          <p:nvPr/>
        </p:nvSpPr>
        <p:spPr bwMode="auto">
          <a:xfrm>
            <a:off x="6060367" y="2479278"/>
            <a:ext cx="1080037"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9" name="Rectangle 61"/>
          <p:cNvSpPr>
            <a:spLocks noChangeArrowheads="1"/>
          </p:cNvSpPr>
          <p:nvPr/>
        </p:nvSpPr>
        <p:spPr bwMode="auto">
          <a:xfrm>
            <a:off x="5466167" y="3472259"/>
            <a:ext cx="1133623"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30" name="Freeform 34"/>
          <p:cNvSpPr>
            <a:spLocks noEditPoints="1"/>
          </p:cNvSpPr>
          <p:nvPr/>
        </p:nvSpPr>
        <p:spPr bwMode="auto">
          <a:xfrm>
            <a:off x="3765734" y="1851034"/>
            <a:ext cx="284597" cy="276225"/>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pic>
        <p:nvPicPr>
          <p:cNvPr id="31" name="Group 2"/>
          <p:cNvPicPr>
            <a:picLocks noChangeArrowheads="1"/>
          </p:cNvPicPr>
          <p:nvPr/>
        </p:nvPicPr>
        <p:blipFill>
          <a:blip r:embed="rId3"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3318001" y="2802343"/>
            <a:ext cx="320320" cy="323850"/>
          </a:xfrm>
          <a:prstGeom prst="rect">
            <a:avLst/>
          </a:prstGeom>
          <a:noFill/>
          <a:extLst>
            <a:ext uri="{909E8E84-426E-40DD-AFC4-6F175D3DCCD1}">
              <a14:hiddenFill xmlns:a14="http://schemas.microsoft.com/office/drawing/2010/main">
                <a:solidFill>
                  <a:srgbClr val="333333"/>
                </a:solidFill>
              </a14:hiddenFill>
            </a:ext>
          </a:extLst>
        </p:spPr>
      </p:pic>
      <p:pic>
        <p:nvPicPr>
          <p:cNvPr id="32" name="Group 22"/>
          <p:cNvPicPr>
            <a:picLocks noChangeArrowheads="1"/>
          </p:cNvPicPr>
          <p:nvPr/>
        </p:nvPicPr>
        <p:blipFill>
          <a:blip r:embed="rId4"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4852916" y="3714362"/>
            <a:ext cx="375095" cy="388144"/>
          </a:xfrm>
          <a:prstGeom prst="rect">
            <a:avLst/>
          </a:prstGeom>
          <a:noFill/>
          <a:extLst>
            <a:ext uri="{909E8E84-426E-40DD-AFC4-6F175D3DCCD1}">
              <a14:hiddenFill xmlns:a14="http://schemas.microsoft.com/office/drawing/2010/main">
                <a:solidFill>
                  <a:srgbClr val="333333"/>
                </a:solidFill>
              </a14:hiddenFill>
            </a:ext>
          </a:extLst>
        </p:spPr>
      </p:pic>
      <p:pic>
        <p:nvPicPr>
          <p:cNvPr id="33" name="Group 25"/>
          <p:cNvPicPr>
            <a:picLocks noChangeArrowheads="1"/>
          </p:cNvPicPr>
          <p:nvPr/>
        </p:nvPicPr>
        <p:blipFill>
          <a:blip r:embed="rId5"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4925553" y="1830793"/>
            <a:ext cx="267926" cy="285750"/>
          </a:xfrm>
          <a:prstGeom prst="rect">
            <a:avLst/>
          </a:prstGeom>
          <a:noFill/>
          <a:extLst>
            <a:ext uri="{909E8E84-426E-40DD-AFC4-6F175D3DCCD1}">
              <a14:hiddenFill xmlns:a14="http://schemas.microsoft.com/office/drawing/2010/main">
                <a:solidFill>
                  <a:srgbClr val="333333"/>
                </a:solidFill>
              </a14:hiddenFill>
            </a:ext>
          </a:extLst>
        </p:spPr>
      </p:pic>
      <p:pic>
        <p:nvPicPr>
          <p:cNvPr id="34" name="Group 65"/>
          <p:cNvPicPr>
            <a:picLocks noChangeArrowheads="1"/>
          </p:cNvPicPr>
          <p:nvPr/>
        </p:nvPicPr>
        <p:blipFill>
          <a:blip r:embed="rId6"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3721675" y="3752462"/>
            <a:ext cx="370332" cy="302419"/>
          </a:xfrm>
          <a:prstGeom prst="rect">
            <a:avLst/>
          </a:prstGeom>
          <a:noFill/>
          <a:extLst>
            <a:ext uri="{909E8E84-426E-40DD-AFC4-6F175D3DCCD1}">
              <a14:hiddenFill xmlns:a14="http://schemas.microsoft.com/office/drawing/2010/main">
                <a:solidFill>
                  <a:srgbClr val="333333"/>
                </a:solidFill>
              </a14:hiddenFill>
            </a:ext>
          </a:extLst>
        </p:spPr>
      </p:pic>
      <p:pic>
        <p:nvPicPr>
          <p:cNvPr id="35" name="Group 30"/>
          <p:cNvPicPr>
            <a:picLocks noChangeArrowheads="1"/>
          </p:cNvPicPr>
          <p:nvPr/>
        </p:nvPicPr>
        <p:blipFill>
          <a:blip r:embed="rId7"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5330419" y="2728525"/>
            <a:ext cx="370333" cy="370285"/>
          </a:xfrm>
          <a:prstGeom prst="rect">
            <a:avLst/>
          </a:prstGeom>
          <a:noFill/>
          <a:extLst>
            <a:ext uri="{909E8E84-426E-40DD-AFC4-6F175D3DCCD1}">
              <a14:hiddenFill xmlns:a14="http://schemas.microsoft.com/office/drawing/2010/main">
                <a:solidFill>
                  <a:srgbClr val="333333"/>
                </a:solidFill>
              </a14:hiddenFill>
            </a:ext>
          </a:extLst>
        </p:spPr>
      </p:pic>
      <p:grpSp>
        <p:nvGrpSpPr>
          <p:cNvPr id="36" name="Group 99"/>
          <p:cNvGrpSpPr>
            <a:grpSpLocks/>
          </p:cNvGrpSpPr>
          <p:nvPr/>
        </p:nvGrpSpPr>
        <p:grpSpPr bwMode="auto">
          <a:xfrm>
            <a:off x="3590689" y="2154644"/>
            <a:ext cx="1767118" cy="1774031"/>
            <a:chOff x="3840" y="1570"/>
            <a:chExt cx="1770" cy="1776"/>
          </a:xfrm>
        </p:grpSpPr>
        <p:grpSp>
          <p:nvGrpSpPr>
            <p:cNvPr id="37" name="组合 54"/>
            <p:cNvGrpSpPr>
              <a:grpSpLocks/>
            </p:cNvGrpSpPr>
            <p:nvPr/>
          </p:nvGrpSpPr>
          <p:grpSpPr bwMode="auto">
            <a:xfrm>
              <a:off x="4334" y="1994"/>
              <a:ext cx="776" cy="776"/>
              <a:chOff x="4619504" y="2380975"/>
              <a:chExt cx="3138274" cy="3138274"/>
            </a:xfrm>
          </p:grpSpPr>
          <p:grpSp>
            <p:nvGrpSpPr>
              <p:cNvPr id="46" name="椭圆 56"/>
              <p:cNvGrpSpPr>
                <a:grpSpLocks/>
              </p:cNvGrpSpPr>
              <p:nvPr/>
            </p:nvGrpSpPr>
            <p:grpSpPr bwMode="auto">
              <a:xfrm>
                <a:off x="4603676" y="2372160"/>
                <a:ext cx="3169927" cy="3155901"/>
                <a:chOff x="5407152" y="2743200"/>
                <a:chExt cx="1377696" cy="1371600"/>
              </a:xfrm>
            </p:grpSpPr>
            <p:pic>
              <p:nvPicPr>
                <p:cNvPr id="48" name="椭圆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9" name="Text Box 103"/>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sp>
            <p:nvSpPr>
              <p:cNvPr id="47"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lgn="ctr">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grpSp>
          <p:nvGrpSpPr>
            <p:cNvPr id="38" name="组合 2"/>
            <p:cNvGrpSpPr/>
            <p:nvPr/>
          </p:nvGrpSpPr>
          <p:grpSpPr>
            <a:xfrm>
              <a:off x="4131" y="1792"/>
              <a:ext cx="1188" cy="1187"/>
              <a:chOff x="10012420" y="-396754"/>
              <a:chExt cx="1425600" cy="1425600"/>
            </a:xfrm>
            <a:effectLst>
              <a:outerShdw blurRad="279400" dist="63500" dir="5400000" sx="102000" sy="102000" algn="t" rotWithShape="0">
                <a:prstClr val="black">
                  <a:alpha val="28000"/>
                </a:prstClr>
              </a:outerShdw>
            </a:effectLst>
          </p:grpSpPr>
          <p:sp>
            <p:nvSpPr>
              <p:cNvPr id="44" name="Freeform 15"/>
              <p:cNvSpPr>
                <a:spLocks/>
              </p:cNvSpPr>
              <p:nvPr/>
            </p:nvSpPr>
            <p:spPr bwMode="auto">
              <a:xfrm>
                <a:off x="10012420" y="-396754"/>
                <a:ext cx="1425600" cy="1425600"/>
              </a:xfrm>
              <a:custGeom>
                <a:avLst/>
                <a:gdLst>
                  <a:gd name="T0" fmla="*/ 744 w 794"/>
                  <a:gd name="T1" fmla="*/ 323 h 794"/>
                  <a:gd name="T2" fmla="*/ 733 w 794"/>
                  <a:gd name="T3" fmla="*/ 284 h 794"/>
                  <a:gd name="T4" fmla="*/ 755 w 794"/>
                  <a:gd name="T5" fmla="*/ 224 h 794"/>
                  <a:gd name="T6" fmla="*/ 696 w 794"/>
                  <a:gd name="T7" fmla="*/ 219 h 794"/>
                  <a:gd name="T8" fmla="*/ 706 w 794"/>
                  <a:gd name="T9" fmla="*/ 157 h 794"/>
                  <a:gd name="T10" fmla="*/ 678 w 794"/>
                  <a:gd name="T11" fmla="*/ 124 h 794"/>
                  <a:gd name="T12" fmla="*/ 614 w 794"/>
                  <a:gd name="T13" fmla="*/ 125 h 794"/>
                  <a:gd name="T14" fmla="*/ 618 w 794"/>
                  <a:gd name="T15" fmla="*/ 67 h 794"/>
                  <a:gd name="T16" fmla="*/ 555 w 794"/>
                  <a:gd name="T17" fmla="*/ 80 h 794"/>
                  <a:gd name="T18" fmla="*/ 518 w 794"/>
                  <a:gd name="T19" fmla="*/ 65 h 794"/>
                  <a:gd name="T20" fmla="*/ 485 w 794"/>
                  <a:gd name="T21" fmla="*/ 10 h 794"/>
                  <a:gd name="T22" fmla="*/ 445 w 794"/>
                  <a:gd name="T23" fmla="*/ 53 h 794"/>
                  <a:gd name="T24" fmla="*/ 402 w 794"/>
                  <a:gd name="T25" fmla="*/ 6 h 794"/>
                  <a:gd name="T26" fmla="*/ 359 w 794"/>
                  <a:gd name="T27" fmla="*/ 8 h 794"/>
                  <a:gd name="T28" fmla="*/ 320 w 794"/>
                  <a:gd name="T29" fmla="*/ 59 h 794"/>
                  <a:gd name="T30" fmla="*/ 276 w 794"/>
                  <a:gd name="T31" fmla="*/ 19 h 794"/>
                  <a:gd name="T32" fmla="*/ 248 w 794"/>
                  <a:gd name="T33" fmla="*/ 77 h 794"/>
                  <a:gd name="T34" fmla="*/ 213 w 794"/>
                  <a:gd name="T35" fmla="*/ 96 h 794"/>
                  <a:gd name="T36" fmla="*/ 149 w 794"/>
                  <a:gd name="T37" fmla="*/ 88 h 794"/>
                  <a:gd name="T38" fmla="*/ 158 w 794"/>
                  <a:gd name="T39" fmla="*/ 146 h 794"/>
                  <a:gd name="T40" fmla="*/ 94 w 794"/>
                  <a:gd name="T41" fmla="*/ 150 h 794"/>
                  <a:gd name="T42" fmla="*/ 69 w 794"/>
                  <a:gd name="T43" fmla="*/ 185 h 794"/>
                  <a:gd name="T44" fmla="*/ 85 w 794"/>
                  <a:gd name="T45" fmla="*/ 247 h 794"/>
                  <a:gd name="T46" fmla="*/ 26 w 794"/>
                  <a:gd name="T47" fmla="*/ 257 h 794"/>
                  <a:gd name="T48" fmla="*/ 54 w 794"/>
                  <a:gd name="T49" fmla="*/ 314 h 794"/>
                  <a:gd name="T50" fmla="*/ 46 w 794"/>
                  <a:gd name="T51" fmla="*/ 354 h 794"/>
                  <a:gd name="T52" fmla="*/ 1 w 794"/>
                  <a:gd name="T53" fmla="*/ 399 h 794"/>
                  <a:gd name="T54" fmla="*/ 52 w 794"/>
                  <a:gd name="T55" fmla="*/ 428 h 794"/>
                  <a:gd name="T56" fmla="*/ 15 w 794"/>
                  <a:gd name="T57" fmla="*/ 480 h 794"/>
                  <a:gd name="T58" fmla="*/ 27 w 794"/>
                  <a:gd name="T59" fmla="*/ 522 h 794"/>
                  <a:gd name="T60" fmla="*/ 85 w 794"/>
                  <a:gd name="T61" fmla="*/ 548 h 794"/>
                  <a:gd name="T62" fmla="*/ 56 w 794"/>
                  <a:gd name="T63" fmla="*/ 600 h 794"/>
                  <a:gd name="T64" fmla="*/ 118 w 794"/>
                  <a:gd name="T65" fmla="*/ 615 h 794"/>
                  <a:gd name="T66" fmla="*/ 145 w 794"/>
                  <a:gd name="T67" fmla="*/ 645 h 794"/>
                  <a:gd name="T68" fmla="*/ 151 w 794"/>
                  <a:gd name="T69" fmla="*/ 709 h 794"/>
                  <a:gd name="T70" fmla="*/ 206 w 794"/>
                  <a:gd name="T71" fmla="*/ 687 h 794"/>
                  <a:gd name="T72" fmla="*/ 224 w 794"/>
                  <a:gd name="T73" fmla="*/ 748 h 794"/>
                  <a:gd name="T74" fmla="*/ 264 w 794"/>
                  <a:gd name="T75" fmla="*/ 765 h 794"/>
                  <a:gd name="T76" fmla="*/ 321 w 794"/>
                  <a:gd name="T77" fmla="*/ 736 h 794"/>
                  <a:gd name="T78" fmla="*/ 343 w 794"/>
                  <a:gd name="T79" fmla="*/ 791 h 794"/>
                  <a:gd name="T80" fmla="*/ 394 w 794"/>
                  <a:gd name="T81" fmla="*/ 751 h 794"/>
                  <a:gd name="T82" fmla="*/ 434 w 794"/>
                  <a:gd name="T83" fmla="*/ 750 h 794"/>
                  <a:gd name="T84" fmla="*/ 487 w 794"/>
                  <a:gd name="T85" fmla="*/ 784 h 794"/>
                  <a:gd name="T86" fmla="*/ 505 w 794"/>
                  <a:gd name="T87" fmla="*/ 728 h 794"/>
                  <a:gd name="T88" fmla="*/ 564 w 794"/>
                  <a:gd name="T89" fmla="*/ 752 h 794"/>
                  <a:gd name="T90" fmla="*/ 602 w 794"/>
                  <a:gd name="T91" fmla="*/ 731 h 794"/>
                  <a:gd name="T92" fmla="*/ 615 w 794"/>
                  <a:gd name="T93" fmla="*/ 669 h 794"/>
                  <a:gd name="T94" fmla="*/ 671 w 794"/>
                  <a:gd name="T95" fmla="*/ 685 h 794"/>
                  <a:gd name="T96" fmla="*/ 672 w 794"/>
                  <a:gd name="T97" fmla="*/ 621 h 794"/>
                  <a:gd name="T98" fmla="*/ 695 w 794"/>
                  <a:gd name="T99" fmla="*/ 589 h 794"/>
                  <a:gd name="T100" fmla="*/ 756 w 794"/>
                  <a:gd name="T101" fmla="*/ 569 h 794"/>
                  <a:gd name="T102" fmla="*/ 723 w 794"/>
                  <a:gd name="T103" fmla="*/ 520 h 794"/>
                  <a:gd name="T104" fmla="*/ 778 w 794"/>
                  <a:gd name="T105" fmla="*/ 488 h 794"/>
                  <a:gd name="T106" fmla="*/ 786 w 794"/>
                  <a:gd name="T107" fmla="*/ 446 h 794"/>
                  <a:gd name="T108" fmla="*/ 745 w 794"/>
                  <a:gd name="T109" fmla="*/ 397 h 794"/>
                  <a:gd name="T110" fmla="*/ 794 w 794"/>
                  <a:gd name="T111" fmla="*/ 363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94" h="794">
                    <a:moveTo>
                      <a:pt x="790" y="337"/>
                    </a:moveTo>
                    <a:cubicBezTo>
                      <a:pt x="790" y="333"/>
                      <a:pt x="787" y="330"/>
                      <a:pt x="783" y="329"/>
                    </a:cubicBezTo>
                    <a:cubicBezTo>
                      <a:pt x="744" y="323"/>
                      <a:pt x="744" y="323"/>
                      <a:pt x="744" y="323"/>
                    </a:cubicBezTo>
                    <a:cubicBezTo>
                      <a:pt x="740" y="322"/>
                      <a:pt x="736" y="319"/>
                      <a:pt x="735" y="315"/>
                    </a:cubicBezTo>
                    <a:cubicBezTo>
                      <a:pt x="730" y="295"/>
                      <a:pt x="730" y="295"/>
                      <a:pt x="730" y="295"/>
                    </a:cubicBezTo>
                    <a:cubicBezTo>
                      <a:pt x="729" y="291"/>
                      <a:pt x="730" y="286"/>
                      <a:pt x="733" y="284"/>
                    </a:cubicBezTo>
                    <a:cubicBezTo>
                      <a:pt x="763" y="258"/>
                      <a:pt x="763" y="258"/>
                      <a:pt x="763" y="258"/>
                    </a:cubicBezTo>
                    <a:cubicBezTo>
                      <a:pt x="766" y="256"/>
                      <a:pt x="767" y="251"/>
                      <a:pt x="766" y="248"/>
                    </a:cubicBezTo>
                    <a:cubicBezTo>
                      <a:pt x="755" y="224"/>
                      <a:pt x="755" y="224"/>
                      <a:pt x="755" y="224"/>
                    </a:cubicBezTo>
                    <a:cubicBezTo>
                      <a:pt x="754" y="221"/>
                      <a:pt x="749" y="218"/>
                      <a:pt x="746" y="219"/>
                    </a:cubicBezTo>
                    <a:cubicBezTo>
                      <a:pt x="706" y="224"/>
                      <a:pt x="706" y="224"/>
                      <a:pt x="706" y="224"/>
                    </a:cubicBezTo>
                    <a:cubicBezTo>
                      <a:pt x="703" y="225"/>
                      <a:pt x="698" y="222"/>
                      <a:pt x="696" y="219"/>
                    </a:cubicBezTo>
                    <a:cubicBezTo>
                      <a:pt x="685" y="201"/>
                      <a:pt x="685" y="201"/>
                      <a:pt x="685" y="201"/>
                    </a:cubicBezTo>
                    <a:cubicBezTo>
                      <a:pt x="683" y="198"/>
                      <a:pt x="683" y="193"/>
                      <a:pt x="685" y="190"/>
                    </a:cubicBezTo>
                    <a:cubicBezTo>
                      <a:pt x="706" y="157"/>
                      <a:pt x="706" y="157"/>
                      <a:pt x="706" y="157"/>
                    </a:cubicBezTo>
                    <a:cubicBezTo>
                      <a:pt x="708" y="154"/>
                      <a:pt x="708" y="149"/>
                      <a:pt x="705" y="146"/>
                    </a:cubicBezTo>
                    <a:cubicBezTo>
                      <a:pt x="688" y="126"/>
                      <a:pt x="688" y="126"/>
                      <a:pt x="688" y="126"/>
                    </a:cubicBezTo>
                    <a:cubicBezTo>
                      <a:pt x="686" y="124"/>
                      <a:pt x="681" y="123"/>
                      <a:pt x="678" y="124"/>
                    </a:cubicBezTo>
                    <a:cubicBezTo>
                      <a:pt x="642" y="141"/>
                      <a:pt x="642" y="141"/>
                      <a:pt x="642" y="141"/>
                    </a:cubicBezTo>
                    <a:cubicBezTo>
                      <a:pt x="638" y="142"/>
                      <a:pt x="633" y="142"/>
                      <a:pt x="631" y="139"/>
                    </a:cubicBezTo>
                    <a:cubicBezTo>
                      <a:pt x="614" y="125"/>
                      <a:pt x="614" y="125"/>
                      <a:pt x="614" y="125"/>
                    </a:cubicBezTo>
                    <a:cubicBezTo>
                      <a:pt x="611" y="123"/>
                      <a:pt x="610" y="118"/>
                      <a:pt x="611" y="115"/>
                    </a:cubicBezTo>
                    <a:cubicBezTo>
                      <a:pt x="622" y="76"/>
                      <a:pt x="622" y="76"/>
                      <a:pt x="622" y="76"/>
                    </a:cubicBezTo>
                    <a:cubicBezTo>
                      <a:pt x="623" y="73"/>
                      <a:pt x="621" y="69"/>
                      <a:pt x="618" y="67"/>
                    </a:cubicBezTo>
                    <a:cubicBezTo>
                      <a:pt x="595" y="53"/>
                      <a:pt x="595" y="53"/>
                      <a:pt x="595" y="53"/>
                    </a:cubicBezTo>
                    <a:cubicBezTo>
                      <a:pt x="592" y="51"/>
                      <a:pt x="587" y="51"/>
                      <a:pt x="585" y="54"/>
                    </a:cubicBezTo>
                    <a:cubicBezTo>
                      <a:pt x="555" y="80"/>
                      <a:pt x="555" y="80"/>
                      <a:pt x="555" y="80"/>
                    </a:cubicBezTo>
                    <a:cubicBezTo>
                      <a:pt x="552" y="83"/>
                      <a:pt x="548" y="84"/>
                      <a:pt x="544" y="82"/>
                    </a:cubicBezTo>
                    <a:cubicBezTo>
                      <a:pt x="524" y="74"/>
                      <a:pt x="524" y="74"/>
                      <a:pt x="524" y="74"/>
                    </a:cubicBezTo>
                    <a:cubicBezTo>
                      <a:pt x="521" y="72"/>
                      <a:pt x="518" y="68"/>
                      <a:pt x="518" y="65"/>
                    </a:cubicBezTo>
                    <a:cubicBezTo>
                      <a:pt x="517" y="25"/>
                      <a:pt x="517" y="25"/>
                      <a:pt x="517" y="25"/>
                    </a:cubicBezTo>
                    <a:cubicBezTo>
                      <a:pt x="517" y="21"/>
                      <a:pt x="514" y="17"/>
                      <a:pt x="510" y="16"/>
                    </a:cubicBezTo>
                    <a:cubicBezTo>
                      <a:pt x="485" y="10"/>
                      <a:pt x="485" y="10"/>
                      <a:pt x="485" y="10"/>
                    </a:cubicBezTo>
                    <a:cubicBezTo>
                      <a:pt x="481" y="9"/>
                      <a:pt x="477" y="11"/>
                      <a:pt x="475" y="14"/>
                    </a:cubicBezTo>
                    <a:cubicBezTo>
                      <a:pt x="455" y="48"/>
                      <a:pt x="455" y="48"/>
                      <a:pt x="455" y="48"/>
                    </a:cubicBezTo>
                    <a:cubicBezTo>
                      <a:pt x="453" y="51"/>
                      <a:pt x="448" y="53"/>
                      <a:pt x="445" y="53"/>
                    </a:cubicBezTo>
                    <a:cubicBezTo>
                      <a:pt x="423" y="51"/>
                      <a:pt x="423" y="51"/>
                      <a:pt x="423" y="51"/>
                    </a:cubicBezTo>
                    <a:cubicBezTo>
                      <a:pt x="420" y="50"/>
                      <a:pt x="416" y="47"/>
                      <a:pt x="415" y="44"/>
                    </a:cubicBezTo>
                    <a:cubicBezTo>
                      <a:pt x="402" y="6"/>
                      <a:pt x="402" y="6"/>
                      <a:pt x="402" y="6"/>
                    </a:cubicBezTo>
                    <a:cubicBezTo>
                      <a:pt x="401" y="3"/>
                      <a:pt x="397" y="0"/>
                      <a:pt x="393" y="0"/>
                    </a:cubicBezTo>
                    <a:cubicBezTo>
                      <a:pt x="367" y="1"/>
                      <a:pt x="367" y="1"/>
                      <a:pt x="367" y="1"/>
                    </a:cubicBezTo>
                    <a:cubicBezTo>
                      <a:pt x="363" y="2"/>
                      <a:pt x="359" y="5"/>
                      <a:pt x="359" y="8"/>
                    </a:cubicBezTo>
                    <a:cubicBezTo>
                      <a:pt x="349" y="47"/>
                      <a:pt x="349" y="47"/>
                      <a:pt x="349" y="47"/>
                    </a:cubicBezTo>
                    <a:cubicBezTo>
                      <a:pt x="348" y="50"/>
                      <a:pt x="345" y="54"/>
                      <a:pt x="341" y="54"/>
                    </a:cubicBezTo>
                    <a:cubicBezTo>
                      <a:pt x="320" y="59"/>
                      <a:pt x="320" y="59"/>
                      <a:pt x="320" y="59"/>
                    </a:cubicBezTo>
                    <a:cubicBezTo>
                      <a:pt x="317" y="59"/>
                      <a:pt x="312" y="57"/>
                      <a:pt x="310" y="55"/>
                    </a:cubicBezTo>
                    <a:cubicBezTo>
                      <a:pt x="286" y="22"/>
                      <a:pt x="286" y="22"/>
                      <a:pt x="286" y="22"/>
                    </a:cubicBezTo>
                    <a:cubicBezTo>
                      <a:pt x="284" y="19"/>
                      <a:pt x="280" y="18"/>
                      <a:pt x="276" y="19"/>
                    </a:cubicBezTo>
                    <a:cubicBezTo>
                      <a:pt x="251" y="28"/>
                      <a:pt x="251" y="28"/>
                      <a:pt x="251" y="28"/>
                    </a:cubicBezTo>
                    <a:cubicBezTo>
                      <a:pt x="248" y="29"/>
                      <a:pt x="245" y="33"/>
                      <a:pt x="246" y="37"/>
                    </a:cubicBezTo>
                    <a:cubicBezTo>
                      <a:pt x="248" y="77"/>
                      <a:pt x="248" y="77"/>
                      <a:pt x="248" y="77"/>
                    </a:cubicBezTo>
                    <a:cubicBezTo>
                      <a:pt x="248" y="80"/>
                      <a:pt x="246" y="85"/>
                      <a:pt x="243" y="86"/>
                    </a:cubicBezTo>
                    <a:cubicBezTo>
                      <a:pt x="224" y="97"/>
                      <a:pt x="224" y="97"/>
                      <a:pt x="224" y="97"/>
                    </a:cubicBezTo>
                    <a:cubicBezTo>
                      <a:pt x="221" y="98"/>
                      <a:pt x="216" y="98"/>
                      <a:pt x="213" y="96"/>
                    </a:cubicBezTo>
                    <a:cubicBezTo>
                      <a:pt x="181" y="72"/>
                      <a:pt x="181" y="72"/>
                      <a:pt x="181" y="72"/>
                    </a:cubicBezTo>
                    <a:cubicBezTo>
                      <a:pt x="178" y="70"/>
                      <a:pt x="173" y="70"/>
                      <a:pt x="170" y="72"/>
                    </a:cubicBezTo>
                    <a:cubicBezTo>
                      <a:pt x="149" y="88"/>
                      <a:pt x="149" y="88"/>
                      <a:pt x="149" y="88"/>
                    </a:cubicBezTo>
                    <a:cubicBezTo>
                      <a:pt x="146" y="90"/>
                      <a:pt x="145" y="94"/>
                      <a:pt x="146" y="98"/>
                    </a:cubicBezTo>
                    <a:cubicBezTo>
                      <a:pt x="160" y="135"/>
                      <a:pt x="160" y="135"/>
                      <a:pt x="160" y="135"/>
                    </a:cubicBezTo>
                    <a:cubicBezTo>
                      <a:pt x="161" y="138"/>
                      <a:pt x="160" y="143"/>
                      <a:pt x="158" y="146"/>
                    </a:cubicBezTo>
                    <a:cubicBezTo>
                      <a:pt x="143" y="161"/>
                      <a:pt x="143" y="161"/>
                      <a:pt x="143" y="161"/>
                    </a:cubicBezTo>
                    <a:cubicBezTo>
                      <a:pt x="140" y="164"/>
                      <a:pt x="135" y="165"/>
                      <a:pt x="132" y="164"/>
                    </a:cubicBezTo>
                    <a:cubicBezTo>
                      <a:pt x="94" y="150"/>
                      <a:pt x="94" y="150"/>
                      <a:pt x="94" y="150"/>
                    </a:cubicBezTo>
                    <a:cubicBezTo>
                      <a:pt x="91" y="149"/>
                      <a:pt x="86" y="150"/>
                      <a:pt x="84" y="153"/>
                    </a:cubicBezTo>
                    <a:cubicBezTo>
                      <a:pt x="69" y="175"/>
                      <a:pt x="69" y="175"/>
                      <a:pt x="69" y="175"/>
                    </a:cubicBezTo>
                    <a:cubicBezTo>
                      <a:pt x="67" y="178"/>
                      <a:pt x="67" y="182"/>
                      <a:pt x="69" y="185"/>
                    </a:cubicBezTo>
                    <a:cubicBezTo>
                      <a:pt x="93" y="217"/>
                      <a:pt x="93" y="217"/>
                      <a:pt x="93" y="217"/>
                    </a:cubicBezTo>
                    <a:cubicBezTo>
                      <a:pt x="96" y="220"/>
                      <a:pt x="96" y="225"/>
                      <a:pt x="94" y="228"/>
                    </a:cubicBezTo>
                    <a:cubicBezTo>
                      <a:pt x="85" y="247"/>
                      <a:pt x="85" y="247"/>
                      <a:pt x="85" y="247"/>
                    </a:cubicBezTo>
                    <a:cubicBezTo>
                      <a:pt x="83" y="250"/>
                      <a:pt x="78" y="253"/>
                      <a:pt x="75" y="252"/>
                    </a:cubicBezTo>
                    <a:cubicBezTo>
                      <a:pt x="35" y="251"/>
                      <a:pt x="35" y="251"/>
                      <a:pt x="35" y="251"/>
                    </a:cubicBezTo>
                    <a:cubicBezTo>
                      <a:pt x="31" y="250"/>
                      <a:pt x="28" y="253"/>
                      <a:pt x="26" y="257"/>
                    </a:cubicBezTo>
                    <a:cubicBezTo>
                      <a:pt x="18" y="282"/>
                      <a:pt x="18" y="282"/>
                      <a:pt x="18" y="282"/>
                    </a:cubicBezTo>
                    <a:cubicBezTo>
                      <a:pt x="17" y="285"/>
                      <a:pt x="18" y="290"/>
                      <a:pt x="21" y="292"/>
                    </a:cubicBezTo>
                    <a:cubicBezTo>
                      <a:pt x="54" y="314"/>
                      <a:pt x="54" y="314"/>
                      <a:pt x="54" y="314"/>
                    </a:cubicBezTo>
                    <a:cubicBezTo>
                      <a:pt x="57" y="317"/>
                      <a:pt x="59" y="321"/>
                      <a:pt x="58" y="325"/>
                    </a:cubicBezTo>
                    <a:cubicBezTo>
                      <a:pt x="54" y="346"/>
                      <a:pt x="54" y="346"/>
                      <a:pt x="54" y="346"/>
                    </a:cubicBezTo>
                    <a:cubicBezTo>
                      <a:pt x="53" y="349"/>
                      <a:pt x="50" y="353"/>
                      <a:pt x="46" y="354"/>
                    </a:cubicBezTo>
                    <a:cubicBezTo>
                      <a:pt x="8" y="364"/>
                      <a:pt x="8" y="364"/>
                      <a:pt x="8" y="364"/>
                    </a:cubicBezTo>
                    <a:cubicBezTo>
                      <a:pt x="4" y="365"/>
                      <a:pt x="1" y="369"/>
                      <a:pt x="1" y="372"/>
                    </a:cubicBezTo>
                    <a:cubicBezTo>
                      <a:pt x="1" y="399"/>
                      <a:pt x="1" y="399"/>
                      <a:pt x="1" y="399"/>
                    </a:cubicBezTo>
                    <a:cubicBezTo>
                      <a:pt x="0" y="402"/>
                      <a:pt x="3" y="406"/>
                      <a:pt x="7" y="407"/>
                    </a:cubicBezTo>
                    <a:cubicBezTo>
                      <a:pt x="45" y="420"/>
                      <a:pt x="45" y="420"/>
                      <a:pt x="45" y="420"/>
                    </a:cubicBezTo>
                    <a:cubicBezTo>
                      <a:pt x="48" y="421"/>
                      <a:pt x="51" y="425"/>
                      <a:pt x="52" y="428"/>
                    </a:cubicBezTo>
                    <a:cubicBezTo>
                      <a:pt x="54" y="449"/>
                      <a:pt x="54" y="449"/>
                      <a:pt x="54" y="449"/>
                    </a:cubicBezTo>
                    <a:cubicBezTo>
                      <a:pt x="55" y="453"/>
                      <a:pt x="52" y="458"/>
                      <a:pt x="49" y="460"/>
                    </a:cubicBezTo>
                    <a:cubicBezTo>
                      <a:pt x="15" y="480"/>
                      <a:pt x="15" y="480"/>
                      <a:pt x="15" y="480"/>
                    </a:cubicBezTo>
                    <a:cubicBezTo>
                      <a:pt x="12" y="482"/>
                      <a:pt x="11" y="487"/>
                      <a:pt x="12" y="490"/>
                    </a:cubicBezTo>
                    <a:cubicBezTo>
                      <a:pt x="19" y="516"/>
                      <a:pt x="19" y="516"/>
                      <a:pt x="19" y="516"/>
                    </a:cubicBezTo>
                    <a:cubicBezTo>
                      <a:pt x="20" y="519"/>
                      <a:pt x="23" y="522"/>
                      <a:pt x="27" y="522"/>
                    </a:cubicBezTo>
                    <a:cubicBezTo>
                      <a:pt x="67" y="523"/>
                      <a:pt x="67" y="523"/>
                      <a:pt x="67" y="523"/>
                    </a:cubicBezTo>
                    <a:cubicBezTo>
                      <a:pt x="70" y="523"/>
                      <a:pt x="75" y="526"/>
                      <a:pt x="76" y="529"/>
                    </a:cubicBezTo>
                    <a:cubicBezTo>
                      <a:pt x="85" y="548"/>
                      <a:pt x="85" y="548"/>
                      <a:pt x="85" y="548"/>
                    </a:cubicBezTo>
                    <a:cubicBezTo>
                      <a:pt x="86" y="552"/>
                      <a:pt x="86" y="557"/>
                      <a:pt x="83" y="559"/>
                    </a:cubicBezTo>
                    <a:cubicBezTo>
                      <a:pt x="57" y="589"/>
                      <a:pt x="57" y="589"/>
                      <a:pt x="57" y="589"/>
                    </a:cubicBezTo>
                    <a:cubicBezTo>
                      <a:pt x="55" y="592"/>
                      <a:pt x="54" y="597"/>
                      <a:pt x="56" y="600"/>
                    </a:cubicBezTo>
                    <a:cubicBezTo>
                      <a:pt x="70" y="622"/>
                      <a:pt x="70" y="622"/>
                      <a:pt x="70" y="622"/>
                    </a:cubicBezTo>
                    <a:cubicBezTo>
                      <a:pt x="72" y="625"/>
                      <a:pt x="77" y="627"/>
                      <a:pt x="80" y="626"/>
                    </a:cubicBezTo>
                    <a:cubicBezTo>
                      <a:pt x="118" y="615"/>
                      <a:pt x="118" y="615"/>
                      <a:pt x="118" y="615"/>
                    </a:cubicBezTo>
                    <a:cubicBezTo>
                      <a:pt x="122" y="614"/>
                      <a:pt x="127" y="615"/>
                      <a:pt x="129" y="618"/>
                    </a:cubicBezTo>
                    <a:cubicBezTo>
                      <a:pt x="143" y="634"/>
                      <a:pt x="143" y="634"/>
                      <a:pt x="143" y="634"/>
                    </a:cubicBezTo>
                    <a:cubicBezTo>
                      <a:pt x="146" y="637"/>
                      <a:pt x="146" y="642"/>
                      <a:pt x="145" y="645"/>
                    </a:cubicBezTo>
                    <a:cubicBezTo>
                      <a:pt x="129" y="681"/>
                      <a:pt x="129" y="681"/>
                      <a:pt x="129" y="681"/>
                    </a:cubicBezTo>
                    <a:cubicBezTo>
                      <a:pt x="127" y="685"/>
                      <a:pt x="128" y="689"/>
                      <a:pt x="131" y="692"/>
                    </a:cubicBezTo>
                    <a:cubicBezTo>
                      <a:pt x="151" y="709"/>
                      <a:pt x="151" y="709"/>
                      <a:pt x="151" y="709"/>
                    </a:cubicBezTo>
                    <a:cubicBezTo>
                      <a:pt x="154" y="711"/>
                      <a:pt x="159" y="711"/>
                      <a:pt x="162" y="709"/>
                    </a:cubicBezTo>
                    <a:cubicBezTo>
                      <a:pt x="195" y="687"/>
                      <a:pt x="195" y="687"/>
                      <a:pt x="195" y="687"/>
                    </a:cubicBezTo>
                    <a:cubicBezTo>
                      <a:pt x="198" y="685"/>
                      <a:pt x="203" y="685"/>
                      <a:pt x="206" y="687"/>
                    </a:cubicBezTo>
                    <a:cubicBezTo>
                      <a:pt x="224" y="699"/>
                      <a:pt x="224" y="699"/>
                      <a:pt x="224" y="699"/>
                    </a:cubicBezTo>
                    <a:cubicBezTo>
                      <a:pt x="227" y="700"/>
                      <a:pt x="230" y="705"/>
                      <a:pt x="229" y="709"/>
                    </a:cubicBezTo>
                    <a:cubicBezTo>
                      <a:pt x="224" y="748"/>
                      <a:pt x="224" y="748"/>
                      <a:pt x="224" y="748"/>
                    </a:cubicBezTo>
                    <a:cubicBezTo>
                      <a:pt x="224" y="752"/>
                      <a:pt x="226" y="756"/>
                      <a:pt x="230" y="757"/>
                    </a:cubicBezTo>
                    <a:cubicBezTo>
                      <a:pt x="254" y="768"/>
                      <a:pt x="254" y="768"/>
                      <a:pt x="254" y="768"/>
                    </a:cubicBezTo>
                    <a:cubicBezTo>
                      <a:pt x="257" y="769"/>
                      <a:pt x="262" y="768"/>
                      <a:pt x="264" y="765"/>
                    </a:cubicBezTo>
                    <a:cubicBezTo>
                      <a:pt x="289" y="734"/>
                      <a:pt x="289" y="734"/>
                      <a:pt x="289" y="734"/>
                    </a:cubicBezTo>
                    <a:cubicBezTo>
                      <a:pt x="292" y="732"/>
                      <a:pt x="296" y="730"/>
                      <a:pt x="300" y="731"/>
                    </a:cubicBezTo>
                    <a:cubicBezTo>
                      <a:pt x="321" y="736"/>
                      <a:pt x="321" y="736"/>
                      <a:pt x="321" y="736"/>
                    </a:cubicBezTo>
                    <a:cubicBezTo>
                      <a:pt x="324" y="737"/>
                      <a:pt x="328" y="741"/>
                      <a:pt x="328" y="744"/>
                    </a:cubicBezTo>
                    <a:cubicBezTo>
                      <a:pt x="335" y="784"/>
                      <a:pt x="335" y="784"/>
                      <a:pt x="335" y="784"/>
                    </a:cubicBezTo>
                    <a:cubicBezTo>
                      <a:pt x="336" y="787"/>
                      <a:pt x="340" y="790"/>
                      <a:pt x="343" y="791"/>
                    </a:cubicBezTo>
                    <a:cubicBezTo>
                      <a:pt x="369" y="794"/>
                      <a:pt x="369" y="794"/>
                      <a:pt x="369" y="794"/>
                    </a:cubicBezTo>
                    <a:cubicBezTo>
                      <a:pt x="373" y="794"/>
                      <a:pt x="377" y="792"/>
                      <a:pt x="378" y="788"/>
                    </a:cubicBezTo>
                    <a:cubicBezTo>
                      <a:pt x="394" y="751"/>
                      <a:pt x="394" y="751"/>
                      <a:pt x="394" y="751"/>
                    </a:cubicBezTo>
                    <a:cubicBezTo>
                      <a:pt x="395" y="748"/>
                      <a:pt x="399" y="745"/>
                      <a:pt x="403" y="745"/>
                    </a:cubicBezTo>
                    <a:cubicBezTo>
                      <a:pt x="424" y="744"/>
                      <a:pt x="424" y="744"/>
                      <a:pt x="424" y="744"/>
                    </a:cubicBezTo>
                    <a:cubicBezTo>
                      <a:pt x="428" y="744"/>
                      <a:pt x="432" y="746"/>
                      <a:pt x="434" y="750"/>
                    </a:cubicBezTo>
                    <a:cubicBezTo>
                      <a:pt x="452" y="785"/>
                      <a:pt x="452" y="785"/>
                      <a:pt x="452" y="785"/>
                    </a:cubicBezTo>
                    <a:cubicBezTo>
                      <a:pt x="454" y="788"/>
                      <a:pt x="458" y="790"/>
                      <a:pt x="462" y="789"/>
                    </a:cubicBezTo>
                    <a:cubicBezTo>
                      <a:pt x="487" y="784"/>
                      <a:pt x="487" y="784"/>
                      <a:pt x="487" y="784"/>
                    </a:cubicBezTo>
                    <a:cubicBezTo>
                      <a:pt x="491" y="784"/>
                      <a:pt x="494" y="780"/>
                      <a:pt x="495" y="776"/>
                    </a:cubicBezTo>
                    <a:cubicBezTo>
                      <a:pt x="498" y="737"/>
                      <a:pt x="498" y="737"/>
                      <a:pt x="498" y="737"/>
                    </a:cubicBezTo>
                    <a:cubicBezTo>
                      <a:pt x="498" y="733"/>
                      <a:pt x="501" y="729"/>
                      <a:pt x="505" y="728"/>
                    </a:cubicBezTo>
                    <a:cubicBezTo>
                      <a:pt x="525" y="721"/>
                      <a:pt x="525" y="721"/>
                      <a:pt x="525" y="721"/>
                    </a:cubicBezTo>
                    <a:cubicBezTo>
                      <a:pt x="528" y="720"/>
                      <a:pt x="533" y="721"/>
                      <a:pt x="536" y="723"/>
                    </a:cubicBezTo>
                    <a:cubicBezTo>
                      <a:pt x="564" y="752"/>
                      <a:pt x="564" y="752"/>
                      <a:pt x="564" y="752"/>
                    </a:cubicBezTo>
                    <a:cubicBezTo>
                      <a:pt x="566" y="754"/>
                      <a:pt x="571" y="755"/>
                      <a:pt x="574" y="753"/>
                    </a:cubicBezTo>
                    <a:cubicBezTo>
                      <a:pt x="597" y="741"/>
                      <a:pt x="597" y="741"/>
                      <a:pt x="597" y="741"/>
                    </a:cubicBezTo>
                    <a:cubicBezTo>
                      <a:pt x="601" y="739"/>
                      <a:pt x="603" y="735"/>
                      <a:pt x="602" y="731"/>
                    </a:cubicBezTo>
                    <a:cubicBezTo>
                      <a:pt x="594" y="692"/>
                      <a:pt x="594" y="692"/>
                      <a:pt x="594" y="692"/>
                    </a:cubicBezTo>
                    <a:cubicBezTo>
                      <a:pt x="593" y="689"/>
                      <a:pt x="595" y="684"/>
                      <a:pt x="598" y="682"/>
                    </a:cubicBezTo>
                    <a:cubicBezTo>
                      <a:pt x="615" y="669"/>
                      <a:pt x="615" y="669"/>
                      <a:pt x="615" y="669"/>
                    </a:cubicBezTo>
                    <a:cubicBezTo>
                      <a:pt x="618" y="667"/>
                      <a:pt x="623" y="666"/>
                      <a:pt x="626" y="668"/>
                    </a:cubicBezTo>
                    <a:cubicBezTo>
                      <a:pt x="661" y="687"/>
                      <a:pt x="661" y="687"/>
                      <a:pt x="661" y="687"/>
                    </a:cubicBezTo>
                    <a:cubicBezTo>
                      <a:pt x="664" y="689"/>
                      <a:pt x="669" y="688"/>
                      <a:pt x="671" y="685"/>
                    </a:cubicBezTo>
                    <a:cubicBezTo>
                      <a:pt x="690" y="667"/>
                      <a:pt x="690" y="667"/>
                      <a:pt x="690" y="667"/>
                    </a:cubicBezTo>
                    <a:cubicBezTo>
                      <a:pt x="692" y="664"/>
                      <a:pt x="693" y="659"/>
                      <a:pt x="691" y="656"/>
                    </a:cubicBezTo>
                    <a:cubicBezTo>
                      <a:pt x="672" y="621"/>
                      <a:pt x="672" y="621"/>
                      <a:pt x="672" y="621"/>
                    </a:cubicBezTo>
                    <a:cubicBezTo>
                      <a:pt x="670" y="618"/>
                      <a:pt x="670" y="613"/>
                      <a:pt x="673" y="610"/>
                    </a:cubicBezTo>
                    <a:cubicBezTo>
                      <a:pt x="685" y="593"/>
                      <a:pt x="685" y="593"/>
                      <a:pt x="685" y="593"/>
                    </a:cubicBezTo>
                    <a:cubicBezTo>
                      <a:pt x="687" y="590"/>
                      <a:pt x="692" y="588"/>
                      <a:pt x="695" y="589"/>
                    </a:cubicBezTo>
                    <a:cubicBezTo>
                      <a:pt x="735" y="597"/>
                      <a:pt x="735" y="597"/>
                      <a:pt x="735" y="597"/>
                    </a:cubicBezTo>
                    <a:cubicBezTo>
                      <a:pt x="738" y="597"/>
                      <a:pt x="742" y="595"/>
                      <a:pt x="744" y="592"/>
                    </a:cubicBezTo>
                    <a:cubicBezTo>
                      <a:pt x="756" y="569"/>
                      <a:pt x="756" y="569"/>
                      <a:pt x="756" y="569"/>
                    </a:cubicBezTo>
                    <a:cubicBezTo>
                      <a:pt x="758" y="565"/>
                      <a:pt x="757" y="561"/>
                      <a:pt x="754" y="558"/>
                    </a:cubicBezTo>
                    <a:cubicBezTo>
                      <a:pt x="726" y="531"/>
                      <a:pt x="726" y="531"/>
                      <a:pt x="726" y="531"/>
                    </a:cubicBezTo>
                    <a:cubicBezTo>
                      <a:pt x="723" y="528"/>
                      <a:pt x="722" y="523"/>
                      <a:pt x="723" y="520"/>
                    </a:cubicBezTo>
                    <a:cubicBezTo>
                      <a:pt x="730" y="500"/>
                      <a:pt x="730" y="500"/>
                      <a:pt x="730" y="500"/>
                    </a:cubicBezTo>
                    <a:cubicBezTo>
                      <a:pt x="731" y="496"/>
                      <a:pt x="735" y="493"/>
                      <a:pt x="739" y="493"/>
                    </a:cubicBezTo>
                    <a:cubicBezTo>
                      <a:pt x="778" y="488"/>
                      <a:pt x="778" y="488"/>
                      <a:pt x="778" y="488"/>
                    </a:cubicBezTo>
                    <a:cubicBezTo>
                      <a:pt x="782" y="488"/>
                      <a:pt x="785" y="485"/>
                      <a:pt x="786" y="481"/>
                    </a:cubicBezTo>
                    <a:cubicBezTo>
                      <a:pt x="791" y="455"/>
                      <a:pt x="791" y="455"/>
                      <a:pt x="791" y="455"/>
                    </a:cubicBezTo>
                    <a:cubicBezTo>
                      <a:pt x="791" y="452"/>
                      <a:pt x="789" y="447"/>
                      <a:pt x="786" y="446"/>
                    </a:cubicBezTo>
                    <a:cubicBezTo>
                      <a:pt x="750" y="428"/>
                      <a:pt x="750" y="428"/>
                      <a:pt x="750" y="428"/>
                    </a:cubicBezTo>
                    <a:cubicBezTo>
                      <a:pt x="747" y="426"/>
                      <a:pt x="745" y="422"/>
                      <a:pt x="745" y="419"/>
                    </a:cubicBezTo>
                    <a:cubicBezTo>
                      <a:pt x="745" y="397"/>
                      <a:pt x="745" y="397"/>
                      <a:pt x="745" y="397"/>
                    </a:cubicBezTo>
                    <a:cubicBezTo>
                      <a:pt x="745" y="393"/>
                      <a:pt x="748" y="389"/>
                      <a:pt x="752" y="388"/>
                    </a:cubicBezTo>
                    <a:cubicBezTo>
                      <a:pt x="788" y="372"/>
                      <a:pt x="788" y="372"/>
                      <a:pt x="788" y="372"/>
                    </a:cubicBezTo>
                    <a:cubicBezTo>
                      <a:pt x="792" y="371"/>
                      <a:pt x="794" y="367"/>
                      <a:pt x="794" y="363"/>
                    </a:cubicBezTo>
                    <a:lnTo>
                      <a:pt x="790" y="337"/>
                    </a:lnTo>
                    <a:close/>
                  </a:path>
                </a:pathLst>
              </a:custGeom>
              <a:gradFill>
                <a:gsLst>
                  <a:gs pos="100000">
                    <a:srgbClr val="D7D7D7"/>
                  </a:gs>
                  <a:gs pos="0">
                    <a:srgbClr val="F9F8FA"/>
                  </a:gs>
                </a:gsLst>
                <a:lin ang="5400000" scaled="1"/>
              </a:gradFill>
              <a:ln w="9525">
                <a:noFill/>
                <a:round/>
                <a:headEnd/>
                <a:tailEnd/>
              </a:ln>
            </p:spPr>
            <p:txBody>
              <a:bodyPr/>
              <a:lstStyle/>
              <a:p>
                <a:pP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45" name="椭圆 8"/>
              <p:cNvSpPr/>
              <p:nvPr/>
            </p:nvSpPr>
            <p:spPr>
              <a:xfrm>
                <a:off x="10243307" y="-165867"/>
                <a:ext cx="963827" cy="963827"/>
              </a:xfrm>
              <a:prstGeom prst="ellipse">
                <a:avLst/>
              </a:prstGeom>
              <a:solidFill>
                <a:srgbClr val="9FC628"/>
              </a:solidFill>
              <a:ln w="136525">
                <a:gradFill>
                  <a:gsLst>
                    <a:gs pos="0">
                      <a:srgbClr val="C9C7C8"/>
                    </a:gs>
                    <a:gs pos="100000">
                      <a:srgbClr val="F9F9F8"/>
                    </a:gs>
                  </a:gsLst>
                  <a:lin ang="5400000" scaled="1"/>
                </a:gradFill>
              </a:ln>
              <a:effectLst>
                <a:innerShdw blurRad="215900" dist="88900" dir="162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9" name="组合 54"/>
            <p:cNvGrpSpPr>
              <a:grpSpLocks/>
            </p:cNvGrpSpPr>
            <p:nvPr/>
          </p:nvGrpSpPr>
          <p:grpSpPr bwMode="auto">
            <a:xfrm>
              <a:off x="4289" y="1949"/>
              <a:ext cx="866" cy="866"/>
              <a:chOff x="4619504" y="2380975"/>
              <a:chExt cx="3138274" cy="3138274"/>
            </a:xfrm>
          </p:grpSpPr>
          <p:grpSp>
            <p:nvGrpSpPr>
              <p:cNvPr id="40" name="椭圆 56"/>
              <p:cNvGrpSpPr>
                <a:grpSpLocks/>
              </p:cNvGrpSpPr>
              <p:nvPr/>
            </p:nvGrpSpPr>
            <p:grpSpPr bwMode="auto">
              <a:xfrm>
                <a:off x="4603676" y="2372160"/>
                <a:ext cx="3169927" cy="3155901"/>
                <a:chOff x="5407152" y="2743200"/>
                <a:chExt cx="1377696" cy="1371600"/>
              </a:xfrm>
            </p:grpSpPr>
            <p:pic>
              <p:nvPicPr>
                <p:cNvPr id="42" name="椭圆 56"/>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3" name="Text Box 109"/>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sp>
            <p:nvSpPr>
              <p:cNvPr id="41"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lgn="ctr">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253646369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6"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par>
                          <p:cTn id="35" fill="hold">
                            <p:stCondLst>
                              <p:cond delay="3000"/>
                            </p:stCondLst>
                            <p:childTnLst>
                              <p:par>
                                <p:cTn id="36" presetID="49" presetClass="entr" presetSubtype="0" decel="100000"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fltVal val="0"/>
                                          </p:val>
                                        </p:tav>
                                        <p:tav tm="100000">
                                          <p:val>
                                            <p:strVal val="#ppt_h"/>
                                          </p:val>
                                        </p:tav>
                                      </p:tavLst>
                                    </p:anim>
                                    <p:anim calcmode="lin" valueType="num">
                                      <p:cBhvr>
                                        <p:cTn id="40" dur="500" fill="hold"/>
                                        <p:tgtEl>
                                          <p:spTgt spid="36"/>
                                        </p:tgtEl>
                                        <p:attrNameLst>
                                          <p:attrName>style.rotation</p:attrName>
                                        </p:attrNameLst>
                                      </p:cBhvr>
                                      <p:tavLst>
                                        <p:tav tm="0">
                                          <p:val>
                                            <p:fltVal val="360"/>
                                          </p:val>
                                        </p:tav>
                                        <p:tav tm="100000">
                                          <p:val>
                                            <p:fltVal val="0"/>
                                          </p:val>
                                        </p:tav>
                                      </p:tavLst>
                                    </p:anim>
                                    <p:animEffect transition="in" filter="fade">
                                      <p:cBhvr>
                                        <p:cTn id="41" dur="500"/>
                                        <p:tgtEl>
                                          <p:spTgt spid="36"/>
                                        </p:tgtEl>
                                      </p:cBhvr>
                                    </p:animEffect>
                                  </p:childTnLst>
                                </p:cTn>
                              </p:par>
                            </p:childTnLst>
                          </p:cTn>
                        </p:par>
                        <p:par>
                          <p:cTn id="42" fill="hold">
                            <p:stCondLst>
                              <p:cond delay="3500"/>
                            </p:stCondLst>
                            <p:childTnLst>
                              <p:par>
                                <p:cTn id="43" presetID="14" presetClass="entr" presetSubtype="1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randombar(horizontal)">
                                      <p:cBhvr>
                                        <p:cTn id="45" dur="500"/>
                                        <p:tgtEl>
                                          <p:spTgt spid="6"/>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randombar(horizontal)">
                                      <p:cBhvr>
                                        <p:cTn id="49" dur="500"/>
                                        <p:tgtEl>
                                          <p:spTgt spid="11"/>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randombar(horizontal)">
                                      <p:cBhvr>
                                        <p:cTn id="53" dur="500"/>
                                        <p:tgtEl>
                                          <p:spTgt spid="10"/>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randombar(horizontal)">
                                      <p:cBhvr>
                                        <p:cTn id="57" dur="500"/>
                                        <p:tgtEl>
                                          <p:spTgt spid="7"/>
                                        </p:tgtEl>
                                      </p:cBhvr>
                                    </p:animEffect>
                                  </p:childTnLst>
                                </p:cTn>
                              </p:par>
                            </p:childTnLst>
                          </p:cTn>
                        </p:par>
                        <p:par>
                          <p:cTn id="58" fill="hold">
                            <p:stCondLst>
                              <p:cond delay="5500"/>
                            </p:stCondLst>
                            <p:childTnLst>
                              <p:par>
                                <p:cTn id="59" presetID="14" presetClass="entr" presetSubtype="1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6000"/>
                            </p:stCondLst>
                            <p:childTnLst>
                              <p:par>
                                <p:cTn id="63" presetID="14" presetClass="entr" presetSubtype="1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par>
                          <p:cTn id="66" fill="hold">
                            <p:stCondLst>
                              <p:cond delay="6500"/>
                            </p:stCondLst>
                            <p:childTnLst>
                              <p:par>
                                <p:cTn id="67" presetID="49" presetClass="entr" presetSubtype="0" decel="100000" fill="hold" nodeType="after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style.rotation</p:attrName>
                                        </p:attrNameLst>
                                      </p:cBhvr>
                                      <p:tavLst>
                                        <p:tav tm="0">
                                          <p:val>
                                            <p:fltVal val="360"/>
                                          </p:val>
                                        </p:tav>
                                        <p:tav tm="100000">
                                          <p:val>
                                            <p:fltVal val="0"/>
                                          </p:val>
                                        </p:tav>
                                      </p:tavLst>
                                    </p:anim>
                                    <p:animEffect transition="in" filter="fade">
                                      <p:cBhvr>
                                        <p:cTn id="72" dur="500"/>
                                        <p:tgtEl>
                                          <p:spTgt spid="34"/>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ppt_w</p:attrName>
                                        </p:attrNameLst>
                                      </p:cBhvr>
                                      <p:tavLst>
                                        <p:tav tm="0">
                                          <p:val>
                                            <p:fltVal val="0"/>
                                          </p:val>
                                        </p:tav>
                                        <p:tav tm="100000">
                                          <p:val>
                                            <p:strVal val="#ppt_w"/>
                                          </p:val>
                                        </p:tav>
                                      </p:tavLst>
                                    </p:anim>
                                    <p:anim calcmode="lin" valueType="num">
                                      <p:cBhvr>
                                        <p:cTn id="76" dur="500" fill="hold"/>
                                        <p:tgtEl>
                                          <p:spTgt spid="32"/>
                                        </p:tgtEl>
                                        <p:attrNameLst>
                                          <p:attrName>ppt_h</p:attrName>
                                        </p:attrNameLst>
                                      </p:cBhvr>
                                      <p:tavLst>
                                        <p:tav tm="0">
                                          <p:val>
                                            <p:fltVal val="0"/>
                                          </p:val>
                                        </p:tav>
                                        <p:tav tm="100000">
                                          <p:val>
                                            <p:strVal val="#ppt_h"/>
                                          </p:val>
                                        </p:tav>
                                      </p:tavLst>
                                    </p:anim>
                                    <p:anim calcmode="lin" valueType="num">
                                      <p:cBhvr>
                                        <p:cTn id="77" dur="500" fill="hold"/>
                                        <p:tgtEl>
                                          <p:spTgt spid="32"/>
                                        </p:tgtEl>
                                        <p:attrNameLst>
                                          <p:attrName>style.rotation</p:attrName>
                                        </p:attrNameLst>
                                      </p:cBhvr>
                                      <p:tavLst>
                                        <p:tav tm="0">
                                          <p:val>
                                            <p:fltVal val="360"/>
                                          </p:val>
                                        </p:tav>
                                        <p:tav tm="100000">
                                          <p:val>
                                            <p:fltVal val="0"/>
                                          </p:val>
                                        </p:tav>
                                      </p:tavLst>
                                    </p:anim>
                                    <p:animEffect transition="in" filter="fade">
                                      <p:cBhvr>
                                        <p:cTn id="78" dur="500"/>
                                        <p:tgtEl>
                                          <p:spTgt spid="32"/>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p:cTn id="81" dur="500" fill="hold"/>
                                        <p:tgtEl>
                                          <p:spTgt spid="35"/>
                                        </p:tgtEl>
                                        <p:attrNameLst>
                                          <p:attrName>ppt_w</p:attrName>
                                        </p:attrNameLst>
                                      </p:cBhvr>
                                      <p:tavLst>
                                        <p:tav tm="0">
                                          <p:val>
                                            <p:fltVal val="0"/>
                                          </p:val>
                                        </p:tav>
                                        <p:tav tm="100000">
                                          <p:val>
                                            <p:strVal val="#ppt_w"/>
                                          </p:val>
                                        </p:tav>
                                      </p:tavLst>
                                    </p:anim>
                                    <p:anim calcmode="lin" valueType="num">
                                      <p:cBhvr>
                                        <p:cTn id="82" dur="500" fill="hold"/>
                                        <p:tgtEl>
                                          <p:spTgt spid="35"/>
                                        </p:tgtEl>
                                        <p:attrNameLst>
                                          <p:attrName>ppt_h</p:attrName>
                                        </p:attrNameLst>
                                      </p:cBhvr>
                                      <p:tavLst>
                                        <p:tav tm="0">
                                          <p:val>
                                            <p:fltVal val="0"/>
                                          </p:val>
                                        </p:tav>
                                        <p:tav tm="100000">
                                          <p:val>
                                            <p:strVal val="#ppt_h"/>
                                          </p:val>
                                        </p:tav>
                                      </p:tavLst>
                                    </p:anim>
                                    <p:anim calcmode="lin" valueType="num">
                                      <p:cBhvr>
                                        <p:cTn id="83" dur="500" fill="hold"/>
                                        <p:tgtEl>
                                          <p:spTgt spid="35"/>
                                        </p:tgtEl>
                                        <p:attrNameLst>
                                          <p:attrName>style.rotation</p:attrName>
                                        </p:attrNameLst>
                                      </p:cBhvr>
                                      <p:tavLst>
                                        <p:tav tm="0">
                                          <p:val>
                                            <p:fltVal val="360"/>
                                          </p:val>
                                        </p:tav>
                                        <p:tav tm="100000">
                                          <p:val>
                                            <p:fltVal val="0"/>
                                          </p:val>
                                        </p:tav>
                                      </p:tavLst>
                                    </p:anim>
                                    <p:animEffect transition="in" filter="fade">
                                      <p:cBhvr>
                                        <p:cTn id="84" dur="500"/>
                                        <p:tgtEl>
                                          <p:spTgt spid="35"/>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anim calcmode="lin" valueType="num">
                                      <p:cBhvr>
                                        <p:cTn id="89" dur="500" fill="hold"/>
                                        <p:tgtEl>
                                          <p:spTgt spid="33"/>
                                        </p:tgtEl>
                                        <p:attrNameLst>
                                          <p:attrName>style.rotation</p:attrName>
                                        </p:attrNameLst>
                                      </p:cBhvr>
                                      <p:tavLst>
                                        <p:tav tm="0">
                                          <p:val>
                                            <p:fltVal val="360"/>
                                          </p:val>
                                        </p:tav>
                                        <p:tav tm="100000">
                                          <p:val>
                                            <p:fltVal val="0"/>
                                          </p:val>
                                        </p:tav>
                                      </p:tavLst>
                                    </p:anim>
                                    <p:animEffect transition="in" filter="fade">
                                      <p:cBhvr>
                                        <p:cTn id="90" dur="500"/>
                                        <p:tgtEl>
                                          <p:spTgt spid="33"/>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 calcmode="lin" valueType="num">
                                      <p:cBhvr>
                                        <p:cTn id="95" dur="500" fill="hold"/>
                                        <p:tgtEl>
                                          <p:spTgt spid="31"/>
                                        </p:tgtEl>
                                        <p:attrNameLst>
                                          <p:attrName>style.rotation</p:attrName>
                                        </p:attrNameLst>
                                      </p:cBhvr>
                                      <p:tavLst>
                                        <p:tav tm="0">
                                          <p:val>
                                            <p:fltVal val="360"/>
                                          </p:val>
                                        </p:tav>
                                        <p:tav tm="100000">
                                          <p:val>
                                            <p:fltVal val="0"/>
                                          </p:val>
                                        </p:tav>
                                      </p:tavLst>
                                    </p:anim>
                                    <p:animEffect transition="in" filter="fade">
                                      <p:cBhvr>
                                        <p:cTn id="96" dur="500"/>
                                        <p:tgtEl>
                                          <p:spTgt spid="31"/>
                                        </p:tgtEl>
                                      </p:cBhvr>
                                    </p:animEffect>
                                  </p:childTnLst>
                                </p:cTn>
                              </p:par>
                              <p:par>
                                <p:cTn id="97" presetID="49" presetClass="entr" presetSubtype="0" decel="100000" fill="hold" grpId="0"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 calcmode="lin" valueType="num">
                                      <p:cBhvr>
                                        <p:cTn id="101" dur="500" fill="hold"/>
                                        <p:tgtEl>
                                          <p:spTgt spid="30"/>
                                        </p:tgtEl>
                                        <p:attrNameLst>
                                          <p:attrName>style.rotation</p:attrName>
                                        </p:attrNameLst>
                                      </p:cBhvr>
                                      <p:tavLst>
                                        <p:tav tm="0">
                                          <p:val>
                                            <p:fltVal val="360"/>
                                          </p:val>
                                        </p:tav>
                                        <p:tav tm="100000">
                                          <p:val>
                                            <p:fltVal val="0"/>
                                          </p:val>
                                        </p:tav>
                                      </p:tavLst>
                                    </p:anim>
                                    <p:animEffect transition="in" filter="fade">
                                      <p:cBhvr>
                                        <p:cTn id="102" dur="500"/>
                                        <p:tgtEl>
                                          <p:spTgt spid="30"/>
                                        </p:tgtEl>
                                      </p:cBhvr>
                                    </p:animEffect>
                                  </p:childTnLst>
                                </p:cTn>
                              </p:par>
                            </p:childTnLst>
                          </p:cTn>
                        </p:par>
                        <p:par>
                          <p:cTn id="103" fill="hold">
                            <p:stCondLst>
                              <p:cond delay="7000"/>
                            </p:stCondLst>
                            <p:childTnLst>
                              <p:par>
                                <p:cTn id="104" presetID="2" presetClass="entr" presetSubtype="8" fill="hold" grpId="0" nodeType="after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500" fill="hold"/>
                                        <p:tgtEl>
                                          <p:spTgt spid="15"/>
                                        </p:tgtEl>
                                        <p:attrNameLst>
                                          <p:attrName>ppt_x</p:attrName>
                                        </p:attrNameLst>
                                      </p:cBhvr>
                                      <p:tavLst>
                                        <p:tav tm="0">
                                          <p:val>
                                            <p:strVal val="0-#ppt_w/2"/>
                                          </p:val>
                                        </p:tav>
                                        <p:tav tm="100000">
                                          <p:val>
                                            <p:strVal val="#ppt_x"/>
                                          </p:val>
                                        </p:tav>
                                      </p:tavLst>
                                    </p:anim>
                                    <p:anim calcmode="lin" valueType="num">
                                      <p:cBhvr additive="base">
                                        <p:cTn id="107" dur="500" fill="hold"/>
                                        <p:tgtEl>
                                          <p:spTgt spid="1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500" fill="hold"/>
                                        <p:tgtEl>
                                          <p:spTgt spid="16"/>
                                        </p:tgtEl>
                                        <p:attrNameLst>
                                          <p:attrName>ppt_x</p:attrName>
                                        </p:attrNameLst>
                                      </p:cBhvr>
                                      <p:tavLst>
                                        <p:tav tm="0">
                                          <p:val>
                                            <p:strVal val="0-#ppt_w/2"/>
                                          </p:val>
                                        </p:tav>
                                        <p:tav tm="100000">
                                          <p:val>
                                            <p:strVal val="#ppt_x"/>
                                          </p:val>
                                        </p:tav>
                                      </p:tavLst>
                                    </p:anim>
                                    <p:anim calcmode="lin" valueType="num">
                                      <p:cBhvr additive="base">
                                        <p:cTn id="111" dur="5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 fill="hold"/>
                                        <p:tgtEl>
                                          <p:spTgt spid="20"/>
                                        </p:tgtEl>
                                        <p:attrNameLst>
                                          <p:attrName>ppt_x</p:attrName>
                                        </p:attrNameLst>
                                      </p:cBhvr>
                                      <p:tavLst>
                                        <p:tav tm="0">
                                          <p:val>
                                            <p:strVal val="0-#ppt_w/2"/>
                                          </p:val>
                                        </p:tav>
                                        <p:tav tm="100000">
                                          <p:val>
                                            <p:strVal val="#ppt_x"/>
                                          </p:val>
                                        </p:tav>
                                      </p:tavLst>
                                    </p:anim>
                                    <p:anim calcmode="lin" valueType="num">
                                      <p:cBhvr additive="base">
                                        <p:cTn id="115" dur="500" fill="hold"/>
                                        <p:tgtEl>
                                          <p:spTgt spid="20"/>
                                        </p:tgtEl>
                                        <p:attrNameLst>
                                          <p:attrName>ppt_y</p:attrName>
                                        </p:attrNameLst>
                                      </p:cBhvr>
                                      <p:tavLst>
                                        <p:tav tm="0">
                                          <p:val>
                                            <p:strVal val="#ppt_y"/>
                                          </p:val>
                                        </p:tav>
                                        <p:tav tm="100000">
                                          <p:val>
                                            <p:strVal val="#ppt_y"/>
                                          </p:val>
                                        </p:tav>
                                      </p:tavLst>
                                    </p:anim>
                                  </p:childTnLst>
                                </p:cTn>
                              </p:par>
                            </p:childTnLst>
                          </p:cTn>
                        </p:par>
                        <p:par>
                          <p:cTn id="116" fill="hold">
                            <p:stCondLst>
                              <p:cond delay="7500"/>
                            </p:stCondLst>
                            <p:childTnLst>
                              <p:par>
                                <p:cTn id="117" presetID="2" presetClass="entr" presetSubtype="8" fill="hold" grpId="0" nodeType="afterEffect">
                                  <p:stCondLst>
                                    <p:cond delay="0"/>
                                  </p:stCondLst>
                                  <p:childTnLst>
                                    <p:set>
                                      <p:cBhvr>
                                        <p:cTn id="118" dur="1" fill="hold">
                                          <p:stCondLst>
                                            <p:cond delay="0"/>
                                          </p:stCondLst>
                                        </p:cTn>
                                        <p:tgtEl>
                                          <p:spTgt spid="21"/>
                                        </p:tgtEl>
                                        <p:attrNameLst>
                                          <p:attrName>style.visibility</p:attrName>
                                        </p:attrNameLst>
                                      </p:cBhvr>
                                      <p:to>
                                        <p:strVal val="visible"/>
                                      </p:to>
                                    </p:set>
                                    <p:anim calcmode="lin" valueType="num">
                                      <p:cBhvr additive="base">
                                        <p:cTn id="119" dur="500" fill="hold"/>
                                        <p:tgtEl>
                                          <p:spTgt spid="21"/>
                                        </p:tgtEl>
                                        <p:attrNameLst>
                                          <p:attrName>ppt_x</p:attrName>
                                        </p:attrNameLst>
                                      </p:cBhvr>
                                      <p:tavLst>
                                        <p:tav tm="0">
                                          <p:val>
                                            <p:strVal val="0-#ppt_w/2"/>
                                          </p:val>
                                        </p:tav>
                                        <p:tav tm="100000">
                                          <p:val>
                                            <p:strVal val="#ppt_x"/>
                                          </p:val>
                                        </p:tav>
                                      </p:tavLst>
                                    </p:anim>
                                    <p:anim calcmode="lin" valueType="num">
                                      <p:cBhvr additive="base">
                                        <p:cTn id="120" dur="500" fill="hold"/>
                                        <p:tgtEl>
                                          <p:spTgt spid="21"/>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additive="base">
                                        <p:cTn id="123" dur="500" fill="hold"/>
                                        <p:tgtEl>
                                          <p:spTgt spid="22"/>
                                        </p:tgtEl>
                                        <p:attrNameLst>
                                          <p:attrName>ppt_x</p:attrName>
                                        </p:attrNameLst>
                                      </p:cBhvr>
                                      <p:tavLst>
                                        <p:tav tm="0">
                                          <p:val>
                                            <p:strVal val="0-#ppt_w/2"/>
                                          </p:val>
                                        </p:tav>
                                        <p:tav tm="100000">
                                          <p:val>
                                            <p:strVal val="#ppt_x"/>
                                          </p:val>
                                        </p:tav>
                                      </p:tavLst>
                                    </p:anim>
                                    <p:anim calcmode="lin" valueType="num">
                                      <p:cBhvr additive="base">
                                        <p:cTn id="124" dur="500" fill="hold"/>
                                        <p:tgtEl>
                                          <p:spTgt spid="22"/>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additive="base">
                                        <p:cTn id="127" dur="500" fill="hold"/>
                                        <p:tgtEl>
                                          <p:spTgt spid="23"/>
                                        </p:tgtEl>
                                        <p:attrNameLst>
                                          <p:attrName>ppt_x</p:attrName>
                                        </p:attrNameLst>
                                      </p:cBhvr>
                                      <p:tavLst>
                                        <p:tav tm="0">
                                          <p:val>
                                            <p:strVal val="0-#ppt_w/2"/>
                                          </p:val>
                                        </p:tav>
                                        <p:tav tm="100000">
                                          <p:val>
                                            <p:strVal val="#ppt_x"/>
                                          </p:val>
                                        </p:tav>
                                      </p:tavLst>
                                    </p:anim>
                                    <p:anim calcmode="lin" valueType="num">
                                      <p:cBhvr additive="base">
                                        <p:cTn id="128" dur="500" fill="hold"/>
                                        <p:tgtEl>
                                          <p:spTgt spid="23"/>
                                        </p:tgtEl>
                                        <p:attrNameLst>
                                          <p:attrName>ppt_y</p:attrName>
                                        </p:attrNameLst>
                                      </p:cBhvr>
                                      <p:tavLst>
                                        <p:tav tm="0">
                                          <p:val>
                                            <p:strVal val="#ppt_y"/>
                                          </p:val>
                                        </p:tav>
                                        <p:tav tm="100000">
                                          <p:val>
                                            <p:strVal val="#ppt_y"/>
                                          </p:val>
                                        </p:tav>
                                      </p:tavLst>
                                    </p:anim>
                                  </p:childTnLst>
                                </p:cTn>
                              </p:par>
                            </p:childTnLst>
                          </p:cTn>
                        </p:par>
                        <p:par>
                          <p:cTn id="129" fill="hold">
                            <p:stCondLst>
                              <p:cond delay="8000"/>
                            </p:stCondLst>
                            <p:childTnLst>
                              <p:par>
                                <p:cTn id="130" presetID="2" presetClass="entr" presetSubtype="4" fill="hold" grpId="0" nodeType="afterEffect">
                                  <p:stCondLst>
                                    <p:cond delay="0"/>
                                  </p:stCondLst>
                                  <p:childTnLst>
                                    <p:set>
                                      <p:cBhvr>
                                        <p:cTn id="131" dur="1" fill="hold">
                                          <p:stCondLst>
                                            <p:cond delay="0"/>
                                          </p:stCondLst>
                                        </p:cTn>
                                        <p:tgtEl>
                                          <p:spTgt spid="24"/>
                                        </p:tgtEl>
                                        <p:attrNameLst>
                                          <p:attrName>style.visibility</p:attrName>
                                        </p:attrNameLst>
                                      </p:cBhvr>
                                      <p:to>
                                        <p:strVal val="visible"/>
                                      </p:to>
                                    </p:set>
                                    <p:anim calcmode="lin" valueType="num">
                                      <p:cBhvr additive="base">
                                        <p:cTn id="132" dur="500" fill="hold"/>
                                        <p:tgtEl>
                                          <p:spTgt spid="24"/>
                                        </p:tgtEl>
                                        <p:attrNameLst>
                                          <p:attrName>ppt_x</p:attrName>
                                        </p:attrNameLst>
                                      </p:cBhvr>
                                      <p:tavLst>
                                        <p:tav tm="0">
                                          <p:val>
                                            <p:strVal val="#ppt_x"/>
                                          </p:val>
                                        </p:tav>
                                        <p:tav tm="100000">
                                          <p:val>
                                            <p:strVal val="#ppt_x"/>
                                          </p:val>
                                        </p:tav>
                                      </p:tavLst>
                                    </p:anim>
                                    <p:anim calcmode="lin" valueType="num">
                                      <p:cBhvr additive="base">
                                        <p:cTn id="133" dur="500" fill="hold"/>
                                        <p:tgtEl>
                                          <p:spTgt spid="24"/>
                                        </p:tgtEl>
                                        <p:attrNameLst>
                                          <p:attrName>ppt_y</p:attrName>
                                        </p:attrNameLst>
                                      </p:cBhvr>
                                      <p:tavLst>
                                        <p:tav tm="0">
                                          <p:val>
                                            <p:strVal val="1+#ppt_h/2"/>
                                          </p:val>
                                        </p:tav>
                                        <p:tav tm="100000">
                                          <p:val>
                                            <p:strVal val="#ppt_y"/>
                                          </p:val>
                                        </p:tav>
                                      </p:tavLst>
                                    </p:anim>
                                  </p:childTnLst>
                                </p:cTn>
                              </p:par>
                              <p:par>
                                <p:cTn id="134" presetID="2" presetClass="entr" presetSubtype="4" fill="hold" grpId="0" nodeType="withEffect">
                                  <p:stCondLst>
                                    <p:cond delay="0"/>
                                  </p:stCondLst>
                                  <p:childTnLst>
                                    <p:set>
                                      <p:cBhvr>
                                        <p:cTn id="135" dur="1" fill="hold">
                                          <p:stCondLst>
                                            <p:cond delay="0"/>
                                          </p:stCondLst>
                                        </p:cTn>
                                        <p:tgtEl>
                                          <p:spTgt spid="25"/>
                                        </p:tgtEl>
                                        <p:attrNameLst>
                                          <p:attrName>style.visibility</p:attrName>
                                        </p:attrNameLst>
                                      </p:cBhvr>
                                      <p:to>
                                        <p:strVal val="visible"/>
                                      </p:to>
                                    </p:set>
                                    <p:anim calcmode="lin" valueType="num">
                                      <p:cBhvr additive="base">
                                        <p:cTn id="136" dur="500" fill="hold"/>
                                        <p:tgtEl>
                                          <p:spTgt spid="25"/>
                                        </p:tgtEl>
                                        <p:attrNameLst>
                                          <p:attrName>ppt_x</p:attrName>
                                        </p:attrNameLst>
                                      </p:cBhvr>
                                      <p:tavLst>
                                        <p:tav tm="0">
                                          <p:val>
                                            <p:strVal val="#ppt_x"/>
                                          </p:val>
                                        </p:tav>
                                        <p:tav tm="100000">
                                          <p:val>
                                            <p:strVal val="#ppt_x"/>
                                          </p:val>
                                        </p:tav>
                                      </p:tavLst>
                                    </p:anim>
                                    <p:anim calcmode="lin" valueType="num">
                                      <p:cBhvr additive="base">
                                        <p:cTn id="137" dur="500" fill="hold"/>
                                        <p:tgtEl>
                                          <p:spTgt spid="25"/>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additive="base">
                                        <p:cTn id="140" dur="500" fill="hold"/>
                                        <p:tgtEl>
                                          <p:spTgt spid="26"/>
                                        </p:tgtEl>
                                        <p:attrNameLst>
                                          <p:attrName>ppt_x</p:attrName>
                                        </p:attrNameLst>
                                      </p:cBhvr>
                                      <p:tavLst>
                                        <p:tav tm="0">
                                          <p:val>
                                            <p:strVal val="#ppt_x"/>
                                          </p:val>
                                        </p:tav>
                                        <p:tav tm="100000">
                                          <p:val>
                                            <p:strVal val="#ppt_x"/>
                                          </p:val>
                                        </p:tav>
                                      </p:tavLst>
                                    </p:anim>
                                    <p:anim calcmode="lin" valueType="num">
                                      <p:cBhvr additive="base">
                                        <p:cTn id="141" dur="500" fill="hold"/>
                                        <p:tgtEl>
                                          <p:spTgt spid="26"/>
                                        </p:tgtEl>
                                        <p:attrNameLst>
                                          <p:attrName>ppt_y</p:attrName>
                                        </p:attrNameLst>
                                      </p:cBhvr>
                                      <p:tavLst>
                                        <p:tav tm="0">
                                          <p:val>
                                            <p:strVal val="1+#ppt_h/2"/>
                                          </p:val>
                                        </p:tav>
                                        <p:tav tm="100000">
                                          <p:val>
                                            <p:strVal val="#ppt_y"/>
                                          </p:val>
                                        </p:tav>
                                      </p:tavLst>
                                    </p:anim>
                                  </p:childTnLst>
                                </p:cTn>
                              </p:par>
                            </p:childTnLst>
                          </p:cTn>
                        </p:par>
                        <p:par>
                          <p:cTn id="142" fill="hold">
                            <p:stCondLst>
                              <p:cond delay="8500"/>
                            </p:stCondLst>
                            <p:childTnLst>
                              <p:par>
                                <p:cTn id="143" presetID="2" presetClass="entr" presetSubtype="2" fill="hold" grpId="0" nodeType="after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additive="base">
                                        <p:cTn id="145" dur="500" fill="hold"/>
                                        <p:tgtEl>
                                          <p:spTgt spid="14"/>
                                        </p:tgtEl>
                                        <p:attrNameLst>
                                          <p:attrName>ppt_x</p:attrName>
                                        </p:attrNameLst>
                                      </p:cBhvr>
                                      <p:tavLst>
                                        <p:tav tm="0">
                                          <p:val>
                                            <p:strVal val="1+#ppt_w/2"/>
                                          </p:val>
                                        </p:tav>
                                        <p:tav tm="100000">
                                          <p:val>
                                            <p:strVal val="#ppt_x"/>
                                          </p:val>
                                        </p:tav>
                                      </p:tavLst>
                                    </p:anim>
                                    <p:anim calcmode="lin" valueType="num">
                                      <p:cBhvr additive="base">
                                        <p:cTn id="146" dur="500" fill="hold"/>
                                        <p:tgtEl>
                                          <p:spTgt spid="14"/>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1+#ppt_w/2"/>
                                          </p:val>
                                        </p:tav>
                                        <p:tav tm="100000">
                                          <p:val>
                                            <p:strVal val="#ppt_x"/>
                                          </p:val>
                                        </p:tav>
                                      </p:tavLst>
                                    </p:anim>
                                    <p:anim calcmode="lin" valueType="num">
                                      <p:cBhvr additive="base">
                                        <p:cTn id="150" dur="500" fill="hold"/>
                                        <p:tgtEl>
                                          <p:spTgt spid="1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additive="base">
                                        <p:cTn id="153" dur="500" fill="hold"/>
                                        <p:tgtEl>
                                          <p:spTgt spid="27"/>
                                        </p:tgtEl>
                                        <p:attrNameLst>
                                          <p:attrName>ppt_x</p:attrName>
                                        </p:attrNameLst>
                                      </p:cBhvr>
                                      <p:tavLst>
                                        <p:tav tm="0">
                                          <p:val>
                                            <p:strVal val="1+#ppt_w/2"/>
                                          </p:val>
                                        </p:tav>
                                        <p:tav tm="100000">
                                          <p:val>
                                            <p:strVal val="#ppt_x"/>
                                          </p:val>
                                        </p:tav>
                                      </p:tavLst>
                                    </p:anim>
                                    <p:anim calcmode="lin" valueType="num">
                                      <p:cBhvr additive="base">
                                        <p:cTn id="154" dur="500" fill="hold"/>
                                        <p:tgtEl>
                                          <p:spTgt spid="27"/>
                                        </p:tgtEl>
                                        <p:attrNameLst>
                                          <p:attrName>ppt_y</p:attrName>
                                        </p:attrNameLst>
                                      </p:cBhvr>
                                      <p:tavLst>
                                        <p:tav tm="0">
                                          <p:val>
                                            <p:strVal val="#ppt_y"/>
                                          </p:val>
                                        </p:tav>
                                        <p:tav tm="100000">
                                          <p:val>
                                            <p:strVal val="#ppt_y"/>
                                          </p:val>
                                        </p:tav>
                                      </p:tavLst>
                                    </p:anim>
                                  </p:childTnLst>
                                </p:cTn>
                              </p:par>
                            </p:childTnLst>
                          </p:cTn>
                        </p:par>
                        <p:par>
                          <p:cTn id="155" fill="hold">
                            <p:stCondLst>
                              <p:cond delay="9000"/>
                            </p:stCondLst>
                            <p:childTnLst>
                              <p:par>
                                <p:cTn id="156" presetID="2" presetClass="entr" presetSubtype="2" fill="hold" grpId="0" nodeType="after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additive="base">
                                        <p:cTn id="158" dur="500" fill="hold"/>
                                        <p:tgtEl>
                                          <p:spTgt spid="12"/>
                                        </p:tgtEl>
                                        <p:attrNameLst>
                                          <p:attrName>ppt_x</p:attrName>
                                        </p:attrNameLst>
                                      </p:cBhvr>
                                      <p:tavLst>
                                        <p:tav tm="0">
                                          <p:val>
                                            <p:strVal val="1+#ppt_w/2"/>
                                          </p:val>
                                        </p:tav>
                                        <p:tav tm="100000">
                                          <p:val>
                                            <p:strVal val="#ppt_x"/>
                                          </p:val>
                                        </p:tav>
                                      </p:tavLst>
                                    </p:anim>
                                    <p:anim calcmode="lin" valueType="num">
                                      <p:cBhvr additive="base">
                                        <p:cTn id="159" dur="500" fill="hold"/>
                                        <p:tgtEl>
                                          <p:spTgt spid="12"/>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18"/>
                                        </p:tgtEl>
                                        <p:attrNameLst>
                                          <p:attrName>style.visibility</p:attrName>
                                        </p:attrNameLst>
                                      </p:cBhvr>
                                      <p:to>
                                        <p:strVal val="visible"/>
                                      </p:to>
                                    </p:set>
                                    <p:anim calcmode="lin" valueType="num">
                                      <p:cBhvr additive="base">
                                        <p:cTn id="162" dur="500" fill="hold"/>
                                        <p:tgtEl>
                                          <p:spTgt spid="18"/>
                                        </p:tgtEl>
                                        <p:attrNameLst>
                                          <p:attrName>ppt_x</p:attrName>
                                        </p:attrNameLst>
                                      </p:cBhvr>
                                      <p:tavLst>
                                        <p:tav tm="0">
                                          <p:val>
                                            <p:strVal val="1+#ppt_w/2"/>
                                          </p:val>
                                        </p:tav>
                                        <p:tav tm="100000">
                                          <p:val>
                                            <p:strVal val="#ppt_x"/>
                                          </p:val>
                                        </p:tav>
                                      </p:tavLst>
                                    </p:anim>
                                    <p:anim calcmode="lin" valueType="num">
                                      <p:cBhvr additive="base">
                                        <p:cTn id="163" dur="500" fill="hold"/>
                                        <p:tgtEl>
                                          <p:spTgt spid="18"/>
                                        </p:tgtEl>
                                        <p:attrNameLst>
                                          <p:attrName>ppt_y</p:attrName>
                                        </p:attrNameLst>
                                      </p:cBhvr>
                                      <p:tavLst>
                                        <p:tav tm="0">
                                          <p:val>
                                            <p:strVal val="#ppt_y"/>
                                          </p:val>
                                        </p:tav>
                                        <p:tav tm="100000">
                                          <p:val>
                                            <p:strVal val="#ppt_y"/>
                                          </p:val>
                                        </p:tav>
                                      </p:tavLst>
                                    </p:anim>
                                  </p:childTnLst>
                                </p:cTn>
                              </p:par>
                              <p:par>
                                <p:cTn id="164" presetID="2" presetClass="entr" presetSubtype="2" fill="hold" grpId="0"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500" fill="hold"/>
                                        <p:tgtEl>
                                          <p:spTgt spid="28"/>
                                        </p:tgtEl>
                                        <p:attrNameLst>
                                          <p:attrName>ppt_x</p:attrName>
                                        </p:attrNameLst>
                                      </p:cBhvr>
                                      <p:tavLst>
                                        <p:tav tm="0">
                                          <p:val>
                                            <p:strVal val="1+#ppt_w/2"/>
                                          </p:val>
                                        </p:tav>
                                        <p:tav tm="100000">
                                          <p:val>
                                            <p:strVal val="#ppt_x"/>
                                          </p:val>
                                        </p:tav>
                                      </p:tavLst>
                                    </p:anim>
                                    <p:anim calcmode="lin" valueType="num">
                                      <p:cBhvr additive="base">
                                        <p:cTn id="167" dur="500" fill="hold"/>
                                        <p:tgtEl>
                                          <p:spTgt spid="28"/>
                                        </p:tgtEl>
                                        <p:attrNameLst>
                                          <p:attrName>ppt_y</p:attrName>
                                        </p:attrNameLst>
                                      </p:cBhvr>
                                      <p:tavLst>
                                        <p:tav tm="0">
                                          <p:val>
                                            <p:strVal val="#ppt_y"/>
                                          </p:val>
                                        </p:tav>
                                        <p:tav tm="100000">
                                          <p:val>
                                            <p:strVal val="#ppt_y"/>
                                          </p:val>
                                        </p:tav>
                                      </p:tavLst>
                                    </p:anim>
                                  </p:childTnLst>
                                </p:cTn>
                              </p:par>
                            </p:childTnLst>
                          </p:cTn>
                        </p:par>
                        <p:par>
                          <p:cTn id="168" fill="hold">
                            <p:stCondLst>
                              <p:cond delay="9500"/>
                            </p:stCondLst>
                            <p:childTnLst>
                              <p:par>
                                <p:cTn id="169" presetID="2" presetClass="entr" presetSubtype="4" fill="hold" grpId="0" nodeType="afterEffect">
                                  <p:stCondLst>
                                    <p:cond delay="0"/>
                                  </p:stCondLst>
                                  <p:childTnLst>
                                    <p:set>
                                      <p:cBhvr>
                                        <p:cTn id="170" dur="1" fill="hold">
                                          <p:stCondLst>
                                            <p:cond delay="0"/>
                                          </p:stCondLst>
                                        </p:cTn>
                                        <p:tgtEl>
                                          <p:spTgt spid="13"/>
                                        </p:tgtEl>
                                        <p:attrNameLst>
                                          <p:attrName>style.visibility</p:attrName>
                                        </p:attrNameLst>
                                      </p:cBhvr>
                                      <p:to>
                                        <p:strVal val="visible"/>
                                      </p:to>
                                    </p:set>
                                    <p:anim calcmode="lin" valueType="num">
                                      <p:cBhvr additive="base">
                                        <p:cTn id="171" dur="500" fill="hold"/>
                                        <p:tgtEl>
                                          <p:spTgt spid="13"/>
                                        </p:tgtEl>
                                        <p:attrNameLst>
                                          <p:attrName>ppt_x</p:attrName>
                                        </p:attrNameLst>
                                      </p:cBhvr>
                                      <p:tavLst>
                                        <p:tav tm="0">
                                          <p:val>
                                            <p:strVal val="#ppt_x"/>
                                          </p:val>
                                        </p:tav>
                                        <p:tav tm="100000">
                                          <p:val>
                                            <p:strVal val="#ppt_x"/>
                                          </p:val>
                                        </p:tav>
                                      </p:tavLst>
                                    </p:anim>
                                    <p:anim calcmode="lin" valueType="num">
                                      <p:cBhvr additive="base">
                                        <p:cTn id="172" dur="500" fill="hold"/>
                                        <p:tgtEl>
                                          <p:spTgt spid="13"/>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7"/>
                                        </p:tgtEl>
                                        <p:attrNameLst>
                                          <p:attrName>style.visibility</p:attrName>
                                        </p:attrNameLst>
                                      </p:cBhvr>
                                      <p:to>
                                        <p:strVal val="visible"/>
                                      </p:to>
                                    </p:set>
                                    <p:anim calcmode="lin" valueType="num">
                                      <p:cBhvr additive="base">
                                        <p:cTn id="175" dur="500" fill="hold"/>
                                        <p:tgtEl>
                                          <p:spTgt spid="17"/>
                                        </p:tgtEl>
                                        <p:attrNameLst>
                                          <p:attrName>ppt_x</p:attrName>
                                        </p:attrNameLst>
                                      </p:cBhvr>
                                      <p:tavLst>
                                        <p:tav tm="0">
                                          <p:val>
                                            <p:strVal val="#ppt_x"/>
                                          </p:val>
                                        </p:tav>
                                        <p:tav tm="100000">
                                          <p:val>
                                            <p:strVal val="#ppt_x"/>
                                          </p:val>
                                        </p:tav>
                                      </p:tavLst>
                                    </p:anim>
                                    <p:anim calcmode="lin" valueType="num">
                                      <p:cBhvr additive="base">
                                        <p:cTn id="176" dur="500" fill="hold"/>
                                        <p:tgtEl>
                                          <p:spTgt spid="17"/>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 calcmode="lin" valueType="num">
                                      <p:cBhvr additive="base">
                                        <p:cTn id="179" dur="500" fill="hold"/>
                                        <p:tgtEl>
                                          <p:spTgt spid="29"/>
                                        </p:tgtEl>
                                        <p:attrNameLst>
                                          <p:attrName>ppt_x</p:attrName>
                                        </p:attrNameLst>
                                      </p:cBhvr>
                                      <p:tavLst>
                                        <p:tav tm="0">
                                          <p:val>
                                            <p:strVal val="#ppt_x"/>
                                          </p:val>
                                        </p:tav>
                                        <p:tav tm="100000">
                                          <p:val>
                                            <p:strVal val="#ppt_x"/>
                                          </p:val>
                                        </p:tav>
                                      </p:tavLst>
                                    </p:anim>
                                    <p:anim calcmode="lin" valueType="num">
                                      <p:cBhvr additive="base">
                                        <p:cTn id="18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12" grpId="0" animBg="1"/>
      <p:bldP spid="13" grpId="0" animBg="1"/>
      <p:bldP spid="14" grpId="0" animBg="1"/>
      <p:bldP spid="15" grpId="0" animBg="1"/>
      <p:bldP spid="16" grpId="0"/>
      <p:bldP spid="17" grpId="0"/>
      <p:bldP spid="18" grpId="0"/>
      <p:bldP spid="19" grpId="0"/>
      <p:bldP spid="20" grpId="0"/>
      <p:bldP spid="21" grpId="0" animBg="1"/>
      <p:bldP spid="22" grpId="0"/>
      <p:bldP spid="23" grpId="0"/>
      <p:bldP spid="24" grpId="0" animBg="1"/>
      <p:bldP spid="25" grpId="0"/>
      <p:bldP spid="26" grpId="0"/>
      <p:bldP spid="27" grpId="0"/>
      <p:bldP spid="28" grpId="0"/>
      <p:bldP spid="29" grpId="0"/>
      <p:bldP spid="3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5" name="直接连接符 4"/>
          <p:cNvCxnSpPr>
            <a:stCxn id="15" idx="2"/>
          </p:cNvCxnSpPr>
          <p:nvPr/>
        </p:nvCxnSpPr>
        <p:spPr>
          <a:xfrm flipH="1">
            <a:off x="3184409" y="2692992"/>
            <a:ext cx="323925" cy="0"/>
          </a:xfrm>
          <a:prstGeom prst="line">
            <a:avLst/>
          </a:prstGeom>
          <a:noFill/>
          <a:ln w="9525" cap="flat" cmpd="sng" algn="ctr">
            <a:solidFill>
              <a:srgbClr val="0070C0"/>
            </a:solidFill>
            <a:prstDash val="solid"/>
          </a:ln>
          <a:effectLst/>
        </p:spPr>
      </p:cxnSp>
      <p:cxnSp>
        <p:nvCxnSpPr>
          <p:cNvPr id="6" name="直接连接符 5"/>
          <p:cNvCxnSpPr/>
          <p:nvPr/>
        </p:nvCxnSpPr>
        <p:spPr>
          <a:xfrm flipH="1">
            <a:off x="7217559" y="3528334"/>
            <a:ext cx="596" cy="381713"/>
          </a:xfrm>
          <a:prstGeom prst="line">
            <a:avLst/>
          </a:prstGeom>
          <a:noFill/>
          <a:ln w="9525" cap="flat" cmpd="sng" algn="ctr">
            <a:solidFill>
              <a:srgbClr val="0070C0"/>
            </a:solidFill>
            <a:prstDash val="solid"/>
          </a:ln>
          <a:effectLst/>
        </p:spPr>
      </p:cxnSp>
      <p:cxnSp>
        <p:nvCxnSpPr>
          <p:cNvPr id="7" name="直接连接符 6"/>
          <p:cNvCxnSpPr>
            <a:stCxn id="16" idx="4"/>
          </p:cNvCxnSpPr>
          <p:nvPr/>
        </p:nvCxnSpPr>
        <p:spPr>
          <a:xfrm>
            <a:off x="3670296" y="3818480"/>
            <a:ext cx="0" cy="549047"/>
          </a:xfrm>
          <a:prstGeom prst="line">
            <a:avLst/>
          </a:prstGeom>
          <a:noFill/>
          <a:ln w="9525" cap="flat" cmpd="sng" algn="ctr">
            <a:solidFill>
              <a:srgbClr val="0070C0"/>
            </a:solidFill>
            <a:prstDash val="solid"/>
          </a:ln>
          <a:effectLst/>
        </p:spPr>
      </p:cxnSp>
      <p:cxnSp>
        <p:nvCxnSpPr>
          <p:cNvPr id="8" name="直接连接符 7"/>
          <p:cNvCxnSpPr/>
          <p:nvPr/>
        </p:nvCxnSpPr>
        <p:spPr>
          <a:xfrm>
            <a:off x="5041023" y="3881602"/>
            <a:ext cx="0" cy="647900"/>
          </a:xfrm>
          <a:prstGeom prst="line">
            <a:avLst/>
          </a:prstGeom>
          <a:noFill/>
          <a:ln w="9525" cap="flat" cmpd="sng" algn="ctr">
            <a:solidFill>
              <a:srgbClr val="0070C0"/>
            </a:solidFill>
            <a:prstDash val="solid"/>
          </a:ln>
          <a:effectLst/>
        </p:spPr>
      </p:cxnSp>
      <p:sp>
        <p:nvSpPr>
          <p:cNvPr id="9" name="TextBox 19"/>
          <p:cNvSpPr txBox="1">
            <a:spLocks noChangeArrowheads="1"/>
          </p:cNvSpPr>
          <p:nvPr/>
        </p:nvSpPr>
        <p:spPr bwMode="auto">
          <a:xfrm>
            <a:off x="3670315" y="4151418"/>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cxnSp>
        <p:nvCxnSpPr>
          <p:cNvPr id="10" name="直接连接符 9"/>
          <p:cNvCxnSpPr>
            <a:stCxn id="11" idx="6"/>
            <a:endCxn id="14" idx="2"/>
          </p:cNvCxnSpPr>
          <p:nvPr/>
        </p:nvCxnSpPr>
        <p:spPr>
          <a:xfrm>
            <a:off x="2535369" y="3152120"/>
            <a:ext cx="4321778" cy="54190"/>
          </a:xfrm>
          <a:prstGeom prst="line">
            <a:avLst/>
          </a:prstGeom>
          <a:noFill/>
          <a:ln w="38100" cap="flat" cmpd="sng" algn="ctr">
            <a:solidFill>
              <a:srgbClr val="0070C0"/>
            </a:solidFill>
            <a:prstDash val="solid"/>
          </a:ln>
          <a:effectLst/>
        </p:spPr>
      </p:cxnSp>
      <p:sp>
        <p:nvSpPr>
          <p:cNvPr id="11" name="椭圆 10"/>
          <p:cNvSpPr/>
          <p:nvPr/>
        </p:nvSpPr>
        <p:spPr>
          <a:xfrm>
            <a:off x="1833927" y="2800777"/>
            <a:ext cx="701441" cy="702686"/>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A</a:t>
            </a:r>
            <a:endParaRPr lang="zh-CN" altLang="en-US" sz="2700" b="1" kern="0" dirty="0">
              <a:solidFill>
                <a:srgbClr val="F9F9F9"/>
              </a:solidFill>
              <a:latin typeface="微软雅黑" pitchFamily="34" charset="-122"/>
              <a:ea typeface="微软雅黑" pitchFamily="34" charset="-122"/>
            </a:endParaRPr>
          </a:p>
        </p:txBody>
      </p:sp>
      <p:sp>
        <p:nvSpPr>
          <p:cNvPr id="12" name="椭圆 11"/>
          <p:cNvSpPr/>
          <p:nvPr/>
        </p:nvSpPr>
        <p:spPr>
          <a:xfrm>
            <a:off x="3994221" y="2665599"/>
            <a:ext cx="972966" cy="97304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B</a:t>
            </a:r>
            <a:endParaRPr lang="zh-CN" altLang="en-US" sz="2700" b="1" kern="0" dirty="0">
              <a:solidFill>
                <a:srgbClr val="F9F9F9"/>
              </a:solidFill>
              <a:latin typeface="微软雅黑" pitchFamily="34" charset="-122"/>
              <a:ea typeface="微软雅黑" pitchFamily="34" charset="-122"/>
            </a:endParaRPr>
          </a:p>
        </p:txBody>
      </p:sp>
      <p:sp>
        <p:nvSpPr>
          <p:cNvPr id="13" name="椭圆 12"/>
          <p:cNvSpPr/>
          <p:nvPr/>
        </p:nvSpPr>
        <p:spPr>
          <a:xfrm>
            <a:off x="5723409" y="2697160"/>
            <a:ext cx="908658" cy="909918"/>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C</a:t>
            </a:r>
            <a:endParaRPr lang="zh-CN" altLang="en-US" sz="2700" b="1" kern="0" dirty="0">
              <a:solidFill>
                <a:srgbClr val="F9F9F9"/>
              </a:solidFill>
              <a:latin typeface="微软雅黑" pitchFamily="34" charset="-122"/>
              <a:ea typeface="微软雅黑" pitchFamily="34" charset="-122"/>
            </a:endParaRPr>
          </a:p>
        </p:txBody>
      </p:sp>
      <p:sp>
        <p:nvSpPr>
          <p:cNvPr id="14" name="椭圆 13"/>
          <p:cNvSpPr/>
          <p:nvPr/>
        </p:nvSpPr>
        <p:spPr>
          <a:xfrm>
            <a:off x="6857146" y="2882360"/>
            <a:ext cx="649041"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5" name="椭圆 14"/>
          <p:cNvSpPr/>
          <p:nvPr/>
        </p:nvSpPr>
        <p:spPr>
          <a:xfrm>
            <a:off x="3508334" y="2369042"/>
            <a:ext cx="647850"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6" name="椭圆 15"/>
          <p:cNvSpPr/>
          <p:nvPr/>
        </p:nvSpPr>
        <p:spPr>
          <a:xfrm>
            <a:off x="3346371" y="3169389"/>
            <a:ext cx="647850"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7" name="椭圆 16"/>
          <p:cNvSpPr/>
          <p:nvPr/>
        </p:nvSpPr>
        <p:spPr>
          <a:xfrm>
            <a:off x="4715907" y="3232512"/>
            <a:ext cx="649041"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grpSp>
        <p:nvGrpSpPr>
          <p:cNvPr id="18" name="组合 17"/>
          <p:cNvGrpSpPr/>
          <p:nvPr/>
        </p:nvGrpSpPr>
        <p:grpSpPr>
          <a:xfrm>
            <a:off x="2067962" y="1126149"/>
            <a:ext cx="1296890" cy="1073989"/>
            <a:chOff x="7307974" y="1772816"/>
            <a:chExt cx="1728787" cy="1431543"/>
          </a:xfrm>
        </p:grpSpPr>
        <p:sp>
          <p:nvSpPr>
            <p:cNvPr id="19"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0" name="TextBox 19"/>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21" name="组合 19"/>
          <p:cNvGrpSpPr/>
          <p:nvPr/>
        </p:nvGrpSpPr>
        <p:grpSpPr>
          <a:xfrm>
            <a:off x="4066646" y="1126149"/>
            <a:ext cx="1296890" cy="1073989"/>
            <a:chOff x="7307974" y="1772816"/>
            <a:chExt cx="1728787" cy="1431543"/>
          </a:xfrm>
        </p:grpSpPr>
        <p:sp>
          <p:nvSpPr>
            <p:cNvPr id="22"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3" name="TextBox 22"/>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24" name="组合 22"/>
          <p:cNvGrpSpPr/>
          <p:nvPr/>
        </p:nvGrpSpPr>
        <p:grpSpPr>
          <a:xfrm>
            <a:off x="5849257" y="1126149"/>
            <a:ext cx="1296890" cy="1073989"/>
            <a:chOff x="7307974" y="1772816"/>
            <a:chExt cx="1728787" cy="1431543"/>
          </a:xfrm>
        </p:grpSpPr>
        <p:sp>
          <p:nvSpPr>
            <p:cNvPr id="25"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6" name="TextBox 25"/>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sp>
        <p:nvSpPr>
          <p:cNvPr id="27" name="TextBox 19"/>
          <p:cNvSpPr txBox="1">
            <a:spLocks noChangeArrowheads="1"/>
          </p:cNvSpPr>
          <p:nvPr/>
        </p:nvSpPr>
        <p:spPr bwMode="auto">
          <a:xfrm>
            <a:off x="1941722" y="2515382"/>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
        <p:nvSpPr>
          <p:cNvPr id="28" name="TextBox 27"/>
          <p:cNvSpPr txBox="1">
            <a:spLocks noChangeArrowheads="1"/>
          </p:cNvSpPr>
          <p:nvPr/>
        </p:nvSpPr>
        <p:spPr bwMode="auto">
          <a:xfrm>
            <a:off x="5020777" y="4313486"/>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
        <p:nvSpPr>
          <p:cNvPr id="29" name="TextBox 19"/>
          <p:cNvSpPr txBox="1">
            <a:spLocks noChangeArrowheads="1"/>
          </p:cNvSpPr>
          <p:nvPr/>
        </p:nvSpPr>
        <p:spPr bwMode="auto">
          <a:xfrm>
            <a:off x="6155166" y="3773259"/>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70529259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1500"/>
                                        <p:tgtEl>
                                          <p:spTgt spid="1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nodeType="withEffect">
                                  <p:stCondLst>
                                    <p:cond delay="5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nodeType="withEffect">
                                  <p:stCondLst>
                                    <p:cond delay="10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53" presetClass="entr" presetSubtype="16" fill="hold" grpId="0" nodeType="withEffect">
                                  <p:stCondLst>
                                    <p:cond delay="1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Effect transition="in" filter="fade">
                                      <p:cBhvr>
                                        <p:cTn id="63" dur="500"/>
                                        <p:tgtEl>
                                          <p:spTgt spid="1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p:cTn id="66" dur="500" fill="hold"/>
                                        <p:tgtEl>
                                          <p:spTgt spid="14"/>
                                        </p:tgtEl>
                                        <p:attrNameLst>
                                          <p:attrName>ppt_w</p:attrName>
                                        </p:attrNameLst>
                                      </p:cBhvr>
                                      <p:tavLst>
                                        <p:tav tm="0">
                                          <p:val>
                                            <p:fltVal val="0"/>
                                          </p:val>
                                        </p:tav>
                                        <p:tav tm="100000">
                                          <p:val>
                                            <p:strVal val="#ppt_w"/>
                                          </p:val>
                                        </p:tav>
                                      </p:tavLst>
                                    </p:anim>
                                    <p:anim calcmode="lin" valueType="num">
                                      <p:cBhvr>
                                        <p:cTn id="67" dur="500" fill="hold"/>
                                        <p:tgtEl>
                                          <p:spTgt spid="14"/>
                                        </p:tgtEl>
                                        <p:attrNameLst>
                                          <p:attrName>ppt_h</p:attrName>
                                        </p:attrNameLst>
                                      </p:cBhvr>
                                      <p:tavLst>
                                        <p:tav tm="0">
                                          <p:val>
                                            <p:fltVal val="0"/>
                                          </p:val>
                                        </p:tav>
                                        <p:tav tm="100000">
                                          <p:val>
                                            <p:strVal val="#ppt_h"/>
                                          </p:val>
                                        </p:tav>
                                      </p:tavLst>
                                    </p:anim>
                                    <p:animEffect transition="in" filter="fade">
                                      <p:cBhvr>
                                        <p:cTn id="68" dur="500"/>
                                        <p:tgtEl>
                                          <p:spTgt spid="14"/>
                                        </p:tgtEl>
                                      </p:cBhvr>
                                    </p:animEffect>
                                  </p:childTnLst>
                                </p:cTn>
                              </p:par>
                            </p:childTnLst>
                          </p:cTn>
                        </p:par>
                        <p:par>
                          <p:cTn id="69" fill="hold">
                            <p:stCondLst>
                              <p:cond delay="500"/>
                            </p:stCondLst>
                            <p:childTnLst>
                              <p:par>
                                <p:cTn id="70" presetID="22" presetClass="entr" presetSubtype="2"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right)">
                                      <p:cBhvr>
                                        <p:cTn id="72" dur="500"/>
                                        <p:tgtEl>
                                          <p:spTgt spid="5"/>
                                        </p:tgtEl>
                                      </p:cBhvr>
                                    </p:animEffect>
                                  </p:childTnLst>
                                </p:cTn>
                              </p:par>
                              <p:par>
                                <p:cTn id="73" presetID="22" presetClass="entr" presetSubtype="1"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2" presetClass="entr" presetSubtype="1"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up)">
                                      <p:cBhvr>
                                        <p:cTn id="78" dur="500"/>
                                        <p:tgtEl>
                                          <p:spTgt spid="8"/>
                                        </p:tgtEl>
                                      </p:cBhvr>
                                    </p:animEffect>
                                  </p:childTnLst>
                                </p:cTn>
                              </p:par>
                              <p:par>
                                <p:cTn id="79" presetID="22" presetClass="entr" presetSubtype="1"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up)">
                                      <p:cBhvr>
                                        <p:cTn id="81" dur="500"/>
                                        <p:tgtEl>
                                          <p:spTgt spid="6"/>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fade">
                                      <p:cBhvr>
                                        <p:cTn id="88" dur="500"/>
                                        <p:tgtEl>
                                          <p:spTgt spid="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1" grpId="0" animBg="1"/>
      <p:bldP spid="12" grpId="0" animBg="1"/>
      <p:bldP spid="13" grpId="0" animBg="1"/>
      <p:bldP spid="14" grpId="0" animBg="1"/>
      <p:bldP spid="15" grpId="0" animBg="1"/>
      <p:bldP spid="16" grpId="0" animBg="1"/>
      <p:bldP spid="17" grpId="0" animBg="1"/>
      <p:bldP spid="27" grpId="0"/>
      <p:bldP spid="28" grpId="0"/>
      <p:bldP spid="2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33"/>
          <p:cNvGrpSpPr>
            <a:grpSpLocks/>
          </p:cNvGrpSpPr>
          <p:nvPr/>
        </p:nvGrpSpPr>
        <p:grpSpPr bwMode="auto">
          <a:xfrm>
            <a:off x="7048500" y="2223616"/>
            <a:ext cx="1485900" cy="1217612"/>
            <a:chOff x="7647017" y="2699415"/>
            <a:chExt cx="2617944" cy="2145185"/>
          </a:xfrm>
        </p:grpSpPr>
        <p:sp>
          <p:nvSpPr>
            <p:cNvPr id="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7" name="Oval 19"/>
            <p:cNvSpPr>
              <a:spLocks noChangeArrowheads="1"/>
            </p:cNvSpPr>
            <p:nvPr/>
          </p:nvSpPr>
          <p:spPr bwMode="auto">
            <a:xfrm>
              <a:off x="8011516" y="2699415"/>
              <a:ext cx="1931237" cy="1931674"/>
            </a:xfrm>
            <a:prstGeom prst="ellipse">
              <a:avLst/>
            </a:prstGeom>
            <a:gradFill>
              <a:gsLst>
                <a:gs pos="50000">
                  <a:schemeClr val="bg1">
                    <a:lumMod val="95000"/>
                  </a:schemeClr>
                </a:gs>
                <a:gs pos="0">
                  <a:schemeClr val="bg1"/>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51DC"/>
                  </a:solidFill>
                  <a:round/>
                  <a:headEnd/>
                  <a:tailEnd/>
                </a14:hiddenLine>
              </a:ext>
            </a:extLst>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grpSp>
      <p:sp>
        <p:nvSpPr>
          <p:cNvPr id="8" name="AutoShape 7"/>
          <p:cNvSpPr>
            <a:spLocks noChangeArrowheads="1"/>
          </p:cNvSpPr>
          <p:nvPr/>
        </p:nvSpPr>
        <p:spPr bwMode="auto">
          <a:xfrm>
            <a:off x="851694" y="2367014"/>
            <a:ext cx="5916612" cy="809625"/>
          </a:xfrm>
          <a:prstGeom prst="homePlate">
            <a:avLst>
              <a:gd name="adj" fmla="val 40030"/>
            </a:avLst>
          </a:prstGeom>
          <a:gradFill rotWithShape="1">
            <a:gsLst>
              <a:gs pos="50000">
                <a:schemeClr val="bg1">
                  <a:lumMod val="95000"/>
                </a:schemeClr>
              </a:gs>
              <a:gs pos="0">
                <a:schemeClr val="bg1"/>
              </a:gs>
              <a:gs pos="100000">
                <a:schemeClr val="bg1">
                  <a:lumMod val="85000"/>
                </a:schemeClr>
              </a:gs>
            </a:gsLst>
            <a:lin ang="16200000" scaled="0"/>
          </a:gradFill>
          <a:ln w="9525">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357188" indent="-357188" algn="l" eaLnBrk="1" fontAlgn="auto" hangingPunct="1">
              <a:lnSpc>
                <a:spcPct val="120000"/>
              </a:lnSpc>
              <a:spcBef>
                <a:spcPts val="0"/>
              </a:spcBef>
              <a:spcAft>
                <a:spcPts val="0"/>
              </a:spcAft>
              <a:buClrTx/>
              <a:buSzTx/>
              <a:defRPr/>
            </a:pPr>
            <a:endParaRPr lang="zh-CN" altLang="en-US" sz="1200" kern="0" dirty="0">
              <a:solidFill>
                <a:schemeClr val="tx1">
                  <a:lumMod val="65000"/>
                  <a:lumOff val="35000"/>
                </a:schemeClr>
              </a:solidFill>
              <a:latin typeface="Arial" pitchFamily="34" charset="0"/>
            </a:endParaRPr>
          </a:p>
        </p:txBody>
      </p:sp>
      <p:sp>
        <p:nvSpPr>
          <p:cNvPr id="9" name="AutoShape 8"/>
          <p:cNvSpPr>
            <a:spLocks noChangeArrowheads="1"/>
          </p:cNvSpPr>
          <p:nvPr/>
        </p:nvSpPr>
        <p:spPr bwMode="auto">
          <a:xfrm>
            <a:off x="4840288" y="2391891"/>
            <a:ext cx="503237"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0" name="AutoShape 8"/>
          <p:cNvSpPr>
            <a:spLocks noChangeArrowheads="1"/>
          </p:cNvSpPr>
          <p:nvPr/>
        </p:nvSpPr>
        <p:spPr bwMode="auto">
          <a:xfrm>
            <a:off x="3260725" y="2391891"/>
            <a:ext cx="501650"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1" name="AutoShape 8"/>
          <p:cNvSpPr>
            <a:spLocks noChangeArrowheads="1"/>
          </p:cNvSpPr>
          <p:nvPr/>
        </p:nvSpPr>
        <p:spPr bwMode="auto">
          <a:xfrm>
            <a:off x="1679575" y="2391891"/>
            <a:ext cx="503238"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2" name="AutoShape 8"/>
          <p:cNvSpPr>
            <a:spLocks noChangeArrowheads="1"/>
          </p:cNvSpPr>
          <p:nvPr/>
        </p:nvSpPr>
        <p:spPr bwMode="auto">
          <a:xfrm>
            <a:off x="6421438" y="2391891"/>
            <a:ext cx="501650"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3" name="TextBox 12"/>
          <p:cNvSpPr txBox="1"/>
          <p:nvPr/>
        </p:nvSpPr>
        <p:spPr>
          <a:xfrm>
            <a:off x="852488" y="2644303"/>
            <a:ext cx="633507"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2013</a:t>
            </a:r>
            <a:endParaRPr lang="zh-CN" altLang="en-US" sz="1800" i="1" dirty="0">
              <a:solidFill>
                <a:schemeClr val="tx1">
                  <a:lumMod val="65000"/>
                  <a:lumOff val="35000"/>
                </a:schemeClr>
              </a:solidFill>
              <a:latin typeface="Impact" pitchFamily="34" charset="0"/>
            </a:endParaRPr>
          </a:p>
        </p:txBody>
      </p:sp>
      <p:sp>
        <p:nvSpPr>
          <p:cNvPr id="14" name="TextBox 13"/>
          <p:cNvSpPr txBox="1"/>
          <p:nvPr/>
        </p:nvSpPr>
        <p:spPr>
          <a:xfrm>
            <a:off x="2433638" y="2644303"/>
            <a:ext cx="627095"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2014</a:t>
            </a:r>
            <a:endParaRPr lang="zh-CN" altLang="en-US" sz="1800" i="1" dirty="0">
              <a:solidFill>
                <a:schemeClr val="tx1">
                  <a:lumMod val="65000"/>
                  <a:lumOff val="35000"/>
                </a:schemeClr>
              </a:solidFill>
              <a:latin typeface="Impact" pitchFamily="34" charset="0"/>
            </a:endParaRPr>
          </a:p>
        </p:txBody>
      </p:sp>
      <p:sp>
        <p:nvSpPr>
          <p:cNvPr id="15" name="TextBox 14"/>
          <p:cNvSpPr txBox="1"/>
          <p:nvPr/>
        </p:nvSpPr>
        <p:spPr>
          <a:xfrm>
            <a:off x="4013200" y="2644303"/>
            <a:ext cx="635110"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2015</a:t>
            </a:r>
            <a:endParaRPr lang="zh-CN" altLang="en-US" sz="1800" i="1" dirty="0">
              <a:solidFill>
                <a:schemeClr val="tx1">
                  <a:lumMod val="65000"/>
                  <a:lumOff val="35000"/>
                </a:schemeClr>
              </a:solidFill>
              <a:latin typeface="Impact" pitchFamily="34" charset="0"/>
            </a:endParaRPr>
          </a:p>
        </p:txBody>
      </p:sp>
      <p:sp>
        <p:nvSpPr>
          <p:cNvPr id="16" name="TextBox 15"/>
          <p:cNvSpPr txBox="1"/>
          <p:nvPr/>
        </p:nvSpPr>
        <p:spPr>
          <a:xfrm>
            <a:off x="5592763" y="2644303"/>
            <a:ext cx="636713"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2016</a:t>
            </a:r>
            <a:endParaRPr lang="zh-CN" altLang="en-US" sz="1800" i="1" dirty="0">
              <a:solidFill>
                <a:schemeClr val="tx1">
                  <a:lumMod val="65000"/>
                  <a:lumOff val="35000"/>
                </a:schemeClr>
              </a:solidFill>
              <a:latin typeface="Impact" pitchFamily="34" charset="0"/>
            </a:endParaRPr>
          </a:p>
        </p:txBody>
      </p:sp>
      <p:grpSp>
        <p:nvGrpSpPr>
          <p:cNvPr id="17" name="组合 13"/>
          <p:cNvGrpSpPr>
            <a:grpSpLocks/>
          </p:cNvGrpSpPr>
          <p:nvPr/>
        </p:nvGrpSpPr>
        <p:grpSpPr bwMode="auto">
          <a:xfrm>
            <a:off x="1085850" y="3077691"/>
            <a:ext cx="2419350" cy="1417637"/>
            <a:chOff x="941884" y="3983470"/>
            <a:chExt cx="1925931" cy="1602874"/>
          </a:xfrm>
        </p:grpSpPr>
        <p:cxnSp>
          <p:nvCxnSpPr>
            <p:cNvPr id="18" name="直接连接符 23"/>
            <p:cNvCxnSpPr>
              <a:cxnSpLocks noChangeShapeType="1"/>
            </p:cNvCxnSpPr>
            <p:nvPr/>
          </p:nvCxnSpPr>
          <p:spPr bwMode="auto">
            <a:xfrm>
              <a:off x="941884" y="3983470"/>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19" name="TextBox 18"/>
            <p:cNvSpPr txBox="1"/>
            <p:nvPr/>
          </p:nvSpPr>
          <p:spPr>
            <a:xfrm>
              <a:off x="941884" y="4394509"/>
              <a:ext cx="1925931" cy="1191835"/>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0" name="组合 14"/>
          <p:cNvGrpSpPr>
            <a:grpSpLocks/>
          </p:cNvGrpSpPr>
          <p:nvPr/>
        </p:nvGrpSpPr>
        <p:grpSpPr bwMode="auto">
          <a:xfrm>
            <a:off x="2667000" y="1248891"/>
            <a:ext cx="2286000" cy="1330325"/>
            <a:chOff x="2293144" y="1916832"/>
            <a:chExt cx="1925931" cy="1502549"/>
          </a:xfrm>
        </p:grpSpPr>
        <p:cxnSp>
          <p:nvCxnSpPr>
            <p:cNvPr id="21" name="直接连接符 21"/>
            <p:cNvCxnSpPr>
              <a:cxnSpLocks noChangeShapeType="1"/>
            </p:cNvCxnSpPr>
            <p:nvPr/>
          </p:nvCxnSpPr>
          <p:spPr bwMode="auto">
            <a:xfrm>
              <a:off x="2293144"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2" name="TextBox 21"/>
            <p:cNvSpPr txBox="1"/>
            <p:nvPr/>
          </p:nvSpPr>
          <p:spPr>
            <a:xfrm>
              <a:off x="2293144"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3" name="组合 15"/>
          <p:cNvGrpSpPr>
            <a:grpSpLocks/>
          </p:cNvGrpSpPr>
          <p:nvPr/>
        </p:nvGrpSpPr>
        <p:grpSpPr bwMode="auto">
          <a:xfrm>
            <a:off x="4214813" y="3096741"/>
            <a:ext cx="2109787" cy="1419225"/>
            <a:chOff x="3641104" y="3980384"/>
            <a:chExt cx="1925931" cy="1603059"/>
          </a:xfrm>
        </p:grpSpPr>
        <p:cxnSp>
          <p:nvCxnSpPr>
            <p:cNvPr id="24" name="直接连接符 19"/>
            <p:cNvCxnSpPr>
              <a:cxnSpLocks noChangeShapeType="1"/>
            </p:cNvCxnSpPr>
            <p:nvPr/>
          </p:nvCxnSpPr>
          <p:spPr bwMode="auto">
            <a:xfrm>
              <a:off x="3648596" y="3980384"/>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5" name="TextBox 24"/>
            <p:cNvSpPr txBox="1"/>
            <p:nvPr/>
          </p:nvSpPr>
          <p:spPr>
            <a:xfrm>
              <a:off x="3641104" y="4392804"/>
              <a:ext cx="1925931" cy="1190639"/>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6" name="组合 16"/>
          <p:cNvGrpSpPr>
            <a:grpSpLocks/>
          </p:cNvGrpSpPr>
          <p:nvPr/>
        </p:nvGrpSpPr>
        <p:grpSpPr bwMode="auto">
          <a:xfrm>
            <a:off x="5822950" y="1248891"/>
            <a:ext cx="2178050" cy="1330325"/>
            <a:chOff x="5044092" y="1916832"/>
            <a:chExt cx="1925931" cy="1502549"/>
          </a:xfrm>
        </p:grpSpPr>
        <p:cxnSp>
          <p:nvCxnSpPr>
            <p:cNvPr id="27" name="直接连接符 17"/>
            <p:cNvCxnSpPr>
              <a:cxnSpLocks noChangeShapeType="1"/>
            </p:cNvCxnSpPr>
            <p:nvPr/>
          </p:nvCxnSpPr>
          <p:spPr bwMode="auto">
            <a:xfrm>
              <a:off x="5044092"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8" name="TextBox 27"/>
            <p:cNvSpPr txBox="1"/>
            <p:nvPr/>
          </p:nvSpPr>
          <p:spPr>
            <a:xfrm>
              <a:off x="5044092"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9" name="Group 13"/>
          <p:cNvGrpSpPr>
            <a:grpSpLocks/>
          </p:cNvGrpSpPr>
          <p:nvPr/>
        </p:nvGrpSpPr>
        <p:grpSpPr bwMode="auto">
          <a:xfrm rot="-1693754" flipH="1" flipV="1">
            <a:off x="7513638" y="3091978"/>
            <a:ext cx="904875" cy="195263"/>
            <a:chOff x="1565" y="2568"/>
            <a:chExt cx="1118" cy="279"/>
          </a:xfrm>
        </p:grpSpPr>
        <p:sp>
          <p:nvSpPr>
            <p:cNvPr id="30" name="AutoShape 14"/>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1" name="AutoShape 15"/>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2" name="AutoShape 16"/>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3" name="AutoShape 17"/>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grpSp>
        <p:nvGrpSpPr>
          <p:cNvPr id="34" name="Group 18"/>
          <p:cNvGrpSpPr>
            <a:grpSpLocks/>
          </p:cNvGrpSpPr>
          <p:nvPr/>
        </p:nvGrpSpPr>
        <p:grpSpPr bwMode="auto">
          <a:xfrm rot="-340214" flipH="1" flipV="1">
            <a:off x="7321550" y="3122141"/>
            <a:ext cx="903288" cy="196850"/>
            <a:chOff x="1565" y="2568"/>
            <a:chExt cx="1118" cy="279"/>
          </a:xfrm>
        </p:grpSpPr>
        <p:sp>
          <p:nvSpPr>
            <p:cNvPr id="35" name="AutoShape 19"/>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6" name="AutoShape 20"/>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7" name="AutoShape 21"/>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8" name="AutoShape 22"/>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sp>
        <p:nvSpPr>
          <p:cNvPr id="39" name="Rectangle 162"/>
          <p:cNvSpPr>
            <a:spLocks noChangeArrowheads="1"/>
          </p:cNvSpPr>
          <p:nvPr/>
        </p:nvSpPr>
        <p:spPr bwMode="auto">
          <a:xfrm>
            <a:off x="7297543" y="2562089"/>
            <a:ext cx="1011815" cy="419474"/>
          </a:xfrm>
          <a:prstGeom prst="rect">
            <a:avLst/>
          </a:prstGeom>
          <a:noFill/>
          <a:ln>
            <a:noFill/>
          </a:ln>
          <a:effectLst/>
          <a:extLst>
            <a:ext uri="{909E8E84-426E-40DD-AFC4-6F175D3DCCD1}">
              <a14:hiddenFill xmlns:a14="http://schemas.microsoft.com/office/drawing/2010/main">
                <a:gradFill rotWithShape="1">
                  <a:gsLst>
                    <a:gs pos="0">
                      <a:srgbClr val="0F6FC6"/>
                    </a:gs>
                    <a:gs pos="100000">
                      <a:srgbClr val="009DD9">
                        <a:alpha val="89998"/>
                      </a:srgbClr>
                    </a:gs>
                  </a:gsLst>
                  <a:lin ang="2700000" scaled="1"/>
                </a:gra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wrap="none">
            <a:spAutoFit/>
            <a:flatTx/>
          </a:bodyPr>
          <a:lstStyle/>
          <a:p>
            <a:pPr eaLnBrk="1" fontAlgn="base" hangingPunct="1">
              <a:lnSpc>
                <a:spcPct val="150000"/>
              </a:lnSpc>
              <a:buClrTx/>
              <a:buSzTx/>
            </a:pPr>
            <a:r>
              <a:rPr lang="zh-CN" altLang="en-US" sz="1600" b="1" dirty="0">
                <a:solidFill>
                  <a:srgbClr val="0070C0"/>
                </a:solidFill>
              </a:rPr>
              <a:t>添加标题</a:t>
            </a:r>
            <a:endParaRPr lang="en-US" altLang="zh-CN" sz="1600" b="1" dirty="0">
              <a:solidFill>
                <a:srgbClr val="0070C0"/>
              </a:solidFill>
            </a:endParaRPr>
          </a:p>
        </p:txBody>
      </p:sp>
    </p:spTree>
    <p:extLst>
      <p:ext uri="{BB962C8B-B14F-4D97-AF65-F5344CB8AC3E}">
        <p14:creationId xmlns:p14="http://schemas.microsoft.com/office/powerpoint/2010/main" val="22770253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9" presetClass="entr" presetSubtype="0" decel="10000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 calcmode="lin" valueType="num">
                                      <p:cBhvr>
                                        <p:cTn id="51" dur="500" fill="hold"/>
                                        <p:tgtEl>
                                          <p:spTgt spid="14"/>
                                        </p:tgtEl>
                                        <p:attrNameLst>
                                          <p:attrName>style.rotation</p:attrName>
                                        </p:attrNameLst>
                                      </p:cBhvr>
                                      <p:tavLst>
                                        <p:tav tm="0">
                                          <p:val>
                                            <p:fltVal val="360"/>
                                          </p:val>
                                        </p:tav>
                                        <p:tav tm="100000">
                                          <p:val>
                                            <p:fltVal val="0"/>
                                          </p:val>
                                        </p:tav>
                                      </p:tavLst>
                                    </p:anim>
                                    <p:animEffect transition="in" filter="fade">
                                      <p:cBhvr>
                                        <p:cTn id="52" dur="500"/>
                                        <p:tgtEl>
                                          <p:spTgt spid="14"/>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 calcmode="lin" valueType="num">
                                      <p:cBhvr>
                                        <p:cTn id="57" dur="500" fill="hold"/>
                                        <p:tgtEl>
                                          <p:spTgt spid="15"/>
                                        </p:tgtEl>
                                        <p:attrNameLst>
                                          <p:attrName>style.rotation</p:attrName>
                                        </p:attrNameLst>
                                      </p:cBhvr>
                                      <p:tavLst>
                                        <p:tav tm="0">
                                          <p:val>
                                            <p:fltVal val="360"/>
                                          </p:val>
                                        </p:tav>
                                        <p:tav tm="100000">
                                          <p:val>
                                            <p:fltVal val="0"/>
                                          </p:val>
                                        </p:tav>
                                      </p:tavLst>
                                    </p:anim>
                                    <p:animEffect transition="in" filter="fade">
                                      <p:cBhvr>
                                        <p:cTn id="58" dur="500"/>
                                        <p:tgtEl>
                                          <p:spTgt spid="15"/>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 calcmode="lin" valueType="num">
                                      <p:cBhvr>
                                        <p:cTn id="63" dur="500" fill="hold"/>
                                        <p:tgtEl>
                                          <p:spTgt spid="16"/>
                                        </p:tgtEl>
                                        <p:attrNameLst>
                                          <p:attrName>style.rotation</p:attrName>
                                        </p:attrNameLst>
                                      </p:cBhvr>
                                      <p:tavLst>
                                        <p:tav tm="0">
                                          <p:val>
                                            <p:fltVal val="360"/>
                                          </p:val>
                                        </p:tav>
                                        <p:tav tm="100000">
                                          <p:val>
                                            <p:fltVal val="0"/>
                                          </p:val>
                                        </p:tav>
                                      </p:tavLst>
                                    </p:anim>
                                    <p:animEffect transition="in" filter="fade">
                                      <p:cBhvr>
                                        <p:cTn id="64" dur="500"/>
                                        <p:tgtEl>
                                          <p:spTgt spid="16"/>
                                        </p:tgtEl>
                                      </p:cBhvr>
                                    </p:animEffect>
                                  </p:childTnLst>
                                </p:cTn>
                              </p:par>
                            </p:childTnLst>
                          </p:cTn>
                        </p:par>
                        <p:par>
                          <p:cTn id="65" fill="hold">
                            <p:stCondLst>
                              <p:cond delay="2500"/>
                            </p:stCondLst>
                            <p:childTnLst>
                              <p:par>
                                <p:cTn id="66" presetID="47" presetClass="entr" presetSubtype="0"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1000"/>
                                        <p:tgtEl>
                                          <p:spTgt spid="5"/>
                                        </p:tgtEl>
                                      </p:cBhvr>
                                    </p:animEffect>
                                    <p:anim calcmode="lin" valueType="num">
                                      <p:cBhvr>
                                        <p:cTn id="69" dur="1000" fill="hold"/>
                                        <p:tgtEl>
                                          <p:spTgt spid="5"/>
                                        </p:tgtEl>
                                        <p:attrNameLst>
                                          <p:attrName>ppt_x</p:attrName>
                                        </p:attrNameLst>
                                      </p:cBhvr>
                                      <p:tavLst>
                                        <p:tav tm="0">
                                          <p:val>
                                            <p:strVal val="#ppt_x"/>
                                          </p:val>
                                        </p:tav>
                                        <p:tav tm="100000">
                                          <p:val>
                                            <p:strVal val="#ppt_x"/>
                                          </p:val>
                                        </p:tav>
                                      </p:tavLst>
                                    </p:anim>
                                    <p:anim calcmode="lin" valueType="num">
                                      <p:cBhvr>
                                        <p:cTn id="70" dur="1000" fill="hold"/>
                                        <p:tgtEl>
                                          <p:spTgt spid="5"/>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23" presetClass="entr" presetSubtype="16" fill="hold" grpId="0" nodeType="after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p:cTn id="74" dur="500" fill="hold"/>
                                        <p:tgtEl>
                                          <p:spTgt spid="39"/>
                                        </p:tgtEl>
                                        <p:attrNameLst>
                                          <p:attrName>ppt_w</p:attrName>
                                        </p:attrNameLst>
                                      </p:cBhvr>
                                      <p:tavLst>
                                        <p:tav tm="0">
                                          <p:val>
                                            <p:fltVal val="0"/>
                                          </p:val>
                                        </p:tav>
                                        <p:tav tm="100000">
                                          <p:val>
                                            <p:strVal val="#ppt_w"/>
                                          </p:val>
                                        </p:tav>
                                      </p:tavLst>
                                    </p:anim>
                                    <p:anim calcmode="lin" valueType="num">
                                      <p:cBhvr>
                                        <p:cTn id="75" dur="500" fill="hold"/>
                                        <p:tgtEl>
                                          <p:spTgt spid="39"/>
                                        </p:tgtEl>
                                        <p:attrNameLst>
                                          <p:attrName>ppt_h</p:attrName>
                                        </p:attrNameLst>
                                      </p:cBhvr>
                                      <p:tavLst>
                                        <p:tav tm="0">
                                          <p:val>
                                            <p:fltVal val="0"/>
                                          </p:val>
                                        </p:tav>
                                        <p:tav tm="100000">
                                          <p:val>
                                            <p:strVal val="#ppt_h"/>
                                          </p:val>
                                        </p:tav>
                                      </p:tavLst>
                                    </p:anim>
                                  </p:childTnLst>
                                </p:cTn>
                              </p:par>
                              <p:par>
                                <p:cTn id="76" presetID="42" presetClass="entr" presetSubtype="0"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1000"/>
                                        <p:tgtEl>
                                          <p:spTgt spid="26"/>
                                        </p:tgtEl>
                                      </p:cBhvr>
                                    </p:animEffect>
                                    <p:anim calcmode="lin" valueType="num">
                                      <p:cBhvr>
                                        <p:cTn id="84" dur="1000" fill="hold"/>
                                        <p:tgtEl>
                                          <p:spTgt spid="26"/>
                                        </p:tgtEl>
                                        <p:attrNameLst>
                                          <p:attrName>ppt_x</p:attrName>
                                        </p:attrNameLst>
                                      </p:cBhvr>
                                      <p:tavLst>
                                        <p:tav tm="0">
                                          <p:val>
                                            <p:strVal val="#ppt_x"/>
                                          </p:val>
                                        </p:tav>
                                        <p:tav tm="100000">
                                          <p:val>
                                            <p:strVal val="#ppt_x"/>
                                          </p:val>
                                        </p:tav>
                                      </p:tavLst>
                                    </p:anim>
                                    <p:anim calcmode="lin" valueType="num">
                                      <p:cBhvr>
                                        <p:cTn id="85" dur="1000" fill="hold"/>
                                        <p:tgtEl>
                                          <p:spTgt spid="26"/>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1000"/>
                                        <p:tgtEl>
                                          <p:spTgt spid="23"/>
                                        </p:tgtEl>
                                      </p:cBhvr>
                                    </p:animEffect>
                                    <p:anim calcmode="lin" valueType="num">
                                      <p:cBhvr>
                                        <p:cTn id="94" dur="1000" fill="hold"/>
                                        <p:tgtEl>
                                          <p:spTgt spid="23"/>
                                        </p:tgtEl>
                                        <p:attrNameLst>
                                          <p:attrName>ppt_x</p:attrName>
                                        </p:attrNameLst>
                                      </p:cBhvr>
                                      <p:tavLst>
                                        <p:tav tm="0">
                                          <p:val>
                                            <p:strVal val="#ppt_x"/>
                                          </p:val>
                                        </p:tav>
                                        <p:tav tm="100000">
                                          <p:val>
                                            <p:strVal val="#ppt_x"/>
                                          </p:val>
                                        </p:tav>
                                      </p:tavLst>
                                    </p:anim>
                                    <p:anim calcmode="lin" valueType="num">
                                      <p:cBhvr>
                                        <p:cTn id="9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9" grpId="0" animBg="1"/>
      <p:bldP spid="10" grpId="0" animBg="1"/>
      <p:bldP spid="11" grpId="0" animBg="1"/>
      <p:bldP spid="12" grpId="0" animBg="1"/>
      <p:bldP spid="13" grpId="0"/>
      <p:bldP spid="14" grpId="0"/>
      <p:bldP spid="15" grpId="0"/>
      <p:bldP spid="16" grpId="0"/>
      <p:bldP spid="3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54"/>
          <p:cNvSpPr/>
          <p:nvPr/>
        </p:nvSpPr>
        <p:spPr>
          <a:xfrm>
            <a:off x="2908055" y="183675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 fmla="*/ 0 w 3487467"/>
              <a:gd name="connsiteY0" fmla="*/ 0 h 1719830"/>
              <a:gd name="connsiteX1" fmla="*/ 3439660 w 3487467"/>
              <a:gd name="connsiteY1" fmla="*/ 0 h 1719830"/>
              <a:gd name="connsiteX2" fmla="*/ 1719830 w 3487467"/>
              <a:gd name="connsiteY2" fmla="*/ 1719830 h 1719830"/>
              <a:gd name="connsiteX3" fmla="*/ 0 w 3487467"/>
              <a:gd name="connsiteY3" fmla="*/ 0 h 1719830"/>
              <a:gd name="connsiteX0" fmla="*/ 6132 w 3493599"/>
              <a:gd name="connsiteY0" fmla="*/ 130018 h 1849848"/>
              <a:gd name="connsiteX1" fmla="*/ 3445792 w 3493599"/>
              <a:gd name="connsiteY1" fmla="*/ 130018 h 1849848"/>
              <a:gd name="connsiteX2" fmla="*/ 1725962 w 3493599"/>
              <a:gd name="connsiteY2" fmla="*/ 1849848 h 1849848"/>
              <a:gd name="connsiteX3" fmla="*/ 6132 w 3493599"/>
              <a:gd name="connsiteY3" fmla="*/ 130018 h 1849848"/>
              <a:gd name="connsiteX0" fmla="*/ 6132 w 3493599"/>
              <a:gd name="connsiteY0" fmla="*/ 35412 h 1755242"/>
              <a:gd name="connsiteX1" fmla="*/ 3445792 w 3493599"/>
              <a:gd name="connsiteY1" fmla="*/ 35412 h 1755242"/>
              <a:gd name="connsiteX2" fmla="*/ 1725962 w 3493599"/>
              <a:gd name="connsiteY2" fmla="*/ 1755242 h 1755242"/>
              <a:gd name="connsiteX3" fmla="*/ 6132 w 3493599"/>
              <a:gd name="connsiteY3" fmla="*/ 35412 h 1755242"/>
              <a:gd name="connsiteX0" fmla="*/ 4377 w 3488420"/>
              <a:gd name="connsiteY0" fmla="*/ 11795 h 1772900"/>
              <a:gd name="connsiteX1" fmla="*/ 3450912 w 3488420"/>
              <a:gd name="connsiteY1" fmla="*/ 53046 h 1772900"/>
              <a:gd name="connsiteX2" fmla="*/ 1731082 w 3488420"/>
              <a:gd name="connsiteY2" fmla="*/ 1772876 h 1772900"/>
              <a:gd name="connsiteX3" fmla="*/ 4377 w 3488420"/>
              <a:gd name="connsiteY3" fmla="*/ 11795 h 1772900"/>
              <a:gd name="connsiteX0" fmla="*/ 39013 w 3522446"/>
              <a:gd name="connsiteY0" fmla="*/ 134148 h 1909003"/>
              <a:gd name="connsiteX1" fmla="*/ 3485548 w 3522446"/>
              <a:gd name="connsiteY1" fmla="*/ 175399 h 1909003"/>
              <a:gd name="connsiteX2" fmla="*/ 1738217 w 3522446"/>
              <a:gd name="connsiteY2" fmla="*/ 1908979 h 1909003"/>
              <a:gd name="connsiteX3" fmla="*/ 39013 w 3522446"/>
              <a:gd name="connsiteY3" fmla="*/ 134148 h 1909003"/>
              <a:gd name="connsiteX0" fmla="*/ 55067 w 3553265"/>
              <a:gd name="connsiteY0" fmla="*/ 134148 h 1909002"/>
              <a:gd name="connsiteX1" fmla="*/ 3501602 w 3553265"/>
              <a:gd name="connsiteY1" fmla="*/ 175399 h 1909002"/>
              <a:gd name="connsiteX2" fmla="*/ 1754271 w 3553265"/>
              <a:gd name="connsiteY2" fmla="*/ 1908979 h 1909002"/>
              <a:gd name="connsiteX3" fmla="*/ 55067 w 3553265"/>
              <a:gd name="connsiteY3" fmla="*/ 134148 h 1909002"/>
              <a:gd name="connsiteX0" fmla="*/ 39426 w 3502160"/>
              <a:gd name="connsiteY0" fmla="*/ 134148 h 1909003"/>
              <a:gd name="connsiteX1" fmla="*/ 3465335 w 3502160"/>
              <a:gd name="connsiteY1" fmla="*/ 175399 h 1909003"/>
              <a:gd name="connsiteX2" fmla="*/ 1718004 w 3502160"/>
              <a:gd name="connsiteY2" fmla="*/ 1908979 h 1909003"/>
              <a:gd name="connsiteX3" fmla="*/ 39426 w 3502160"/>
              <a:gd name="connsiteY3" fmla="*/ 134148 h 1909003"/>
              <a:gd name="connsiteX0" fmla="*/ 8999 w 3471733"/>
              <a:gd name="connsiteY0" fmla="*/ 21578 h 1796433"/>
              <a:gd name="connsiteX1" fmla="*/ 3434908 w 3471733"/>
              <a:gd name="connsiteY1" fmla="*/ 62829 h 1796433"/>
              <a:gd name="connsiteX2" fmla="*/ 1687577 w 3471733"/>
              <a:gd name="connsiteY2" fmla="*/ 1796409 h 1796433"/>
              <a:gd name="connsiteX3" fmla="*/ 8999 w 3471733"/>
              <a:gd name="connsiteY3" fmla="*/ 21578 h 1796433"/>
              <a:gd name="connsiteX0" fmla="*/ 39425 w 3502159"/>
              <a:gd name="connsiteY0" fmla="*/ 135675 h 1931154"/>
              <a:gd name="connsiteX1" fmla="*/ 3465334 w 3502159"/>
              <a:gd name="connsiteY1" fmla="*/ 176926 h 1931154"/>
              <a:gd name="connsiteX2" fmla="*/ 1718003 w 3502159"/>
              <a:gd name="connsiteY2" fmla="*/ 1931131 h 1931154"/>
              <a:gd name="connsiteX3" fmla="*/ 39425 w 3502159"/>
              <a:gd name="connsiteY3" fmla="*/ 135675 h 1931154"/>
              <a:gd name="connsiteX0" fmla="*/ 7276 w 3470010"/>
              <a:gd name="connsiteY0" fmla="*/ 26065 h 1821544"/>
              <a:gd name="connsiteX1" fmla="*/ 3433185 w 3470010"/>
              <a:gd name="connsiteY1" fmla="*/ 67316 h 1821544"/>
              <a:gd name="connsiteX2" fmla="*/ 1685854 w 3470010"/>
              <a:gd name="connsiteY2" fmla="*/ 1821521 h 1821544"/>
              <a:gd name="connsiteX3" fmla="*/ 7276 w 3470010"/>
              <a:gd name="connsiteY3" fmla="*/ 26065 h 1821544"/>
              <a:gd name="connsiteX0" fmla="*/ 12669 w 3492943"/>
              <a:gd name="connsiteY0" fmla="*/ 26065 h 1822469"/>
              <a:gd name="connsiteX1" fmla="*/ 3438578 w 3492943"/>
              <a:gd name="connsiteY1" fmla="*/ 67316 h 1822469"/>
              <a:gd name="connsiteX2" fmla="*/ 1691247 w 3492943"/>
              <a:gd name="connsiteY2" fmla="*/ 1821521 h 1822469"/>
              <a:gd name="connsiteX3" fmla="*/ 12669 w 3492943"/>
              <a:gd name="connsiteY3" fmla="*/ 26065 h 1822469"/>
              <a:gd name="connsiteX0" fmla="*/ 48756 w 3529030"/>
              <a:gd name="connsiteY0" fmla="*/ 3139 h 1799516"/>
              <a:gd name="connsiteX1" fmla="*/ 3474665 w 3529030"/>
              <a:gd name="connsiteY1" fmla="*/ 44390 h 1799516"/>
              <a:gd name="connsiteX2" fmla="*/ 1727334 w 3529030"/>
              <a:gd name="connsiteY2" fmla="*/ 1798595 h 1799516"/>
              <a:gd name="connsiteX3" fmla="*/ 48756 w 3529030"/>
              <a:gd name="connsiteY3" fmla="*/ 3139 h 1799516"/>
              <a:gd name="connsiteX0" fmla="*/ 48756 w 3529030"/>
              <a:gd name="connsiteY0" fmla="*/ 5796 h 1802173"/>
              <a:gd name="connsiteX1" fmla="*/ 3474665 w 3529030"/>
              <a:gd name="connsiteY1" fmla="*/ 47047 h 1802173"/>
              <a:gd name="connsiteX2" fmla="*/ 1727334 w 3529030"/>
              <a:gd name="connsiteY2" fmla="*/ 1801252 h 1802173"/>
              <a:gd name="connsiteX3" fmla="*/ 48756 w 3529030"/>
              <a:gd name="connsiteY3" fmla="*/ 5796 h 1802173"/>
              <a:gd name="connsiteX0" fmla="*/ 48756 w 3477652"/>
              <a:gd name="connsiteY0" fmla="*/ 5796 h 1802173"/>
              <a:gd name="connsiteX1" fmla="*/ 3474665 w 3477652"/>
              <a:gd name="connsiteY1" fmla="*/ 47047 h 1802173"/>
              <a:gd name="connsiteX2" fmla="*/ 1727334 w 3477652"/>
              <a:gd name="connsiteY2" fmla="*/ 1801252 h 1802173"/>
              <a:gd name="connsiteX3" fmla="*/ 48756 w 3477652"/>
              <a:gd name="connsiteY3" fmla="*/ 5796 h 1802173"/>
            </a:gdLst>
            <a:ahLst/>
            <a:cxnLst>
              <a:cxn ang="0">
                <a:pos x="connsiteX0" y="connsiteY0"/>
              </a:cxn>
              <a:cxn ang="0">
                <a:pos x="connsiteX1" y="connsiteY1"/>
              </a:cxn>
              <a:cxn ang="0">
                <a:pos x="connsiteX2" y="connsiteY2"/>
              </a:cxn>
              <a:cxn ang="0">
                <a:pos x="connsiteX3" y="connsiteY3"/>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6" name="TextBox 5"/>
          <p:cNvSpPr txBox="1"/>
          <p:nvPr/>
        </p:nvSpPr>
        <p:spPr>
          <a:xfrm>
            <a:off x="1573312" y="1656483"/>
            <a:ext cx="902811"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cxnSp>
        <p:nvCxnSpPr>
          <p:cNvPr id="7" name="直接连接符 6"/>
          <p:cNvCxnSpPr/>
          <p:nvPr/>
        </p:nvCxnSpPr>
        <p:spPr>
          <a:xfrm flipV="1">
            <a:off x="2711031" y="1832770"/>
            <a:ext cx="1913927" cy="21230"/>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125810" y="1832770"/>
            <a:ext cx="1499148"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98646" y="1832771"/>
            <a:ext cx="626312" cy="1779464"/>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624959" y="1832771"/>
            <a:ext cx="670571" cy="1717151"/>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4624958" y="1832770"/>
            <a:ext cx="1465240"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624958" y="1832769"/>
            <a:ext cx="1861284" cy="13806"/>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926415" y="248929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4" name="椭圆 13"/>
          <p:cNvSpPr/>
          <p:nvPr/>
        </p:nvSpPr>
        <p:spPr>
          <a:xfrm>
            <a:off x="3707904" y="321985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4960244" y="318611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6" name="椭圆 15"/>
          <p:cNvSpPr/>
          <p:nvPr/>
        </p:nvSpPr>
        <p:spPr>
          <a:xfrm>
            <a:off x="5713686" y="239243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7" name="椭圆 16"/>
          <p:cNvSpPr/>
          <p:nvPr/>
        </p:nvSpPr>
        <p:spPr>
          <a:xfrm>
            <a:off x="6012160" y="1524722"/>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8" name="椭圆 17"/>
          <p:cNvSpPr/>
          <p:nvPr/>
        </p:nvSpPr>
        <p:spPr>
          <a:xfrm>
            <a:off x="2645698" y="1513319"/>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9" name="TextBox 18"/>
          <p:cNvSpPr txBox="1"/>
          <p:nvPr/>
        </p:nvSpPr>
        <p:spPr>
          <a:xfrm>
            <a:off x="107504" y="1935772"/>
            <a:ext cx="2556284" cy="532453"/>
          </a:xfrm>
          <a:prstGeom prst="rect">
            <a:avLst/>
          </a:prstGeom>
          <a:noFill/>
        </p:spPr>
        <p:txBody>
          <a:bodyPr wrap="square" rtlCol="0">
            <a:spAutoFit/>
          </a:bodyPr>
          <a:lstStyle/>
          <a:p>
            <a:pPr algn="r">
              <a:lnSpc>
                <a:spcPct val="130000"/>
              </a:lnSpc>
              <a:defRPr/>
            </a:pPr>
            <a:r>
              <a:rPr lang="zh-CN" altLang="en-US" sz="1100" dirty="0" smtClean="0">
                <a:latin typeface="微软雅黑" pitchFamily="34" charset="-122"/>
                <a:ea typeface="微软雅黑" pitchFamily="34" charset="-122"/>
              </a:rPr>
              <a:t>点击</a:t>
            </a:r>
            <a:r>
              <a:rPr lang="zh-CN" altLang="en-US" sz="1100" dirty="0">
                <a:latin typeface="微软雅黑" pitchFamily="34" charset="-122"/>
                <a:ea typeface="微软雅黑" pitchFamily="34" charset="-122"/>
              </a:rPr>
              <a:t>输入简要文字内容，文字内容需概括精炼，不用多余的文字</a:t>
            </a:r>
            <a:r>
              <a:rPr lang="zh-CN" altLang="en-US" sz="1100" dirty="0" smtClean="0">
                <a:latin typeface="微软雅黑" pitchFamily="34" charset="-122"/>
                <a:ea typeface="微软雅黑" pitchFamily="34" charset="-122"/>
              </a:rPr>
              <a:t>修饰</a:t>
            </a:r>
            <a:r>
              <a:rPr lang="zh-CN" altLang="en-US" sz="1100" dirty="0">
                <a:latin typeface="微软雅黑" pitchFamily="34" charset="-122"/>
                <a:ea typeface="微软雅黑" pitchFamily="34" charset="-122"/>
              </a:rPr>
              <a:t>。</a:t>
            </a:r>
          </a:p>
        </p:txBody>
      </p:sp>
      <p:sp>
        <p:nvSpPr>
          <p:cNvPr id="20" name="TextBox 19"/>
          <p:cNvSpPr txBox="1"/>
          <p:nvPr/>
        </p:nvSpPr>
        <p:spPr>
          <a:xfrm>
            <a:off x="1992493" y="2808611"/>
            <a:ext cx="902812"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1" name="TextBox 20"/>
          <p:cNvSpPr txBox="1"/>
          <p:nvPr/>
        </p:nvSpPr>
        <p:spPr>
          <a:xfrm>
            <a:off x="611560" y="3087900"/>
            <a:ext cx="2556284" cy="511037"/>
          </a:xfrm>
          <a:prstGeom prst="rect">
            <a:avLst/>
          </a:prstGeom>
          <a:noFill/>
        </p:spPr>
        <p:txBody>
          <a:bodyPr wrap="square" rtlCol="0">
            <a:spAutoFit/>
          </a:bodyPr>
          <a:lstStyle/>
          <a:p>
            <a:pPr algn="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2" name="TextBox 21"/>
          <p:cNvSpPr txBox="1"/>
          <p:nvPr/>
        </p:nvSpPr>
        <p:spPr>
          <a:xfrm>
            <a:off x="2805092" y="3744715"/>
            <a:ext cx="902812"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3" name="TextBox 22"/>
          <p:cNvSpPr txBox="1"/>
          <p:nvPr/>
        </p:nvSpPr>
        <p:spPr>
          <a:xfrm>
            <a:off x="1524316" y="4024004"/>
            <a:ext cx="2556284" cy="511037"/>
          </a:xfrm>
          <a:prstGeom prst="rect">
            <a:avLst/>
          </a:prstGeom>
          <a:noFill/>
        </p:spPr>
        <p:txBody>
          <a:bodyPr wrap="square" rtlCol="0">
            <a:spAutoFit/>
          </a:bodyPr>
          <a:lstStyle/>
          <a:p>
            <a:pPr algn="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4" name="TextBox 23"/>
          <p:cNvSpPr txBox="1"/>
          <p:nvPr/>
        </p:nvSpPr>
        <p:spPr>
          <a:xfrm>
            <a:off x="5508104" y="3764369"/>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5" name="TextBox 24"/>
          <p:cNvSpPr txBox="1"/>
          <p:nvPr/>
        </p:nvSpPr>
        <p:spPr>
          <a:xfrm>
            <a:off x="5256076" y="4044283"/>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6" name="TextBox 25"/>
          <p:cNvSpPr txBox="1"/>
          <p:nvPr/>
        </p:nvSpPr>
        <p:spPr>
          <a:xfrm>
            <a:off x="6336196" y="2829402"/>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7" name="TextBox 26"/>
          <p:cNvSpPr txBox="1"/>
          <p:nvPr/>
        </p:nvSpPr>
        <p:spPr>
          <a:xfrm>
            <a:off x="6084168" y="3109316"/>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8" name="TextBox 27"/>
          <p:cNvSpPr txBox="1"/>
          <p:nvPr/>
        </p:nvSpPr>
        <p:spPr>
          <a:xfrm>
            <a:off x="6804248" y="1806152"/>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9" name="TextBox 28"/>
          <p:cNvSpPr txBox="1"/>
          <p:nvPr/>
        </p:nvSpPr>
        <p:spPr>
          <a:xfrm>
            <a:off x="6552220" y="2086066"/>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grpSp>
        <p:nvGrpSpPr>
          <p:cNvPr id="30" name="组合 29"/>
          <p:cNvGrpSpPr/>
          <p:nvPr/>
        </p:nvGrpSpPr>
        <p:grpSpPr>
          <a:xfrm>
            <a:off x="3923779" y="1131590"/>
            <a:ext cx="1402358" cy="1402358"/>
            <a:chOff x="3851771" y="1163107"/>
            <a:chExt cx="1402358" cy="1402358"/>
          </a:xfrm>
        </p:grpSpPr>
        <p:grpSp>
          <p:nvGrpSpPr>
            <p:cNvPr id="31" name="组合 30"/>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32" name="TextBox 31"/>
            <p:cNvSpPr txBox="1"/>
            <p:nvPr/>
          </p:nvSpPr>
          <p:spPr>
            <a:xfrm>
              <a:off x="4204137" y="1520959"/>
              <a:ext cx="697627" cy="707886"/>
            </a:xfrm>
            <a:prstGeom prst="rect">
              <a:avLst/>
            </a:prstGeom>
            <a:noFill/>
          </p:spPr>
          <p:txBody>
            <a:bodyPr wrap="none" rtlCol="0">
              <a:spAutoFit/>
            </a:bodyPr>
            <a:lstStyle/>
            <a:p>
              <a:pPr algn="ctr" fontAlgn="auto">
                <a:spcBef>
                  <a:spcPts val="0"/>
                </a:spcBef>
                <a:spcAft>
                  <a:spcPts val="0"/>
                </a:spcAft>
                <a:defRPr/>
              </a:pPr>
              <a:r>
                <a:rPr lang="zh-CN" altLang="en-US" sz="2000" b="1" dirty="0" smtClean="0">
                  <a:solidFill>
                    <a:srgbClr val="0070C0"/>
                  </a:solidFill>
                  <a:latin typeface="微软雅黑" pitchFamily="34" charset="-122"/>
                  <a:ea typeface="微软雅黑" pitchFamily="34" charset="-122"/>
                </a:rPr>
                <a:t>添加</a:t>
              </a:r>
              <a:endParaRPr lang="en-US" altLang="zh-CN" sz="2000" b="1" dirty="0" smtClean="0">
                <a:solidFill>
                  <a:srgbClr val="0070C0"/>
                </a:solidFill>
                <a:latin typeface="微软雅黑" pitchFamily="34" charset="-122"/>
                <a:ea typeface="微软雅黑" pitchFamily="34" charset="-122"/>
              </a:endParaRPr>
            </a:p>
            <a:p>
              <a:pPr algn="ctr" fontAlgn="auto">
                <a:spcBef>
                  <a:spcPts val="0"/>
                </a:spcBef>
                <a:spcAft>
                  <a:spcPts val="0"/>
                </a:spcAft>
                <a:defRPr/>
              </a:pPr>
              <a:r>
                <a:rPr lang="zh-CN" altLang="en-US" sz="2000" b="1" dirty="0" smtClean="0">
                  <a:solidFill>
                    <a:srgbClr val="0070C0"/>
                  </a:solidFill>
                  <a:latin typeface="微软雅黑" pitchFamily="34" charset="-122"/>
                  <a:ea typeface="微软雅黑" pitchFamily="34" charset="-122"/>
                </a:rPr>
                <a:t>标题</a:t>
              </a:r>
              <a:endParaRPr lang="zh-CN" altLang="en-US" sz="2000" b="1" dirty="0">
                <a:solidFill>
                  <a:srgbClr val="0070C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9163364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14:bounceEnd="44000">
                                          <p:cBhvr additive="base">
                                            <p:cTn id="21" dur="500" fill="hold"/>
                                            <p:tgtEl>
                                              <p:spTgt spid="3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3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8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3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8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3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8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3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ppt_x"/>
                                              </p:val>
                                            </p:tav>
                                            <p:tav tm="100000">
                                              <p:val>
                                                <p:strVal val="#ppt_x"/>
                                              </p:val>
                                            </p:tav>
                                          </p:tavLst>
                                        </p:anim>
                                        <p:anim calcmode="lin" valueType="num">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3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8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3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8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3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8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3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5" name="文本框 18"/>
          <p:cNvSpPr txBox="1"/>
          <p:nvPr/>
        </p:nvSpPr>
        <p:spPr>
          <a:xfrm>
            <a:off x="899592" y="2213959"/>
            <a:ext cx="2655406" cy="715581"/>
          </a:xfrm>
          <a:prstGeom prst="rect">
            <a:avLst/>
          </a:prstGeom>
          <a:noFill/>
        </p:spPr>
        <p:txBody>
          <a:bodyPr wrap="square" rtlCol="0">
            <a:spAutoFit/>
          </a:bodyPr>
          <a:lstStyle/>
          <a:p>
            <a:pPr algn="ctr"/>
            <a:r>
              <a:rPr lang="en-US" altLang="zh-CN" sz="4050" b="1" spc="225" dirty="0">
                <a:solidFill>
                  <a:schemeClr val="tx2"/>
                </a:solidFill>
                <a:latin typeface="微软雅黑" panose="020B0503020204020204" pitchFamily="34" charset="-122"/>
                <a:ea typeface="微软雅黑" panose="020B0503020204020204" pitchFamily="34" charset="-122"/>
              </a:rPr>
              <a:t>THANKS</a:t>
            </a:r>
            <a:endParaRPr lang="zh-CN" altLang="en-US" sz="4050" b="1" spc="225" dirty="0">
              <a:solidFill>
                <a:schemeClr val="tx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60235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17416ab3169b4d2b6e219e80d68016f511bed39f"/>
  <p:tag name="ISPRING_PRESENTATION_TITLE" val="分析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TotalTime>
  <Words>3482</Words>
  <Application>Microsoft Office PowerPoint</Application>
  <PresentationFormat>全屏显示(16:9)</PresentationFormat>
  <Paragraphs>589</Paragraphs>
  <Slides>45</Slides>
  <Notes>45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45</vt:i4>
      </vt:variant>
    </vt:vector>
  </HeadingPairs>
  <TitlesOfParts>
    <vt:vector size="60" baseType="lpstr">
      <vt:lpstr>Adobe Gothic Std B</vt:lpstr>
      <vt:lpstr>Adobe 黑体 Std R</vt:lpstr>
      <vt:lpstr>方正大黑简体</vt:lpstr>
      <vt:lpstr>方正兰亭细黑_GBK_M</vt:lpstr>
      <vt:lpstr>黑体</vt:lpstr>
      <vt:lpstr>宋体</vt:lpstr>
      <vt:lpstr>微软雅黑</vt:lpstr>
      <vt:lpstr>张海山锐谐体</vt:lpstr>
      <vt:lpstr>Agency FB</vt:lpstr>
      <vt:lpstr>Arial</vt:lpstr>
      <vt:lpstr>Arial Black</vt:lpstr>
      <vt:lpstr>Calibri</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分析报告</dc:title>
  <dc:creator>第一PPT模板网-WWW.1PPT.COM</dc:creator>
  <cp:keywords>第一PPT模板网-WWW.1PPT.COM</cp:keywords>
  <cp:lastModifiedBy>faith123</cp:lastModifiedBy>
  <cp:revision>16</cp:revision>
  <dcterms:created xsi:type="dcterms:W3CDTF">2015-11-19T08:09:26Z</dcterms:created>
  <dcterms:modified xsi:type="dcterms:W3CDTF">2019-01-09T06:37:51Z</dcterms:modified>
</cp:coreProperties>
</file>