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2" d="100"/>
          <a:sy n="92" d="100"/>
        </p:scale>
        <p:origin x="52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dPt>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336307600"/>
        <c:axId val="-1336301616"/>
      </c:barChart>
      <c:catAx>
        <c:axId val="-133630760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1616"/>
        <c:crosses val="autoZero"/>
        <c:auto val="1"/>
        <c:lblAlgn val="ctr"/>
        <c:lblOffset val="100"/>
        <c:noMultiLvlLbl val="0"/>
      </c:catAx>
      <c:valAx>
        <c:axId val="-1336301616"/>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76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336303248"/>
        <c:axId val="-1336302704"/>
      </c:barChart>
      <c:catAx>
        <c:axId val="-133630324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2704"/>
        <c:crosses val="autoZero"/>
        <c:auto val="1"/>
        <c:lblAlgn val="ctr"/>
        <c:lblOffset val="100"/>
        <c:noMultiLvlLbl val="0"/>
      </c:catAx>
      <c:valAx>
        <c:axId val="-133630270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3248"/>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336307056"/>
        <c:axId val="-1336306512"/>
      </c:barChart>
      <c:catAx>
        <c:axId val="-133630705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6512"/>
        <c:crosses val="autoZero"/>
        <c:auto val="1"/>
        <c:lblAlgn val="ctr"/>
        <c:lblOffset val="100"/>
        <c:noMultiLvlLbl val="0"/>
      </c:catAx>
      <c:valAx>
        <c:axId val="-1336306512"/>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7056"/>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ser>
        <c:dLbls>
          <c:showLegendKey val="0"/>
          <c:showVal val="0"/>
          <c:showCatName val="0"/>
          <c:showSerName val="0"/>
          <c:showPercent val="0"/>
          <c:showBubbleSize val="0"/>
        </c:dLbls>
        <c:gapWidth val="150"/>
        <c:overlap val="100"/>
        <c:axId val="-1336303792"/>
        <c:axId val="-1336305424"/>
      </c:barChart>
      <c:catAx>
        <c:axId val="-1336303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5424"/>
        <c:crosses val="autoZero"/>
        <c:auto val="1"/>
        <c:lblAlgn val="ctr"/>
        <c:lblOffset val="100"/>
        <c:noMultiLvlLbl val="0"/>
      </c:catAx>
      <c:valAx>
        <c:axId val="-133630542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336303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2018/12/29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2018/12/29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2325395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3268688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16557096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573280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3377173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855521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3392829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274119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1560750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899445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1529826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3876928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4117660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507378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2120584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9681771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684186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41775492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1263369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19470653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16136586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22938939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22103247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10602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3689149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1482566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4010" y="12031"/>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12398" y="18801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2018/12/29</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400110"/>
          </a:xfrm>
          <a:prstGeom prst="rect">
            <a:avLst/>
          </a:prstGeom>
          <a:noFill/>
        </p:spPr>
        <p:txBody>
          <a:bodyPr wrap="square" rtlCol="0">
            <a:spAutoFit/>
          </a:bodyPr>
          <a:lstStyle/>
          <a:p>
            <a:pPr algn="ctr"/>
            <a:r>
              <a:rPr lang="en-US" altLang="zh-CN" sz="2000" dirty="0">
                <a:solidFill>
                  <a:schemeClr val="tx1">
                    <a:lumMod val="50000"/>
                    <a:lumOff val="50000"/>
                  </a:schemeClr>
                </a:solidFill>
                <a:latin typeface="微软雅黑" panose="020B0503020204020204" pitchFamily="34" charset="-122"/>
                <a:ea typeface="微软雅黑" panose="020B0503020204020204" pitchFamily="34" charset="-122"/>
              </a:rPr>
              <a:t>DIY</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烘焙店创新创业策划书</a:t>
            </a:r>
            <a:r>
              <a:rPr lang="en-US" altLang="zh-CN" sz="20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模板</a:t>
            </a: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黑色极简"/>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22039</TotalTime>
  <Words>2448</Words>
  <Application>Microsoft Office PowerPoint</Application>
  <PresentationFormat>宽屏</PresentationFormat>
  <Paragraphs>302</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黑色极简</dc:title>
  <dc:creator>第一PPT</dc:creator>
  <cp:keywords>www.1ppt.com</cp:keywords>
  <cp:lastModifiedBy>faith123</cp:lastModifiedBy>
  <cp:revision>1546</cp:revision>
  <dcterms:created xsi:type="dcterms:W3CDTF">2014-11-18T07:27:48Z</dcterms:created>
  <dcterms:modified xsi:type="dcterms:W3CDTF">2018-12-29T05:31:24Z</dcterms:modified>
</cp:coreProperties>
</file>