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4"/>
            </a:solidFill>
          </c:spPr>
          <c:invertIfNegative val="0"/>
          <c:dPt>
            <c:idx val="0"/>
            <c:invertIfNegative val="0"/>
            <c:bubble3D val="0"/>
            <c:extLst xmlns:c16r2="http://schemas.microsoft.com/office/drawing/2015/06/chart">
              <c:ext xmlns:c16="http://schemas.microsoft.com/office/drawing/2014/chart" uri="{C3380CC4-5D6E-409C-BE32-E72D297353CC}">
                <c16:uniqueId val="{00000000-8243-4E96-82C5-89A7FD4E775F}"/>
              </c:ext>
            </c:extLst>
          </c:dPt>
          <c:dPt>
            <c:idx val="1"/>
            <c:invertIfNegative val="0"/>
            <c:bubble3D val="0"/>
            <c:extLst xmlns:c16r2="http://schemas.microsoft.com/office/drawing/2015/06/chart">
              <c:ext xmlns:c16="http://schemas.microsoft.com/office/drawing/2014/chart" uri="{C3380CC4-5D6E-409C-BE32-E72D297353CC}">
                <c16:uniqueId val="{00000001-8243-4E96-82C5-89A7FD4E775F}"/>
              </c:ext>
            </c:extLst>
          </c:dPt>
          <c:dPt>
            <c:idx val="2"/>
            <c:invertIfNegative val="0"/>
            <c:bubble3D val="0"/>
            <c:extLst xmlns:c16r2="http://schemas.microsoft.com/office/drawing/2015/06/chart">
              <c:ext xmlns:c16="http://schemas.microsoft.com/office/drawing/2014/chart" uri="{C3380CC4-5D6E-409C-BE32-E72D297353CC}">
                <c16:uniqueId val="{00000002-8243-4E96-82C5-89A7FD4E775F}"/>
              </c:ext>
            </c:extLst>
          </c:dPt>
          <c:dPt>
            <c:idx val="3"/>
            <c:invertIfNegative val="0"/>
            <c:bubble3D val="0"/>
            <c:extLst xmlns:c16r2="http://schemas.microsoft.com/office/drawing/2015/06/chart">
              <c:ext xmlns:c16="http://schemas.microsoft.com/office/drawing/2014/chart" uri="{C3380CC4-5D6E-409C-BE32-E72D297353CC}">
                <c16:uniqueId val="{00000003-8243-4E96-82C5-89A7FD4E775F}"/>
              </c:ext>
            </c:extLst>
          </c:dPt>
          <c:dLbls>
            <c:dLbl>
              <c:idx val="0"/>
              <c:tx>
                <c:rich>
                  <a:bodyPr/>
                  <a:lstStyle/>
                  <a:p>
                    <a:pPr>
                      <a:defRPr/>
                    </a:pPr>
                    <a:r>
                      <a:rPr lang="zh-CN"/>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0-8243-4E96-82C5-89A7FD4E775F}"/>
                </c:ext>
                <c:ext xmlns:c15="http://schemas.microsoft.com/office/drawing/2012/chart" uri="{CE6537A1-D6FC-4f65-9D91-7224C49458BB}"/>
              </c:extLst>
            </c:dLbl>
            <c:dLbl>
              <c:idx val="1"/>
              <c:layout>
                <c:manualLayout>
                  <c:x val="0"/>
                  <c:y val="7.9589086011994173E-3"/>
                </c:manualLayout>
              </c:layout>
              <c:tx>
                <c:rich>
                  <a:bodyPr/>
                  <a:lstStyle/>
                  <a:p>
                    <a:pPr>
                      <a:defRPr/>
                    </a:pPr>
                    <a:r>
                      <a:rPr lang="zh-CN"/>
                      <a:t>填加文字</a:t>
                    </a:r>
                    <a:endParaRPr lang="en-US"/>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1-8243-4E96-82C5-89A7FD4E775F}"/>
                </c:ext>
                <c:ext xmlns:c15="http://schemas.microsoft.com/office/drawing/2012/chart" uri="{CE6537A1-D6FC-4f65-9D91-7224C49458BB}"/>
              </c:extLst>
            </c:dLbl>
            <c:dLbl>
              <c:idx val="2"/>
              <c:layout>
                <c:manualLayout>
                  <c:x val="5.7476141178600358E-3"/>
                  <c:y val="6.4050442821077789E-4"/>
                </c:manualLayout>
              </c:layout>
              <c:tx>
                <c:rich>
                  <a:bodyPr/>
                  <a:lstStyle/>
                  <a:p>
                    <a:pPr>
                      <a:defRPr/>
                    </a:pPr>
                    <a:r>
                      <a:rPr lang="zh-CN"/>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2-8243-4E96-82C5-89A7FD4E775F}"/>
                </c:ext>
                <c:ext xmlns:c15="http://schemas.microsoft.com/office/drawing/2012/chart" uri="{CE6537A1-D6FC-4f65-9D91-7224C49458BB}"/>
              </c:extLst>
            </c:dLbl>
            <c:dLbl>
              <c:idx val="3"/>
              <c:layout>
                <c:manualLayout>
                  <c:x val="-2.8738070589300205E-3"/>
                  <c:y val="-3.0186976582835443E-3"/>
                </c:manualLayout>
              </c:layout>
              <c:tx>
                <c:rich>
                  <a:bodyPr/>
                  <a:lstStyle/>
                  <a:p>
                    <a:pPr>
                      <a:defRPr/>
                    </a:pPr>
                    <a:r>
                      <a:rPr lang="zh-CN"/>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3-8243-4E96-82C5-89A7FD4E775F}"/>
                </c:ext>
                <c:ext xmlns:c15="http://schemas.microsoft.com/office/drawing/2012/chart" uri="{CE6537A1-D6FC-4f65-9D91-7224C49458BB}"/>
              </c:extLst>
            </c:dLbl>
            <c:spPr>
              <a:noFill/>
              <a:ln>
                <a:noFill/>
              </a:ln>
              <a:effectLst/>
            </c:spPr>
            <c:dLblPos val="inEnd"/>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g/"通""用""格""式"</c:formatCode>
                <c:ptCount val="4"/>
                <c:pt idx="0">
                  <c:v>20</c:v>
                </c:pt>
                <c:pt idx="1">
                  <c:v>50</c:v>
                </c:pt>
                <c:pt idx="2">
                  <c:v>70</c:v>
                </c:pt>
                <c:pt idx="3">
                  <c:v>100</c:v>
                </c:pt>
              </c:numCache>
            </c:numRef>
          </c:val>
          <c:extLst xmlns:c16r2="http://schemas.microsoft.com/office/drawing/2015/06/chart">
            <c:ext xmlns:c16="http://schemas.microsoft.com/office/drawing/2014/chart" uri="{C3380CC4-5D6E-409C-BE32-E72D297353CC}">
              <c16:uniqueId val="{00000004-8243-4E96-82C5-89A7FD4E775F}"/>
            </c:ext>
          </c:extLst>
        </c:ser>
        <c:dLbls>
          <c:showLegendKey val="0"/>
          <c:showVal val="1"/>
          <c:showCatName val="0"/>
          <c:showSerName val="0"/>
          <c:showPercent val="0"/>
          <c:showBubbleSize val="0"/>
        </c:dLbls>
        <c:gapWidth val="6"/>
        <c:overlap val="-98"/>
        <c:axId val="-1224710768"/>
        <c:axId val="-1224712944"/>
      </c:barChart>
      <c:catAx>
        <c:axId val="-1224710768"/>
        <c:scaling>
          <c:orientation val="minMax"/>
        </c:scaling>
        <c:delete val="1"/>
        <c:axPos val="b"/>
        <c:numFmt formatCode="General" sourceLinked="0"/>
        <c:majorTickMark val="out"/>
        <c:minorTickMark val="none"/>
        <c:tickLblPos val="none"/>
        <c:crossAx val="-1224712944"/>
        <c:crosses val="autoZero"/>
        <c:auto val="1"/>
        <c:lblAlgn val="ctr"/>
        <c:lblOffset val="100"/>
        <c:noMultiLvlLbl val="0"/>
      </c:catAx>
      <c:valAx>
        <c:axId val="-1224712944"/>
        <c:scaling>
          <c:orientation val="minMax"/>
        </c:scaling>
        <c:delete val="1"/>
        <c:axPos val="l"/>
        <c:numFmt formatCode="g/&quot;通&quot;&quot;用&quot;&quot;格&quot;&quot;式&quot;" sourceLinked="1"/>
        <c:majorTickMark val="out"/>
        <c:minorTickMark val="none"/>
        <c:tickLblPos val="none"/>
        <c:crossAx val="-1224710768"/>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32F281-B2ED-44A2-8E2E-D903F75DE458}" type="datetimeFigureOut">
              <a:rPr lang="zh-CN" altLang="en-US" smtClean="0"/>
              <a:t>2018/12/28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0AC121-536E-4758-92F2-DE0562C39B4F}" type="slidenum">
              <a:rPr lang="zh-CN" altLang="en-US" smtClean="0"/>
              <a:t>‹#›</a:t>
            </a:fld>
            <a:endParaRPr lang="zh-CN" altLang="en-US"/>
          </a:p>
        </p:txBody>
      </p:sp>
    </p:spTree>
    <p:extLst>
      <p:ext uri="{BB962C8B-B14F-4D97-AF65-F5344CB8AC3E}">
        <p14:creationId xmlns:p14="http://schemas.microsoft.com/office/powerpoint/2010/main" val="230369513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1</a:t>
            </a:fld>
            <a:endParaRPr lang="zh-CN" altLang="en-US"/>
          </a:p>
        </p:txBody>
      </p:sp>
    </p:spTree>
    <p:extLst>
      <p:ext uri="{BB962C8B-B14F-4D97-AF65-F5344CB8AC3E}">
        <p14:creationId xmlns:p14="http://schemas.microsoft.com/office/powerpoint/2010/main" val="24431250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2</a:t>
            </a:fld>
            <a:endParaRPr lang="zh-CN" altLang="en-US"/>
          </a:p>
        </p:txBody>
      </p:sp>
    </p:spTree>
    <p:extLst>
      <p:ext uri="{BB962C8B-B14F-4D97-AF65-F5344CB8AC3E}">
        <p14:creationId xmlns:p14="http://schemas.microsoft.com/office/powerpoint/2010/main" val="16321553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3</a:t>
            </a:fld>
            <a:endParaRPr lang="zh-CN" altLang="en-US"/>
          </a:p>
        </p:txBody>
      </p:sp>
    </p:spTree>
    <p:extLst>
      <p:ext uri="{BB962C8B-B14F-4D97-AF65-F5344CB8AC3E}">
        <p14:creationId xmlns:p14="http://schemas.microsoft.com/office/powerpoint/2010/main" val="3551473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4</a:t>
            </a:fld>
            <a:endParaRPr lang="zh-CN" altLang="en-US"/>
          </a:p>
        </p:txBody>
      </p:sp>
    </p:spTree>
    <p:extLst>
      <p:ext uri="{BB962C8B-B14F-4D97-AF65-F5344CB8AC3E}">
        <p14:creationId xmlns:p14="http://schemas.microsoft.com/office/powerpoint/2010/main" val="2538542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1073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265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81847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09103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6641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10</a:t>
            </a:fld>
            <a:endParaRPr lang="zh-CN" altLang="en-US"/>
          </a:p>
        </p:txBody>
      </p:sp>
    </p:spTree>
    <p:extLst>
      <p:ext uri="{BB962C8B-B14F-4D97-AF65-F5344CB8AC3E}">
        <p14:creationId xmlns:p14="http://schemas.microsoft.com/office/powerpoint/2010/main" val="16578748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31198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57750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980744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88560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630977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16</a:t>
            </a:fld>
            <a:endParaRPr lang="zh-CN" altLang="en-US"/>
          </a:p>
        </p:txBody>
      </p:sp>
    </p:spTree>
    <p:extLst>
      <p:ext uri="{BB962C8B-B14F-4D97-AF65-F5344CB8AC3E}">
        <p14:creationId xmlns:p14="http://schemas.microsoft.com/office/powerpoint/2010/main" val="336343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77984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89171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91104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970037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911690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22</a:t>
            </a:fld>
            <a:endParaRPr lang="zh-CN" altLang="en-US"/>
          </a:p>
        </p:txBody>
      </p:sp>
    </p:spTree>
    <p:extLst>
      <p:ext uri="{BB962C8B-B14F-4D97-AF65-F5344CB8AC3E}">
        <p14:creationId xmlns:p14="http://schemas.microsoft.com/office/powerpoint/2010/main" val="4230528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002477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4181827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54201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63886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0AC121-536E-4758-92F2-DE0562C39B4F}" type="slidenum">
              <a:rPr lang="zh-CN" altLang="en-US" smtClean="0"/>
              <a:t>27</a:t>
            </a:fld>
            <a:endParaRPr lang="zh-CN" altLang="en-US"/>
          </a:p>
        </p:txBody>
      </p:sp>
    </p:spTree>
    <p:extLst>
      <p:ext uri="{BB962C8B-B14F-4D97-AF65-F5344CB8AC3E}">
        <p14:creationId xmlns:p14="http://schemas.microsoft.com/office/powerpoint/2010/main" val="2914166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0807151"/>
      </p:ext>
    </p:extLst>
  </p:cSld>
  <p:clrMapOvr>
    <a:masterClrMapping/>
  </p:clrMapOvr>
  <p:transition spd="med" advClick="0" advTm="4000">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4154350"/>
      </p:ext>
    </p:extLst>
  </p:cSld>
  <p:clrMapOvr>
    <a:masterClrMapping/>
  </p:clrMapOvr>
  <p:transition spd="med" advClick="0" advTm="400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2299901"/>
      </p:ext>
    </p:extLst>
  </p:cSld>
  <p:clrMapOvr>
    <a:masterClrMapping/>
  </p:clrMapOvr>
  <p:transition spd="med" advClick="0" advTm="4000">
    <p:pull/>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3A2DE8A8-BBDC-4385-9436-BEBF9729B2DA}" type="datetimeFigureOut">
              <a:rPr kumimoji="0" lang="zh-CN" altLang="en-US" sz="1350" b="0" i="0" u="none" strike="noStrike" kern="1200" cap="none" spc="0" normalizeH="0" baseline="0" noProof="0" smtClean="0">
                <a:ln>
                  <a:noFill/>
                </a:ln>
                <a:solidFill>
                  <a:prstClr val="black"/>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2018/12/28</a:t>
            </a:fld>
            <a:endParaRPr kumimoji="0" lang="zh-CN" altLang="en-US" sz="1350" b="0" i="0" u="none" strike="noStrike" kern="1200" cap="none" spc="0" normalizeH="0" baseline="0" noProof="0">
              <a:ln>
                <a:noFill/>
              </a:ln>
              <a:solidFill>
                <a:prstClr val="black"/>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3F8EC18D-7E45-4020-A532-112037981F4A}" type="slidenum">
              <a:rPr kumimoji="0" lang="zh-CN" altLang="en-US" sz="1350" b="0" i="0" u="none" strike="noStrike" kern="1200" cap="none" spc="0" normalizeH="0" baseline="0" noProof="0" smtClean="0">
                <a:ln>
                  <a:noFill/>
                </a:ln>
                <a:solidFill>
                  <a:prstClr val="black"/>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prstClr val="black"/>
              </a:solidFill>
              <a:effectLst/>
              <a:uLnTx/>
              <a:uFillTx/>
              <a:latin typeface="Arial"/>
              <a:ea typeface="微软雅黑"/>
              <a:cs typeface="+mn-cs"/>
            </a:endParaRPr>
          </a:p>
        </p:txBody>
      </p:sp>
    </p:spTree>
    <p:extLst>
      <p:ext uri="{BB962C8B-B14F-4D97-AF65-F5344CB8AC3E}">
        <p14:creationId xmlns:p14="http://schemas.microsoft.com/office/powerpoint/2010/main" val="1652491556"/>
      </p:ext>
    </p:extLst>
  </p:cSld>
  <p:clrMapOvr>
    <a:masterClrMapping/>
  </p:clrMapOvr>
  <p:transition spd="med" advClick="0" advTm="4000">
    <p:pull/>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308052342"/>
      </p:ext>
    </p:extLst>
  </p:cSld>
  <p:clrMapOvr>
    <a:masterClrMapping/>
  </p:clrMapOvr>
  <p:transition spd="med" advClick="0" advTm="400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127814" y="4068925"/>
            <a:ext cx="775136" cy="246221"/>
          </a:xfrm>
          <a:prstGeom prst="rect">
            <a:avLst/>
          </a:prstGeom>
        </p:spPr>
        <p:txBody>
          <a:bodyPr wrap="square">
            <a:spAutoFit/>
          </a:bodyPr>
          <a:lstStyle/>
          <a:p>
            <a:pPr defTabSz="914400"/>
            <a:r>
              <a:rPr lang="en-US" altLang="zh-CN" sz="100" dirty="0">
                <a:solidFill>
                  <a:schemeClr val="accent6">
                    <a:lumMod val="10000"/>
                    <a:lumOff val="90000"/>
                  </a:schemeClr>
                </a:solidFill>
                <a:latin typeface="Calibri"/>
                <a:ea typeface="宋体"/>
              </a:rPr>
              <a:t>PPT</a:t>
            </a:r>
            <a:r>
              <a:rPr lang="zh-CN" altLang="en-US" sz="100" dirty="0">
                <a:solidFill>
                  <a:schemeClr val="accent6">
                    <a:lumMod val="10000"/>
                    <a:lumOff val="90000"/>
                  </a:schemeClr>
                </a:solidFill>
                <a:latin typeface="Calibri"/>
                <a:ea typeface="宋体"/>
              </a:rPr>
              <a:t>模板下载：</a:t>
            </a:r>
            <a:r>
              <a:rPr lang="en-US" altLang="zh-CN" sz="100" dirty="0">
                <a:solidFill>
                  <a:schemeClr val="accent6">
                    <a:lumMod val="10000"/>
                    <a:lumOff val="90000"/>
                  </a:schemeClr>
                </a:solidFill>
                <a:latin typeface="Calibri"/>
                <a:ea typeface="宋体"/>
              </a:rPr>
              <a:t>www.1ppt.com/moban/     </a:t>
            </a:r>
            <a:r>
              <a:rPr lang="zh-CN" altLang="en-US" sz="100" dirty="0">
                <a:solidFill>
                  <a:schemeClr val="accent6">
                    <a:lumMod val="10000"/>
                    <a:lumOff val="90000"/>
                  </a:schemeClr>
                </a:solidFill>
                <a:latin typeface="Calibri"/>
                <a:ea typeface="宋体"/>
              </a:rPr>
              <a:t>行业</a:t>
            </a:r>
            <a:r>
              <a:rPr lang="en-US" altLang="zh-CN" sz="100" dirty="0">
                <a:solidFill>
                  <a:schemeClr val="accent6">
                    <a:lumMod val="10000"/>
                    <a:lumOff val="90000"/>
                  </a:schemeClr>
                </a:solidFill>
                <a:latin typeface="Calibri"/>
                <a:ea typeface="宋体"/>
              </a:rPr>
              <a:t>PPT</a:t>
            </a:r>
            <a:r>
              <a:rPr lang="zh-CN" altLang="en-US" sz="100" dirty="0">
                <a:solidFill>
                  <a:schemeClr val="accent6">
                    <a:lumMod val="10000"/>
                    <a:lumOff val="90000"/>
                  </a:schemeClr>
                </a:solidFill>
                <a:latin typeface="Calibri"/>
                <a:ea typeface="宋体"/>
              </a:rPr>
              <a:t>模板：</a:t>
            </a:r>
            <a:r>
              <a:rPr lang="en-US" altLang="zh-CN" sz="100" dirty="0">
                <a:solidFill>
                  <a:schemeClr val="accent6">
                    <a:lumMod val="10000"/>
                    <a:lumOff val="90000"/>
                  </a:schemeClr>
                </a:solidFill>
                <a:latin typeface="Calibri"/>
                <a:ea typeface="宋体"/>
              </a:rPr>
              <a:t>www.1ppt.com/hangye/ </a:t>
            </a:r>
          </a:p>
          <a:p>
            <a:pPr defTabSz="914400"/>
            <a:r>
              <a:rPr lang="zh-CN" altLang="en-US" sz="100" dirty="0">
                <a:solidFill>
                  <a:schemeClr val="accent6">
                    <a:lumMod val="10000"/>
                    <a:lumOff val="90000"/>
                  </a:schemeClr>
                </a:solidFill>
                <a:latin typeface="Calibri"/>
                <a:ea typeface="宋体"/>
              </a:rPr>
              <a:t>节日</a:t>
            </a:r>
            <a:r>
              <a:rPr lang="en-US" altLang="zh-CN" sz="100" dirty="0">
                <a:solidFill>
                  <a:schemeClr val="accent6">
                    <a:lumMod val="10000"/>
                    <a:lumOff val="90000"/>
                  </a:schemeClr>
                </a:solidFill>
                <a:latin typeface="Calibri"/>
                <a:ea typeface="宋体"/>
              </a:rPr>
              <a:t>PPT</a:t>
            </a:r>
            <a:r>
              <a:rPr lang="zh-CN" altLang="en-US" sz="100" dirty="0">
                <a:solidFill>
                  <a:schemeClr val="accent6">
                    <a:lumMod val="10000"/>
                    <a:lumOff val="90000"/>
                  </a:schemeClr>
                </a:solidFill>
                <a:latin typeface="Calibri"/>
                <a:ea typeface="宋体"/>
              </a:rPr>
              <a:t>模板：</a:t>
            </a:r>
            <a:r>
              <a:rPr lang="en-US" altLang="zh-CN" sz="100" dirty="0">
                <a:solidFill>
                  <a:schemeClr val="accent6">
                    <a:lumMod val="10000"/>
                    <a:lumOff val="90000"/>
                  </a:schemeClr>
                </a:solidFill>
                <a:latin typeface="Calibri"/>
                <a:ea typeface="宋体"/>
              </a:rPr>
              <a:t>www.1ppt.com/jieri/           PPT</a:t>
            </a:r>
            <a:r>
              <a:rPr lang="zh-CN" altLang="en-US" sz="100" dirty="0">
                <a:solidFill>
                  <a:schemeClr val="accent6">
                    <a:lumMod val="10000"/>
                    <a:lumOff val="90000"/>
                  </a:schemeClr>
                </a:solidFill>
                <a:latin typeface="Calibri"/>
                <a:ea typeface="宋体"/>
              </a:rPr>
              <a:t>素材下载：</a:t>
            </a:r>
            <a:r>
              <a:rPr lang="en-US" altLang="zh-CN" sz="100" dirty="0">
                <a:solidFill>
                  <a:schemeClr val="accent6">
                    <a:lumMod val="10000"/>
                    <a:lumOff val="90000"/>
                  </a:schemeClr>
                </a:solidFill>
                <a:latin typeface="Calibri"/>
                <a:ea typeface="宋体"/>
              </a:rPr>
              <a:t>www.1ppt.com/sucai/</a:t>
            </a:r>
          </a:p>
          <a:p>
            <a:pPr defTabSz="914400"/>
            <a:r>
              <a:rPr lang="en-US" altLang="zh-CN" sz="100" dirty="0">
                <a:solidFill>
                  <a:schemeClr val="accent6">
                    <a:lumMod val="10000"/>
                    <a:lumOff val="90000"/>
                  </a:schemeClr>
                </a:solidFill>
                <a:latin typeface="Calibri"/>
                <a:ea typeface="宋体"/>
              </a:rPr>
              <a:t>PPT</a:t>
            </a:r>
            <a:r>
              <a:rPr lang="zh-CN" altLang="en-US" sz="100" dirty="0">
                <a:solidFill>
                  <a:schemeClr val="accent6">
                    <a:lumMod val="10000"/>
                    <a:lumOff val="90000"/>
                  </a:schemeClr>
                </a:solidFill>
                <a:latin typeface="Calibri"/>
                <a:ea typeface="宋体"/>
              </a:rPr>
              <a:t>背景图片：</a:t>
            </a:r>
            <a:r>
              <a:rPr lang="en-US" altLang="zh-CN" sz="100" dirty="0">
                <a:solidFill>
                  <a:schemeClr val="accent6">
                    <a:lumMod val="10000"/>
                    <a:lumOff val="90000"/>
                  </a:schemeClr>
                </a:solidFill>
                <a:latin typeface="Calibri"/>
                <a:ea typeface="宋体"/>
              </a:rPr>
              <a:t>www.1ppt.com/beijing/      PPT</a:t>
            </a:r>
            <a:r>
              <a:rPr lang="zh-CN" altLang="en-US" sz="100" dirty="0">
                <a:solidFill>
                  <a:schemeClr val="accent6">
                    <a:lumMod val="10000"/>
                    <a:lumOff val="90000"/>
                  </a:schemeClr>
                </a:solidFill>
                <a:latin typeface="Calibri"/>
                <a:ea typeface="宋体"/>
              </a:rPr>
              <a:t>图表下载：</a:t>
            </a:r>
            <a:r>
              <a:rPr lang="en-US" altLang="zh-CN" sz="100" dirty="0">
                <a:solidFill>
                  <a:schemeClr val="accent6">
                    <a:lumMod val="10000"/>
                    <a:lumOff val="90000"/>
                  </a:schemeClr>
                </a:solidFill>
                <a:latin typeface="Calibri"/>
                <a:ea typeface="宋体"/>
              </a:rPr>
              <a:t>www.1ppt.com/tubiao/      </a:t>
            </a:r>
          </a:p>
          <a:p>
            <a:pPr defTabSz="914400"/>
            <a:r>
              <a:rPr lang="zh-CN" altLang="en-US" sz="100" dirty="0">
                <a:solidFill>
                  <a:schemeClr val="accent6">
                    <a:lumMod val="10000"/>
                    <a:lumOff val="90000"/>
                  </a:schemeClr>
                </a:solidFill>
                <a:latin typeface="Calibri"/>
                <a:ea typeface="宋体"/>
              </a:rPr>
              <a:t>优秀</a:t>
            </a:r>
            <a:r>
              <a:rPr lang="en-US" altLang="zh-CN" sz="100" dirty="0">
                <a:solidFill>
                  <a:schemeClr val="accent6">
                    <a:lumMod val="10000"/>
                    <a:lumOff val="90000"/>
                  </a:schemeClr>
                </a:solidFill>
                <a:latin typeface="Calibri"/>
                <a:ea typeface="宋体"/>
              </a:rPr>
              <a:t>PPT</a:t>
            </a:r>
            <a:r>
              <a:rPr lang="zh-CN" altLang="en-US" sz="100" dirty="0">
                <a:solidFill>
                  <a:schemeClr val="accent6">
                    <a:lumMod val="10000"/>
                    <a:lumOff val="90000"/>
                  </a:schemeClr>
                </a:solidFill>
                <a:latin typeface="Calibri"/>
                <a:ea typeface="宋体"/>
              </a:rPr>
              <a:t>下载：</a:t>
            </a:r>
            <a:r>
              <a:rPr lang="en-US" altLang="zh-CN" sz="100" dirty="0">
                <a:solidFill>
                  <a:schemeClr val="accent6">
                    <a:lumMod val="10000"/>
                    <a:lumOff val="90000"/>
                  </a:schemeClr>
                </a:solidFill>
                <a:latin typeface="Calibri"/>
                <a:ea typeface="宋体"/>
              </a:rPr>
              <a:t>www.1ppt.com/xiazai/        PPT</a:t>
            </a:r>
            <a:r>
              <a:rPr lang="zh-CN" altLang="en-US" sz="100" dirty="0">
                <a:solidFill>
                  <a:schemeClr val="accent6">
                    <a:lumMod val="10000"/>
                    <a:lumOff val="90000"/>
                  </a:schemeClr>
                </a:solidFill>
                <a:latin typeface="Calibri"/>
                <a:ea typeface="宋体"/>
              </a:rPr>
              <a:t>教程： </a:t>
            </a:r>
            <a:r>
              <a:rPr lang="en-US" altLang="zh-CN" sz="100" dirty="0">
                <a:solidFill>
                  <a:schemeClr val="accent6">
                    <a:lumMod val="10000"/>
                    <a:lumOff val="90000"/>
                  </a:schemeClr>
                </a:solidFill>
                <a:latin typeface="Calibri"/>
                <a:ea typeface="宋体"/>
              </a:rPr>
              <a:t>www.1ppt.com/powerpoint/      </a:t>
            </a:r>
          </a:p>
          <a:p>
            <a:pPr defTabSz="914400"/>
            <a:r>
              <a:rPr lang="en-US" altLang="zh-CN" sz="100" dirty="0">
                <a:solidFill>
                  <a:schemeClr val="accent6">
                    <a:lumMod val="10000"/>
                    <a:lumOff val="90000"/>
                  </a:schemeClr>
                </a:solidFill>
                <a:latin typeface="Calibri"/>
                <a:ea typeface="宋体"/>
              </a:rPr>
              <a:t>Word</a:t>
            </a:r>
            <a:r>
              <a:rPr lang="zh-CN" altLang="en-US" sz="100" dirty="0">
                <a:solidFill>
                  <a:schemeClr val="accent6">
                    <a:lumMod val="10000"/>
                    <a:lumOff val="90000"/>
                  </a:schemeClr>
                </a:solidFill>
                <a:latin typeface="Calibri"/>
                <a:ea typeface="宋体"/>
              </a:rPr>
              <a:t>教程： </a:t>
            </a:r>
            <a:r>
              <a:rPr lang="en-US" altLang="zh-CN" sz="100" dirty="0">
                <a:solidFill>
                  <a:schemeClr val="accent6">
                    <a:lumMod val="10000"/>
                    <a:lumOff val="90000"/>
                  </a:schemeClr>
                </a:solidFill>
                <a:latin typeface="Calibri"/>
                <a:ea typeface="宋体"/>
              </a:rPr>
              <a:t>www.1ppt.com/word/              Excel</a:t>
            </a:r>
            <a:r>
              <a:rPr lang="zh-CN" altLang="en-US" sz="100" dirty="0">
                <a:solidFill>
                  <a:schemeClr val="accent6">
                    <a:lumMod val="10000"/>
                    <a:lumOff val="90000"/>
                  </a:schemeClr>
                </a:solidFill>
                <a:latin typeface="Calibri"/>
                <a:ea typeface="宋体"/>
              </a:rPr>
              <a:t>教程：</a:t>
            </a:r>
            <a:r>
              <a:rPr lang="en-US" altLang="zh-CN" sz="100" dirty="0">
                <a:solidFill>
                  <a:schemeClr val="accent6">
                    <a:lumMod val="10000"/>
                    <a:lumOff val="90000"/>
                  </a:schemeClr>
                </a:solidFill>
                <a:latin typeface="Calibri"/>
                <a:ea typeface="宋体"/>
              </a:rPr>
              <a:t>www.1ppt.com/excel/  </a:t>
            </a:r>
          </a:p>
          <a:p>
            <a:pPr defTabSz="914400"/>
            <a:r>
              <a:rPr lang="zh-CN" altLang="en-US" sz="100" dirty="0">
                <a:solidFill>
                  <a:schemeClr val="accent6">
                    <a:lumMod val="10000"/>
                    <a:lumOff val="90000"/>
                  </a:schemeClr>
                </a:solidFill>
                <a:latin typeface="Calibri"/>
                <a:ea typeface="宋体"/>
              </a:rPr>
              <a:t>资料下载：</a:t>
            </a:r>
            <a:r>
              <a:rPr lang="en-US" altLang="zh-CN" sz="100" dirty="0">
                <a:solidFill>
                  <a:schemeClr val="accent6">
                    <a:lumMod val="10000"/>
                    <a:lumOff val="90000"/>
                  </a:schemeClr>
                </a:solidFill>
                <a:latin typeface="Calibri"/>
                <a:ea typeface="宋体"/>
              </a:rPr>
              <a:t>www.1ppt.com/ziliao/                PPT</a:t>
            </a:r>
            <a:r>
              <a:rPr lang="zh-CN" altLang="en-US" sz="100" dirty="0">
                <a:solidFill>
                  <a:schemeClr val="accent6">
                    <a:lumMod val="10000"/>
                    <a:lumOff val="90000"/>
                  </a:schemeClr>
                </a:solidFill>
                <a:latin typeface="Calibri"/>
                <a:ea typeface="宋体"/>
              </a:rPr>
              <a:t>课件下载：</a:t>
            </a:r>
            <a:r>
              <a:rPr lang="en-US" altLang="zh-CN" sz="100" dirty="0">
                <a:solidFill>
                  <a:schemeClr val="accent6">
                    <a:lumMod val="10000"/>
                    <a:lumOff val="90000"/>
                  </a:schemeClr>
                </a:solidFill>
                <a:latin typeface="Calibri"/>
                <a:ea typeface="宋体"/>
              </a:rPr>
              <a:t>www.1ppt.com/kejian/ </a:t>
            </a:r>
          </a:p>
          <a:p>
            <a:pPr defTabSz="914400"/>
            <a:r>
              <a:rPr lang="zh-CN" altLang="en-US" sz="100" dirty="0">
                <a:solidFill>
                  <a:schemeClr val="accent6">
                    <a:lumMod val="10000"/>
                    <a:lumOff val="90000"/>
                  </a:schemeClr>
                </a:solidFill>
                <a:latin typeface="Calibri"/>
                <a:ea typeface="宋体"/>
              </a:rPr>
              <a:t>范文下载：</a:t>
            </a:r>
            <a:r>
              <a:rPr lang="en-US" altLang="zh-CN" sz="100" dirty="0">
                <a:solidFill>
                  <a:schemeClr val="accent6">
                    <a:lumMod val="10000"/>
                    <a:lumOff val="90000"/>
                  </a:schemeClr>
                </a:solidFill>
                <a:latin typeface="Calibri"/>
                <a:ea typeface="宋体"/>
              </a:rPr>
              <a:t>www.1ppt.com/fanwen/             </a:t>
            </a:r>
            <a:r>
              <a:rPr lang="zh-CN" altLang="en-US" sz="100" dirty="0">
                <a:solidFill>
                  <a:schemeClr val="accent6">
                    <a:lumMod val="10000"/>
                    <a:lumOff val="90000"/>
                  </a:schemeClr>
                </a:solidFill>
                <a:latin typeface="Calibri"/>
                <a:ea typeface="宋体"/>
              </a:rPr>
              <a:t>试卷下载：</a:t>
            </a:r>
            <a:r>
              <a:rPr lang="en-US" altLang="zh-CN" sz="100" dirty="0">
                <a:solidFill>
                  <a:schemeClr val="accent6">
                    <a:lumMod val="10000"/>
                    <a:lumOff val="90000"/>
                  </a:schemeClr>
                </a:solidFill>
                <a:latin typeface="Calibri"/>
                <a:ea typeface="宋体"/>
              </a:rPr>
              <a:t>www.1ppt.com/shiti/  </a:t>
            </a:r>
          </a:p>
          <a:p>
            <a:pPr defTabSz="914400"/>
            <a:r>
              <a:rPr lang="zh-CN" altLang="en-US" sz="100" dirty="0">
                <a:solidFill>
                  <a:schemeClr val="accent6">
                    <a:lumMod val="10000"/>
                    <a:lumOff val="90000"/>
                  </a:schemeClr>
                </a:solidFill>
                <a:latin typeface="Calibri"/>
                <a:ea typeface="宋体"/>
              </a:rPr>
              <a:t>教案下载：</a:t>
            </a:r>
            <a:r>
              <a:rPr lang="en-US" altLang="zh-CN" sz="100" dirty="0">
                <a:solidFill>
                  <a:schemeClr val="accent6">
                    <a:lumMod val="10000"/>
                    <a:lumOff val="90000"/>
                  </a:schemeClr>
                </a:solidFill>
                <a:latin typeface="Calibri"/>
                <a:ea typeface="宋体"/>
              </a:rPr>
              <a:t>www.1ppt.com/jiaoan/  </a:t>
            </a:r>
            <a:r>
              <a:rPr lang="en-US" altLang="zh-CN" sz="100" dirty="0" smtClean="0">
                <a:solidFill>
                  <a:schemeClr val="accent6">
                    <a:lumMod val="10000"/>
                    <a:lumOff val="90000"/>
                  </a:schemeClr>
                </a:solidFill>
                <a:latin typeface="Calibri"/>
                <a:ea typeface="宋体"/>
              </a:rPr>
              <a:t>      </a:t>
            </a:r>
            <a:endParaRPr lang="en-US" altLang="zh-CN" sz="100" dirty="0">
              <a:solidFill>
                <a:schemeClr val="accent6">
                  <a:lumMod val="10000"/>
                  <a:lumOff val="90000"/>
                </a:schemeClr>
              </a:solidFill>
              <a:latin typeface="Calibri"/>
              <a:ea typeface="宋体"/>
            </a:endParaRPr>
          </a:p>
          <a:p>
            <a:pPr defTabSz="914400"/>
            <a:r>
              <a:rPr lang="zh-CN" altLang="en-US" sz="100" dirty="0" smtClean="0">
                <a:solidFill>
                  <a:schemeClr val="accent6">
                    <a:lumMod val="10000"/>
                    <a:lumOff val="90000"/>
                  </a:schemeClr>
                </a:solidFill>
                <a:latin typeface="Calibri"/>
                <a:ea typeface="宋体"/>
              </a:rPr>
              <a:t>字体下载：</a:t>
            </a:r>
            <a:r>
              <a:rPr lang="en-US" altLang="zh-CN" sz="100" dirty="0" smtClean="0">
                <a:solidFill>
                  <a:schemeClr val="accent6">
                    <a:lumMod val="10000"/>
                    <a:lumOff val="90000"/>
                  </a:schemeClr>
                </a:solidFill>
                <a:latin typeface="Calibri"/>
                <a:ea typeface="宋体"/>
              </a:rPr>
              <a:t>www.1ppt.com/ziti/</a:t>
            </a:r>
            <a:endParaRPr lang="en-US" altLang="zh-CN" sz="100" dirty="0">
              <a:solidFill>
                <a:schemeClr val="accent6">
                  <a:lumMod val="10000"/>
                  <a:lumOff val="90000"/>
                </a:schemeClr>
              </a:solidFill>
              <a:latin typeface="Calibri"/>
              <a:ea typeface="宋体"/>
            </a:endParaRPr>
          </a:p>
          <a:p>
            <a:pPr defTabSz="914400"/>
            <a:r>
              <a:rPr lang="en-US" altLang="zh-CN" sz="100" dirty="0">
                <a:solidFill>
                  <a:schemeClr val="accent6">
                    <a:lumMod val="10000"/>
                    <a:lumOff val="90000"/>
                  </a:schemeClr>
                </a:solidFill>
                <a:latin typeface="Calibri"/>
                <a:ea typeface="宋体"/>
              </a:rPr>
              <a:t> </a:t>
            </a:r>
            <a:endParaRPr lang="zh-CN" altLang="en-US" sz="100" dirty="0">
              <a:solidFill>
                <a:schemeClr val="accent6">
                  <a:lumMod val="10000"/>
                  <a:lumOff val="90000"/>
                </a:schemeClr>
              </a:solidFill>
              <a:latin typeface="Calibri"/>
              <a:ea typeface="宋体"/>
            </a:endParaRPr>
          </a:p>
        </p:txBody>
      </p:sp>
    </p:spTree>
    <p:extLst>
      <p:ext uri="{BB962C8B-B14F-4D97-AF65-F5344CB8AC3E}">
        <p14:creationId xmlns:p14="http://schemas.microsoft.com/office/powerpoint/2010/main" val="1751118276"/>
      </p:ext>
    </p:extLst>
  </p:cSld>
  <p:clrMapOvr>
    <a:masterClrMapping/>
  </p:clrMapOvr>
  <p:transition spd="med" advClick="0" advTm="4000">
    <p:pull/>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图片 9"/>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sp>
        <p:nvSpPr>
          <p:cNvPr id="5" name="五边形 4"/>
          <p:cNvSpPr/>
          <p:nvPr userDrawn="1"/>
        </p:nvSpPr>
        <p:spPr>
          <a:xfrm>
            <a:off x="-1" y="291877"/>
            <a:ext cx="2670175" cy="360040"/>
          </a:xfrm>
          <a:prstGeom prst="homePlate">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标题 1"/>
          <p:cNvSpPr txBox="1">
            <a:spLocks/>
          </p:cNvSpPr>
          <p:nvPr userDrawn="1"/>
        </p:nvSpPr>
        <p:spPr>
          <a:xfrm>
            <a:off x="230832" y="255873"/>
            <a:ext cx="2223319" cy="432048"/>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j-cs"/>
              </a:rPr>
              <a:t>单击此处添加标题</a:t>
            </a:r>
            <a:endParaRPr kumimoji="0" lang="zh-CN" altLang="en-US" sz="2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j-cs"/>
            </a:endParaRPr>
          </a:p>
        </p:txBody>
      </p:sp>
      <p:sp>
        <p:nvSpPr>
          <p:cNvPr id="7" name="燕尾形 6"/>
          <p:cNvSpPr/>
          <p:nvPr userDrawn="1"/>
        </p:nvSpPr>
        <p:spPr>
          <a:xfrm>
            <a:off x="2670175" y="291877"/>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燕尾形 7"/>
          <p:cNvSpPr/>
          <p:nvPr userDrawn="1"/>
        </p:nvSpPr>
        <p:spPr>
          <a:xfrm>
            <a:off x="2886199" y="291877"/>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 name="矩形 1"/>
          <p:cNvSpPr/>
          <p:nvPr userDrawn="1"/>
        </p:nvSpPr>
        <p:spPr>
          <a:xfrm>
            <a:off x="0" y="723925"/>
            <a:ext cx="9144000" cy="4063976"/>
          </a:xfrm>
          <a:prstGeom prst="rect">
            <a:avLst/>
          </a:prstGeom>
          <a:gradFill>
            <a:gsLst>
              <a:gs pos="0">
                <a:schemeClr val="bg1">
                  <a:lumMod val="95000"/>
                </a:schemeClr>
              </a:gs>
              <a:gs pos="100000">
                <a:srgbClr val="D3DADF"/>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9728988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ransition spd="med" advClick="0" advTm="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Lst>
  </p:timing>
  <p:txStyles>
    <p:titleStyle>
      <a:lvl1pPr algn="ctr" defTabSz="910314" rtl="0" eaLnBrk="1" latinLnBrk="0" hangingPunct="1">
        <a:spcBef>
          <a:spcPct val="0"/>
        </a:spcBef>
        <a:buNone/>
        <a:defRPr sz="4421" kern="1200">
          <a:solidFill>
            <a:schemeClr val="tx1"/>
          </a:solidFill>
          <a:latin typeface="+mj-lt"/>
          <a:ea typeface="+mj-ea"/>
          <a:cs typeface="+mj-cs"/>
        </a:defRPr>
      </a:lvl1pPr>
    </p:titleStyle>
    <p:bodyStyle>
      <a:lvl1pPr marL="341367" indent="-341367" algn="l" defTabSz="910314" rtl="0" eaLnBrk="1" latinLnBrk="0" hangingPunct="1">
        <a:spcBef>
          <a:spcPct val="20000"/>
        </a:spcBef>
        <a:buFont typeface="Arial" pitchFamily="34" charset="0"/>
        <a:buChar char="•"/>
        <a:defRPr sz="3198" kern="1200">
          <a:solidFill>
            <a:schemeClr val="tx1"/>
          </a:solidFill>
          <a:latin typeface="+mn-lt"/>
          <a:ea typeface="+mn-ea"/>
          <a:cs typeface="+mn-cs"/>
        </a:defRPr>
      </a:lvl1pPr>
      <a:lvl2pPr marL="739630" indent="-284473" algn="l" defTabSz="910314" rtl="0" eaLnBrk="1" latinLnBrk="0" hangingPunct="1">
        <a:spcBef>
          <a:spcPct val="20000"/>
        </a:spcBef>
        <a:buFont typeface="Arial" pitchFamily="34" charset="0"/>
        <a:buChar char="–"/>
        <a:defRPr sz="2822" kern="1200">
          <a:solidFill>
            <a:schemeClr val="tx1"/>
          </a:solidFill>
          <a:latin typeface="+mn-lt"/>
          <a:ea typeface="+mn-ea"/>
          <a:cs typeface="+mn-cs"/>
        </a:defRPr>
      </a:lvl2pPr>
      <a:lvl3pPr marL="1137892" indent="-227578" algn="l" defTabSz="910314" rtl="0" eaLnBrk="1" latinLnBrk="0" hangingPunct="1">
        <a:spcBef>
          <a:spcPct val="20000"/>
        </a:spcBef>
        <a:buFont typeface="Arial" pitchFamily="34" charset="0"/>
        <a:buChar char="•"/>
        <a:defRPr sz="2352" kern="1200">
          <a:solidFill>
            <a:schemeClr val="tx1"/>
          </a:solidFill>
          <a:latin typeface="+mn-lt"/>
          <a:ea typeface="+mn-ea"/>
          <a:cs typeface="+mn-cs"/>
        </a:defRPr>
      </a:lvl3pPr>
      <a:lvl4pPr marL="159304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4pPr>
      <a:lvl5pPr marL="2048205"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6.png"/><Relationship Id="rId4" Type="http://schemas.microsoft.com/office/2007/relationships/hdphoto" Target="../media/hdphoto1.wdp"/><Relationship Id="rId9"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44231" y="3008086"/>
            <a:ext cx="4899769" cy="1551230"/>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758912" y="2994441"/>
            <a:ext cx="2066373" cy="2121233"/>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69747" y="538315"/>
            <a:ext cx="1819038" cy="1318634"/>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06340" y="3053646"/>
            <a:ext cx="1224735" cy="1614025"/>
          </a:xfrm>
          <a:prstGeom prst="rect">
            <a:avLst/>
          </a:prstGeom>
        </p:spPr>
      </p:pic>
      <p:pic>
        <p:nvPicPr>
          <p:cNvPr id="11" name="图片 10"/>
          <p:cNvPicPr>
            <a:picLocks noChangeAspect="1"/>
          </p:cNvPicPr>
          <p:nvPr/>
        </p:nvPicPr>
        <p:blipFill>
          <a:blip r:embed="rId8">
            <a:extLst>
              <a:ext uri="{28A0092B-C50C-407E-A947-70E740481C1C}">
                <a14:useLocalDpi xmlns:a14="http://schemas.microsoft.com/office/drawing/2010/main"/>
              </a:ext>
            </a:extLst>
          </a:blip>
          <a:stretch>
            <a:fillRect/>
          </a:stretch>
        </p:blipFill>
        <p:spPr>
          <a:xfrm flipH="1">
            <a:off x="-88419" y="2236113"/>
            <a:ext cx="3155303" cy="2907387"/>
          </a:xfrm>
          <a:prstGeom prst="rect">
            <a:avLst/>
          </a:prstGeom>
        </p:spPr>
      </p:pic>
      <p:sp>
        <p:nvSpPr>
          <p:cNvPr id="12" name="文本框 11"/>
          <p:cNvSpPr txBox="1"/>
          <p:nvPr/>
        </p:nvSpPr>
        <p:spPr>
          <a:xfrm>
            <a:off x="3968514" y="1159628"/>
            <a:ext cx="4185761" cy="584775"/>
          </a:xfrm>
          <a:prstGeom prst="rect">
            <a:avLst/>
          </a:prstGeom>
          <a:noFill/>
        </p:spPr>
        <p:txBody>
          <a:bodyPr wrap="none" rtlCol="0">
            <a:spAutoFit/>
          </a:bodyPr>
          <a:lstStyle/>
          <a:p>
            <a:pPr lvl="0">
              <a:defRPr/>
            </a:pPr>
            <a:r>
              <a:rPr lang="en-US" altLang="zh-CN" sz="3200" b="1" dirty="0" err="1">
                <a:solidFill>
                  <a:srgbClr val="FF6600"/>
                </a:solidFill>
                <a:latin typeface="微软雅黑" panose="020B0503020204020204" pitchFamily="34" charset="-122"/>
                <a:ea typeface="微软雅黑" panose="020B0503020204020204" pitchFamily="34" charset="-122"/>
              </a:rPr>
              <a:t>ppt</a:t>
            </a:r>
            <a:r>
              <a:rPr lang="zh-CN" altLang="en-US" sz="3200" b="1" dirty="0">
                <a:solidFill>
                  <a:srgbClr val="FF6600"/>
                </a:solidFill>
                <a:latin typeface="微软雅黑" panose="020B0503020204020204" pitchFamily="34" charset="-122"/>
                <a:ea typeface="微软雅黑" panose="020B0503020204020204" pitchFamily="34" charset="-122"/>
              </a:rPr>
              <a:t>记录宝宝成长模板</a:t>
            </a:r>
            <a:endParaRPr kumimoji="0" lang="zh-CN" altLang="en-US" sz="3200" b="1" i="0" u="none" strike="noStrike" kern="1200" cap="none" spc="0" normalizeH="0" baseline="0" noProof="0" dirty="0">
              <a:ln>
                <a:noFill/>
              </a:ln>
              <a:solidFill>
                <a:srgbClr val="FF6600"/>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4244231" y="1794976"/>
            <a:ext cx="3634328"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chemeClr val="accent6">
                    <a:lumMod val="75000"/>
                    <a:lumOff val="25000"/>
                  </a:schemeClr>
                </a:solidFill>
                <a:effectLst/>
                <a:uLnTx/>
                <a:uFillTx/>
                <a:latin typeface="微软雅黑" panose="020B0503020204020204" pitchFamily="34" charset="-122"/>
                <a:ea typeface="微软雅黑" panose="020B0503020204020204" pitchFamily="34" charset="-122"/>
                <a:cs typeface="+mn-cs"/>
              </a:rPr>
              <a:t>学校教育</a:t>
            </a:r>
            <a:r>
              <a:rPr kumimoji="0" lang="en-US" altLang="zh-CN" sz="1800" b="1" i="0" u="none" strike="noStrike" kern="1200" cap="none" spc="0" normalizeH="0" baseline="0" noProof="0" dirty="0" smtClean="0">
                <a:ln>
                  <a:noFill/>
                </a:ln>
                <a:solidFill>
                  <a:schemeClr val="accent6">
                    <a:lumMod val="75000"/>
                    <a:lumOff val="25000"/>
                  </a:schemeClr>
                </a:solidFill>
                <a:effectLst/>
                <a:uLnTx/>
                <a:uFillTx/>
                <a:latin typeface="微软雅黑" panose="020B0503020204020204" pitchFamily="34" charset="-122"/>
                <a:ea typeface="微软雅黑" panose="020B0503020204020204" pitchFamily="34" charset="-122"/>
                <a:cs typeface="+mn-cs"/>
              </a:rPr>
              <a:t>/</a:t>
            </a:r>
            <a:r>
              <a:rPr kumimoji="0" lang="zh-CN" altLang="en-US" sz="1800" b="1" i="0" u="none" strike="noStrike" kern="1200" cap="none" spc="0" normalizeH="0" baseline="0" noProof="0" dirty="0" smtClean="0">
                <a:ln>
                  <a:noFill/>
                </a:ln>
                <a:solidFill>
                  <a:schemeClr val="accent6">
                    <a:lumMod val="75000"/>
                    <a:lumOff val="25000"/>
                  </a:schemeClr>
                </a:solidFill>
                <a:effectLst/>
                <a:uLnTx/>
                <a:uFillTx/>
                <a:latin typeface="微软雅黑" panose="020B0503020204020204" pitchFamily="34" charset="-122"/>
                <a:ea typeface="微软雅黑" panose="020B0503020204020204" pitchFamily="34" charset="-122"/>
                <a:cs typeface="+mn-cs"/>
              </a:rPr>
              <a:t>亲子教育</a:t>
            </a:r>
            <a:r>
              <a:rPr kumimoji="0" lang="en-US" altLang="zh-CN" sz="1800" b="1" i="0" u="none" strike="noStrike" kern="1200" cap="none" spc="0" normalizeH="0" baseline="0" noProof="0" dirty="0" smtClean="0">
                <a:ln>
                  <a:noFill/>
                </a:ln>
                <a:solidFill>
                  <a:schemeClr val="accent6">
                    <a:lumMod val="75000"/>
                    <a:lumOff val="25000"/>
                  </a:schemeClr>
                </a:solidFill>
                <a:effectLst/>
                <a:uLnTx/>
                <a:uFillTx/>
                <a:latin typeface="微软雅黑" panose="020B0503020204020204" pitchFamily="34" charset="-122"/>
                <a:ea typeface="微软雅黑" panose="020B0503020204020204" pitchFamily="34" charset="-122"/>
                <a:cs typeface="+mn-cs"/>
              </a:rPr>
              <a:t>/</a:t>
            </a:r>
            <a:r>
              <a:rPr kumimoji="0" lang="zh-CN" altLang="en-US" sz="1800" b="1" i="0" u="none" strike="noStrike" kern="1200" cap="none" spc="0" normalizeH="0" baseline="0" noProof="0" dirty="0" smtClean="0">
                <a:ln>
                  <a:noFill/>
                </a:ln>
                <a:solidFill>
                  <a:schemeClr val="accent6">
                    <a:lumMod val="75000"/>
                    <a:lumOff val="25000"/>
                  </a:schemeClr>
                </a:solidFill>
                <a:effectLst/>
                <a:uLnTx/>
                <a:uFillTx/>
                <a:latin typeface="微软雅黑" panose="020B0503020204020204" pitchFamily="34" charset="-122"/>
                <a:ea typeface="微软雅黑" panose="020B0503020204020204" pitchFamily="34" charset="-122"/>
                <a:cs typeface="+mn-cs"/>
              </a:rPr>
              <a:t>儿童成长环境</a:t>
            </a:r>
            <a:endParaRPr kumimoji="0" lang="zh-CN" altLang="en-US" sz="1800" b="1" i="0" u="none" strike="noStrike" kern="1200" cap="none" spc="0" normalizeH="0" baseline="0" noProof="0" dirty="0">
              <a:ln>
                <a:noFill/>
              </a:ln>
              <a:solidFill>
                <a:schemeClr val="accent6">
                  <a:lumMod val="75000"/>
                  <a:lumOff val="25000"/>
                </a:scheme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952904446"/>
      </p:ext>
    </p:extLst>
  </p:cSld>
  <p:clrMapOvr>
    <a:masterClrMapping/>
  </p:clrMapOvr>
  <p:transition spd="med" advClick="0" advTm="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1000"/>
                                        <p:tgtEl>
                                          <p:spTgt spid="11"/>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childTnLst>
                                </p:cTn>
                              </p:par>
                            </p:childTnLst>
                          </p:cTn>
                        </p:par>
                        <p:par>
                          <p:cTn id="18" fill="hold">
                            <p:stCondLst>
                              <p:cond delay="3000"/>
                            </p:stCondLst>
                            <p:childTnLst>
                              <p:par>
                                <p:cTn id="19" presetID="42"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26"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down)">
                                      <p:cBhvr>
                                        <p:cTn id="27" dur="580">
                                          <p:stCondLst>
                                            <p:cond delay="0"/>
                                          </p:stCondLst>
                                        </p:cTn>
                                        <p:tgtEl>
                                          <p:spTgt spid="3"/>
                                        </p:tgtEl>
                                      </p:cBhvr>
                                    </p:animEffect>
                                    <p:anim calcmode="lin" valueType="num">
                                      <p:cBhvr>
                                        <p:cTn id="2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gtEl>
                                      </p:cBhvr>
                                      <p:to x="100000" y="60000"/>
                                    </p:animScale>
                                    <p:animScale>
                                      <p:cBhvr>
                                        <p:cTn id="34" dur="166" decel="50000">
                                          <p:stCondLst>
                                            <p:cond delay="676"/>
                                          </p:stCondLst>
                                        </p:cTn>
                                        <p:tgtEl>
                                          <p:spTgt spid="3"/>
                                        </p:tgtEl>
                                      </p:cBhvr>
                                      <p:to x="100000" y="100000"/>
                                    </p:animScale>
                                    <p:animScale>
                                      <p:cBhvr>
                                        <p:cTn id="35" dur="26">
                                          <p:stCondLst>
                                            <p:cond delay="1312"/>
                                          </p:stCondLst>
                                        </p:cTn>
                                        <p:tgtEl>
                                          <p:spTgt spid="3"/>
                                        </p:tgtEl>
                                      </p:cBhvr>
                                      <p:to x="100000" y="80000"/>
                                    </p:animScale>
                                    <p:animScale>
                                      <p:cBhvr>
                                        <p:cTn id="36" dur="166" decel="50000">
                                          <p:stCondLst>
                                            <p:cond delay="1338"/>
                                          </p:stCondLst>
                                        </p:cTn>
                                        <p:tgtEl>
                                          <p:spTgt spid="3"/>
                                        </p:tgtEl>
                                      </p:cBhvr>
                                      <p:to x="100000" y="100000"/>
                                    </p:animScale>
                                    <p:animScale>
                                      <p:cBhvr>
                                        <p:cTn id="37" dur="26">
                                          <p:stCondLst>
                                            <p:cond delay="1642"/>
                                          </p:stCondLst>
                                        </p:cTn>
                                        <p:tgtEl>
                                          <p:spTgt spid="3"/>
                                        </p:tgtEl>
                                      </p:cBhvr>
                                      <p:to x="100000" y="90000"/>
                                    </p:animScale>
                                    <p:animScale>
                                      <p:cBhvr>
                                        <p:cTn id="38" dur="166" decel="50000">
                                          <p:stCondLst>
                                            <p:cond delay="1668"/>
                                          </p:stCondLst>
                                        </p:cTn>
                                        <p:tgtEl>
                                          <p:spTgt spid="3"/>
                                        </p:tgtEl>
                                      </p:cBhvr>
                                      <p:to x="100000" y="100000"/>
                                    </p:animScale>
                                    <p:animScale>
                                      <p:cBhvr>
                                        <p:cTn id="39" dur="26">
                                          <p:stCondLst>
                                            <p:cond delay="1808"/>
                                          </p:stCondLst>
                                        </p:cTn>
                                        <p:tgtEl>
                                          <p:spTgt spid="3"/>
                                        </p:tgtEl>
                                      </p:cBhvr>
                                      <p:to x="100000" y="95000"/>
                                    </p:animScale>
                                    <p:animScale>
                                      <p:cBhvr>
                                        <p:cTn id="40" dur="166" decel="50000">
                                          <p:stCondLst>
                                            <p:cond delay="1834"/>
                                          </p:stCondLst>
                                        </p:cTn>
                                        <p:tgtEl>
                                          <p:spTgt spid="3"/>
                                        </p:tgtEl>
                                      </p:cBhvr>
                                      <p:to x="100000" y="100000"/>
                                    </p:animScale>
                                  </p:childTnLst>
                                </p:cTn>
                              </p:par>
                            </p:childTnLst>
                          </p:cTn>
                        </p:par>
                        <p:par>
                          <p:cTn id="41" fill="hold">
                            <p:stCondLst>
                              <p:cond delay="6000"/>
                            </p:stCondLst>
                            <p:childTnLst>
                              <p:par>
                                <p:cTn id="42" presetID="42" presetClass="entr" presetSubtype="0" fill="hold"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1000"/>
                                        <p:tgtEl>
                                          <p:spTgt spid="9"/>
                                        </p:tgtEl>
                                      </p:cBhvr>
                                    </p:animEffect>
                                    <p:anim calcmode="lin" valueType="num">
                                      <p:cBhvr>
                                        <p:cTn id="45" dur="1000" fill="hold"/>
                                        <p:tgtEl>
                                          <p:spTgt spid="9"/>
                                        </p:tgtEl>
                                        <p:attrNameLst>
                                          <p:attrName>ppt_x</p:attrName>
                                        </p:attrNameLst>
                                      </p:cBhvr>
                                      <p:tavLst>
                                        <p:tav tm="0">
                                          <p:val>
                                            <p:strVal val="#ppt_x"/>
                                          </p:val>
                                        </p:tav>
                                        <p:tav tm="100000">
                                          <p:val>
                                            <p:strVal val="#ppt_x"/>
                                          </p:val>
                                        </p:tav>
                                      </p:tavLst>
                                    </p:anim>
                                    <p:anim calcmode="lin" valueType="num">
                                      <p:cBhvr>
                                        <p:cTn id="46" dur="1000" fill="hold"/>
                                        <p:tgtEl>
                                          <p:spTgt spid="9"/>
                                        </p:tgtEl>
                                        <p:attrNameLst>
                                          <p:attrName>ppt_y</p:attrName>
                                        </p:attrNameLst>
                                      </p:cBhvr>
                                      <p:tavLst>
                                        <p:tav tm="0">
                                          <p:val>
                                            <p:strVal val="#ppt_y+.1"/>
                                          </p:val>
                                        </p:tav>
                                        <p:tav tm="100000">
                                          <p:val>
                                            <p:strVal val="#ppt_y"/>
                                          </p:val>
                                        </p:tav>
                                      </p:tavLst>
                                    </p:anim>
                                  </p:childTnLst>
                                </p:cTn>
                              </p:par>
                            </p:childTnLst>
                          </p:cTn>
                        </p:par>
                        <p:par>
                          <p:cTn id="47" fill="hold">
                            <p:stCondLst>
                              <p:cond delay="7000"/>
                            </p:stCondLst>
                            <p:childTnLst>
                              <p:par>
                                <p:cTn id="48" presetID="2" presetClass="entr" presetSubtype="1" decel="28000" fill="hold" grpId="0" nodeType="afterEffect">
                                  <p:stCondLst>
                                    <p:cond delay="0"/>
                                  </p:stCondLst>
                                  <p:iterate type="lt">
                                    <p:tmPct val="15000"/>
                                  </p:iterate>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0-#ppt_h/2"/>
                                          </p:val>
                                        </p:tav>
                                        <p:tav tm="100000">
                                          <p:val>
                                            <p:strVal val="#ppt_y"/>
                                          </p:val>
                                        </p:tav>
                                      </p:tavLst>
                                    </p:anim>
                                  </p:childTnLst>
                                </p:cTn>
                              </p:par>
                            </p:childTnLst>
                          </p:cTn>
                        </p:par>
                        <p:par>
                          <p:cTn id="52" fill="hold">
                            <p:stCondLst>
                              <p:cond delay="8250"/>
                            </p:stCondLst>
                            <p:childTnLst>
                              <p:par>
                                <p:cTn id="53" presetID="22" presetClass="entr" presetSubtype="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2340368"/>
            <a:ext cx="9161896" cy="2900588"/>
          </a:xfrm>
          <a:prstGeom prst="rect">
            <a:avLst/>
          </a:prstGeom>
        </p:spPr>
      </p:pic>
      <p:sp>
        <p:nvSpPr>
          <p:cNvPr id="9" name="矩形 8"/>
          <p:cNvSpPr/>
          <p:nvPr/>
        </p:nvSpPr>
        <p:spPr bwMode="auto">
          <a:xfrm>
            <a:off x="1043609" y="1331057"/>
            <a:ext cx="7056784" cy="2783220"/>
          </a:xfrm>
          <a:prstGeom prst="rect">
            <a:avLst/>
          </a:prstGeom>
          <a:solidFill>
            <a:schemeClr val="bg1">
              <a:alpha val="76000"/>
            </a:schemeClr>
          </a:solidFill>
          <a:ln w="1587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Arial" pitchFamily="34" charset="0"/>
              <a:ea typeface="等线" panose="02010600030101010101" pitchFamily="2" charset="-122"/>
              <a:cs typeface="+mn-cs"/>
            </a:endParaRPr>
          </a:p>
        </p:txBody>
      </p:sp>
      <p:sp>
        <p:nvSpPr>
          <p:cNvPr id="10" name="TextBox 9"/>
          <p:cNvSpPr txBox="1"/>
          <p:nvPr/>
        </p:nvSpPr>
        <p:spPr>
          <a:xfrm>
            <a:off x="1254744" y="1851670"/>
            <a:ext cx="6644138" cy="1938992"/>
          </a:xfrm>
          <a:prstGeom prst="rect">
            <a:avLst/>
          </a:prstGeom>
          <a:noFill/>
        </p:spPr>
        <p:txBody>
          <a:bodyPr wrap="square" rtlCol="0">
            <a:spAutoFit/>
          </a:bodyPr>
          <a:lstStyle/>
          <a:p>
            <a:pPr marL="0" marR="0" lvl="0" indent="0" algn="just" defTabSz="685800" rtl="0" eaLnBrk="1" fontAlgn="base" latinLnBrk="0" hangingPunct="1">
              <a:lnSpc>
                <a:spcPct val="150000"/>
              </a:lnSpc>
              <a:spcBef>
                <a:spcPct val="0"/>
              </a:spcBef>
              <a:spcAft>
                <a:spcPct val="0"/>
              </a:spcAft>
              <a:buClrTx/>
              <a:buSzTx/>
              <a:buFontTx/>
              <a:buNone/>
              <a:tabLst/>
              <a:defRPr/>
            </a:pPr>
            <a:r>
              <a:rPr kumimoji="0" lang="zh-CN" altLang="en-US"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回顾这一年的工作，在取得成绩的同时，我们也找到了工作中的不足和问题，主要反映于</a:t>
            </a:r>
            <a:r>
              <a:rPr kumimoji="0" lang="en-US" altLang="zh-CN"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xx</a:t>
            </a:r>
            <a:r>
              <a:rPr kumimoji="0" lang="zh-CN" altLang="en-US"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及</a:t>
            </a:r>
            <a:r>
              <a:rPr kumimoji="0" lang="en-US" altLang="zh-CN"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xxx</a:t>
            </a:r>
            <a:r>
              <a:rPr kumimoji="0" lang="zh-CN" altLang="en-US"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的风格、定型还有待进一步探索，尤其是网上的公司产品库充分体现我们</a:t>
            </a:r>
            <a:r>
              <a:rPr kumimoji="0" lang="en-US" altLang="zh-CN"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xxxxx</a:t>
            </a:r>
            <a:r>
              <a:rPr kumimoji="0" lang="zh-CN" altLang="en-US" sz="1600" b="0" i="0" u="none" strike="noStrike" kern="1200" cap="none" spc="0" normalizeH="0" baseline="0" noProof="0" dirty="0">
                <a:ln>
                  <a:noFill/>
                </a:ln>
                <a:solidFill>
                  <a:srgbClr val="000000">
                    <a:lumMod val="95000"/>
                    <a:lumOff val="5000"/>
                  </a:srgbClr>
                </a:solidFill>
                <a:effectLst/>
                <a:uLnTx/>
                <a:uFillTx/>
                <a:latin typeface="微软雅黑" pitchFamily="34" charset="-122"/>
                <a:ea typeface="微软雅黑" pitchFamily="34" charset="-122"/>
                <a:cs typeface="+mn-cs"/>
              </a:rPr>
              <a:t>和我们这个平台能为客户提供良好的商机和快捷方便的信息、导航的功能发挥。展望新的一年，我们将继续努力，力争各项工作更上一个新台阶。</a:t>
            </a:r>
          </a:p>
        </p:txBody>
      </p:sp>
      <p:sp>
        <p:nvSpPr>
          <p:cNvPr id="11" name="矩形 10"/>
          <p:cNvSpPr/>
          <p:nvPr/>
        </p:nvSpPr>
        <p:spPr bwMode="auto">
          <a:xfrm>
            <a:off x="1547664" y="907256"/>
            <a:ext cx="2088232" cy="709352"/>
          </a:xfrm>
          <a:prstGeom prst="rect">
            <a:avLst/>
          </a:prstGeom>
          <a:solidFill>
            <a:srgbClr val="0070C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endParaRPr>
          </a:p>
        </p:txBody>
      </p:sp>
      <p:sp>
        <p:nvSpPr>
          <p:cNvPr id="12" name="TextBox 18"/>
          <p:cNvSpPr txBox="1"/>
          <p:nvPr/>
        </p:nvSpPr>
        <p:spPr bwMode="auto">
          <a:xfrm>
            <a:off x="1827836" y="865413"/>
            <a:ext cx="1438214" cy="707886"/>
          </a:xfrm>
          <a:prstGeom prst="rect">
            <a:avLst/>
          </a:prstGeom>
          <a:noFill/>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0" cap="none" spc="-150" normalizeH="0" baseline="0" noProof="0" dirty="0" smtClean="0">
                <a:ln w="1905">
                  <a:noFill/>
                </a:ln>
                <a:solidFill>
                  <a:prstClr val="white"/>
                </a:solidFill>
                <a:effectLst/>
                <a:uLnTx/>
                <a:uFillTx/>
                <a:latin typeface="微软雅黑" panose="020B0503020204020204" pitchFamily="34" charset="-122"/>
                <a:ea typeface="微软雅黑" panose="020B0503020204020204" pitchFamily="34" charset="-122"/>
                <a:cs typeface="+mn-cs"/>
              </a:rPr>
              <a:t>前  言</a:t>
            </a:r>
            <a:endParaRPr kumimoji="0" lang="zh-CN" altLang="en-US" sz="4000" b="1" i="0" u="none" strike="noStrike" kern="0" cap="none" spc="-150" normalizeH="0" baseline="0" noProof="0" dirty="0">
              <a:ln w="1905">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94584517"/>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250"/>
                                        <p:tgtEl>
                                          <p:spTgt spid="11"/>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250"/>
                                        <p:tgtEl>
                                          <p:spTgt spid="9"/>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randombar(horizontal)">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25" name="图片 2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2340368"/>
            <a:ext cx="9161896" cy="2900588"/>
          </a:xfrm>
          <a:prstGeom prst="rect">
            <a:avLst/>
          </a:prstGeom>
        </p:spPr>
      </p:pic>
      <p:grpSp>
        <p:nvGrpSpPr>
          <p:cNvPr id="33" name="组合 32"/>
          <p:cNvGrpSpPr/>
          <p:nvPr/>
        </p:nvGrpSpPr>
        <p:grpSpPr>
          <a:xfrm>
            <a:off x="2217253" y="1172171"/>
            <a:ext cx="5595107" cy="559866"/>
            <a:chOff x="3203847" y="1257430"/>
            <a:chExt cx="4123616" cy="412624"/>
          </a:xfrm>
          <a:solidFill>
            <a:srgbClr val="FFC000"/>
          </a:solidFill>
        </p:grpSpPr>
        <p:sp>
          <p:nvSpPr>
            <p:cNvPr id="34" name="圆角矩形 33"/>
            <p:cNvSpPr/>
            <p:nvPr/>
          </p:nvSpPr>
          <p:spPr>
            <a:xfrm>
              <a:off x="3203847" y="1257430"/>
              <a:ext cx="4123616" cy="412624"/>
            </a:xfrm>
            <a:prstGeom prst="roundRect">
              <a:avLst/>
            </a:prstGeom>
            <a:solidFill>
              <a:srgbClr val="FFFFFF">
                <a:lumMod val="65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35" name="矩形 34"/>
            <p:cNvSpPr/>
            <p:nvPr/>
          </p:nvSpPr>
          <p:spPr>
            <a:xfrm>
              <a:off x="4112076" y="1326728"/>
              <a:ext cx="1847977" cy="294883"/>
            </a:xfrm>
            <a:prstGeom prst="rect">
              <a:avLst/>
            </a:prstGeom>
            <a:noFill/>
            <a:ln>
              <a:no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单击填加文本或标题</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36" name="组合 35"/>
          <p:cNvGrpSpPr/>
          <p:nvPr/>
        </p:nvGrpSpPr>
        <p:grpSpPr>
          <a:xfrm>
            <a:off x="2217254" y="2055282"/>
            <a:ext cx="5595106" cy="559866"/>
            <a:chOff x="3203848" y="1942038"/>
            <a:chExt cx="4123615" cy="412624"/>
          </a:xfrm>
          <a:solidFill>
            <a:srgbClr val="FFC000"/>
          </a:solidFill>
        </p:grpSpPr>
        <p:sp>
          <p:nvSpPr>
            <p:cNvPr id="37" name="圆角矩形 36"/>
            <p:cNvSpPr/>
            <p:nvPr/>
          </p:nvSpPr>
          <p:spPr>
            <a:xfrm>
              <a:off x="3203848" y="1942038"/>
              <a:ext cx="4123615" cy="412624"/>
            </a:xfrm>
            <a:prstGeom prst="roundRect">
              <a:avLst/>
            </a:prstGeom>
            <a:solidFill>
              <a:srgbClr val="FFFFFF">
                <a:lumMod val="65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38" name="矩形 37"/>
            <p:cNvSpPr/>
            <p:nvPr/>
          </p:nvSpPr>
          <p:spPr>
            <a:xfrm>
              <a:off x="4119059" y="2012303"/>
              <a:ext cx="1847977" cy="294883"/>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单击填加文本或标题</a:t>
              </a:r>
            </a:p>
          </p:txBody>
        </p:sp>
      </p:grpSp>
      <p:grpSp>
        <p:nvGrpSpPr>
          <p:cNvPr id="39" name="组合 38"/>
          <p:cNvGrpSpPr/>
          <p:nvPr/>
        </p:nvGrpSpPr>
        <p:grpSpPr>
          <a:xfrm>
            <a:off x="2217254" y="3764459"/>
            <a:ext cx="5595106" cy="559866"/>
            <a:chOff x="3203848" y="3311254"/>
            <a:chExt cx="4123615" cy="412624"/>
          </a:xfrm>
          <a:solidFill>
            <a:srgbClr val="FFC000"/>
          </a:solidFill>
        </p:grpSpPr>
        <p:sp>
          <p:nvSpPr>
            <p:cNvPr id="40" name="圆角矩形 39"/>
            <p:cNvSpPr/>
            <p:nvPr/>
          </p:nvSpPr>
          <p:spPr>
            <a:xfrm>
              <a:off x="3203848" y="3311254"/>
              <a:ext cx="4123615" cy="412624"/>
            </a:xfrm>
            <a:prstGeom prst="roundRect">
              <a:avLst/>
            </a:prstGeom>
            <a:solidFill>
              <a:srgbClr val="FFFFFF">
                <a:lumMod val="65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41" name="矩形 40"/>
            <p:cNvSpPr/>
            <p:nvPr/>
          </p:nvSpPr>
          <p:spPr>
            <a:xfrm>
              <a:off x="4112076" y="3381519"/>
              <a:ext cx="1847977" cy="294883"/>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单击填加文本或标题</a:t>
              </a:r>
            </a:p>
          </p:txBody>
        </p:sp>
      </p:grpSp>
      <p:grpSp>
        <p:nvGrpSpPr>
          <p:cNvPr id="42" name="组合 41"/>
          <p:cNvGrpSpPr/>
          <p:nvPr/>
        </p:nvGrpSpPr>
        <p:grpSpPr>
          <a:xfrm>
            <a:off x="2217254" y="2900363"/>
            <a:ext cx="5595106" cy="559866"/>
            <a:chOff x="3203848" y="2626646"/>
            <a:chExt cx="4123615" cy="412624"/>
          </a:xfrm>
          <a:solidFill>
            <a:srgbClr val="FFC000"/>
          </a:solidFill>
        </p:grpSpPr>
        <p:sp>
          <p:nvSpPr>
            <p:cNvPr id="43" name="圆角矩形 42"/>
            <p:cNvSpPr/>
            <p:nvPr/>
          </p:nvSpPr>
          <p:spPr>
            <a:xfrm>
              <a:off x="3203848" y="2626646"/>
              <a:ext cx="4123615" cy="412624"/>
            </a:xfrm>
            <a:prstGeom prst="roundRect">
              <a:avLst/>
            </a:prstGeom>
            <a:solidFill>
              <a:srgbClr val="FFFFFF">
                <a:lumMod val="65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44" name="矩形 43"/>
            <p:cNvSpPr/>
            <p:nvPr/>
          </p:nvSpPr>
          <p:spPr>
            <a:xfrm>
              <a:off x="4119059" y="2696911"/>
              <a:ext cx="1847977" cy="294883"/>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单击填加文本或标题</a:t>
              </a:r>
            </a:p>
          </p:txBody>
        </p:sp>
      </p:grpSp>
      <p:sp>
        <p:nvSpPr>
          <p:cNvPr id="45" name="圆角矩形 10"/>
          <p:cNvSpPr/>
          <p:nvPr/>
        </p:nvSpPr>
        <p:spPr>
          <a:xfrm>
            <a:off x="1547665" y="1172171"/>
            <a:ext cx="1031891" cy="559866"/>
          </a:xfrm>
          <a:custGeom>
            <a:avLst/>
            <a:gdLst/>
            <a:ahLst/>
            <a:cxnLst/>
            <a:rect l="l" t="t" r="r" b="b"/>
            <a:pathLst>
              <a:path w="760508" h="412624">
                <a:moveTo>
                  <a:pt x="68772" y="0"/>
                </a:moveTo>
                <a:lnTo>
                  <a:pt x="322746" y="0"/>
                </a:lnTo>
                <a:lnTo>
                  <a:pt x="397990" y="0"/>
                </a:lnTo>
                <a:lnTo>
                  <a:pt x="554196" y="0"/>
                </a:lnTo>
                <a:lnTo>
                  <a:pt x="760508" y="206312"/>
                </a:lnTo>
                <a:lnTo>
                  <a:pt x="554196" y="412624"/>
                </a:lnTo>
                <a:lnTo>
                  <a:pt x="397990" y="412624"/>
                </a:lnTo>
                <a:lnTo>
                  <a:pt x="322746" y="412624"/>
                </a:lnTo>
                <a:lnTo>
                  <a:pt x="68772" y="412624"/>
                </a:lnTo>
                <a:cubicBezTo>
                  <a:pt x="30790" y="412624"/>
                  <a:pt x="0" y="381834"/>
                  <a:pt x="0" y="343852"/>
                </a:cubicBezTo>
                <a:lnTo>
                  <a:pt x="0" y="68772"/>
                </a:lnTo>
                <a:cubicBezTo>
                  <a:pt x="0" y="30790"/>
                  <a:pt x="30790" y="0"/>
                  <a:pt x="68772" y="0"/>
                </a:cubicBezTo>
                <a:close/>
              </a:path>
            </a:pathLst>
          </a:custGeom>
          <a:solidFill>
            <a:srgbClr val="0070BC"/>
          </a:solidFill>
          <a:ln w="25400" cap="flat" cmpd="sng" algn="ctr">
            <a:noFill/>
            <a:prstDash val="solid"/>
          </a:ln>
          <a:effectLst>
            <a:outerShdw blurRad="50800" dist="38100" algn="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1.</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6" name="圆角矩形 10"/>
          <p:cNvSpPr/>
          <p:nvPr/>
        </p:nvSpPr>
        <p:spPr>
          <a:xfrm>
            <a:off x="1547665" y="2055282"/>
            <a:ext cx="1031891" cy="559866"/>
          </a:xfrm>
          <a:custGeom>
            <a:avLst/>
            <a:gdLst/>
            <a:ahLst/>
            <a:cxnLst/>
            <a:rect l="l" t="t" r="r" b="b"/>
            <a:pathLst>
              <a:path w="760508" h="412624">
                <a:moveTo>
                  <a:pt x="68772" y="0"/>
                </a:moveTo>
                <a:lnTo>
                  <a:pt x="322746" y="0"/>
                </a:lnTo>
                <a:lnTo>
                  <a:pt x="397990" y="0"/>
                </a:lnTo>
                <a:lnTo>
                  <a:pt x="554196" y="0"/>
                </a:lnTo>
                <a:lnTo>
                  <a:pt x="760508" y="206312"/>
                </a:lnTo>
                <a:lnTo>
                  <a:pt x="554196" y="412624"/>
                </a:lnTo>
                <a:lnTo>
                  <a:pt x="397990" y="412624"/>
                </a:lnTo>
                <a:lnTo>
                  <a:pt x="322746" y="412624"/>
                </a:lnTo>
                <a:lnTo>
                  <a:pt x="68772" y="412624"/>
                </a:lnTo>
                <a:cubicBezTo>
                  <a:pt x="30790" y="412624"/>
                  <a:pt x="0" y="381834"/>
                  <a:pt x="0" y="343852"/>
                </a:cubicBezTo>
                <a:lnTo>
                  <a:pt x="0" y="68772"/>
                </a:lnTo>
                <a:cubicBezTo>
                  <a:pt x="0" y="30790"/>
                  <a:pt x="30790" y="0"/>
                  <a:pt x="68772" y="0"/>
                </a:cubicBezTo>
                <a:close/>
              </a:path>
            </a:pathLst>
          </a:custGeom>
          <a:solidFill>
            <a:srgbClr val="0070BC"/>
          </a:solidFill>
          <a:ln w="25400" cap="flat" cmpd="sng" algn="ctr">
            <a:noFill/>
            <a:prstDash val="solid"/>
          </a:ln>
          <a:effectLst>
            <a:outerShdw blurRad="50800" dist="38100" algn="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2.</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7" name="圆角矩形 10"/>
          <p:cNvSpPr/>
          <p:nvPr/>
        </p:nvSpPr>
        <p:spPr>
          <a:xfrm>
            <a:off x="1547665" y="3764459"/>
            <a:ext cx="1031891" cy="559866"/>
          </a:xfrm>
          <a:custGeom>
            <a:avLst/>
            <a:gdLst/>
            <a:ahLst/>
            <a:cxnLst/>
            <a:rect l="l" t="t" r="r" b="b"/>
            <a:pathLst>
              <a:path w="760508" h="412624">
                <a:moveTo>
                  <a:pt x="68772" y="0"/>
                </a:moveTo>
                <a:lnTo>
                  <a:pt x="322746" y="0"/>
                </a:lnTo>
                <a:lnTo>
                  <a:pt x="397990" y="0"/>
                </a:lnTo>
                <a:lnTo>
                  <a:pt x="554196" y="0"/>
                </a:lnTo>
                <a:lnTo>
                  <a:pt x="760508" y="206312"/>
                </a:lnTo>
                <a:lnTo>
                  <a:pt x="554196" y="412624"/>
                </a:lnTo>
                <a:lnTo>
                  <a:pt x="397990" y="412624"/>
                </a:lnTo>
                <a:lnTo>
                  <a:pt x="322746" y="412624"/>
                </a:lnTo>
                <a:lnTo>
                  <a:pt x="68772" y="412624"/>
                </a:lnTo>
                <a:cubicBezTo>
                  <a:pt x="30790" y="412624"/>
                  <a:pt x="0" y="381834"/>
                  <a:pt x="0" y="343852"/>
                </a:cubicBezTo>
                <a:lnTo>
                  <a:pt x="0" y="68772"/>
                </a:lnTo>
                <a:cubicBezTo>
                  <a:pt x="0" y="30790"/>
                  <a:pt x="30790" y="0"/>
                  <a:pt x="68772" y="0"/>
                </a:cubicBezTo>
                <a:close/>
              </a:path>
            </a:pathLst>
          </a:custGeom>
          <a:solidFill>
            <a:srgbClr val="0070BC"/>
          </a:solidFill>
          <a:ln w="25400" cap="flat" cmpd="sng" algn="ctr">
            <a:noFill/>
            <a:prstDash val="solid"/>
          </a:ln>
          <a:effectLst>
            <a:outerShdw blurRad="50800" dist="38100" algn="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4.</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8" name="圆角矩形 10"/>
          <p:cNvSpPr/>
          <p:nvPr/>
        </p:nvSpPr>
        <p:spPr>
          <a:xfrm>
            <a:off x="1547665" y="2900363"/>
            <a:ext cx="1031891" cy="559866"/>
          </a:xfrm>
          <a:custGeom>
            <a:avLst/>
            <a:gdLst/>
            <a:ahLst/>
            <a:cxnLst/>
            <a:rect l="l" t="t" r="r" b="b"/>
            <a:pathLst>
              <a:path w="760508" h="412624">
                <a:moveTo>
                  <a:pt x="68772" y="0"/>
                </a:moveTo>
                <a:lnTo>
                  <a:pt x="322746" y="0"/>
                </a:lnTo>
                <a:lnTo>
                  <a:pt x="397990" y="0"/>
                </a:lnTo>
                <a:lnTo>
                  <a:pt x="554196" y="0"/>
                </a:lnTo>
                <a:lnTo>
                  <a:pt x="760508" y="206312"/>
                </a:lnTo>
                <a:lnTo>
                  <a:pt x="554196" y="412624"/>
                </a:lnTo>
                <a:lnTo>
                  <a:pt x="397990" y="412624"/>
                </a:lnTo>
                <a:lnTo>
                  <a:pt x="322746" y="412624"/>
                </a:lnTo>
                <a:lnTo>
                  <a:pt x="68772" y="412624"/>
                </a:lnTo>
                <a:cubicBezTo>
                  <a:pt x="30790" y="412624"/>
                  <a:pt x="0" y="381834"/>
                  <a:pt x="0" y="343852"/>
                </a:cubicBezTo>
                <a:lnTo>
                  <a:pt x="0" y="68772"/>
                </a:lnTo>
                <a:cubicBezTo>
                  <a:pt x="0" y="30790"/>
                  <a:pt x="30790" y="0"/>
                  <a:pt x="68772" y="0"/>
                </a:cubicBezTo>
                <a:close/>
              </a:path>
            </a:pathLst>
          </a:custGeom>
          <a:solidFill>
            <a:srgbClr val="0070BC"/>
          </a:solidFill>
          <a:ln w="25400" cap="flat" cmpd="sng" algn="ctr">
            <a:noFill/>
            <a:prstDash val="solid"/>
          </a:ln>
          <a:effectLst>
            <a:outerShdw blurRad="50800" dist="38100" algn="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3.</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9" name="五边形 48"/>
          <p:cNvSpPr/>
          <p:nvPr/>
        </p:nvSpPr>
        <p:spPr>
          <a:xfrm>
            <a:off x="0" y="291877"/>
            <a:ext cx="1403648" cy="360040"/>
          </a:xfrm>
          <a:prstGeom prst="homePlate">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0" name="标题 1"/>
          <p:cNvSpPr txBox="1">
            <a:spLocks/>
          </p:cNvSpPr>
          <p:nvPr/>
        </p:nvSpPr>
        <p:spPr>
          <a:xfrm>
            <a:off x="230832" y="255873"/>
            <a:ext cx="1080443" cy="432048"/>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j-cs"/>
              </a:rPr>
              <a:t>目录页</a:t>
            </a:r>
            <a:endParaRPr kumimoji="0" lang="zh-CN" altLang="en-US" sz="2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j-cs"/>
            </a:endParaRPr>
          </a:p>
        </p:txBody>
      </p:sp>
      <p:sp>
        <p:nvSpPr>
          <p:cNvPr id="51" name="燕尾形 50"/>
          <p:cNvSpPr/>
          <p:nvPr/>
        </p:nvSpPr>
        <p:spPr>
          <a:xfrm>
            <a:off x="1311275" y="291877"/>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2" name="燕尾形 51"/>
          <p:cNvSpPr/>
          <p:nvPr/>
        </p:nvSpPr>
        <p:spPr>
          <a:xfrm>
            <a:off x="1527299" y="291877"/>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06921015"/>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0-#ppt_w/2"/>
                                          </p:val>
                                        </p:tav>
                                        <p:tav tm="100000">
                                          <p:val>
                                            <p:strVal val="#ppt_x"/>
                                          </p:val>
                                        </p:tav>
                                      </p:tavLst>
                                    </p:anim>
                                    <p:anim calcmode="lin" valueType="num">
                                      <p:cBhvr additive="base">
                                        <p:cTn id="12" dur="500" fill="hold"/>
                                        <p:tgtEl>
                                          <p:spTgt spid="5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 calcmode="lin" valueType="num">
                                      <p:cBhvr additive="base">
                                        <p:cTn id="16" dur="500" fill="hold"/>
                                        <p:tgtEl>
                                          <p:spTgt spid="51"/>
                                        </p:tgtEl>
                                        <p:attrNameLst>
                                          <p:attrName>ppt_x</p:attrName>
                                        </p:attrNameLst>
                                      </p:cBhvr>
                                      <p:tavLst>
                                        <p:tav tm="0">
                                          <p:val>
                                            <p:strVal val="1+#ppt_w/2"/>
                                          </p:val>
                                        </p:tav>
                                        <p:tav tm="100000">
                                          <p:val>
                                            <p:strVal val="#ppt_x"/>
                                          </p:val>
                                        </p:tav>
                                      </p:tavLst>
                                    </p:anim>
                                    <p:anim calcmode="lin" valueType="num">
                                      <p:cBhvr additive="base">
                                        <p:cTn id="17" dur="500" fill="hold"/>
                                        <p:tgtEl>
                                          <p:spTgt spid="5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fill="hold"/>
                                        <p:tgtEl>
                                          <p:spTgt spid="52"/>
                                        </p:tgtEl>
                                        <p:attrNameLst>
                                          <p:attrName>ppt_x</p:attrName>
                                        </p:attrNameLst>
                                      </p:cBhvr>
                                      <p:tavLst>
                                        <p:tav tm="0">
                                          <p:val>
                                            <p:strVal val="1+#ppt_w/2"/>
                                          </p:val>
                                        </p:tav>
                                        <p:tav tm="100000">
                                          <p:val>
                                            <p:strVal val="#ppt_x"/>
                                          </p:val>
                                        </p:tav>
                                      </p:tavLst>
                                    </p:anim>
                                    <p:anim calcmode="lin" valueType="num">
                                      <p:cBhvr additive="base">
                                        <p:cTn id="22" dur="500" fill="hold"/>
                                        <p:tgtEl>
                                          <p:spTgt spid="52"/>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500" fill="hold"/>
                                        <p:tgtEl>
                                          <p:spTgt spid="45"/>
                                        </p:tgtEl>
                                        <p:attrNameLst>
                                          <p:attrName>ppt_x</p:attrName>
                                        </p:attrNameLst>
                                      </p:cBhvr>
                                      <p:tavLst>
                                        <p:tav tm="0">
                                          <p:val>
                                            <p:strVal val="0-#ppt_w/2"/>
                                          </p:val>
                                        </p:tav>
                                        <p:tav tm="100000">
                                          <p:val>
                                            <p:strVal val="#ppt_x"/>
                                          </p:val>
                                        </p:tav>
                                      </p:tavLst>
                                    </p:anim>
                                    <p:anim calcmode="lin" valueType="num">
                                      <p:cBhvr additive="base">
                                        <p:cTn id="27" dur="500" fill="hold"/>
                                        <p:tgtEl>
                                          <p:spTgt spid="45"/>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20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0-#ppt_w/2"/>
                                          </p:val>
                                        </p:tav>
                                        <p:tav tm="100000">
                                          <p:val>
                                            <p:strVal val="#ppt_x"/>
                                          </p:val>
                                        </p:tav>
                                      </p:tavLst>
                                    </p:anim>
                                    <p:anim calcmode="lin" valueType="num">
                                      <p:cBhvr additive="base">
                                        <p:cTn id="31" dur="500" fill="hold"/>
                                        <p:tgtEl>
                                          <p:spTgt spid="3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20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0-#ppt_w/2"/>
                                          </p:val>
                                        </p:tav>
                                        <p:tav tm="100000">
                                          <p:val>
                                            <p:strVal val="#ppt_x"/>
                                          </p:val>
                                        </p:tav>
                                      </p:tavLst>
                                    </p:anim>
                                    <p:anim calcmode="lin" valueType="num">
                                      <p:cBhvr additive="base">
                                        <p:cTn id="35" dur="500" fill="hold"/>
                                        <p:tgtEl>
                                          <p:spTgt spid="4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5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0-#ppt_w/2"/>
                                          </p:val>
                                        </p:tav>
                                        <p:tav tm="100000">
                                          <p:val>
                                            <p:strVal val="#ppt_x"/>
                                          </p:val>
                                        </p:tav>
                                      </p:tavLst>
                                    </p:anim>
                                    <p:anim calcmode="lin" valueType="num">
                                      <p:cBhvr additive="base">
                                        <p:cTn id="39" dur="500" fill="hold"/>
                                        <p:tgtEl>
                                          <p:spTgt spid="3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50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500" fill="hold"/>
                                        <p:tgtEl>
                                          <p:spTgt spid="48"/>
                                        </p:tgtEl>
                                        <p:attrNameLst>
                                          <p:attrName>ppt_x</p:attrName>
                                        </p:attrNameLst>
                                      </p:cBhvr>
                                      <p:tavLst>
                                        <p:tav tm="0">
                                          <p:val>
                                            <p:strVal val="0-#ppt_w/2"/>
                                          </p:val>
                                        </p:tav>
                                        <p:tav tm="100000">
                                          <p:val>
                                            <p:strVal val="#ppt_x"/>
                                          </p:val>
                                        </p:tav>
                                      </p:tavLst>
                                    </p:anim>
                                    <p:anim calcmode="lin" valueType="num">
                                      <p:cBhvr additive="base">
                                        <p:cTn id="43" dur="500" fill="hold"/>
                                        <p:tgtEl>
                                          <p:spTgt spid="48"/>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80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500" fill="hold"/>
                                        <p:tgtEl>
                                          <p:spTgt spid="42"/>
                                        </p:tgtEl>
                                        <p:attrNameLst>
                                          <p:attrName>ppt_x</p:attrName>
                                        </p:attrNameLst>
                                      </p:cBhvr>
                                      <p:tavLst>
                                        <p:tav tm="0">
                                          <p:val>
                                            <p:strVal val="0-#ppt_w/2"/>
                                          </p:val>
                                        </p:tav>
                                        <p:tav tm="100000">
                                          <p:val>
                                            <p:strVal val="#ppt_x"/>
                                          </p:val>
                                        </p:tav>
                                      </p:tavLst>
                                    </p:anim>
                                    <p:anim calcmode="lin" valueType="num">
                                      <p:cBhvr additive="base">
                                        <p:cTn id="47" dur="500" fill="hold"/>
                                        <p:tgtEl>
                                          <p:spTgt spid="4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80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500" fill="hold"/>
                                        <p:tgtEl>
                                          <p:spTgt spid="47"/>
                                        </p:tgtEl>
                                        <p:attrNameLst>
                                          <p:attrName>ppt_x</p:attrName>
                                        </p:attrNameLst>
                                      </p:cBhvr>
                                      <p:tavLst>
                                        <p:tav tm="0">
                                          <p:val>
                                            <p:strVal val="0-#ppt_w/2"/>
                                          </p:val>
                                        </p:tav>
                                        <p:tav tm="100000">
                                          <p:val>
                                            <p:strVal val="#ppt_x"/>
                                          </p:val>
                                        </p:tav>
                                      </p:tavLst>
                                    </p:anim>
                                    <p:anim calcmode="lin" valueType="num">
                                      <p:cBhvr additive="base">
                                        <p:cTn id="51" dur="500" fill="hold"/>
                                        <p:tgtEl>
                                          <p:spTgt spid="47"/>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110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fill="hold"/>
                                        <p:tgtEl>
                                          <p:spTgt spid="39"/>
                                        </p:tgtEl>
                                        <p:attrNameLst>
                                          <p:attrName>ppt_x</p:attrName>
                                        </p:attrNameLst>
                                      </p:cBhvr>
                                      <p:tavLst>
                                        <p:tav tm="0">
                                          <p:val>
                                            <p:strVal val="0-#ppt_w/2"/>
                                          </p:val>
                                        </p:tav>
                                        <p:tav tm="100000">
                                          <p:val>
                                            <p:strVal val="#ppt_x"/>
                                          </p:val>
                                        </p:tav>
                                      </p:tavLst>
                                    </p:anim>
                                    <p:anim calcmode="lin" valueType="num">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8" grpId="0" animBg="1"/>
      <p:bldP spid="49" grpId="0" animBg="1"/>
      <p:bldP spid="50" grpId="0"/>
      <p:bldP spid="51" grpId="0" animBg="1"/>
      <p:bldP spid="5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2340368"/>
            <a:ext cx="9161896" cy="2900588"/>
          </a:xfrm>
          <a:prstGeom prst="rect">
            <a:avLst/>
          </a:prstGeom>
        </p:spPr>
      </p:pic>
      <p:sp>
        <p:nvSpPr>
          <p:cNvPr id="86" name="五边形 85"/>
          <p:cNvSpPr/>
          <p:nvPr/>
        </p:nvSpPr>
        <p:spPr>
          <a:xfrm>
            <a:off x="0" y="339502"/>
            <a:ext cx="1403648" cy="360040"/>
          </a:xfrm>
          <a:prstGeom prst="homePlate">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7" name="标题 1"/>
          <p:cNvSpPr txBox="1">
            <a:spLocks/>
          </p:cNvSpPr>
          <p:nvPr/>
        </p:nvSpPr>
        <p:spPr>
          <a:xfrm>
            <a:off x="230832" y="303498"/>
            <a:ext cx="1080443" cy="432048"/>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j-cs"/>
              </a:rPr>
              <a:t>过渡页</a:t>
            </a:r>
            <a:endParaRPr kumimoji="0" lang="zh-CN" altLang="en-US" sz="2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j-cs"/>
            </a:endParaRPr>
          </a:p>
        </p:txBody>
      </p:sp>
      <p:sp>
        <p:nvSpPr>
          <p:cNvPr id="88" name="燕尾形 87"/>
          <p:cNvSpPr/>
          <p:nvPr/>
        </p:nvSpPr>
        <p:spPr>
          <a:xfrm>
            <a:off x="1311275"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9" name="燕尾形 88"/>
          <p:cNvSpPr/>
          <p:nvPr/>
        </p:nvSpPr>
        <p:spPr>
          <a:xfrm>
            <a:off x="1527299"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 name="组合 4"/>
          <p:cNvGrpSpPr/>
          <p:nvPr/>
        </p:nvGrpSpPr>
        <p:grpSpPr>
          <a:xfrm>
            <a:off x="3745179" y="1039044"/>
            <a:ext cx="1653642" cy="1653642"/>
            <a:chOff x="3745179" y="2245209"/>
            <a:chExt cx="1653642" cy="1653642"/>
          </a:xfrm>
        </p:grpSpPr>
        <p:sp>
          <p:nvSpPr>
            <p:cNvPr id="2" name="椭圆 1"/>
            <p:cNvSpPr/>
            <p:nvPr/>
          </p:nvSpPr>
          <p:spPr>
            <a:xfrm>
              <a:off x="3745179" y="2245209"/>
              <a:ext cx="1653642" cy="165364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3957088" y="2584195"/>
              <a:ext cx="1229824" cy="110799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01</a:t>
              </a:r>
              <a:endParaRPr kumimoji="0" lang="zh-CN" altLang="en-US" sz="6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07" name="文本框 106"/>
          <p:cNvSpPr txBox="1"/>
          <p:nvPr/>
        </p:nvSpPr>
        <p:spPr>
          <a:xfrm>
            <a:off x="1835696" y="2743965"/>
            <a:ext cx="5827236" cy="76944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单击此处添加标题文字</a:t>
            </a:r>
            <a:endParaRPr kumimoji="0" lang="zh-CN" altLang="en-US" sz="4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542301557"/>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childTnLst>
                          </p:cTn>
                        </p:par>
                        <p:par>
                          <p:cTn id="13" fill="hold">
                            <p:stCondLst>
                              <p:cond delay="15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7"/>
                                        </p:tgtEl>
                                        <p:attrNameLst>
                                          <p:attrName>style.visibility</p:attrName>
                                        </p:attrNameLst>
                                      </p:cBhvr>
                                      <p:to>
                                        <p:strVal val="visible"/>
                                      </p:to>
                                    </p:set>
                                    <p:animEffect transition="in" filter="fade">
                                      <p:cBhvr>
                                        <p:cTn id="16"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4962409" y="2639478"/>
            <a:ext cx="1693199" cy="1459655"/>
            <a:chOff x="2469011" y="1147395"/>
            <a:chExt cx="1800200" cy="1551897"/>
          </a:xfrm>
        </p:grpSpPr>
        <p:sp>
          <p:nvSpPr>
            <p:cNvPr id="33" name="六边形 3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pic>
          <p:nvPicPr>
            <p:cNvPr id="34"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a:ext uri="{909E8E84-426E-40DD-AFC4-6F175D3DCCD1}">
                <a14:hiddenFill xmlns:a14="http://schemas.microsoft.com/office/drawing/2010/main">
                  <a:solidFill>
                    <a:srgbClr val="FFFFFF"/>
                  </a:solidFill>
                </a14:hiddenFill>
              </a:ext>
            </a:extLst>
          </p:spPr>
        </p:pic>
      </p:grpSp>
      <p:grpSp>
        <p:nvGrpSpPr>
          <p:cNvPr id="35" name="组合 34"/>
          <p:cNvGrpSpPr/>
          <p:nvPr/>
        </p:nvGrpSpPr>
        <p:grpSpPr>
          <a:xfrm>
            <a:off x="2177931" y="1111113"/>
            <a:ext cx="1693199" cy="1459655"/>
            <a:chOff x="2469011" y="1147395"/>
            <a:chExt cx="1800200" cy="1551897"/>
          </a:xfrm>
        </p:grpSpPr>
        <p:sp>
          <p:nvSpPr>
            <p:cNvPr id="36" name="六边形 35"/>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pic>
          <p:nvPicPr>
            <p:cNvPr id="37"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779234" y="1849321"/>
            <a:ext cx="1693199" cy="1459655"/>
            <a:chOff x="828477" y="1932254"/>
            <a:chExt cx="1800200" cy="1551897"/>
          </a:xfrm>
        </p:grpSpPr>
        <p:grpSp>
          <p:nvGrpSpPr>
            <p:cNvPr id="39" name="组合 38"/>
            <p:cNvGrpSpPr/>
            <p:nvPr/>
          </p:nvGrpSpPr>
          <p:grpSpPr>
            <a:xfrm>
              <a:off x="828477" y="1932254"/>
              <a:ext cx="1800200" cy="1551897"/>
              <a:chOff x="985377" y="1960081"/>
              <a:chExt cx="1800200" cy="1551897"/>
            </a:xfrm>
          </p:grpSpPr>
          <p:sp>
            <p:nvSpPr>
              <p:cNvPr id="41" name="六边形 4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42" name="六边形 41"/>
              <p:cNvSpPr/>
              <p:nvPr/>
            </p:nvSpPr>
            <p:spPr>
              <a:xfrm>
                <a:off x="1081631" y="2043058"/>
                <a:ext cx="1607692" cy="1385942"/>
              </a:xfrm>
              <a:prstGeom prst="hexagon">
                <a:avLst/>
              </a:prstGeom>
              <a:solidFill>
                <a:schemeClr val="accent4"/>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0" name="TextBox 39"/>
            <p:cNvSpPr txBox="1"/>
            <p:nvPr/>
          </p:nvSpPr>
          <p:spPr>
            <a:xfrm flipH="1">
              <a:off x="1225322" y="2301388"/>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grpSp>
        <p:nvGrpSpPr>
          <p:cNvPr id="73" name="组合 72"/>
          <p:cNvGrpSpPr/>
          <p:nvPr/>
        </p:nvGrpSpPr>
        <p:grpSpPr>
          <a:xfrm>
            <a:off x="3568574" y="1875494"/>
            <a:ext cx="1693199" cy="1459655"/>
            <a:chOff x="3794088" y="1960081"/>
            <a:chExt cx="1800200" cy="1551897"/>
          </a:xfrm>
        </p:grpSpPr>
        <p:grpSp>
          <p:nvGrpSpPr>
            <p:cNvPr id="74" name="组合 73"/>
            <p:cNvGrpSpPr/>
            <p:nvPr/>
          </p:nvGrpSpPr>
          <p:grpSpPr>
            <a:xfrm>
              <a:off x="3794088" y="1960081"/>
              <a:ext cx="1800200" cy="1551897"/>
              <a:chOff x="985377" y="1960081"/>
              <a:chExt cx="1800200" cy="1551897"/>
            </a:xfrm>
          </p:grpSpPr>
          <p:sp>
            <p:nvSpPr>
              <p:cNvPr id="76" name="六边形 7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77" name="六边形 76"/>
              <p:cNvSpPr/>
              <p:nvPr/>
            </p:nvSpPr>
            <p:spPr>
              <a:xfrm>
                <a:off x="1081631" y="2043058"/>
                <a:ext cx="1607692" cy="1385942"/>
              </a:xfrm>
              <a:prstGeom prst="hexagon">
                <a:avLst/>
              </a:prstGeom>
              <a:solidFill>
                <a:schemeClr val="bg2"/>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75" name="TextBox 74"/>
            <p:cNvSpPr txBox="1"/>
            <p:nvPr/>
          </p:nvSpPr>
          <p:spPr>
            <a:xfrm flipH="1">
              <a:off x="4172530" y="2301388"/>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grpSp>
        <p:nvGrpSpPr>
          <p:cNvPr id="78" name="组合 77"/>
          <p:cNvGrpSpPr/>
          <p:nvPr/>
        </p:nvGrpSpPr>
        <p:grpSpPr>
          <a:xfrm>
            <a:off x="6365732" y="1875493"/>
            <a:ext cx="1693199" cy="1459655"/>
            <a:chOff x="6768011" y="1960080"/>
            <a:chExt cx="1800200" cy="1551897"/>
          </a:xfrm>
        </p:grpSpPr>
        <p:grpSp>
          <p:nvGrpSpPr>
            <p:cNvPr id="79" name="组合 78"/>
            <p:cNvGrpSpPr/>
            <p:nvPr/>
          </p:nvGrpSpPr>
          <p:grpSpPr>
            <a:xfrm>
              <a:off x="6768011" y="1960080"/>
              <a:ext cx="1800200" cy="1551897"/>
              <a:chOff x="985377" y="1960081"/>
              <a:chExt cx="1800200" cy="1551897"/>
            </a:xfrm>
          </p:grpSpPr>
          <p:sp>
            <p:nvSpPr>
              <p:cNvPr id="81" name="六边形 8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2" name="六边形 81"/>
              <p:cNvSpPr/>
              <p:nvPr/>
            </p:nvSpPr>
            <p:spPr>
              <a:xfrm>
                <a:off x="1081631" y="2043058"/>
                <a:ext cx="1607692" cy="1385942"/>
              </a:xfrm>
              <a:prstGeom prst="hexagon">
                <a:avLst/>
              </a:prstGeom>
              <a:solidFill>
                <a:srgbClr val="FF920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80" name="TextBox 79"/>
            <p:cNvSpPr txBox="1"/>
            <p:nvPr/>
          </p:nvSpPr>
          <p:spPr>
            <a:xfrm flipH="1">
              <a:off x="7146453" y="2301388"/>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grpSp>
        <p:nvGrpSpPr>
          <p:cNvPr id="83" name="组合 82"/>
          <p:cNvGrpSpPr/>
          <p:nvPr/>
        </p:nvGrpSpPr>
        <p:grpSpPr>
          <a:xfrm>
            <a:off x="4962409" y="1111112"/>
            <a:ext cx="1693199" cy="1459655"/>
            <a:chOff x="5276006" y="1147394"/>
            <a:chExt cx="1800200" cy="1551897"/>
          </a:xfrm>
        </p:grpSpPr>
        <p:grpSp>
          <p:nvGrpSpPr>
            <p:cNvPr id="84" name="组合 83"/>
            <p:cNvGrpSpPr/>
            <p:nvPr/>
          </p:nvGrpSpPr>
          <p:grpSpPr>
            <a:xfrm>
              <a:off x="5276006" y="1147394"/>
              <a:ext cx="1800200" cy="1551897"/>
              <a:chOff x="985377" y="1960081"/>
              <a:chExt cx="1800200" cy="1551897"/>
            </a:xfrm>
          </p:grpSpPr>
          <p:sp>
            <p:nvSpPr>
              <p:cNvPr id="86" name="六边形 8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87" name="六边形 86"/>
              <p:cNvSpPr/>
              <p:nvPr/>
            </p:nvSpPr>
            <p:spPr>
              <a:xfrm>
                <a:off x="1081631" y="2043058"/>
                <a:ext cx="1607692" cy="1385942"/>
              </a:xfrm>
              <a:prstGeom prst="hexagon">
                <a:avLst/>
              </a:prstGeom>
              <a:solidFill>
                <a:schemeClr val="accent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85" name="TextBox 84"/>
            <p:cNvSpPr txBox="1"/>
            <p:nvPr/>
          </p:nvSpPr>
          <p:spPr>
            <a:xfrm flipH="1">
              <a:off x="5653013" y="1476201"/>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添加</a:t>
              </a:r>
              <a:endParaRPr kumimoji="0" lang="en-US" altLang="zh-CN"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2257" b="1" i="0" u="none" strike="noStrike" kern="0" cap="none" spc="0" normalizeH="0" baseline="0" noProof="0" dirty="0">
                  <a:ln>
                    <a:noFill/>
                  </a:ln>
                  <a:solidFill>
                    <a:prstClr val="white"/>
                  </a:solidFill>
                  <a:effectLst/>
                  <a:uLnTx/>
                  <a:uFillTx/>
                  <a:latin typeface="Arial Rounded MT Bold" pitchFamily="34" charset="0"/>
                  <a:ea typeface="微软雅黑" pitchFamily="34" charset="-122"/>
                  <a:cs typeface="Times New Roman" pitchFamily="18" charset="0"/>
                </a:rPr>
                <a:t>文本</a:t>
              </a:r>
            </a:p>
          </p:txBody>
        </p:sp>
      </p:grpSp>
      <p:sp>
        <p:nvSpPr>
          <p:cNvPr id="88" name="Title 3"/>
          <p:cNvSpPr txBox="1">
            <a:spLocks/>
          </p:cNvSpPr>
          <p:nvPr/>
        </p:nvSpPr>
        <p:spPr>
          <a:xfrm>
            <a:off x="1876516" y="3519942"/>
            <a:ext cx="2670987" cy="23448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zh-CN" altLang="en-US" sz="169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j-cs"/>
              </a:rPr>
              <a:t>单击填加标题</a:t>
            </a:r>
            <a:endParaRPr kumimoji="0" lang="en-US" sz="1693"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j-cs"/>
            </a:endParaRPr>
          </a:p>
        </p:txBody>
      </p:sp>
      <p:sp>
        <p:nvSpPr>
          <p:cNvPr id="89" name="Title 3"/>
          <p:cNvSpPr txBox="1">
            <a:spLocks/>
          </p:cNvSpPr>
          <p:nvPr/>
        </p:nvSpPr>
        <p:spPr>
          <a:xfrm>
            <a:off x="1968741" y="3889713"/>
            <a:ext cx="2670987" cy="781945"/>
          </a:xfrm>
          <a:prstGeom prst="rect">
            <a:avLst/>
          </a:prstGeom>
        </p:spPr>
        <p:txBody>
          <a:bodyPr vert="horz" wrap="square" lIns="0" tIns="0" rIns="0" bIns="0" rtlCol="0" anchor="t">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prstClr val="black"/>
                </a:solidFill>
                <a:effectLst/>
                <a:uLnTx/>
                <a:uFillTx/>
                <a:latin typeface="微软雅黑" pitchFamily="34" charset="-122"/>
                <a:ea typeface="微软雅黑" pitchFamily="34" charset="-122"/>
                <a:cs typeface="Arial" charset="0"/>
              </a:rPr>
              <a:t>单击填加文字内容单击填加文字内容</a:t>
            </a:r>
            <a:endParaRPr kumimoji="0" lang="en-US" altLang="zh-CN" sz="1129" b="0" i="0" u="none" strike="noStrike" kern="1200" cap="none" spc="-71" normalizeH="0" baseline="0" noProof="0" dirty="0">
              <a:ln w="3175">
                <a:noFill/>
              </a:ln>
              <a:solidFill>
                <a:prstClr val="black"/>
              </a:solidFill>
              <a:effectLst/>
              <a:uLnTx/>
              <a:uFillTx/>
              <a:latin typeface="微软雅黑" pitchFamily="34" charset="-122"/>
              <a:ea typeface="微软雅黑" pitchFamily="34" charset="-122"/>
              <a:cs typeface="Arial" charset="0"/>
            </a:endParaRPr>
          </a:p>
          <a:p>
            <a:pPr marL="0" marR="0" lvl="0" indent="0" algn="l" defTabSz="644769" rtl="0" eaLnBrk="1" fontAlgn="auto" latinLnBrk="0" hangingPunct="1">
              <a:lnSpc>
                <a:spcPct val="150000"/>
              </a:lnSpc>
              <a:spcBef>
                <a:spcPct val="0"/>
              </a:spcBef>
              <a:spcAft>
                <a:spcPts val="0"/>
              </a:spcAft>
              <a:buClrTx/>
              <a:buSzTx/>
              <a:buFontTx/>
              <a:buNone/>
              <a:tabLst/>
              <a:defRPr/>
            </a:pPr>
            <a:r>
              <a:rPr kumimoji="0" lang="zh-CN" altLang="en-US" sz="1129" b="0" i="0" u="none" strike="noStrike" kern="1200" cap="none" spc="-71" normalizeH="0" baseline="0" noProof="0" dirty="0">
                <a:ln w="3175">
                  <a:noFill/>
                </a:ln>
                <a:solidFill>
                  <a:prstClr val="black"/>
                </a:solidFill>
                <a:effectLst/>
                <a:uLnTx/>
                <a:uFillTx/>
                <a:latin typeface="微软雅黑" pitchFamily="34" charset="-122"/>
                <a:ea typeface="微软雅黑" pitchFamily="34" charset="-122"/>
                <a:cs typeface="Arial" charset="0"/>
              </a:rPr>
              <a:t>单击填加文字内容单击填加文字内容</a:t>
            </a:r>
          </a:p>
          <a:p>
            <a:pPr marL="0" marR="0" lvl="0" indent="0" algn="l" defTabSz="644769" rtl="0" eaLnBrk="1" fontAlgn="auto" latinLnBrk="0" hangingPunct="1">
              <a:lnSpc>
                <a:spcPct val="150000"/>
              </a:lnSpc>
              <a:spcBef>
                <a:spcPct val="0"/>
              </a:spcBef>
              <a:spcAft>
                <a:spcPts val="0"/>
              </a:spcAft>
              <a:buClrTx/>
              <a:buSzTx/>
              <a:buFontTx/>
              <a:buNone/>
              <a:tabLst/>
              <a:defRPr/>
            </a:pPr>
            <a:endParaRPr kumimoji="0" lang="zh-CN" altLang="en-US" sz="1129" b="0" i="0" u="none" strike="noStrike" kern="1200" cap="none" spc="-71" normalizeH="0" baseline="0" noProof="0" dirty="0">
              <a:ln w="3175">
                <a:noFill/>
              </a:ln>
              <a:solidFill>
                <a:prstClr val="black"/>
              </a:solidFill>
              <a:effectLst/>
              <a:uLnTx/>
              <a:uFillTx/>
              <a:latin typeface="微软雅黑" pitchFamily="34" charset="-122"/>
              <a:ea typeface="微软雅黑" pitchFamily="34" charset="-122"/>
              <a:cs typeface="Arial" charset="0"/>
            </a:endParaRPr>
          </a:p>
        </p:txBody>
      </p:sp>
    </p:spTree>
    <p:extLst>
      <p:ext uri="{BB962C8B-B14F-4D97-AF65-F5344CB8AC3E}">
        <p14:creationId xmlns:p14="http://schemas.microsoft.com/office/powerpoint/2010/main" val="3390375984"/>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50" fill="hold"/>
                                        <p:tgtEl>
                                          <p:spTgt spid="38"/>
                                        </p:tgtEl>
                                        <p:attrNameLst>
                                          <p:attrName>ppt_w</p:attrName>
                                        </p:attrNameLst>
                                      </p:cBhvr>
                                      <p:tavLst>
                                        <p:tav tm="0">
                                          <p:val>
                                            <p:fltVal val="0"/>
                                          </p:val>
                                        </p:tav>
                                        <p:tav tm="100000">
                                          <p:val>
                                            <p:strVal val="#ppt_w"/>
                                          </p:val>
                                        </p:tav>
                                      </p:tavLst>
                                    </p:anim>
                                    <p:anim calcmode="lin" valueType="num">
                                      <p:cBhvr>
                                        <p:cTn id="8" dur="350" fill="hold"/>
                                        <p:tgtEl>
                                          <p:spTgt spid="38"/>
                                        </p:tgtEl>
                                        <p:attrNameLst>
                                          <p:attrName>ppt_h</p:attrName>
                                        </p:attrNameLst>
                                      </p:cBhvr>
                                      <p:tavLst>
                                        <p:tav tm="0">
                                          <p:val>
                                            <p:fltVal val="0"/>
                                          </p:val>
                                        </p:tav>
                                        <p:tav tm="100000">
                                          <p:val>
                                            <p:strVal val="#ppt_h"/>
                                          </p:val>
                                        </p:tav>
                                      </p:tavLst>
                                    </p:anim>
                                    <p:animEffect transition="in" filter="fade">
                                      <p:cBhvr>
                                        <p:cTn id="9" dur="350"/>
                                        <p:tgtEl>
                                          <p:spTgt spid="38"/>
                                        </p:tgtEl>
                                      </p:cBhvr>
                                    </p:animEffect>
                                    <p:anim calcmode="lin" valueType="num">
                                      <p:cBhvr>
                                        <p:cTn id="10" dur="350" fill="hold"/>
                                        <p:tgtEl>
                                          <p:spTgt spid="38"/>
                                        </p:tgtEl>
                                        <p:attrNameLst>
                                          <p:attrName>ppt_x</p:attrName>
                                        </p:attrNameLst>
                                      </p:cBhvr>
                                      <p:tavLst>
                                        <p:tav tm="0">
                                          <p:val>
                                            <p:fltVal val="0.5"/>
                                          </p:val>
                                        </p:tav>
                                        <p:tav tm="100000">
                                          <p:val>
                                            <p:strVal val="#ppt_x"/>
                                          </p:val>
                                        </p:tav>
                                      </p:tavLst>
                                    </p:anim>
                                    <p:anim calcmode="lin" valueType="num">
                                      <p:cBhvr>
                                        <p:cTn id="11" dur="350" fill="hold"/>
                                        <p:tgtEl>
                                          <p:spTgt spid="38"/>
                                        </p:tgtEl>
                                        <p:attrNameLst>
                                          <p:attrName>ppt_y</p:attrName>
                                        </p:attrNameLst>
                                      </p:cBhvr>
                                      <p:tavLst>
                                        <p:tav tm="0">
                                          <p:val>
                                            <p:fltVal val="0.5"/>
                                          </p:val>
                                        </p:tav>
                                        <p:tav tm="100000">
                                          <p:val>
                                            <p:strVal val="#ppt_y"/>
                                          </p:val>
                                        </p:tav>
                                      </p:tavLst>
                                    </p:anim>
                                  </p:childTnLst>
                                </p:cTn>
                              </p:par>
                            </p:childTnLst>
                          </p:cTn>
                        </p:par>
                        <p:par>
                          <p:cTn id="12" fill="hold">
                            <p:stCondLst>
                              <p:cond delay="350"/>
                            </p:stCondLst>
                            <p:childTnLst>
                              <p:par>
                                <p:cTn id="13" presetID="53" presetClass="entr" presetSubtype="528"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350" fill="hold"/>
                                        <p:tgtEl>
                                          <p:spTgt spid="35"/>
                                        </p:tgtEl>
                                        <p:attrNameLst>
                                          <p:attrName>ppt_w</p:attrName>
                                        </p:attrNameLst>
                                      </p:cBhvr>
                                      <p:tavLst>
                                        <p:tav tm="0">
                                          <p:val>
                                            <p:fltVal val="0"/>
                                          </p:val>
                                        </p:tav>
                                        <p:tav tm="100000">
                                          <p:val>
                                            <p:strVal val="#ppt_w"/>
                                          </p:val>
                                        </p:tav>
                                      </p:tavLst>
                                    </p:anim>
                                    <p:anim calcmode="lin" valueType="num">
                                      <p:cBhvr>
                                        <p:cTn id="16" dur="350" fill="hold"/>
                                        <p:tgtEl>
                                          <p:spTgt spid="35"/>
                                        </p:tgtEl>
                                        <p:attrNameLst>
                                          <p:attrName>ppt_h</p:attrName>
                                        </p:attrNameLst>
                                      </p:cBhvr>
                                      <p:tavLst>
                                        <p:tav tm="0">
                                          <p:val>
                                            <p:fltVal val="0"/>
                                          </p:val>
                                        </p:tav>
                                        <p:tav tm="100000">
                                          <p:val>
                                            <p:strVal val="#ppt_h"/>
                                          </p:val>
                                        </p:tav>
                                      </p:tavLst>
                                    </p:anim>
                                    <p:animEffect transition="in" filter="fade">
                                      <p:cBhvr>
                                        <p:cTn id="17" dur="350"/>
                                        <p:tgtEl>
                                          <p:spTgt spid="35"/>
                                        </p:tgtEl>
                                      </p:cBhvr>
                                    </p:animEffect>
                                    <p:anim calcmode="lin" valueType="num">
                                      <p:cBhvr>
                                        <p:cTn id="18" dur="350" fill="hold"/>
                                        <p:tgtEl>
                                          <p:spTgt spid="35"/>
                                        </p:tgtEl>
                                        <p:attrNameLst>
                                          <p:attrName>ppt_x</p:attrName>
                                        </p:attrNameLst>
                                      </p:cBhvr>
                                      <p:tavLst>
                                        <p:tav tm="0">
                                          <p:val>
                                            <p:fltVal val="0.5"/>
                                          </p:val>
                                        </p:tav>
                                        <p:tav tm="100000">
                                          <p:val>
                                            <p:strVal val="#ppt_x"/>
                                          </p:val>
                                        </p:tav>
                                      </p:tavLst>
                                    </p:anim>
                                    <p:anim calcmode="lin" valueType="num">
                                      <p:cBhvr>
                                        <p:cTn id="19" dur="350" fill="hold"/>
                                        <p:tgtEl>
                                          <p:spTgt spid="35"/>
                                        </p:tgtEl>
                                        <p:attrNameLst>
                                          <p:attrName>ppt_y</p:attrName>
                                        </p:attrNameLst>
                                      </p:cBhvr>
                                      <p:tavLst>
                                        <p:tav tm="0">
                                          <p:val>
                                            <p:fltVal val="0.5"/>
                                          </p:val>
                                        </p:tav>
                                        <p:tav tm="100000">
                                          <p:val>
                                            <p:strVal val="#ppt_y"/>
                                          </p:val>
                                        </p:tav>
                                      </p:tavLst>
                                    </p:anim>
                                  </p:childTnLst>
                                </p:cTn>
                              </p:par>
                            </p:childTnLst>
                          </p:cTn>
                        </p:par>
                        <p:par>
                          <p:cTn id="20" fill="hold">
                            <p:stCondLst>
                              <p:cond delay="700"/>
                            </p:stCondLst>
                            <p:childTnLst>
                              <p:par>
                                <p:cTn id="21" presetID="53" presetClass="entr" presetSubtype="528" fill="hold" nodeType="afterEffect">
                                  <p:stCondLst>
                                    <p:cond delay="0"/>
                                  </p:stCondLst>
                                  <p:childTnLst>
                                    <p:set>
                                      <p:cBhvr>
                                        <p:cTn id="22" dur="1" fill="hold">
                                          <p:stCondLst>
                                            <p:cond delay="0"/>
                                          </p:stCondLst>
                                        </p:cTn>
                                        <p:tgtEl>
                                          <p:spTgt spid="73"/>
                                        </p:tgtEl>
                                        <p:attrNameLst>
                                          <p:attrName>style.visibility</p:attrName>
                                        </p:attrNameLst>
                                      </p:cBhvr>
                                      <p:to>
                                        <p:strVal val="visible"/>
                                      </p:to>
                                    </p:set>
                                    <p:anim calcmode="lin" valueType="num">
                                      <p:cBhvr>
                                        <p:cTn id="23" dur="350" fill="hold"/>
                                        <p:tgtEl>
                                          <p:spTgt spid="73"/>
                                        </p:tgtEl>
                                        <p:attrNameLst>
                                          <p:attrName>ppt_w</p:attrName>
                                        </p:attrNameLst>
                                      </p:cBhvr>
                                      <p:tavLst>
                                        <p:tav tm="0">
                                          <p:val>
                                            <p:fltVal val="0"/>
                                          </p:val>
                                        </p:tav>
                                        <p:tav tm="100000">
                                          <p:val>
                                            <p:strVal val="#ppt_w"/>
                                          </p:val>
                                        </p:tav>
                                      </p:tavLst>
                                    </p:anim>
                                    <p:anim calcmode="lin" valueType="num">
                                      <p:cBhvr>
                                        <p:cTn id="24" dur="350" fill="hold"/>
                                        <p:tgtEl>
                                          <p:spTgt spid="73"/>
                                        </p:tgtEl>
                                        <p:attrNameLst>
                                          <p:attrName>ppt_h</p:attrName>
                                        </p:attrNameLst>
                                      </p:cBhvr>
                                      <p:tavLst>
                                        <p:tav tm="0">
                                          <p:val>
                                            <p:fltVal val="0"/>
                                          </p:val>
                                        </p:tav>
                                        <p:tav tm="100000">
                                          <p:val>
                                            <p:strVal val="#ppt_h"/>
                                          </p:val>
                                        </p:tav>
                                      </p:tavLst>
                                    </p:anim>
                                    <p:animEffect transition="in" filter="fade">
                                      <p:cBhvr>
                                        <p:cTn id="25" dur="350"/>
                                        <p:tgtEl>
                                          <p:spTgt spid="73"/>
                                        </p:tgtEl>
                                      </p:cBhvr>
                                    </p:animEffect>
                                    <p:anim calcmode="lin" valueType="num">
                                      <p:cBhvr>
                                        <p:cTn id="26" dur="350" fill="hold"/>
                                        <p:tgtEl>
                                          <p:spTgt spid="73"/>
                                        </p:tgtEl>
                                        <p:attrNameLst>
                                          <p:attrName>ppt_x</p:attrName>
                                        </p:attrNameLst>
                                      </p:cBhvr>
                                      <p:tavLst>
                                        <p:tav tm="0">
                                          <p:val>
                                            <p:fltVal val="0.5"/>
                                          </p:val>
                                        </p:tav>
                                        <p:tav tm="100000">
                                          <p:val>
                                            <p:strVal val="#ppt_x"/>
                                          </p:val>
                                        </p:tav>
                                      </p:tavLst>
                                    </p:anim>
                                    <p:anim calcmode="lin" valueType="num">
                                      <p:cBhvr>
                                        <p:cTn id="27" dur="350" fill="hold"/>
                                        <p:tgtEl>
                                          <p:spTgt spid="73"/>
                                        </p:tgtEl>
                                        <p:attrNameLst>
                                          <p:attrName>ppt_y</p:attrName>
                                        </p:attrNameLst>
                                      </p:cBhvr>
                                      <p:tavLst>
                                        <p:tav tm="0">
                                          <p:val>
                                            <p:fltVal val="0.5"/>
                                          </p:val>
                                        </p:tav>
                                        <p:tav tm="100000">
                                          <p:val>
                                            <p:strVal val="#ppt_y"/>
                                          </p:val>
                                        </p:tav>
                                      </p:tavLst>
                                    </p:anim>
                                  </p:childTnLst>
                                </p:cTn>
                              </p:par>
                            </p:childTnLst>
                          </p:cTn>
                        </p:par>
                        <p:par>
                          <p:cTn id="28" fill="hold">
                            <p:stCondLst>
                              <p:cond delay="1050"/>
                            </p:stCondLst>
                            <p:childTnLst>
                              <p:par>
                                <p:cTn id="29" presetID="53" presetClass="entr" presetSubtype="528" fill="hold" nodeType="afterEffect">
                                  <p:stCondLst>
                                    <p:cond delay="0"/>
                                  </p:stCondLst>
                                  <p:childTnLst>
                                    <p:set>
                                      <p:cBhvr>
                                        <p:cTn id="30" dur="1" fill="hold">
                                          <p:stCondLst>
                                            <p:cond delay="0"/>
                                          </p:stCondLst>
                                        </p:cTn>
                                        <p:tgtEl>
                                          <p:spTgt spid="83"/>
                                        </p:tgtEl>
                                        <p:attrNameLst>
                                          <p:attrName>style.visibility</p:attrName>
                                        </p:attrNameLst>
                                      </p:cBhvr>
                                      <p:to>
                                        <p:strVal val="visible"/>
                                      </p:to>
                                    </p:set>
                                    <p:anim calcmode="lin" valueType="num">
                                      <p:cBhvr>
                                        <p:cTn id="31" dur="350" fill="hold"/>
                                        <p:tgtEl>
                                          <p:spTgt spid="83"/>
                                        </p:tgtEl>
                                        <p:attrNameLst>
                                          <p:attrName>ppt_w</p:attrName>
                                        </p:attrNameLst>
                                      </p:cBhvr>
                                      <p:tavLst>
                                        <p:tav tm="0">
                                          <p:val>
                                            <p:fltVal val="0"/>
                                          </p:val>
                                        </p:tav>
                                        <p:tav tm="100000">
                                          <p:val>
                                            <p:strVal val="#ppt_w"/>
                                          </p:val>
                                        </p:tav>
                                      </p:tavLst>
                                    </p:anim>
                                    <p:anim calcmode="lin" valueType="num">
                                      <p:cBhvr>
                                        <p:cTn id="32" dur="350" fill="hold"/>
                                        <p:tgtEl>
                                          <p:spTgt spid="83"/>
                                        </p:tgtEl>
                                        <p:attrNameLst>
                                          <p:attrName>ppt_h</p:attrName>
                                        </p:attrNameLst>
                                      </p:cBhvr>
                                      <p:tavLst>
                                        <p:tav tm="0">
                                          <p:val>
                                            <p:fltVal val="0"/>
                                          </p:val>
                                        </p:tav>
                                        <p:tav tm="100000">
                                          <p:val>
                                            <p:strVal val="#ppt_h"/>
                                          </p:val>
                                        </p:tav>
                                      </p:tavLst>
                                    </p:anim>
                                    <p:animEffect transition="in" filter="fade">
                                      <p:cBhvr>
                                        <p:cTn id="33" dur="350"/>
                                        <p:tgtEl>
                                          <p:spTgt spid="83"/>
                                        </p:tgtEl>
                                      </p:cBhvr>
                                    </p:animEffect>
                                    <p:anim calcmode="lin" valueType="num">
                                      <p:cBhvr>
                                        <p:cTn id="34" dur="350" fill="hold"/>
                                        <p:tgtEl>
                                          <p:spTgt spid="83"/>
                                        </p:tgtEl>
                                        <p:attrNameLst>
                                          <p:attrName>ppt_x</p:attrName>
                                        </p:attrNameLst>
                                      </p:cBhvr>
                                      <p:tavLst>
                                        <p:tav tm="0">
                                          <p:val>
                                            <p:fltVal val="0.5"/>
                                          </p:val>
                                        </p:tav>
                                        <p:tav tm="100000">
                                          <p:val>
                                            <p:strVal val="#ppt_x"/>
                                          </p:val>
                                        </p:tav>
                                      </p:tavLst>
                                    </p:anim>
                                    <p:anim calcmode="lin" valueType="num">
                                      <p:cBhvr>
                                        <p:cTn id="35" dur="350" fill="hold"/>
                                        <p:tgtEl>
                                          <p:spTgt spid="83"/>
                                        </p:tgtEl>
                                        <p:attrNameLst>
                                          <p:attrName>ppt_y</p:attrName>
                                        </p:attrNameLst>
                                      </p:cBhvr>
                                      <p:tavLst>
                                        <p:tav tm="0">
                                          <p:val>
                                            <p:fltVal val="0.5"/>
                                          </p:val>
                                        </p:tav>
                                        <p:tav tm="100000">
                                          <p:val>
                                            <p:strVal val="#ppt_y"/>
                                          </p:val>
                                        </p:tav>
                                      </p:tavLst>
                                    </p:anim>
                                  </p:childTnLst>
                                </p:cTn>
                              </p:par>
                            </p:childTnLst>
                          </p:cTn>
                        </p:par>
                        <p:par>
                          <p:cTn id="36" fill="hold">
                            <p:stCondLst>
                              <p:cond delay="1400"/>
                            </p:stCondLst>
                            <p:childTnLst>
                              <p:par>
                                <p:cTn id="37" presetID="53" presetClass="entr" presetSubtype="528"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p:cTn id="39" dur="350" fill="hold"/>
                                        <p:tgtEl>
                                          <p:spTgt spid="32"/>
                                        </p:tgtEl>
                                        <p:attrNameLst>
                                          <p:attrName>ppt_w</p:attrName>
                                        </p:attrNameLst>
                                      </p:cBhvr>
                                      <p:tavLst>
                                        <p:tav tm="0">
                                          <p:val>
                                            <p:fltVal val="0"/>
                                          </p:val>
                                        </p:tav>
                                        <p:tav tm="100000">
                                          <p:val>
                                            <p:strVal val="#ppt_w"/>
                                          </p:val>
                                        </p:tav>
                                      </p:tavLst>
                                    </p:anim>
                                    <p:anim calcmode="lin" valueType="num">
                                      <p:cBhvr>
                                        <p:cTn id="40" dur="350" fill="hold"/>
                                        <p:tgtEl>
                                          <p:spTgt spid="32"/>
                                        </p:tgtEl>
                                        <p:attrNameLst>
                                          <p:attrName>ppt_h</p:attrName>
                                        </p:attrNameLst>
                                      </p:cBhvr>
                                      <p:tavLst>
                                        <p:tav tm="0">
                                          <p:val>
                                            <p:fltVal val="0"/>
                                          </p:val>
                                        </p:tav>
                                        <p:tav tm="100000">
                                          <p:val>
                                            <p:strVal val="#ppt_h"/>
                                          </p:val>
                                        </p:tav>
                                      </p:tavLst>
                                    </p:anim>
                                    <p:animEffect transition="in" filter="fade">
                                      <p:cBhvr>
                                        <p:cTn id="41" dur="350"/>
                                        <p:tgtEl>
                                          <p:spTgt spid="32"/>
                                        </p:tgtEl>
                                      </p:cBhvr>
                                    </p:animEffect>
                                    <p:anim calcmode="lin" valueType="num">
                                      <p:cBhvr>
                                        <p:cTn id="42" dur="350" fill="hold"/>
                                        <p:tgtEl>
                                          <p:spTgt spid="32"/>
                                        </p:tgtEl>
                                        <p:attrNameLst>
                                          <p:attrName>ppt_x</p:attrName>
                                        </p:attrNameLst>
                                      </p:cBhvr>
                                      <p:tavLst>
                                        <p:tav tm="0">
                                          <p:val>
                                            <p:fltVal val="0.5"/>
                                          </p:val>
                                        </p:tav>
                                        <p:tav tm="100000">
                                          <p:val>
                                            <p:strVal val="#ppt_x"/>
                                          </p:val>
                                        </p:tav>
                                      </p:tavLst>
                                    </p:anim>
                                    <p:anim calcmode="lin" valueType="num">
                                      <p:cBhvr>
                                        <p:cTn id="43" dur="350" fill="hold"/>
                                        <p:tgtEl>
                                          <p:spTgt spid="32"/>
                                        </p:tgtEl>
                                        <p:attrNameLst>
                                          <p:attrName>ppt_y</p:attrName>
                                        </p:attrNameLst>
                                      </p:cBhvr>
                                      <p:tavLst>
                                        <p:tav tm="0">
                                          <p:val>
                                            <p:fltVal val="0.5"/>
                                          </p:val>
                                        </p:tav>
                                        <p:tav tm="100000">
                                          <p:val>
                                            <p:strVal val="#ppt_y"/>
                                          </p:val>
                                        </p:tav>
                                      </p:tavLst>
                                    </p:anim>
                                  </p:childTnLst>
                                </p:cTn>
                              </p:par>
                            </p:childTnLst>
                          </p:cTn>
                        </p:par>
                        <p:par>
                          <p:cTn id="44" fill="hold">
                            <p:stCondLst>
                              <p:cond delay="1750"/>
                            </p:stCondLst>
                            <p:childTnLst>
                              <p:par>
                                <p:cTn id="45" presetID="53" presetClass="entr" presetSubtype="528" fill="hold" nodeType="after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350" fill="hold"/>
                                        <p:tgtEl>
                                          <p:spTgt spid="78"/>
                                        </p:tgtEl>
                                        <p:attrNameLst>
                                          <p:attrName>ppt_w</p:attrName>
                                        </p:attrNameLst>
                                      </p:cBhvr>
                                      <p:tavLst>
                                        <p:tav tm="0">
                                          <p:val>
                                            <p:fltVal val="0"/>
                                          </p:val>
                                        </p:tav>
                                        <p:tav tm="100000">
                                          <p:val>
                                            <p:strVal val="#ppt_w"/>
                                          </p:val>
                                        </p:tav>
                                      </p:tavLst>
                                    </p:anim>
                                    <p:anim calcmode="lin" valueType="num">
                                      <p:cBhvr>
                                        <p:cTn id="48" dur="350" fill="hold"/>
                                        <p:tgtEl>
                                          <p:spTgt spid="78"/>
                                        </p:tgtEl>
                                        <p:attrNameLst>
                                          <p:attrName>ppt_h</p:attrName>
                                        </p:attrNameLst>
                                      </p:cBhvr>
                                      <p:tavLst>
                                        <p:tav tm="0">
                                          <p:val>
                                            <p:fltVal val="0"/>
                                          </p:val>
                                        </p:tav>
                                        <p:tav tm="100000">
                                          <p:val>
                                            <p:strVal val="#ppt_h"/>
                                          </p:val>
                                        </p:tav>
                                      </p:tavLst>
                                    </p:anim>
                                    <p:animEffect transition="in" filter="fade">
                                      <p:cBhvr>
                                        <p:cTn id="49" dur="350"/>
                                        <p:tgtEl>
                                          <p:spTgt spid="78"/>
                                        </p:tgtEl>
                                      </p:cBhvr>
                                    </p:animEffect>
                                    <p:anim calcmode="lin" valueType="num">
                                      <p:cBhvr>
                                        <p:cTn id="50" dur="350" fill="hold"/>
                                        <p:tgtEl>
                                          <p:spTgt spid="78"/>
                                        </p:tgtEl>
                                        <p:attrNameLst>
                                          <p:attrName>ppt_x</p:attrName>
                                        </p:attrNameLst>
                                      </p:cBhvr>
                                      <p:tavLst>
                                        <p:tav tm="0">
                                          <p:val>
                                            <p:fltVal val="0.5"/>
                                          </p:val>
                                        </p:tav>
                                        <p:tav tm="100000">
                                          <p:val>
                                            <p:strVal val="#ppt_x"/>
                                          </p:val>
                                        </p:tav>
                                      </p:tavLst>
                                    </p:anim>
                                    <p:anim calcmode="lin" valueType="num">
                                      <p:cBhvr>
                                        <p:cTn id="51" dur="350" fill="hold"/>
                                        <p:tgtEl>
                                          <p:spTgt spid="78"/>
                                        </p:tgtEl>
                                        <p:attrNameLst>
                                          <p:attrName>ppt_y</p:attrName>
                                        </p:attrNameLst>
                                      </p:cBhvr>
                                      <p:tavLst>
                                        <p:tav tm="0">
                                          <p:val>
                                            <p:fltVal val="0.5"/>
                                          </p:val>
                                        </p:tav>
                                        <p:tav tm="100000">
                                          <p:val>
                                            <p:strVal val="#ppt_y"/>
                                          </p:val>
                                        </p:tav>
                                      </p:tavLst>
                                    </p:anim>
                                  </p:childTnLst>
                                </p:cTn>
                              </p:par>
                            </p:childTnLst>
                          </p:cTn>
                        </p:par>
                        <p:par>
                          <p:cTn id="52" fill="hold">
                            <p:stCondLst>
                              <p:cond delay="2100"/>
                            </p:stCondLst>
                            <p:childTnLst>
                              <p:par>
                                <p:cTn id="53" presetID="16" presetClass="entr" presetSubtype="21" fill="hold" grpId="0" nodeType="afterEffect">
                                  <p:stCondLst>
                                    <p:cond delay="0"/>
                                  </p:stCondLst>
                                  <p:childTnLst>
                                    <p:set>
                                      <p:cBhvr>
                                        <p:cTn id="54" dur="1" fill="hold">
                                          <p:stCondLst>
                                            <p:cond delay="0"/>
                                          </p:stCondLst>
                                        </p:cTn>
                                        <p:tgtEl>
                                          <p:spTgt spid="88"/>
                                        </p:tgtEl>
                                        <p:attrNameLst>
                                          <p:attrName>style.visibility</p:attrName>
                                        </p:attrNameLst>
                                      </p:cBhvr>
                                      <p:to>
                                        <p:strVal val="visible"/>
                                      </p:to>
                                    </p:set>
                                    <p:animEffect transition="in" filter="barn(inVertical)">
                                      <p:cBhvr>
                                        <p:cTn id="55" dur="1000"/>
                                        <p:tgtEl>
                                          <p:spTgt spid="88"/>
                                        </p:tgtEl>
                                      </p:cBhvr>
                                    </p:animEffect>
                                  </p:childTnLst>
                                </p:cTn>
                              </p:par>
                            </p:childTnLst>
                          </p:cTn>
                        </p:par>
                        <p:par>
                          <p:cTn id="56" fill="hold">
                            <p:stCondLst>
                              <p:cond delay="3100"/>
                            </p:stCondLst>
                            <p:childTnLst>
                              <p:par>
                                <p:cTn id="57" presetID="10" presetClass="entr" presetSubtype="0"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fade">
                                      <p:cBhvr>
                                        <p:cTn id="59" dur="10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Lst>
  </p:timing>
  <p:extLst mod="1">
    <p:ext uri="{E180D4A7-C9FB-4DFB-919C-405C955672EB}">
      <p14:showEvtLst xmlns:p14="http://schemas.microsoft.com/office/powerpoint/2010/main">
        <p14:playEvt time="0" objId="30"/>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65956" y="946279"/>
            <a:ext cx="7466538" cy="1056636"/>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0" cap="none" spc="0" normalizeH="0" baseline="0" noProof="0">
              <a:ln>
                <a:noFill/>
              </a:ln>
              <a:solidFill>
                <a:srgbClr val="262626">
                  <a:lumMod val="90000"/>
                  <a:lumOff val="10000"/>
                </a:srgbClr>
              </a:solidFill>
              <a:effectLst/>
              <a:uLnTx/>
              <a:uFillTx/>
              <a:latin typeface="Calibri"/>
              <a:ea typeface="微软雅黑"/>
              <a:cs typeface="+mn-cs"/>
            </a:endParaRPr>
          </a:p>
        </p:txBody>
      </p:sp>
      <p:grpSp>
        <p:nvGrpSpPr>
          <p:cNvPr id="4" name="组合 3"/>
          <p:cNvGrpSpPr/>
          <p:nvPr/>
        </p:nvGrpSpPr>
        <p:grpSpPr>
          <a:xfrm>
            <a:off x="1050030" y="1026907"/>
            <a:ext cx="1746329" cy="902239"/>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chemeClr val="bg2"/>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20000"/>
                </a:lnSpc>
                <a:spcBef>
                  <a:spcPts val="0"/>
                </a:spcBef>
                <a:spcAft>
                  <a:spcPts val="0"/>
                </a:spcAft>
                <a:buClrTx/>
                <a:buSzTx/>
                <a:buFontTx/>
                <a:buNone/>
                <a:tabLst/>
                <a:defRPr/>
              </a:pPr>
              <a:endParaRPr kumimoji="0" lang="zh-CN" altLang="en-US" sz="1411"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Freeform 41"/>
            <p:cNvSpPr>
              <a:spLocks noEditPoints="1"/>
            </p:cNvSpPr>
            <p:nvPr/>
          </p:nvSpPr>
          <p:spPr bwMode="auto">
            <a:xfrm>
              <a:off x="827584" y="1596212"/>
              <a:ext cx="576064" cy="517480"/>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en-US"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1403649" y="1609636"/>
              <a:ext cx="1224137" cy="581963"/>
            </a:xfrm>
            <a:prstGeom prst="rect">
              <a:avLst/>
            </a:prstGeom>
            <a:noFill/>
          </p:spPr>
          <p:txBody>
            <a:bodyPr wrap="square" rtlCol="0">
              <a:spAutoFit/>
            </a:bodyPr>
            <a:lstStyle/>
            <a:p>
              <a:pPr marL="0" marR="0" lvl="0" indent="0" algn="ctr" defTabSz="910314" rtl="0" eaLnBrk="1" fontAlgn="auto" latinLnBrk="0" hangingPunct="1">
                <a:lnSpc>
                  <a:spcPct val="120000"/>
                </a:lnSpc>
                <a:spcBef>
                  <a:spcPts val="0"/>
                </a:spcBef>
                <a:spcAft>
                  <a:spcPts val="0"/>
                </a:spcAft>
                <a:buClrTx/>
                <a:buSzTx/>
                <a:buFontTx/>
                <a:buNone/>
                <a:tabLst/>
                <a:defRPr/>
              </a:pPr>
              <a:r>
                <a:rPr kumimoji="0" lang="zh-CN" altLang="en-US" sz="206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grpSp>
      <p:sp>
        <p:nvSpPr>
          <p:cNvPr id="8" name="文本框 58"/>
          <p:cNvSpPr txBox="1"/>
          <p:nvPr/>
        </p:nvSpPr>
        <p:spPr>
          <a:xfrm>
            <a:off x="2981921" y="1130872"/>
            <a:ext cx="4896973" cy="771720"/>
          </a:xfrm>
          <a:prstGeom prst="rect">
            <a:avLst/>
          </a:prstGeom>
          <a:noFill/>
        </p:spPr>
        <p:txBody>
          <a:bodyPr wrap="square" lIns="93315" tIns="46658" rIns="93315" bIns="46658" rtlCol="0">
            <a:spAutoFit/>
          </a:bodyPr>
          <a:lstStyle/>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p:txBody>
      </p:sp>
      <p:sp>
        <p:nvSpPr>
          <p:cNvPr id="9" name="圆角矩形 8"/>
          <p:cNvSpPr/>
          <p:nvPr/>
        </p:nvSpPr>
        <p:spPr>
          <a:xfrm>
            <a:off x="965956" y="2219227"/>
            <a:ext cx="7466538" cy="1056636"/>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0" cap="none" spc="0" normalizeH="0" baseline="0" noProof="0">
              <a:ln>
                <a:noFill/>
              </a:ln>
              <a:solidFill>
                <a:srgbClr val="262626">
                  <a:lumMod val="90000"/>
                  <a:lumOff val="10000"/>
                </a:srgbClr>
              </a:solidFill>
              <a:effectLst/>
              <a:uLnTx/>
              <a:uFillTx/>
              <a:latin typeface="Calibri"/>
              <a:ea typeface="微软雅黑"/>
              <a:cs typeface="+mn-cs"/>
            </a:endParaRPr>
          </a:p>
        </p:txBody>
      </p:sp>
      <p:sp>
        <p:nvSpPr>
          <p:cNvPr id="10" name="文本框 58"/>
          <p:cNvSpPr txBox="1"/>
          <p:nvPr/>
        </p:nvSpPr>
        <p:spPr>
          <a:xfrm>
            <a:off x="2981921" y="2382358"/>
            <a:ext cx="4896973" cy="771720"/>
          </a:xfrm>
          <a:prstGeom prst="rect">
            <a:avLst/>
          </a:prstGeom>
          <a:noFill/>
        </p:spPr>
        <p:txBody>
          <a:bodyPr wrap="square" lIns="93315" tIns="46658" rIns="93315" bIns="46658" rtlCol="0">
            <a:spAutoFit/>
          </a:bodyPr>
          <a:lstStyle/>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p:txBody>
      </p:sp>
      <p:sp>
        <p:nvSpPr>
          <p:cNvPr id="11" name="圆角矩形 10"/>
          <p:cNvSpPr/>
          <p:nvPr/>
        </p:nvSpPr>
        <p:spPr>
          <a:xfrm>
            <a:off x="965956" y="3510670"/>
            <a:ext cx="7466538" cy="1056636"/>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352" b="0" i="0" u="none" strike="noStrike" kern="0" cap="none" spc="0" normalizeH="0" baseline="0" noProof="0">
              <a:ln>
                <a:noFill/>
              </a:ln>
              <a:solidFill>
                <a:srgbClr val="262626">
                  <a:lumMod val="90000"/>
                  <a:lumOff val="10000"/>
                </a:srgbClr>
              </a:solidFill>
              <a:effectLst/>
              <a:uLnTx/>
              <a:uFillTx/>
              <a:latin typeface="Calibri"/>
              <a:ea typeface="微软雅黑"/>
              <a:cs typeface="+mn-cs"/>
            </a:endParaRPr>
          </a:p>
        </p:txBody>
      </p:sp>
      <p:sp>
        <p:nvSpPr>
          <p:cNvPr id="12" name="文本框 58"/>
          <p:cNvSpPr txBox="1"/>
          <p:nvPr/>
        </p:nvSpPr>
        <p:spPr>
          <a:xfrm>
            <a:off x="2981921" y="3671221"/>
            <a:ext cx="4896973" cy="771720"/>
          </a:xfrm>
          <a:prstGeom prst="rect">
            <a:avLst/>
          </a:prstGeom>
          <a:noFill/>
        </p:spPr>
        <p:txBody>
          <a:bodyPr wrap="square" lIns="93315" tIns="46658" rIns="93315" bIns="46658" rtlCol="0">
            <a:spAutoFit/>
          </a:bodyPr>
          <a:lstStyle/>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a:p>
            <a:pPr marL="291623" marR="0" lvl="0" indent="-291623" algn="l" defTabSz="910314" rtl="0" eaLnBrk="1" fontAlgn="auto" latinLnBrk="0" hangingPunct="1">
              <a:lnSpc>
                <a:spcPct val="120000"/>
              </a:lnSpc>
              <a:spcBef>
                <a:spcPts val="0"/>
              </a:spcBef>
              <a:spcAft>
                <a:spcPts val="0"/>
              </a:spcAft>
              <a:buClrTx/>
              <a:buSzTx/>
              <a:buFont typeface="Wingdings" panose="05000000000000000000" pitchFamily="2" charset="2"/>
              <a:buChar char="l"/>
              <a:tabLst/>
              <a:defRPr/>
            </a:pPr>
            <a:r>
              <a:rPr kumimoji="0" lang="zh-CN" altLang="en-US"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a:t>
            </a:r>
            <a:endParaRPr kumimoji="0" lang="en-US" altLang="zh-CN" sz="1223" b="0" i="0" u="none" strike="noStrike" kern="1200" cap="none" spc="0" normalizeH="0" baseline="0" noProof="0" dirty="0">
              <a:ln>
                <a:noFill/>
              </a:ln>
              <a:solidFill>
                <a:srgbClr val="262626">
                  <a:lumMod val="75000"/>
                  <a:lumOff val="2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13" name="组合 12"/>
          <p:cNvGrpSpPr/>
          <p:nvPr/>
        </p:nvGrpSpPr>
        <p:grpSpPr>
          <a:xfrm>
            <a:off x="1050030" y="2296425"/>
            <a:ext cx="1746329" cy="902239"/>
            <a:chOff x="710462" y="2852936"/>
            <a:chExt cx="2054324" cy="1106750"/>
          </a:xfrm>
        </p:grpSpPr>
        <p:grpSp>
          <p:nvGrpSpPr>
            <p:cNvPr id="14" name="组合 13"/>
            <p:cNvGrpSpPr/>
            <p:nvPr/>
          </p:nvGrpSpPr>
          <p:grpSpPr>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20000"/>
                  </a:lnSpc>
                  <a:spcBef>
                    <a:spcPts val="0"/>
                  </a:spcBef>
                  <a:spcAft>
                    <a:spcPts val="0"/>
                  </a:spcAft>
                  <a:buClrTx/>
                  <a:buSzTx/>
                  <a:buFontTx/>
                  <a:buNone/>
                  <a:tabLst/>
                  <a:defRPr/>
                </a:pPr>
                <a:endParaRPr kumimoji="0" lang="zh-CN" altLang="en-US" sz="1411"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1403649" y="1609636"/>
                <a:ext cx="1224137" cy="581963"/>
              </a:xfrm>
              <a:prstGeom prst="rect">
                <a:avLst/>
              </a:prstGeom>
              <a:noFill/>
            </p:spPr>
            <p:txBody>
              <a:bodyPr wrap="square" rtlCol="0">
                <a:spAutoFit/>
              </a:bodyPr>
              <a:lstStyle/>
              <a:p>
                <a:pPr marL="0" marR="0" lvl="0" indent="0" algn="ctr" defTabSz="910314" rtl="0" eaLnBrk="1" fontAlgn="auto" latinLnBrk="0" hangingPunct="1">
                  <a:lnSpc>
                    <a:spcPct val="120000"/>
                  </a:lnSpc>
                  <a:spcBef>
                    <a:spcPts val="0"/>
                  </a:spcBef>
                  <a:spcAft>
                    <a:spcPts val="0"/>
                  </a:spcAft>
                  <a:buClrTx/>
                  <a:buSzTx/>
                  <a:buFontTx/>
                  <a:buNone/>
                  <a:tabLst/>
                  <a:defRPr/>
                </a:pPr>
                <a:r>
                  <a:rPr kumimoji="0" lang="zh-CN" altLang="en-US" sz="206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grpSp>
        <p:sp>
          <p:nvSpPr>
            <p:cNvPr id="15" name="Freeform 26"/>
            <p:cNvSpPr>
              <a:spLocks noEditPoints="1"/>
            </p:cNvSpPr>
            <p:nvPr/>
          </p:nvSpPr>
          <p:spPr bwMode="auto">
            <a:xfrm>
              <a:off x="827584" y="3042970"/>
              <a:ext cx="466912" cy="468680"/>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da-DK"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6" name="Freeform 27"/>
            <p:cNvSpPr>
              <a:spLocks noEditPoints="1"/>
            </p:cNvSpPr>
            <p:nvPr/>
          </p:nvSpPr>
          <p:spPr bwMode="auto">
            <a:xfrm>
              <a:off x="1226260" y="3382973"/>
              <a:ext cx="332082" cy="334059"/>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da-DK"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1050030" y="3587868"/>
            <a:ext cx="1746329" cy="902239"/>
            <a:chOff x="710462" y="4437112"/>
            <a:chExt cx="2054324" cy="1106750"/>
          </a:xfrm>
        </p:grpSpPr>
        <p:grpSp>
          <p:nvGrpSpPr>
            <p:cNvPr id="20" name="组合 19"/>
            <p:cNvGrpSpPr/>
            <p:nvPr/>
          </p:nvGrpSpPr>
          <p:grpSpPr>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20000"/>
                  </a:lnSpc>
                  <a:spcBef>
                    <a:spcPts val="0"/>
                  </a:spcBef>
                  <a:spcAft>
                    <a:spcPts val="0"/>
                  </a:spcAft>
                  <a:buClrTx/>
                  <a:buSzTx/>
                  <a:buFontTx/>
                  <a:buNone/>
                  <a:tabLst/>
                  <a:defRPr/>
                </a:pPr>
                <a:endParaRPr kumimoji="0" lang="zh-CN" altLang="en-US" sz="1411"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1403649" y="1609636"/>
                <a:ext cx="1224137" cy="581963"/>
              </a:xfrm>
              <a:prstGeom prst="rect">
                <a:avLst/>
              </a:prstGeom>
              <a:noFill/>
            </p:spPr>
            <p:txBody>
              <a:bodyPr wrap="square" rtlCol="0">
                <a:spAutoFit/>
              </a:bodyPr>
              <a:lstStyle/>
              <a:p>
                <a:pPr marL="0" marR="0" lvl="0" indent="0" algn="ctr" defTabSz="910314" rtl="0" eaLnBrk="1" fontAlgn="auto" latinLnBrk="0" hangingPunct="1">
                  <a:lnSpc>
                    <a:spcPct val="120000"/>
                  </a:lnSpc>
                  <a:spcBef>
                    <a:spcPts val="0"/>
                  </a:spcBef>
                  <a:spcAft>
                    <a:spcPts val="0"/>
                  </a:spcAft>
                  <a:buClrTx/>
                  <a:buSzTx/>
                  <a:buFontTx/>
                  <a:buNone/>
                  <a:tabLst/>
                  <a:defRPr/>
                </a:pPr>
                <a:r>
                  <a:rPr kumimoji="0" lang="zh-CN" altLang="en-US" sz="206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标题</a:t>
                </a:r>
              </a:p>
            </p:txBody>
          </p:sp>
        </p:grpSp>
        <p:sp>
          <p:nvSpPr>
            <p:cNvPr id="21" name="Freeform 41"/>
            <p:cNvSpPr>
              <a:spLocks noEditPoints="1"/>
            </p:cNvSpPr>
            <p:nvPr/>
          </p:nvSpPr>
          <p:spPr bwMode="auto">
            <a:xfrm>
              <a:off x="827584" y="4743250"/>
              <a:ext cx="615527" cy="49447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en-US" sz="1411"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210613979"/>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Lst>
  </p:timing>
  <p:extLst mod="1">
    <p:ext uri="{E180D4A7-C9FB-4DFB-919C-405C955672EB}">
      <p14:showEvtLst xmlns:p14="http://schemas.microsoft.com/office/powerpoint/2010/main">
        <p14:playEvt time="0" objId="30"/>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AutoShape 10"/>
          <p:cNvSpPr>
            <a:spLocks noChangeArrowheads="1"/>
          </p:cNvSpPr>
          <p:nvPr/>
        </p:nvSpPr>
        <p:spPr bwMode="auto">
          <a:xfrm rot="16200000">
            <a:off x="3902938" y="-1053980"/>
            <a:ext cx="1381474" cy="7676197"/>
          </a:xfrm>
          <a:prstGeom prst="downArrow">
            <a:avLst>
              <a:gd name="adj1" fmla="val 49065"/>
              <a:gd name="adj2" fmla="val 44827"/>
            </a:avLst>
          </a:prstGeom>
          <a:solidFill>
            <a:schemeClr val="accent2"/>
          </a:solidFill>
          <a:ln>
            <a:noFill/>
          </a:ln>
        </p:spPr>
        <p:txBody>
          <a:bodyPr vert="eaVert" lIns="91028" tIns="45514" rIns="91028" bIns="45514"/>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60" name="组合 59"/>
          <p:cNvGrpSpPr>
            <a:grpSpLocks/>
          </p:cNvGrpSpPr>
          <p:nvPr/>
        </p:nvGrpSpPr>
        <p:grpSpPr bwMode="auto">
          <a:xfrm>
            <a:off x="2589801" y="2058984"/>
            <a:ext cx="1701613" cy="1520579"/>
            <a:chOff x="1214414" y="2786058"/>
            <a:chExt cx="1935848" cy="1751017"/>
          </a:xfrm>
        </p:grpSpPr>
        <p:grpSp>
          <p:nvGrpSpPr>
            <p:cNvPr id="61" name="Group 6"/>
            <p:cNvGrpSpPr>
              <a:grpSpLocks/>
            </p:cNvGrpSpPr>
            <p:nvPr/>
          </p:nvGrpSpPr>
          <p:grpSpPr bwMode="auto">
            <a:xfrm>
              <a:off x="1295400" y="2786058"/>
              <a:ext cx="1753450" cy="1751017"/>
              <a:chOff x="1823" y="2371"/>
              <a:chExt cx="1801" cy="1801"/>
            </a:xfrm>
          </p:grpSpPr>
          <p:sp>
            <p:nvSpPr>
              <p:cNvPr id="6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4"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62"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9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65" name="组合 64"/>
          <p:cNvGrpSpPr>
            <a:grpSpLocks/>
          </p:cNvGrpSpPr>
          <p:nvPr/>
        </p:nvGrpSpPr>
        <p:grpSpPr bwMode="auto">
          <a:xfrm>
            <a:off x="4291413" y="2058984"/>
            <a:ext cx="1701612" cy="1520579"/>
            <a:chOff x="1214414" y="2786058"/>
            <a:chExt cx="1935848" cy="1751017"/>
          </a:xfrm>
        </p:grpSpPr>
        <p:grpSp>
          <p:nvGrpSpPr>
            <p:cNvPr id="66" name="Group 6"/>
            <p:cNvGrpSpPr>
              <a:grpSpLocks/>
            </p:cNvGrpSpPr>
            <p:nvPr/>
          </p:nvGrpSpPr>
          <p:grpSpPr bwMode="auto">
            <a:xfrm>
              <a:off x="1295400" y="2786058"/>
              <a:ext cx="1753450" cy="1751017"/>
              <a:chOff x="1823" y="2371"/>
              <a:chExt cx="1801" cy="1801"/>
            </a:xfrm>
          </p:grpSpPr>
          <p:sp>
            <p:nvSpPr>
              <p:cNvPr id="6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9" name="Oval 8"/>
              <p:cNvSpPr>
                <a:spLocks noChangeArrowheads="1"/>
              </p:cNvSpPr>
              <p:nvPr/>
            </p:nvSpPr>
            <p:spPr bwMode="auto">
              <a:xfrm>
                <a:off x="1945" y="2493"/>
                <a:ext cx="1556" cy="1556"/>
              </a:xfrm>
              <a:prstGeom prst="ellipse">
                <a:avLst/>
              </a:prstGeom>
              <a:solidFill>
                <a:schemeClr val="accent3"/>
              </a:solidFill>
              <a:ln w="38100">
                <a:solidFill>
                  <a:srgbClr val="FFFFFF"/>
                </a:solid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67"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9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70" name="组合 69"/>
          <p:cNvGrpSpPr>
            <a:grpSpLocks/>
          </p:cNvGrpSpPr>
          <p:nvPr/>
        </p:nvGrpSpPr>
        <p:grpSpPr bwMode="auto">
          <a:xfrm>
            <a:off x="6009777" y="2058984"/>
            <a:ext cx="1701613" cy="1520579"/>
            <a:chOff x="1214414" y="2786058"/>
            <a:chExt cx="1935848" cy="1751017"/>
          </a:xfrm>
        </p:grpSpPr>
        <p:grpSp>
          <p:nvGrpSpPr>
            <p:cNvPr id="71" name="Group 6"/>
            <p:cNvGrpSpPr>
              <a:grpSpLocks/>
            </p:cNvGrpSpPr>
            <p:nvPr/>
          </p:nvGrpSpPr>
          <p:grpSpPr bwMode="auto">
            <a:xfrm>
              <a:off x="1295400" y="2786058"/>
              <a:ext cx="1753450" cy="1751017"/>
              <a:chOff x="1823" y="2371"/>
              <a:chExt cx="1801" cy="1801"/>
            </a:xfrm>
          </p:grpSpPr>
          <p:sp>
            <p:nvSpPr>
              <p:cNvPr id="7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4" name="Oval 8"/>
              <p:cNvSpPr>
                <a:spLocks noChangeArrowheads="1"/>
              </p:cNvSpPr>
              <p:nvPr/>
            </p:nvSpPr>
            <p:spPr bwMode="auto">
              <a:xfrm>
                <a:off x="1945" y="2493"/>
                <a:ext cx="1556" cy="1556"/>
              </a:xfrm>
              <a:prstGeom prst="ellipse">
                <a:avLst/>
              </a:prstGeom>
              <a:solidFill>
                <a:schemeClr val="accent4"/>
              </a:solidFill>
              <a:ln w="38100">
                <a:solidFill>
                  <a:srgbClr val="FFFFFF"/>
                </a:solid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7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9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75" name="组合 40"/>
          <p:cNvGrpSpPr>
            <a:grpSpLocks/>
          </p:cNvGrpSpPr>
          <p:nvPr/>
        </p:nvGrpSpPr>
        <p:grpSpPr bwMode="auto">
          <a:xfrm>
            <a:off x="925966" y="2058984"/>
            <a:ext cx="1701613" cy="1520579"/>
            <a:chOff x="1214414" y="2786058"/>
            <a:chExt cx="1935848" cy="1751017"/>
          </a:xfrm>
        </p:grpSpPr>
        <p:grpSp>
          <p:nvGrpSpPr>
            <p:cNvPr id="76" name="Group 6"/>
            <p:cNvGrpSpPr>
              <a:grpSpLocks/>
            </p:cNvGrpSpPr>
            <p:nvPr/>
          </p:nvGrpSpPr>
          <p:grpSpPr bwMode="auto">
            <a:xfrm>
              <a:off x="1295400" y="2786058"/>
              <a:ext cx="1753450" cy="1751017"/>
              <a:chOff x="1823" y="2371"/>
              <a:chExt cx="1801" cy="1801"/>
            </a:xfrm>
          </p:grpSpPr>
          <p:sp>
            <p:nvSpPr>
              <p:cNvPr id="7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9" name="Oval 8"/>
              <p:cNvSpPr>
                <a:spLocks noChangeArrowheads="1"/>
              </p:cNvSpPr>
              <p:nvPr/>
            </p:nvSpPr>
            <p:spPr bwMode="auto">
              <a:xfrm>
                <a:off x="1946" y="2493"/>
                <a:ext cx="1556" cy="1556"/>
              </a:xfrm>
              <a:prstGeom prst="ellipse">
                <a:avLst/>
              </a:prstGeom>
              <a:solidFill>
                <a:schemeClr val="bg2"/>
              </a:solidFill>
              <a:ln w="38100">
                <a:solidFill>
                  <a:srgbClr val="FFFFFF"/>
                </a:solid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9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77"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9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sp>
        <p:nvSpPr>
          <p:cNvPr id="80" name="矩形标注 79"/>
          <p:cNvSpPr/>
          <p:nvPr/>
        </p:nvSpPr>
        <p:spPr>
          <a:xfrm>
            <a:off x="2921467" y="3854209"/>
            <a:ext cx="1477858" cy="45152"/>
          </a:xfrm>
          <a:prstGeom prst="wedgeRectCallout">
            <a:avLst>
              <a:gd name="adj1" fmla="val -17526"/>
              <a:gd name="adj2" fmla="val -509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1" name="矩形标注 80"/>
          <p:cNvSpPr/>
          <p:nvPr/>
        </p:nvSpPr>
        <p:spPr>
          <a:xfrm>
            <a:off x="1230310" y="1716665"/>
            <a:ext cx="1584840" cy="63344"/>
          </a:xfrm>
          <a:prstGeom prst="wedgeRectCallout">
            <a:avLst>
              <a:gd name="adj1" fmla="val -23398"/>
              <a:gd name="adj2" fmla="val 4032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2" name="Rectangle 28"/>
          <p:cNvSpPr>
            <a:spLocks noChangeArrowheads="1"/>
          </p:cNvSpPr>
          <p:nvPr/>
        </p:nvSpPr>
        <p:spPr bwMode="auto">
          <a:xfrm>
            <a:off x="2901119" y="3891840"/>
            <a:ext cx="1475159" cy="543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83" name="Rectangle 28"/>
          <p:cNvSpPr>
            <a:spLocks noChangeArrowheads="1"/>
          </p:cNvSpPr>
          <p:nvPr/>
        </p:nvSpPr>
        <p:spPr bwMode="auto">
          <a:xfrm>
            <a:off x="1297382" y="1180886"/>
            <a:ext cx="1475159" cy="543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84" name="矩形标注 83"/>
          <p:cNvSpPr/>
          <p:nvPr/>
        </p:nvSpPr>
        <p:spPr>
          <a:xfrm>
            <a:off x="4542677" y="1716665"/>
            <a:ext cx="1584840" cy="63344"/>
          </a:xfrm>
          <a:prstGeom prst="wedgeRectCallout">
            <a:avLst>
              <a:gd name="adj1" fmla="val -23398"/>
              <a:gd name="adj2" fmla="val 403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5" name="Rectangle 28"/>
          <p:cNvSpPr>
            <a:spLocks noChangeArrowheads="1"/>
          </p:cNvSpPr>
          <p:nvPr/>
        </p:nvSpPr>
        <p:spPr bwMode="auto">
          <a:xfrm>
            <a:off x="4609750" y="1180886"/>
            <a:ext cx="1475159" cy="543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86" name="矩形标注 85"/>
          <p:cNvSpPr/>
          <p:nvPr/>
        </p:nvSpPr>
        <p:spPr>
          <a:xfrm>
            <a:off x="6377851" y="3854209"/>
            <a:ext cx="1477858" cy="45152"/>
          </a:xfrm>
          <a:prstGeom prst="wedgeRectCallout">
            <a:avLst>
              <a:gd name="adj1" fmla="val -17526"/>
              <a:gd name="adj2" fmla="val -50946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lumMod val="85000"/>
                  <a:lumOff val="15000"/>
                </a:prstClr>
              </a:solidFill>
              <a:effectLst/>
              <a:uLnTx/>
              <a:uFillTx/>
              <a:latin typeface="Arial"/>
              <a:ea typeface="微软雅黑"/>
              <a:cs typeface="+mn-cs"/>
            </a:endParaRPr>
          </a:p>
        </p:txBody>
      </p:sp>
      <p:sp>
        <p:nvSpPr>
          <p:cNvPr id="87" name="Rectangle 28"/>
          <p:cNvSpPr>
            <a:spLocks noChangeArrowheads="1"/>
          </p:cNvSpPr>
          <p:nvPr/>
        </p:nvSpPr>
        <p:spPr bwMode="auto">
          <a:xfrm>
            <a:off x="6357503" y="3891840"/>
            <a:ext cx="1475159" cy="543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028" tIns="45514" rIns="91028" bIns="45514">
            <a:spAutoFit/>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223"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Tree>
    <p:extLst>
      <p:ext uri="{BB962C8B-B14F-4D97-AF65-F5344CB8AC3E}">
        <p14:creationId xmlns:p14="http://schemas.microsoft.com/office/powerpoint/2010/main" val="2710134951"/>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75"/>
                                        </p:tgtEl>
                                        <p:attrNameLst>
                                          <p:attrName>style.visibility</p:attrName>
                                        </p:attrNameLst>
                                      </p:cBhvr>
                                      <p:to>
                                        <p:strVal val="visible"/>
                                      </p:to>
                                    </p:set>
                                    <p:anim calcmode="lin" valueType="num">
                                      <p:cBhvr>
                                        <p:cTn id="11" dur="1000" fill="hold"/>
                                        <p:tgtEl>
                                          <p:spTgt spid="75"/>
                                        </p:tgtEl>
                                        <p:attrNameLst>
                                          <p:attrName>ppt_w</p:attrName>
                                        </p:attrNameLst>
                                      </p:cBhvr>
                                      <p:tavLst>
                                        <p:tav tm="0">
                                          <p:val>
                                            <p:fltVal val="0"/>
                                          </p:val>
                                        </p:tav>
                                        <p:tav tm="100000">
                                          <p:val>
                                            <p:strVal val="#ppt_w"/>
                                          </p:val>
                                        </p:tav>
                                      </p:tavLst>
                                    </p:anim>
                                    <p:anim calcmode="lin" valueType="num">
                                      <p:cBhvr>
                                        <p:cTn id="12" dur="1000" fill="hold"/>
                                        <p:tgtEl>
                                          <p:spTgt spid="75"/>
                                        </p:tgtEl>
                                        <p:attrNameLst>
                                          <p:attrName>ppt_h</p:attrName>
                                        </p:attrNameLst>
                                      </p:cBhvr>
                                      <p:tavLst>
                                        <p:tav tm="0">
                                          <p:val>
                                            <p:fltVal val="0"/>
                                          </p:val>
                                        </p:tav>
                                        <p:tav tm="100000">
                                          <p:val>
                                            <p:strVal val="#ppt_h"/>
                                          </p:val>
                                        </p:tav>
                                      </p:tavLst>
                                    </p:anim>
                                    <p:anim calcmode="lin" valueType="num">
                                      <p:cBhvr>
                                        <p:cTn id="13" dur="1000" fill="hold"/>
                                        <p:tgtEl>
                                          <p:spTgt spid="75"/>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75"/>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60"/>
                                        </p:tgtEl>
                                        <p:attrNameLst>
                                          <p:attrName>style.visibility</p:attrName>
                                        </p:attrNameLst>
                                      </p:cBhvr>
                                      <p:to>
                                        <p:strVal val="visible"/>
                                      </p:to>
                                    </p:set>
                                    <p:anim calcmode="lin" valueType="num">
                                      <p:cBhvr>
                                        <p:cTn id="17" dur="1000" fill="hold"/>
                                        <p:tgtEl>
                                          <p:spTgt spid="60"/>
                                        </p:tgtEl>
                                        <p:attrNameLst>
                                          <p:attrName>ppt_w</p:attrName>
                                        </p:attrNameLst>
                                      </p:cBhvr>
                                      <p:tavLst>
                                        <p:tav tm="0">
                                          <p:val>
                                            <p:fltVal val="0"/>
                                          </p:val>
                                        </p:tav>
                                        <p:tav tm="100000">
                                          <p:val>
                                            <p:strVal val="#ppt_w"/>
                                          </p:val>
                                        </p:tav>
                                      </p:tavLst>
                                    </p:anim>
                                    <p:anim calcmode="lin" valueType="num">
                                      <p:cBhvr>
                                        <p:cTn id="18" dur="1000" fill="hold"/>
                                        <p:tgtEl>
                                          <p:spTgt spid="60"/>
                                        </p:tgtEl>
                                        <p:attrNameLst>
                                          <p:attrName>ppt_h</p:attrName>
                                        </p:attrNameLst>
                                      </p:cBhvr>
                                      <p:tavLst>
                                        <p:tav tm="0">
                                          <p:val>
                                            <p:fltVal val="0"/>
                                          </p:val>
                                        </p:tav>
                                        <p:tav tm="100000">
                                          <p:val>
                                            <p:strVal val="#ppt_h"/>
                                          </p:val>
                                        </p:tav>
                                      </p:tavLst>
                                    </p:anim>
                                    <p:anim calcmode="lin" valueType="num">
                                      <p:cBhvr>
                                        <p:cTn id="19" dur="1000" fill="hold"/>
                                        <p:tgtEl>
                                          <p:spTgt spid="60"/>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60"/>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65"/>
                                        </p:tgtEl>
                                        <p:attrNameLst>
                                          <p:attrName>style.visibility</p:attrName>
                                        </p:attrNameLst>
                                      </p:cBhvr>
                                      <p:to>
                                        <p:strVal val="visible"/>
                                      </p:to>
                                    </p:set>
                                    <p:anim calcmode="lin" valueType="num">
                                      <p:cBhvr>
                                        <p:cTn id="23" dur="1000" fill="hold"/>
                                        <p:tgtEl>
                                          <p:spTgt spid="65"/>
                                        </p:tgtEl>
                                        <p:attrNameLst>
                                          <p:attrName>ppt_w</p:attrName>
                                        </p:attrNameLst>
                                      </p:cBhvr>
                                      <p:tavLst>
                                        <p:tav tm="0">
                                          <p:val>
                                            <p:fltVal val="0"/>
                                          </p:val>
                                        </p:tav>
                                        <p:tav tm="100000">
                                          <p:val>
                                            <p:strVal val="#ppt_w"/>
                                          </p:val>
                                        </p:tav>
                                      </p:tavLst>
                                    </p:anim>
                                    <p:anim calcmode="lin" valueType="num">
                                      <p:cBhvr>
                                        <p:cTn id="24" dur="1000" fill="hold"/>
                                        <p:tgtEl>
                                          <p:spTgt spid="65"/>
                                        </p:tgtEl>
                                        <p:attrNameLst>
                                          <p:attrName>ppt_h</p:attrName>
                                        </p:attrNameLst>
                                      </p:cBhvr>
                                      <p:tavLst>
                                        <p:tav tm="0">
                                          <p:val>
                                            <p:fltVal val="0"/>
                                          </p:val>
                                        </p:tav>
                                        <p:tav tm="100000">
                                          <p:val>
                                            <p:strVal val="#ppt_h"/>
                                          </p:val>
                                        </p:tav>
                                      </p:tavLst>
                                    </p:anim>
                                    <p:anim calcmode="lin" valueType="num">
                                      <p:cBhvr>
                                        <p:cTn id="25" dur="1000" fill="hold"/>
                                        <p:tgtEl>
                                          <p:spTgt spid="6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65"/>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70"/>
                                        </p:tgtEl>
                                        <p:attrNameLst>
                                          <p:attrName>style.visibility</p:attrName>
                                        </p:attrNameLst>
                                      </p:cBhvr>
                                      <p:to>
                                        <p:strVal val="visible"/>
                                      </p:to>
                                    </p:set>
                                    <p:anim calcmode="lin" valueType="num">
                                      <p:cBhvr>
                                        <p:cTn id="29" dur="1000" fill="hold"/>
                                        <p:tgtEl>
                                          <p:spTgt spid="70"/>
                                        </p:tgtEl>
                                        <p:attrNameLst>
                                          <p:attrName>ppt_w</p:attrName>
                                        </p:attrNameLst>
                                      </p:cBhvr>
                                      <p:tavLst>
                                        <p:tav tm="0">
                                          <p:val>
                                            <p:fltVal val="0"/>
                                          </p:val>
                                        </p:tav>
                                        <p:tav tm="100000">
                                          <p:val>
                                            <p:strVal val="#ppt_w"/>
                                          </p:val>
                                        </p:tav>
                                      </p:tavLst>
                                    </p:anim>
                                    <p:anim calcmode="lin" valueType="num">
                                      <p:cBhvr>
                                        <p:cTn id="30" dur="1000" fill="hold"/>
                                        <p:tgtEl>
                                          <p:spTgt spid="70"/>
                                        </p:tgtEl>
                                        <p:attrNameLst>
                                          <p:attrName>ppt_h</p:attrName>
                                        </p:attrNameLst>
                                      </p:cBhvr>
                                      <p:tavLst>
                                        <p:tav tm="0">
                                          <p:val>
                                            <p:fltVal val="0"/>
                                          </p:val>
                                        </p:tav>
                                        <p:tav tm="100000">
                                          <p:val>
                                            <p:strVal val="#ppt_h"/>
                                          </p:val>
                                        </p:tav>
                                      </p:tavLst>
                                    </p:anim>
                                    <p:anim calcmode="lin" valueType="num">
                                      <p:cBhvr>
                                        <p:cTn id="31" dur="1000" fill="hold"/>
                                        <p:tgtEl>
                                          <p:spTgt spid="70"/>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70"/>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500" fill="hold"/>
                                        <p:tgtEl>
                                          <p:spTgt spid="81"/>
                                        </p:tgtEl>
                                        <p:attrNameLst>
                                          <p:attrName>ppt_x</p:attrName>
                                        </p:attrNameLst>
                                      </p:cBhvr>
                                      <p:tavLst>
                                        <p:tav tm="0">
                                          <p:val>
                                            <p:strVal val="#ppt_x"/>
                                          </p:val>
                                        </p:tav>
                                        <p:tav tm="100000">
                                          <p:val>
                                            <p:strVal val="#ppt_x"/>
                                          </p:val>
                                        </p:tav>
                                      </p:tavLst>
                                    </p:anim>
                                    <p:anim calcmode="lin" valueType="num">
                                      <p:cBhvr additive="base">
                                        <p:cTn id="37" dur="500" fill="hold"/>
                                        <p:tgtEl>
                                          <p:spTgt spid="81"/>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81"/>
                                        </p:tgtEl>
                                        <p:attrNameLst>
                                          <p:attrName>r</p:attrName>
                                        </p:attrNameLst>
                                      </p:cBhvr>
                                    </p:animRot>
                                    <p:animRot by="-240000">
                                      <p:cBhvr>
                                        <p:cTn id="41" dur="100" fill="hold">
                                          <p:stCondLst>
                                            <p:cond delay="100"/>
                                          </p:stCondLst>
                                        </p:cTn>
                                        <p:tgtEl>
                                          <p:spTgt spid="81"/>
                                        </p:tgtEl>
                                        <p:attrNameLst>
                                          <p:attrName>r</p:attrName>
                                        </p:attrNameLst>
                                      </p:cBhvr>
                                    </p:animRot>
                                    <p:animRot by="240000">
                                      <p:cBhvr>
                                        <p:cTn id="42" dur="100" fill="hold">
                                          <p:stCondLst>
                                            <p:cond delay="200"/>
                                          </p:stCondLst>
                                        </p:cTn>
                                        <p:tgtEl>
                                          <p:spTgt spid="81"/>
                                        </p:tgtEl>
                                        <p:attrNameLst>
                                          <p:attrName>r</p:attrName>
                                        </p:attrNameLst>
                                      </p:cBhvr>
                                    </p:animRot>
                                    <p:animRot by="-240000">
                                      <p:cBhvr>
                                        <p:cTn id="43" dur="100" fill="hold">
                                          <p:stCondLst>
                                            <p:cond delay="300"/>
                                          </p:stCondLst>
                                        </p:cTn>
                                        <p:tgtEl>
                                          <p:spTgt spid="81"/>
                                        </p:tgtEl>
                                        <p:attrNameLst>
                                          <p:attrName>r</p:attrName>
                                        </p:attrNameLst>
                                      </p:cBhvr>
                                    </p:animRot>
                                    <p:animRot by="120000">
                                      <p:cBhvr>
                                        <p:cTn id="44" dur="100" fill="hold">
                                          <p:stCondLst>
                                            <p:cond delay="400"/>
                                          </p:stCondLst>
                                        </p:cTn>
                                        <p:tgtEl>
                                          <p:spTgt spid="81"/>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strips(upLeft)">
                                      <p:cBhvr>
                                        <p:cTn id="48" dur="500"/>
                                        <p:tgtEl>
                                          <p:spTgt spid="83"/>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80"/>
                                        </p:tgtEl>
                                        <p:attrNameLst>
                                          <p:attrName>style.visibility</p:attrName>
                                        </p:attrNameLst>
                                      </p:cBhvr>
                                      <p:to>
                                        <p:strVal val="visible"/>
                                      </p:to>
                                    </p:set>
                                    <p:anim calcmode="lin" valueType="num">
                                      <p:cBhvr additive="base">
                                        <p:cTn id="52" dur="500" fill="hold"/>
                                        <p:tgtEl>
                                          <p:spTgt spid="80"/>
                                        </p:tgtEl>
                                        <p:attrNameLst>
                                          <p:attrName>ppt_x</p:attrName>
                                        </p:attrNameLst>
                                      </p:cBhvr>
                                      <p:tavLst>
                                        <p:tav tm="0">
                                          <p:val>
                                            <p:strVal val="#ppt_x"/>
                                          </p:val>
                                        </p:tav>
                                        <p:tav tm="100000">
                                          <p:val>
                                            <p:strVal val="#ppt_x"/>
                                          </p:val>
                                        </p:tav>
                                      </p:tavLst>
                                    </p:anim>
                                    <p:anim calcmode="lin" valueType="num">
                                      <p:cBhvr additive="base">
                                        <p:cTn id="53" dur="500" fill="hold"/>
                                        <p:tgtEl>
                                          <p:spTgt spid="80"/>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80"/>
                                        </p:tgtEl>
                                        <p:attrNameLst>
                                          <p:attrName>r</p:attrName>
                                        </p:attrNameLst>
                                      </p:cBhvr>
                                    </p:animRot>
                                    <p:animRot by="-240000">
                                      <p:cBhvr>
                                        <p:cTn id="57" dur="100" fill="hold">
                                          <p:stCondLst>
                                            <p:cond delay="100"/>
                                          </p:stCondLst>
                                        </p:cTn>
                                        <p:tgtEl>
                                          <p:spTgt spid="80"/>
                                        </p:tgtEl>
                                        <p:attrNameLst>
                                          <p:attrName>r</p:attrName>
                                        </p:attrNameLst>
                                      </p:cBhvr>
                                    </p:animRot>
                                    <p:animRot by="240000">
                                      <p:cBhvr>
                                        <p:cTn id="58" dur="100" fill="hold">
                                          <p:stCondLst>
                                            <p:cond delay="200"/>
                                          </p:stCondLst>
                                        </p:cTn>
                                        <p:tgtEl>
                                          <p:spTgt spid="80"/>
                                        </p:tgtEl>
                                        <p:attrNameLst>
                                          <p:attrName>r</p:attrName>
                                        </p:attrNameLst>
                                      </p:cBhvr>
                                    </p:animRot>
                                    <p:animRot by="-240000">
                                      <p:cBhvr>
                                        <p:cTn id="59" dur="100" fill="hold">
                                          <p:stCondLst>
                                            <p:cond delay="300"/>
                                          </p:stCondLst>
                                        </p:cTn>
                                        <p:tgtEl>
                                          <p:spTgt spid="80"/>
                                        </p:tgtEl>
                                        <p:attrNameLst>
                                          <p:attrName>r</p:attrName>
                                        </p:attrNameLst>
                                      </p:cBhvr>
                                    </p:animRot>
                                    <p:animRot by="120000">
                                      <p:cBhvr>
                                        <p:cTn id="60" dur="100" fill="hold">
                                          <p:stCondLst>
                                            <p:cond delay="400"/>
                                          </p:stCondLst>
                                        </p:cTn>
                                        <p:tgtEl>
                                          <p:spTgt spid="80"/>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strips(upLeft)">
                                      <p:cBhvr>
                                        <p:cTn id="64" dur="500"/>
                                        <p:tgtEl>
                                          <p:spTgt spid="82"/>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84"/>
                                        </p:tgtEl>
                                        <p:attrNameLst>
                                          <p:attrName>style.visibility</p:attrName>
                                        </p:attrNameLst>
                                      </p:cBhvr>
                                      <p:to>
                                        <p:strVal val="visible"/>
                                      </p:to>
                                    </p:set>
                                    <p:anim calcmode="lin" valueType="num">
                                      <p:cBhvr additive="base">
                                        <p:cTn id="68" dur="500" fill="hold"/>
                                        <p:tgtEl>
                                          <p:spTgt spid="84"/>
                                        </p:tgtEl>
                                        <p:attrNameLst>
                                          <p:attrName>ppt_x</p:attrName>
                                        </p:attrNameLst>
                                      </p:cBhvr>
                                      <p:tavLst>
                                        <p:tav tm="0">
                                          <p:val>
                                            <p:strVal val="#ppt_x"/>
                                          </p:val>
                                        </p:tav>
                                        <p:tav tm="100000">
                                          <p:val>
                                            <p:strVal val="#ppt_x"/>
                                          </p:val>
                                        </p:tav>
                                      </p:tavLst>
                                    </p:anim>
                                    <p:anim calcmode="lin" valueType="num">
                                      <p:cBhvr additive="base">
                                        <p:cTn id="69" dur="500" fill="hold"/>
                                        <p:tgtEl>
                                          <p:spTgt spid="84"/>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84"/>
                                        </p:tgtEl>
                                        <p:attrNameLst>
                                          <p:attrName>r</p:attrName>
                                        </p:attrNameLst>
                                      </p:cBhvr>
                                    </p:animRot>
                                    <p:animRot by="-240000">
                                      <p:cBhvr>
                                        <p:cTn id="73" dur="100" fill="hold">
                                          <p:stCondLst>
                                            <p:cond delay="100"/>
                                          </p:stCondLst>
                                        </p:cTn>
                                        <p:tgtEl>
                                          <p:spTgt spid="84"/>
                                        </p:tgtEl>
                                        <p:attrNameLst>
                                          <p:attrName>r</p:attrName>
                                        </p:attrNameLst>
                                      </p:cBhvr>
                                    </p:animRot>
                                    <p:animRot by="240000">
                                      <p:cBhvr>
                                        <p:cTn id="74" dur="100" fill="hold">
                                          <p:stCondLst>
                                            <p:cond delay="200"/>
                                          </p:stCondLst>
                                        </p:cTn>
                                        <p:tgtEl>
                                          <p:spTgt spid="84"/>
                                        </p:tgtEl>
                                        <p:attrNameLst>
                                          <p:attrName>r</p:attrName>
                                        </p:attrNameLst>
                                      </p:cBhvr>
                                    </p:animRot>
                                    <p:animRot by="-240000">
                                      <p:cBhvr>
                                        <p:cTn id="75" dur="100" fill="hold">
                                          <p:stCondLst>
                                            <p:cond delay="300"/>
                                          </p:stCondLst>
                                        </p:cTn>
                                        <p:tgtEl>
                                          <p:spTgt spid="84"/>
                                        </p:tgtEl>
                                        <p:attrNameLst>
                                          <p:attrName>r</p:attrName>
                                        </p:attrNameLst>
                                      </p:cBhvr>
                                    </p:animRot>
                                    <p:animRot by="120000">
                                      <p:cBhvr>
                                        <p:cTn id="76" dur="100" fill="hold">
                                          <p:stCondLst>
                                            <p:cond delay="400"/>
                                          </p:stCondLst>
                                        </p:cTn>
                                        <p:tgtEl>
                                          <p:spTgt spid="84"/>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85"/>
                                        </p:tgtEl>
                                        <p:attrNameLst>
                                          <p:attrName>style.visibility</p:attrName>
                                        </p:attrNameLst>
                                      </p:cBhvr>
                                      <p:to>
                                        <p:strVal val="visible"/>
                                      </p:to>
                                    </p:set>
                                    <p:animEffect transition="in" filter="strips(upLeft)">
                                      <p:cBhvr>
                                        <p:cTn id="80" dur="500"/>
                                        <p:tgtEl>
                                          <p:spTgt spid="85"/>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86"/>
                                        </p:tgtEl>
                                        <p:attrNameLst>
                                          <p:attrName>style.visibility</p:attrName>
                                        </p:attrNameLst>
                                      </p:cBhvr>
                                      <p:to>
                                        <p:strVal val="visible"/>
                                      </p:to>
                                    </p:set>
                                    <p:anim calcmode="lin" valueType="num">
                                      <p:cBhvr additive="base">
                                        <p:cTn id="84" dur="500" fill="hold"/>
                                        <p:tgtEl>
                                          <p:spTgt spid="86"/>
                                        </p:tgtEl>
                                        <p:attrNameLst>
                                          <p:attrName>ppt_x</p:attrName>
                                        </p:attrNameLst>
                                      </p:cBhvr>
                                      <p:tavLst>
                                        <p:tav tm="0">
                                          <p:val>
                                            <p:strVal val="#ppt_x"/>
                                          </p:val>
                                        </p:tav>
                                        <p:tav tm="100000">
                                          <p:val>
                                            <p:strVal val="#ppt_x"/>
                                          </p:val>
                                        </p:tav>
                                      </p:tavLst>
                                    </p:anim>
                                    <p:anim calcmode="lin" valueType="num">
                                      <p:cBhvr additive="base">
                                        <p:cTn id="85" dur="500" fill="hold"/>
                                        <p:tgtEl>
                                          <p:spTgt spid="86"/>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86"/>
                                        </p:tgtEl>
                                        <p:attrNameLst>
                                          <p:attrName>r</p:attrName>
                                        </p:attrNameLst>
                                      </p:cBhvr>
                                    </p:animRot>
                                    <p:animRot by="-240000">
                                      <p:cBhvr>
                                        <p:cTn id="89" dur="100" fill="hold">
                                          <p:stCondLst>
                                            <p:cond delay="100"/>
                                          </p:stCondLst>
                                        </p:cTn>
                                        <p:tgtEl>
                                          <p:spTgt spid="86"/>
                                        </p:tgtEl>
                                        <p:attrNameLst>
                                          <p:attrName>r</p:attrName>
                                        </p:attrNameLst>
                                      </p:cBhvr>
                                    </p:animRot>
                                    <p:animRot by="240000">
                                      <p:cBhvr>
                                        <p:cTn id="90" dur="100" fill="hold">
                                          <p:stCondLst>
                                            <p:cond delay="200"/>
                                          </p:stCondLst>
                                        </p:cTn>
                                        <p:tgtEl>
                                          <p:spTgt spid="86"/>
                                        </p:tgtEl>
                                        <p:attrNameLst>
                                          <p:attrName>r</p:attrName>
                                        </p:attrNameLst>
                                      </p:cBhvr>
                                    </p:animRot>
                                    <p:animRot by="-240000">
                                      <p:cBhvr>
                                        <p:cTn id="91" dur="100" fill="hold">
                                          <p:stCondLst>
                                            <p:cond delay="300"/>
                                          </p:stCondLst>
                                        </p:cTn>
                                        <p:tgtEl>
                                          <p:spTgt spid="86"/>
                                        </p:tgtEl>
                                        <p:attrNameLst>
                                          <p:attrName>r</p:attrName>
                                        </p:attrNameLst>
                                      </p:cBhvr>
                                    </p:animRot>
                                    <p:animRot by="120000">
                                      <p:cBhvr>
                                        <p:cTn id="92" dur="100" fill="hold">
                                          <p:stCondLst>
                                            <p:cond delay="400"/>
                                          </p:stCondLst>
                                        </p:cTn>
                                        <p:tgtEl>
                                          <p:spTgt spid="86"/>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strips(upLeft)">
                                      <p:cBhvr>
                                        <p:cTn id="96" dur="500"/>
                                        <p:tgtEl>
                                          <p:spTgt spid="87"/>
                                        </p:tgtEl>
                                      </p:cBhvr>
                                    </p:animEffect>
                                  </p:childTnLst>
                                </p:cTn>
                              </p:par>
                            </p:childTnLst>
                          </p:cTn>
                        </p:par>
                        <p:par>
                          <p:cTn id="97" fill="hold">
                            <p:stCondLst>
                              <p:cond delay="8250"/>
                            </p:stCondLst>
                            <p:childTnLst>
                              <p:par>
                                <p:cTn id="98" presetID="2" presetClass="exit" presetSubtype="2" fill="hold" grpId="1" nodeType="afterEffect">
                                  <p:stCondLst>
                                    <p:cond delay="0"/>
                                  </p:stCondLst>
                                  <p:childTnLst>
                                    <p:anim calcmode="lin" valueType="num">
                                      <p:cBhvr additive="base">
                                        <p:cTn id="99" dur="500"/>
                                        <p:tgtEl>
                                          <p:spTgt spid="59"/>
                                        </p:tgtEl>
                                        <p:attrNameLst>
                                          <p:attrName>ppt_x</p:attrName>
                                        </p:attrNameLst>
                                      </p:cBhvr>
                                      <p:tavLst>
                                        <p:tav tm="0">
                                          <p:val>
                                            <p:strVal val="ppt_x"/>
                                          </p:val>
                                        </p:tav>
                                        <p:tav tm="100000">
                                          <p:val>
                                            <p:strVal val="1+ppt_w/2"/>
                                          </p:val>
                                        </p:tav>
                                      </p:tavLst>
                                    </p:anim>
                                    <p:anim calcmode="lin" valueType="num">
                                      <p:cBhvr additive="base">
                                        <p:cTn id="100" dur="500"/>
                                        <p:tgtEl>
                                          <p:spTgt spid="59"/>
                                        </p:tgtEl>
                                        <p:attrNameLst>
                                          <p:attrName>ppt_y</p:attrName>
                                        </p:attrNameLst>
                                      </p:cBhvr>
                                      <p:tavLst>
                                        <p:tav tm="0">
                                          <p:val>
                                            <p:strVal val="ppt_y"/>
                                          </p:val>
                                        </p:tav>
                                        <p:tav tm="100000">
                                          <p:val>
                                            <p:strVal val="ppt_y"/>
                                          </p:val>
                                        </p:tav>
                                      </p:tavLst>
                                    </p:anim>
                                    <p:set>
                                      <p:cBhvr>
                                        <p:cTn id="101" dur="1" fill="hold">
                                          <p:stCondLst>
                                            <p:cond delay="499"/>
                                          </p:stCondLst>
                                        </p:cTn>
                                        <p:tgtEl>
                                          <p:spTgt spid="59"/>
                                        </p:tgtEl>
                                        <p:attrNameLst>
                                          <p:attrName>style.visibility</p:attrName>
                                        </p:attrNameLst>
                                      </p:cBhvr>
                                      <p:to>
                                        <p:strVal val="hidden"/>
                                      </p:to>
                                    </p:set>
                                  </p:childTnLst>
                                </p:cTn>
                              </p:par>
                            </p:childTnLst>
                          </p:cTn>
                        </p:par>
                        <p:par>
                          <p:cTn id="102" fill="hold">
                            <p:stCondLst>
                              <p:cond delay="8750"/>
                            </p:stCondLst>
                            <p:childTnLst>
                              <p:par>
                                <p:cTn id="103" presetID="52" presetClass="exit" presetSubtype="0" fill="hold" nodeType="afterEffect">
                                  <p:stCondLst>
                                    <p:cond delay="0"/>
                                  </p:stCondLst>
                                  <p:childTnLst>
                                    <p:animScale>
                                      <p:cBhvr>
                                        <p:cTn id="104" dur="1000" accel="50000">
                                          <p:stCondLst>
                                            <p:cond delay="0"/>
                                          </p:stCondLst>
                                        </p:cTn>
                                        <p:tgtEl>
                                          <p:spTgt spid="7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5" dur="1000" accel="50000">
                                          <p:stCondLst>
                                            <p:cond delay="0"/>
                                          </p:stCondLst>
                                        </p:cTn>
                                        <p:tgtEl>
                                          <p:spTgt spid="75"/>
                                        </p:tgtEl>
                                        <p:attrNameLst>
                                          <p:attrName>ppt_x</p:attrName>
                                          <p:attrName>ppt_y</p:attrName>
                                        </p:attrNameLst>
                                      </p:cBhvr>
                                    </p:animMotion>
                                    <p:animEffect transition="out" filter="fade">
                                      <p:cBhvr>
                                        <p:cTn id="106" dur="1000"/>
                                        <p:tgtEl>
                                          <p:spTgt spid="75"/>
                                        </p:tgtEl>
                                      </p:cBhvr>
                                    </p:animEffect>
                                    <p:set>
                                      <p:cBhvr>
                                        <p:cTn id="107" dur="1" fill="hold">
                                          <p:stCondLst>
                                            <p:cond delay="999"/>
                                          </p:stCondLst>
                                        </p:cTn>
                                        <p:tgtEl>
                                          <p:spTgt spid="75"/>
                                        </p:tgtEl>
                                        <p:attrNameLst>
                                          <p:attrName>style.visibility</p:attrName>
                                        </p:attrNameLst>
                                      </p:cBhvr>
                                      <p:to>
                                        <p:strVal val="hidden"/>
                                      </p:to>
                                    </p:set>
                                  </p:childTnLst>
                                </p:cTn>
                              </p:par>
                              <p:par>
                                <p:cTn id="108" presetID="52" presetClass="exit" presetSubtype="0" fill="hold" nodeType="withEffect">
                                  <p:stCondLst>
                                    <p:cond delay="250"/>
                                  </p:stCondLst>
                                  <p:childTnLst>
                                    <p:animScale>
                                      <p:cBhvr>
                                        <p:cTn id="109" dur="1000" accel="50000">
                                          <p:stCondLst>
                                            <p:cond delay="0"/>
                                          </p:stCondLst>
                                        </p:cTn>
                                        <p:tgtEl>
                                          <p:spTgt spid="6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0" dur="1000" accel="50000">
                                          <p:stCondLst>
                                            <p:cond delay="0"/>
                                          </p:stCondLst>
                                        </p:cTn>
                                        <p:tgtEl>
                                          <p:spTgt spid="60"/>
                                        </p:tgtEl>
                                        <p:attrNameLst>
                                          <p:attrName>ppt_x</p:attrName>
                                          <p:attrName>ppt_y</p:attrName>
                                        </p:attrNameLst>
                                      </p:cBhvr>
                                    </p:animMotion>
                                    <p:animEffect transition="out" filter="fade">
                                      <p:cBhvr>
                                        <p:cTn id="111" dur="1000"/>
                                        <p:tgtEl>
                                          <p:spTgt spid="60"/>
                                        </p:tgtEl>
                                      </p:cBhvr>
                                    </p:animEffect>
                                    <p:set>
                                      <p:cBhvr>
                                        <p:cTn id="112" dur="1" fill="hold">
                                          <p:stCondLst>
                                            <p:cond delay="999"/>
                                          </p:stCondLst>
                                        </p:cTn>
                                        <p:tgtEl>
                                          <p:spTgt spid="60"/>
                                        </p:tgtEl>
                                        <p:attrNameLst>
                                          <p:attrName>style.visibility</p:attrName>
                                        </p:attrNameLst>
                                      </p:cBhvr>
                                      <p:to>
                                        <p:strVal val="hidden"/>
                                      </p:to>
                                    </p:set>
                                  </p:childTnLst>
                                </p:cTn>
                              </p:par>
                              <p:par>
                                <p:cTn id="113" presetID="52" presetClass="exit" presetSubtype="0" fill="hold" nodeType="withEffect">
                                  <p:stCondLst>
                                    <p:cond delay="500"/>
                                  </p:stCondLst>
                                  <p:childTnLst>
                                    <p:animScale>
                                      <p:cBhvr>
                                        <p:cTn id="114" dur="1000" accel="50000">
                                          <p:stCondLst>
                                            <p:cond delay="0"/>
                                          </p:stCondLst>
                                        </p:cTn>
                                        <p:tgtEl>
                                          <p:spTgt spid="6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5" dur="1000" accel="50000">
                                          <p:stCondLst>
                                            <p:cond delay="0"/>
                                          </p:stCondLst>
                                        </p:cTn>
                                        <p:tgtEl>
                                          <p:spTgt spid="65"/>
                                        </p:tgtEl>
                                        <p:attrNameLst>
                                          <p:attrName>ppt_x</p:attrName>
                                          <p:attrName>ppt_y</p:attrName>
                                        </p:attrNameLst>
                                      </p:cBhvr>
                                    </p:animMotion>
                                    <p:animEffect transition="out" filter="fade">
                                      <p:cBhvr>
                                        <p:cTn id="116" dur="1000"/>
                                        <p:tgtEl>
                                          <p:spTgt spid="65"/>
                                        </p:tgtEl>
                                      </p:cBhvr>
                                    </p:animEffect>
                                    <p:set>
                                      <p:cBhvr>
                                        <p:cTn id="117" dur="1" fill="hold">
                                          <p:stCondLst>
                                            <p:cond delay="999"/>
                                          </p:stCondLst>
                                        </p:cTn>
                                        <p:tgtEl>
                                          <p:spTgt spid="65"/>
                                        </p:tgtEl>
                                        <p:attrNameLst>
                                          <p:attrName>style.visibility</p:attrName>
                                        </p:attrNameLst>
                                      </p:cBhvr>
                                      <p:to>
                                        <p:strVal val="hidden"/>
                                      </p:to>
                                    </p:set>
                                  </p:childTnLst>
                                </p:cTn>
                              </p:par>
                              <p:par>
                                <p:cTn id="118" presetID="52" presetClass="exit" presetSubtype="0" fill="hold" nodeType="withEffect">
                                  <p:stCondLst>
                                    <p:cond delay="750"/>
                                  </p:stCondLst>
                                  <p:childTnLst>
                                    <p:animScale>
                                      <p:cBhvr>
                                        <p:cTn id="119" dur="1000" accel="50000">
                                          <p:stCondLst>
                                            <p:cond delay="0"/>
                                          </p:stCondLst>
                                        </p:cTn>
                                        <p:tgtEl>
                                          <p:spTgt spid="7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0" dur="1000" accel="50000">
                                          <p:stCondLst>
                                            <p:cond delay="0"/>
                                          </p:stCondLst>
                                        </p:cTn>
                                        <p:tgtEl>
                                          <p:spTgt spid="70"/>
                                        </p:tgtEl>
                                        <p:attrNameLst>
                                          <p:attrName>ppt_x</p:attrName>
                                          <p:attrName>ppt_y</p:attrName>
                                        </p:attrNameLst>
                                      </p:cBhvr>
                                    </p:animMotion>
                                    <p:animEffect transition="out" filter="fade">
                                      <p:cBhvr>
                                        <p:cTn id="121" dur="1000"/>
                                        <p:tgtEl>
                                          <p:spTgt spid="70"/>
                                        </p:tgtEl>
                                      </p:cBhvr>
                                    </p:animEffect>
                                    <p:set>
                                      <p:cBhvr>
                                        <p:cTn id="122" dur="1" fill="hold">
                                          <p:stCondLst>
                                            <p:cond delay="999"/>
                                          </p:stCondLst>
                                        </p:cTn>
                                        <p:tgtEl>
                                          <p:spTgt spid="70"/>
                                        </p:tgtEl>
                                        <p:attrNameLst>
                                          <p:attrName>style.visibility</p:attrName>
                                        </p:attrNameLst>
                                      </p:cBhvr>
                                      <p:to>
                                        <p:strVal val="hidden"/>
                                      </p:to>
                                    </p:set>
                                  </p:childTnLst>
                                </p:cTn>
                              </p:par>
                            </p:childTnLst>
                          </p:cTn>
                        </p:par>
                        <p:par>
                          <p:cTn id="123" fill="hold">
                            <p:stCondLst>
                              <p:cond delay="10500"/>
                            </p:stCondLst>
                            <p:childTnLst>
                              <p:par>
                                <p:cTn id="124" presetID="2" presetClass="exit" presetSubtype="4" fill="hold" grpId="2" nodeType="afterEffect">
                                  <p:stCondLst>
                                    <p:cond delay="0"/>
                                  </p:stCondLst>
                                  <p:childTnLst>
                                    <p:anim calcmode="lin" valueType="num">
                                      <p:cBhvr additive="base">
                                        <p:cTn id="125" dur="500"/>
                                        <p:tgtEl>
                                          <p:spTgt spid="81"/>
                                        </p:tgtEl>
                                        <p:attrNameLst>
                                          <p:attrName>ppt_x</p:attrName>
                                        </p:attrNameLst>
                                      </p:cBhvr>
                                      <p:tavLst>
                                        <p:tav tm="0">
                                          <p:val>
                                            <p:strVal val="ppt_x"/>
                                          </p:val>
                                        </p:tav>
                                        <p:tav tm="100000">
                                          <p:val>
                                            <p:strVal val="ppt_x"/>
                                          </p:val>
                                        </p:tav>
                                      </p:tavLst>
                                    </p:anim>
                                    <p:anim calcmode="lin" valueType="num">
                                      <p:cBhvr additive="base">
                                        <p:cTn id="126" dur="500"/>
                                        <p:tgtEl>
                                          <p:spTgt spid="81"/>
                                        </p:tgtEl>
                                        <p:attrNameLst>
                                          <p:attrName>ppt_y</p:attrName>
                                        </p:attrNameLst>
                                      </p:cBhvr>
                                      <p:tavLst>
                                        <p:tav tm="0">
                                          <p:val>
                                            <p:strVal val="ppt_y"/>
                                          </p:val>
                                        </p:tav>
                                        <p:tav tm="100000">
                                          <p:val>
                                            <p:strVal val="1+ppt_h/2"/>
                                          </p:val>
                                        </p:tav>
                                      </p:tavLst>
                                    </p:anim>
                                    <p:set>
                                      <p:cBhvr>
                                        <p:cTn id="127" dur="1" fill="hold">
                                          <p:stCondLst>
                                            <p:cond delay="499"/>
                                          </p:stCondLst>
                                        </p:cTn>
                                        <p:tgtEl>
                                          <p:spTgt spid="81"/>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500"/>
                                        <p:tgtEl>
                                          <p:spTgt spid="83"/>
                                        </p:tgtEl>
                                        <p:attrNameLst>
                                          <p:attrName>ppt_x</p:attrName>
                                        </p:attrNameLst>
                                      </p:cBhvr>
                                      <p:tavLst>
                                        <p:tav tm="0">
                                          <p:val>
                                            <p:strVal val="ppt_x"/>
                                          </p:val>
                                        </p:tav>
                                        <p:tav tm="100000">
                                          <p:val>
                                            <p:strVal val="ppt_x"/>
                                          </p:val>
                                        </p:tav>
                                      </p:tavLst>
                                    </p:anim>
                                    <p:anim calcmode="lin" valueType="num">
                                      <p:cBhvr additive="base">
                                        <p:cTn id="130" dur="500"/>
                                        <p:tgtEl>
                                          <p:spTgt spid="83"/>
                                        </p:tgtEl>
                                        <p:attrNameLst>
                                          <p:attrName>ppt_y</p:attrName>
                                        </p:attrNameLst>
                                      </p:cBhvr>
                                      <p:tavLst>
                                        <p:tav tm="0">
                                          <p:val>
                                            <p:strVal val="ppt_y"/>
                                          </p:val>
                                        </p:tav>
                                        <p:tav tm="100000">
                                          <p:val>
                                            <p:strVal val="1+ppt_h/2"/>
                                          </p:val>
                                        </p:tav>
                                      </p:tavLst>
                                    </p:anim>
                                    <p:set>
                                      <p:cBhvr>
                                        <p:cTn id="131" dur="1" fill="hold">
                                          <p:stCondLst>
                                            <p:cond delay="499"/>
                                          </p:stCondLst>
                                        </p:cTn>
                                        <p:tgtEl>
                                          <p:spTgt spid="83"/>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500"/>
                                        <p:tgtEl>
                                          <p:spTgt spid="84"/>
                                        </p:tgtEl>
                                        <p:attrNameLst>
                                          <p:attrName>ppt_x</p:attrName>
                                        </p:attrNameLst>
                                      </p:cBhvr>
                                      <p:tavLst>
                                        <p:tav tm="0">
                                          <p:val>
                                            <p:strVal val="ppt_x"/>
                                          </p:val>
                                        </p:tav>
                                        <p:tav tm="100000">
                                          <p:val>
                                            <p:strVal val="ppt_x"/>
                                          </p:val>
                                        </p:tav>
                                      </p:tavLst>
                                    </p:anim>
                                    <p:anim calcmode="lin" valueType="num">
                                      <p:cBhvr additive="base">
                                        <p:cTn id="134" dur="500"/>
                                        <p:tgtEl>
                                          <p:spTgt spid="84"/>
                                        </p:tgtEl>
                                        <p:attrNameLst>
                                          <p:attrName>ppt_y</p:attrName>
                                        </p:attrNameLst>
                                      </p:cBhvr>
                                      <p:tavLst>
                                        <p:tav tm="0">
                                          <p:val>
                                            <p:strVal val="ppt_y"/>
                                          </p:val>
                                        </p:tav>
                                        <p:tav tm="100000">
                                          <p:val>
                                            <p:strVal val="1+ppt_h/2"/>
                                          </p:val>
                                        </p:tav>
                                      </p:tavLst>
                                    </p:anim>
                                    <p:set>
                                      <p:cBhvr>
                                        <p:cTn id="135" dur="1" fill="hold">
                                          <p:stCondLst>
                                            <p:cond delay="499"/>
                                          </p:stCondLst>
                                        </p:cTn>
                                        <p:tgtEl>
                                          <p:spTgt spid="84"/>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500"/>
                                        <p:tgtEl>
                                          <p:spTgt spid="85"/>
                                        </p:tgtEl>
                                        <p:attrNameLst>
                                          <p:attrName>ppt_x</p:attrName>
                                        </p:attrNameLst>
                                      </p:cBhvr>
                                      <p:tavLst>
                                        <p:tav tm="0">
                                          <p:val>
                                            <p:strVal val="ppt_x"/>
                                          </p:val>
                                        </p:tav>
                                        <p:tav tm="100000">
                                          <p:val>
                                            <p:strVal val="ppt_x"/>
                                          </p:val>
                                        </p:tav>
                                      </p:tavLst>
                                    </p:anim>
                                    <p:anim calcmode="lin" valueType="num">
                                      <p:cBhvr additive="base">
                                        <p:cTn id="138" dur="500"/>
                                        <p:tgtEl>
                                          <p:spTgt spid="85"/>
                                        </p:tgtEl>
                                        <p:attrNameLst>
                                          <p:attrName>ppt_y</p:attrName>
                                        </p:attrNameLst>
                                      </p:cBhvr>
                                      <p:tavLst>
                                        <p:tav tm="0">
                                          <p:val>
                                            <p:strVal val="ppt_y"/>
                                          </p:val>
                                        </p:tav>
                                        <p:tav tm="100000">
                                          <p:val>
                                            <p:strVal val="1+ppt_h/2"/>
                                          </p:val>
                                        </p:tav>
                                      </p:tavLst>
                                    </p:anim>
                                    <p:set>
                                      <p:cBhvr>
                                        <p:cTn id="139" dur="1" fill="hold">
                                          <p:stCondLst>
                                            <p:cond delay="499"/>
                                          </p:stCondLst>
                                        </p:cTn>
                                        <p:tgtEl>
                                          <p:spTgt spid="85"/>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500"/>
                                        <p:tgtEl>
                                          <p:spTgt spid="80"/>
                                        </p:tgtEl>
                                        <p:attrNameLst>
                                          <p:attrName>ppt_x</p:attrName>
                                        </p:attrNameLst>
                                      </p:cBhvr>
                                      <p:tavLst>
                                        <p:tav tm="0">
                                          <p:val>
                                            <p:strVal val="ppt_x"/>
                                          </p:val>
                                        </p:tav>
                                        <p:tav tm="100000">
                                          <p:val>
                                            <p:strVal val="ppt_x"/>
                                          </p:val>
                                        </p:tav>
                                      </p:tavLst>
                                    </p:anim>
                                    <p:anim calcmode="lin" valueType="num">
                                      <p:cBhvr additive="base">
                                        <p:cTn id="142" dur="500"/>
                                        <p:tgtEl>
                                          <p:spTgt spid="80"/>
                                        </p:tgtEl>
                                        <p:attrNameLst>
                                          <p:attrName>ppt_y</p:attrName>
                                        </p:attrNameLst>
                                      </p:cBhvr>
                                      <p:tavLst>
                                        <p:tav tm="0">
                                          <p:val>
                                            <p:strVal val="ppt_y"/>
                                          </p:val>
                                        </p:tav>
                                        <p:tav tm="100000">
                                          <p:val>
                                            <p:strVal val="0-ppt_h/2"/>
                                          </p:val>
                                        </p:tav>
                                      </p:tavLst>
                                    </p:anim>
                                    <p:set>
                                      <p:cBhvr>
                                        <p:cTn id="143" dur="1" fill="hold">
                                          <p:stCondLst>
                                            <p:cond delay="499"/>
                                          </p:stCondLst>
                                        </p:cTn>
                                        <p:tgtEl>
                                          <p:spTgt spid="80"/>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500"/>
                                        <p:tgtEl>
                                          <p:spTgt spid="82"/>
                                        </p:tgtEl>
                                        <p:attrNameLst>
                                          <p:attrName>ppt_x</p:attrName>
                                        </p:attrNameLst>
                                      </p:cBhvr>
                                      <p:tavLst>
                                        <p:tav tm="0">
                                          <p:val>
                                            <p:strVal val="ppt_x"/>
                                          </p:val>
                                        </p:tav>
                                        <p:tav tm="100000">
                                          <p:val>
                                            <p:strVal val="ppt_x"/>
                                          </p:val>
                                        </p:tav>
                                      </p:tavLst>
                                    </p:anim>
                                    <p:anim calcmode="lin" valueType="num">
                                      <p:cBhvr additive="base">
                                        <p:cTn id="146" dur="500"/>
                                        <p:tgtEl>
                                          <p:spTgt spid="82"/>
                                        </p:tgtEl>
                                        <p:attrNameLst>
                                          <p:attrName>ppt_y</p:attrName>
                                        </p:attrNameLst>
                                      </p:cBhvr>
                                      <p:tavLst>
                                        <p:tav tm="0">
                                          <p:val>
                                            <p:strVal val="ppt_y"/>
                                          </p:val>
                                        </p:tav>
                                        <p:tav tm="100000">
                                          <p:val>
                                            <p:strVal val="0-ppt_h/2"/>
                                          </p:val>
                                        </p:tav>
                                      </p:tavLst>
                                    </p:anim>
                                    <p:set>
                                      <p:cBhvr>
                                        <p:cTn id="147" dur="1" fill="hold">
                                          <p:stCondLst>
                                            <p:cond delay="499"/>
                                          </p:stCondLst>
                                        </p:cTn>
                                        <p:tgtEl>
                                          <p:spTgt spid="82"/>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500"/>
                                        <p:tgtEl>
                                          <p:spTgt spid="86"/>
                                        </p:tgtEl>
                                        <p:attrNameLst>
                                          <p:attrName>ppt_x</p:attrName>
                                        </p:attrNameLst>
                                      </p:cBhvr>
                                      <p:tavLst>
                                        <p:tav tm="0">
                                          <p:val>
                                            <p:strVal val="ppt_x"/>
                                          </p:val>
                                        </p:tav>
                                        <p:tav tm="100000">
                                          <p:val>
                                            <p:strVal val="ppt_x"/>
                                          </p:val>
                                        </p:tav>
                                      </p:tavLst>
                                    </p:anim>
                                    <p:anim calcmode="lin" valueType="num">
                                      <p:cBhvr additive="base">
                                        <p:cTn id="150" dur="500"/>
                                        <p:tgtEl>
                                          <p:spTgt spid="86"/>
                                        </p:tgtEl>
                                        <p:attrNameLst>
                                          <p:attrName>ppt_y</p:attrName>
                                        </p:attrNameLst>
                                      </p:cBhvr>
                                      <p:tavLst>
                                        <p:tav tm="0">
                                          <p:val>
                                            <p:strVal val="ppt_y"/>
                                          </p:val>
                                        </p:tav>
                                        <p:tav tm="100000">
                                          <p:val>
                                            <p:strVal val="0-ppt_h/2"/>
                                          </p:val>
                                        </p:tav>
                                      </p:tavLst>
                                    </p:anim>
                                    <p:set>
                                      <p:cBhvr>
                                        <p:cTn id="151" dur="1" fill="hold">
                                          <p:stCondLst>
                                            <p:cond delay="499"/>
                                          </p:stCondLst>
                                        </p:cTn>
                                        <p:tgtEl>
                                          <p:spTgt spid="8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500"/>
                                        <p:tgtEl>
                                          <p:spTgt spid="87"/>
                                        </p:tgtEl>
                                        <p:attrNameLst>
                                          <p:attrName>ppt_x</p:attrName>
                                        </p:attrNameLst>
                                      </p:cBhvr>
                                      <p:tavLst>
                                        <p:tav tm="0">
                                          <p:val>
                                            <p:strVal val="ppt_x"/>
                                          </p:val>
                                        </p:tav>
                                        <p:tav tm="100000">
                                          <p:val>
                                            <p:strVal val="ppt_x"/>
                                          </p:val>
                                        </p:tav>
                                      </p:tavLst>
                                    </p:anim>
                                    <p:anim calcmode="lin" valueType="num">
                                      <p:cBhvr additive="base">
                                        <p:cTn id="154" dur="500"/>
                                        <p:tgtEl>
                                          <p:spTgt spid="87"/>
                                        </p:tgtEl>
                                        <p:attrNameLst>
                                          <p:attrName>ppt_y</p:attrName>
                                        </p:attrNameLst>
                                      </p:cBhvr>
                                      <p:tavLst>
                                        <p:tav tm="0">
                                          <p:val>
                                            <p:strVal val="ppt_y"/>
                                          </p:val>
                                        </p:tav>
                                        <p:tav tm="100000">
                                          <p:val>
                                            <p:strVal val="0-ppt_h/2"/>
                                          </p:val>
                                        </p:tav>
                                      </p:tavLst>
                                    </p:anim>
                                    <p:set>
                                      <p:cBhvr>
                                        <p:cTn id="155" dur="1" fill="hold">
                                          <p:stCondLst>
                                            <p:cond delay="499"/>
                                          </p:stCondLst>
                                        </p:cTn>
                                        <p:tgtEl>
                                          <p:spTgt spid="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9" grpId="1" animBg="1"/>
      <p:bldP spid="80" grpId="0" animBg="1"/>
      <p:bldP spid="80" grpId="1" animBg="1"/>
      <p:bldP spid="80" grpId="2" animBg="1"/>
      <p:bldP spid="81" grpId="0" animBg="1"/>
      <p:bldP spid="81" grpId="1" animBg="1"/>
      <p:bldP spid="81" grpId="2" animBg="1"/>
      <p:bldP spid="82" grpId="0"/>
      <p:bldP spid="82" grpId="1"/>
      <p:bldP spid="83" grpId="0"/>
      <p:bldP spid="83" grpId="1"/>
      <p:bldP spid="84" grpId="0" animBg="1"/>
      <p:bldP spid="84" grpId="1" animBg="1"/>
      <p:bldP spid="84" grpId="2" animBg="1"/>
      <p:bldP spid="85" grpId="0"/>
      <p:bldP spid="85" grpId="1"/>
      <p:bldP spid="86" grpId="0" animBg="1"/>
      <p:bldP spid="86" grpId="1" animBg="1"/>
      <p:bldP spid="86" grpId="2" animBg="1"/>
      <p:bldP spid="87" grpId="0"/>
      <p:bldP spid="87" grpId="1"/>
    </p:bldLst>
  </p:timing>
  <p:extLst mod="1">
    <p:ext uri="{E180D4A7-C9FB-4DFB-919C-405C955672EB}">
      <p14:showEvtLst xmlns:p14="http://schemas.microsoft.com/office/powerpoint/2010/main">
        <p14:playEvt time="0" objId="30"/>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79"/>
          <p:cNvGrpSpPr/>
          <p:nvPr/>
        </p:nvGrpSpPr>
        <p:grpSpPr>
          <a:xfrm>
            <a:off x="588763" y="1081735"/>
            <a:ext cx="8001049" cy="397671"/>
            <a:chOff x="439196" y="420756"/>
            <a:chExt cx="8612670" cy="422802"/>
          </a:xfrm>
        </p:grpSpPr>
        <p:sp>
          <p:nvSpPr>
            <p:cNvPr id="81" name="矩形 80"/>
            <p:cNvSpPr/>
            <p:nvPr/>
          </p:nvSpPr>
          <p:spPr>
            <a:xfrm>
              <a:off x="439196" y="420756"/>
              <a:ext cx="8612670" cy="4228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2257"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82" name="TextBox 81"/>
            <p:cNvSpPr txBox="1"/>
            <p:nvPr/>
          </p:nvSpPr>
          <p:spPr>
            <a:xfrm>
              <a:off x="3275856" y="428218"/>
              <a:ext cx="2664296" cy="405897"/>
            </a:xfrm>
            <a:prstGeom prst="rect">
              <a:avLst/>
            </a:prstGeom>
            <a:noFill/>
          </p:spPr>
          <p:txBody>
            <a:bodyPr wrap="square" rtlCol="0">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prstClr val="white"/>
                  </a:solidFill>
                  <a:effectLst/>
                  <a:uLnTx/>
                  <a:uFillTx/>
                  <a:latin typeface="Arial"/>
                  <a:ea typeface="微软雅黑"/>
                  <a:cs typeface="+mn-cs"/>
                </a:rPr>
                <a:t>工作计划</a:t>
              </a:r>
            </a:p>
          </p:txBody>
        </p:sp>
      </p:grpSp>
      <p:sp>
        <p:nvSpPr>
          <p:cNvPr id="83" name="Rectangle 2"/>
          <p:cNvSpPr/>
          <p:nvPr/>
        </p:nvSpPr>
        <p:spPr>
          <a:xfrm>
            <a:off x="588270" y="3056080"/>
            <a:ext cx="1884163" cy="1548844"/>
          </a:xfrm>
          <a:prstGeom prst="rect">
            <a:avLst/>
          </a:prstGeom>
        </p:spPr>
        <p:txBody>
          <a:bodyPr vert="horz" wrap="square" lIns="0" tIns="42937" rIns="85874" bIns="42937" anchor="t" anchorCtr="0">
            <a:spAutoFit/>
          </a:bodyPr>
          <a:lstStyle/>
          <a:p>
            <a:pPr marL="0" marR="0" lvl="0" indent="-4474"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srgbClr val="FF6600"/>
                </a:solidFill>
                <a:effectLst/>
                <a:uLnTx/>
                <a:uFillTx/>
                <a:latin typeface="微软雅黑"/>
                <a:ea typeface="微软雅黑"/>
                <a:cs typeface="Segoe"/>
              </a:rPr>
              <a:t>单击添加标题</a:t>
            </a:r>
            <a:endParaRPr kumimoji="0" lang="en-US" sz="1881" b="1" i="0" u="none" strike="noStrike" kern="1200" cap="none" spc="0" normalizeH="0" baseline="0" noProof="0" dirty="0">
              <a:ln>
                <a:noFill/>
              </a:ln>
              <a:solidFill>
                <a:srgbClr val="FF6600"/>
              </a:solidFill>
              <a:effectLst/>
              <a:uLnTx/>
              <a:uFillTx/>
              <a:latin typeface="微软雅黑"/>
              <a:ea typeface="微软雅黑"/>
              <a:cs typeface="Segoe"/>
            </a:endParaRPr>
          </a:p>
          <a:p>
            <a:pPr marL="0" marR="0" lvl="0" indent="-4474" algn="ctr" defTabSz="910314" rtl="0" eaLnBrk="1" fontAlgn="auto" latinLnBrk="0" hangingPunct="1">
              <a:lnSpc>
                <a:spcPct val="100000"/>
              </a:lnSpc>
              <a:spcBef>
                <a:spcPts val="0"/>
              </a:spcBef>
              <a:spcAft>
                <a:spcPts val="0"/>
              </a:spcAft>
              <a:buClrTx/>
              <a:buSzTx/>
              <a:buFontTx/>
              <a:buNone/>
              <a:tabLst/>
              <a:defRPr/>
            </a:pPr>
            <a:endParaRPr kumimoji="0" lang="en-US" sz="1035" b="0" i="0" u="none" strike="noStrike" kern="1200" cap="none" spc="0" normalizeH="0" baseline="0" noProof="0" dirty="0">
              <a:ln>
                <a:noFill/>
              </a:ln>
              <a:solidFill>
                <a:srgbClr val="573A1E"/>
              </a:solidFill>
              <a:effectLst/>
              <a:uLnTx/>
              <a:uFillTx/>
              <a:latin typeface="微软雅黑"/>
              <a:ea typeface="微软雅黑"/>
              <a:cs typeface="Segoe"/>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a:ea typeface="微软雅黑"/>
              <a:cs typeface="Arial" pitchFamily="34"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p:txBody>
      </p:sp>
      <p:sp>
        <p:nvSpPr>
          <p:cNvPr id="84" name="Rectangle 3"/>
          <p:cNvSpPr/>
          <p:nvPr/>
        </p:nvSpPr>
        <p:spPr>
          <a:xfrm>
            <a:off x="6637084" y="3056080"/>
            <a:ext cx="2066323" cy="1548844"/>
          </a:xfrm>
          <a:prstGeom prst="rect">
            <a:avLst/>
          </a:prstGeom>
        </p:spPr>
        <p:txBody>
          <a:bodyPr vert="horz" wrap="square" lIns="0" tIns="42937" rIns="85874" bIns="42937" anchor="t" anchorCtr="0">
            <a:spAutoFit/>
          </a:bodyPr>
          <a:lstStyle/>
          <a:p>
            <a:pPr marL="0" marR="0" lvl="0" indent="-4474"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srgbClr val="00B0F0"/>
                </a:solidFill>
                <a:effectLst/>
                <a:uLnTx/>
                <a:uFillTx/>
                <a:latin typeface="微软雅黑"/>
                <a:ea typeface="微软雅黑"/>
                <a:cs typeface="Segoe"/>
              </a:rPr>
              <a:t>单击添加标题</a:t>
            </a:r>
            <a:endParaRPr kumimoji="0" lang="en-US" altLang="zh-CN" sz="1881" b="1" i="0" u="none" strike="noStrike" kern="1200" cap="none" spc="0" normalizeH="0" baseline="0" noProof="0" dirty="0">
              <a:ln>
                <a:noFill/>
              </a:ln>
              <a:solidFill>
                <a:srgbClr val="00B0F0"/>
              </a:solidFill>
              <a:effectLst/>
              <a:uLnTx/>
              <a:uFillTx/>
              <a:latin typeface="微软雅黑"/>
              <a:ea typeface="微软雅黑"/>
              <a:cs typeface="Segoe"/>
            </a:endParaRPr>
          </a:p>
          <a:p>
            <a:pPr marL="0" marR="0" lvl="0" indent="-4474" algn="ctr" defTabSz="910314" rtl="0" eaLnBrk="1" fontAlgn="auto" latinLnBrk="0" hangingPunct="1">
              <a:lnSpc>
                <a:spcPct val="100000"/>
              </a:lnSpc>
              <a:spcBef>
                <a:spcPts val="0"/>
              </a:spcBef>
              <a:spcAft>
                <a:spcPts val="0"/>
              </a:spcAft>
              <a:buClrTx/>
              <a:buSzTx/>
              <a:buFontTx/>
              <a:buNone/>
              <a:tabLst/>
              <a:defRPr/>
            </a:pPr>
            <a:endParaRPr kumimoji="0" lang="en-US" altLang="zh-CN" sz="1035" b="0" i="0" u="none" strike="noStrike" kern="1200" cap="none" spc="0" normalizeH="0" baseline="0" noProof="0" dirty="0">
              <a:ln>
                <a:noFill/>
              </a:ln>
              <a:solidFill>
                <a:srgbClr val="573A1E"/>
              </a:solidFill>
              <a:effectLst/>
              <a:uLnTx/>
              <a:uFillTx/>
              <a:latin typeface="微软雅黑"/>
              <a:ea typeface="微软雅黑"/>
              <a:cs typeface="Segoe"/>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a:ea typeface="微软雅黑"/>
              <a:cs typeface="Arial" pitchFamily="34"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p:txBody>
      </p:sp>
      <p:sp>
        <p:nvSpPr>
          <p:cNvPr id="85" name="Rectangle 7"/>
          <p:cNvSpPr/>
          <p:nvPr/>
        </p:nvSpPr>
        <p:spPr>
          <a:xfrm>
            <a:off x="2653728" y="3056080"/>
            <a:ext cx="1779486" cy="1548844"/>
          </a:xfrm>
          <a:prstGeom prst="rect">
            <a:avLst/>
          </a:prstGeom>
        </p:spPr>
        <p:txBody>
          <a:bodyPr vert="horz" wrap="square" lIns="0" tIns="42937" rIns="85874" bIns="42937" anchor="t" anchorCtr="0">
            <a:spAutoFit/>
          </a:bodyPr>
          <a:lstStyle/>
          <a:p>
            <a:pPr marL="0" marR="0" lvl="0" indent="-4474"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srgbClr val="FFC000"/>
                </a:solidFill>
                <a:effectLst/>
                <a:uLnTx/>
                <a:uFillTx/>
                <a:latin typeface="微软雅黑"/>
                <a:ea typeface="微软雅黑"/>
                <a:cs typeface="Segoe"/>
              </a:rPr>
              <a:t>单击添加标题</a:t>
            </a:r>
            <a:endParaRPr kumimoji="0" lang="en-US" altLang="zh-CN" sz="1881" b="1" i="0" u="none" strike="noStrike" kern="1200" cap="none" spc="0" normalizeH="0" baseline="0" noProof="0" dirty="0">
              <a:ln>
                <a:noFill/>
              </a:ln>
              <a:solidFill>
                <a:srgbClr val="FFC000"/>
              </a:solidFill>
              <a:effectLst/>
              <a:uLnTx/>
              <a:uFillTx/>
              <a:latin typeface="微软雅黑"/>
              <a:ea typeface="微软雅黑"/>
              <a:cs typeface="Segoe"/>
            </a:endParaRPr>
          </a:p>
          <a:p>
            <a:pPr marL="0" marR="0" lvl="0" indent="-4474" algn="ctr" defTabSz="910314" rtl="0" eaLnBrk="1" fontAlgn="auto" latinLnBrk="0" hangingPunct="1">
              <a:lnSpc>
                <a:spcPct val="100000"/>
              </a:lnSpc>
              <a:spcBef>
                <a:spcPts val="0"/>
              </a:spcBef>
              <a:spcAft>
                <a:spcPts val="0"/>
              </a:spcAft>
              <a:buClrTx/>
              <a:buSzTx/>
              <a:buFontTx/>
              <a:buNone/>
              <a:tabLst/>
              <a:defRPr/>
            </a:pPr>
            <a:endParaRPr kumimoji="0" lang="en-US" altLang="zh-CN" sz="1035" b="0" i="0" u="none" strike="noStrike" kern="1200" cap="none" spc="0" normalizeH="0" baseline="0" noProof="0" dirty="0">
              <a:ln>
                <a:noFill/>
              </a:ln>
              <a:solidFill>
                <a:srgbClr val="573A1E"/>
              </a:solidFill>
              <a:effectLst/>
              <a:uLnTx/>
              <a:uFillTx/>
              <a:latin typeface="微软雅黑"/>
              <a:ea typeface="微软雅黑"/>
              <a:cs typeface="Segoe"/>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a:ea typeface="微软雅黑"/>
              <a:cs typeface="Arial" pitchFamily="34"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p:txBody>
      </p:sp>
      <p:grpSp>
        <p:nvGrpSpPr>
          <p:cNvPr id="86" name="组合 85"/>
          <p:cNvGrpSpPr/>
          <p:nvPr/>
        </p:nvGrpSpPr>
        <p:grpSpPr>
          <a:xfrm>
            <a:off x="588270" y="1671512"/>
            <a:ext cx="1884163" cy="1322339"/>
            <a:chOff x="383983" y="1134458"/>
            <a:chExt cx="2003232" cy="1405904"/>
          </a:xfrm>
        </p:grpSpPr>
        <p:sp>
          <p:nvSpPr>
            <p:cNvPr id="87" name="Rectangle 5"/>
            <p:cNvSpPr/>
            <p:nvPr/>
          </p:nvSpPr>
          <p:spPr>
            <a:xfrm>
              <a:off x="383983" y="1134458"/>
              <a:ext cx="2003232" cy="1405904"/>
            </a:xfrm>
            <a:prstGeom prst="rect">
              <a:avLst/>
            </a:prstGeom>
            <a:solidFill>
              <a:schemeClr val="accent1"/>
            </a:solidFill>
            <a:ln w="9525" cap="flat" cmpd="sng" algn="ctr">
              <a:noFill/>
              <a:prstDash val="solid"/>
            </a:ln>
            <a:effectLst/>
          </p:spPr>
          <p:txBody>
            <a:bodyPr lIns="257993" tIns="257993" rIns="85997" bIns="42999" anchor="t"/>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88" name="Picture 4" descr="\\MAGNUM\Projects\Microsoft\Journey to the Cloud Campaign\Design\Assets\PrivateCloud.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rcRect/>
            <a:stretch>
              <a:fillRect/>
            </a:stretch>
          </p:blipFill>
          <p:spPr bwMode="auto">
            <a:xfrm>
              <a:off x="578350" y="1498147"/>
              <a:ext cx="1565973" cy="785218"/>
            </a:xfrm>
            <a:prstGeom prst="rect">
              <a:avLst/>
            </a:prstGeom>
            <a:noFill/>
          </p:spPr>
        </p:pic>
      </p:grpSp>
      <p:sp>
        <p:nvSpPr>
          <p:cNvPr id="89" name="Rectangle 11"/>
          <p:cNvSpPr/>
          <p:nvPr/>
        </p:nvSpPr>
        <p:spPr>
          <a:xfrm>
            <a:off x="4615001" y="3056081"/>
            <a:ext cx="1988838" cy="1548844"/>
          </a:xfrm>
          <a:prstGeom prst="rect">
            <a:avLst/>
          </a:prstGeom>
        </p:spPr>
        <p:txBody>
          <a:bodyPr vert="horz" wrap="square" lIns="0" tIns="42937" rIns="85874" bIns="42937" anchor="t" anchorCtr="0">
            <a:spAutoFit/>
          </a:bodyPr>
          <a:lstStyle/>
          <a:p>
            <a:pPr marL="0" marR="0" lvl="0" indent="-4474"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srgbClr val="92D050"/>
                </a:solidFill>
                <a:effectLst/>
                <a:uLnTx/>
                <a:uFillTx/>
                <a:latin typeface="微软雅黑"/>
                <a:ea typeface="微软雅黑"/>
                <a:cs typeface="Segoe"/>
              </a:rPr>
              <a:t>单击添加标题</a:t>
            </a:r>
            <a:endParaRPr kumimoji="0" lang="en-US" altLang="zh-CN" sz="1881" b="1" i="0" u="none" strike="noStrike" kern="1200" cap="none" spc="0" normalizeH="0" baseline="0" noProof="0" dirty="0">
              <a:ln>
                <a:noFill/>
              </a:ln>
              <a:solidFill>
                <a:srgbClr val="92D050"/>
              </a:solidFill>
              <a:effectLst/>
              <a:uLnTx/>
              <a:uFillTx/>
              <a:latin typeface="微软雅黑"/>
              <a:ea typeface="微软雅黑"/>
              <a:cs typeface="Segoe"/>
            </a:endParaRPr>
          </a:p>
          <a:p>
            <a:pPr marL="0" marR="0" lvl="0" indent="-4474" algn="ctr" defTabSz="910314" rtl="0" eaLnBrk="1" fontAlgn="auto" latinLnBrk="0" hangingPunct="1">
              <a:lnSpc>
                <a:spcPct val="100000"/>
              </a:lnSpc>
              <a:spcBef>
                <a:spcPts val="0"/>
              </a:spcBef>
              <a:spcAft>
                <a:spcPts val="0"/>
              </a:spcAft>
              <a:buClrTx/>
              <a:buSzTx/>
              <a:buFontTx/>
              <a:buNone/>
              <a:tabLst/>
              <a:defRPr/>
            </a:pPr>
            <a:endParaRPr kumimoji="0" lang="en-US" altLang="zh-CN" sz="1035" b="0" i="0" u="none" strike="noStrike" kern="1200" cap="none" spc="0" normalizeH="0" baseline="0" noProof="0" dirty="0">
              <a:ln>
                <a:noFill/>
              </a:ln>
              <a:solidFill>
                <a:srgbClr val="573A1E"/>
              </a:solidFill>
              <a:effectLst/>
              <a:uLnTx/>
              <a:uFillTx/>
              <a:latin typeface="微软雅黑"/>
              <a:ea typeface="微软雅黑"/>
              <a:cs typeface="Segoe"/>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endParaRPr kumimoji="0" lang="en-US" altLang="zh-CN" sz="1317" b="0" i="0" u="none" strike="noStrike" kern="1200" cap="none" spc="0" normalizeH="0" baseline="0" noProof="0" dirty="0">
              <a:ln>
                <a:noFill/>
              </a:ln>
              <a:solidFill>
                <a:srgbClr val="5A5959"/>
              </a:solidFill>
              <a:effectLst/>
              <a:uLnTx/>
              <a:uFillTx/>
              <a:latin typeface="微软雅黑"/>
              <a:ea typeface="微软雅黑"/>
              <a:cs typeface="Arial" pitchFamily="34" charset="0"/>
            </a:endParaRP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5A5959"/>
                </a:solidFill>
                <a:effectLst/>
                <a:uLnTx/>
                <a:uFillTx/>
                <a:latin typeface="微软雅黑"/>
                <a:ea typeface="微软雅黑"/>
                <a:cs typeface="Arial" pitchFamily="34" charset="0"/>
              </a:rPr>
              <a:t>单击此处添加文本</a:t>
            </a:r>
          </a:p>
        </p:txBody>
      </p:sp>
      <p:grpSp>
        <p:nvGrpSpPr>
          <p:cNvPr id="90" name="组合 89"/>
          <p:cNvGrpSpPr/>
          <p:nvPr/>
        </p:nvGrpSpPr>
        <p:grpSpPr>
          <a:xfrm>
            <a:off x="6617197" y="1671512"/>
            <a:ext cx="1972615" cy="1322339"/>
            <a:chOff x="6727550" y="1134458"/>
            <a:chExt cx="2097273" cy="1405904"/>
          </a:xfrm>
        </p:grpSpPr>
        <p:sp>
          <p:nvSpPr>
            <p:cNvPr id="91" name="Rectangle 6"/>
            <p:cNvSpPr/>
            <p:nvPr/>
          </p:nvSpPr>
          <p:spPr>
            <a:xfrm>
              <a:off x="6727550" y="1134458"/>
              <a:ext cx="2097273" cy="1405904"/>
            </a:xfrm>
            <a:prstGeom prst="rect">
              <a:avLst/>
            </a:prstGeom>
            <a:solidFill>
              <a:schemeClr val="accent4"/>
            </a:solidFill>
            <a:ln w="9525" cap="flat" cmpd="sng" algn="ctr">
              <a:noFill/>
              <a:prstDash val="solid"/>
            </a:ln>
            <a:effectLst/>
          </p:spPr>
          <p:txBody>
            <a:bodyPr lIns="257993" tIns="257993" rIns="85997" bIns="42999" anchor="t"/>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92" name="Picture 2" descr="\\MAGNUM\Projects\Microsoft\Journey to the Cloud Campaign\Design\Assets\Flexible.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rcRect/>
            <a:stretch>
              <a:fillRect/>
            </a:stretch>
          </p:blipFill>
          <p:spPr bwMode="auto">
            <a:xfrm>
              <a:off x="7142947" y="1273376"/>
              <a:ext cx="1252371" cy="1184912"/>
            </a:xfrm>
            <a:prstGeom prst="rect">
              <a:avLst/>
            </a:prstGeom>
            <a:noFill/>
          </p:spPr>
        </p:pic>
      </p:grpSp>
      <p:grpSp>
        <p:nvGrpSpPr>
          <p:cNvPr id="93" name="组合 92"/>
          <p:cNvGrpSpPr/>
          <p:nvPr/>
        </p:nvGrpSpPr>
        <p:grpSpPr>
          <a:xfrm>
            <a:off x="2607889" y="1668815"/>
            <a:ext cx="1884163" cy="1322339"/>
            <a:chOff x="2505416" y="1131590"/>
            <a:chExt cx="2003232" cy="1405904"/>
          </a:xfrm>
        </p:grpSpPr>
        <p:sp>
          <p:nvSpPr>
            <p:cNvPr id="94" name="Rectangle 15"/>
            <p:cNvSpPr/>
            <p:nvPr/>
          </p:nvSpPr>
          <p:spPr>
            <a:xfrm>
              <a:off x="2505416" y="1131590"/>
              <a:ext cx="2003232" cy="1405904"/>
            </a:xfrm>
            <a:prstGeom prst="rect">
              <a:avLst/>
            </a:prstGeom>
            <a:solidFill>
              <a:schemeClr val="accent2"/>
            </a:solidFill>
            <a:ln w="9525" cap="flat" cmpd="sng" algn="ctr">
              <a:noFill/>
              <a:prstDash val="solid"/>
            </a:ln>
            <a:effectLst/>
          </p:spPr>
          <p:txBody>
            <a:bodyPr lIns="257993" tIns="257993" rIns="85997" bIns="42999" anchor="t"/>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95" name="Picture 34" descr="Efficiency.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56838" y="1246598"/>
              <a:ext cx="1311028" cy="1226804"/>
            </a:xfrm>
            <a:prstGeom prst="rect">
              <a:avLst/>
            </a:prstGeom>
            <a:noFill/>
            <a:ln w="9525">
              <a:noFill/>
              <a:miter lim="800000"/>
              <a:headEnd/>
              <a:tailEnd/>
            </a:ln>
          </p:spPr>
        </p:pic>
      </p:grpSp>
      <p:grpSp>
        <p:nvGrpSpPr>
          <p:cNvPr id="96" name="组合 95"/>
          <p:cNvGrpSpPr/>
          <p:nvPr/>
        </p:nvGrpSpPr>
        <p:grpSpPr>
          <a:xfrm>
            <a:off x="4613917" y="1671512"/>
            <a:ext cx="1884163" cy="1322339"/>
            <a:chOff x="4611875" y="1134458"/>
            <a:chExt cx="2003232" cy="1405904"/>
          </a:xfrm>
        </p:grpSpPr>
        <p:sp>
          <p:nvSpPr>
            <p:cNvPr id="97" name="Rectangle 16"/>
            <p:cNvSpPr/>
            <p:nvPr/>
          </p:nvSpPr>
          <p:spPr>
            <a:xfrm>
              <a:off x="4611875" y="1134458"/>
              <a:ext cx="2003232" cy="1405904"/>
            </a:xfrm>
            <a:prstGeom prst="rect">
              <a:avLst/>
            </a:prstGeom>
            <a:solidFill>
              <a:schemeClr val="accent3"/>
            </a:solidFill>
            <a:ln w="9525" cap="flat" cmpd="sng" algn="ctr">
              <a:noFill/>
              <a:prstDash val="solid"/>
            </a:ln>
            <a:effectLst/>
          </p:spPr>
          <p:txBody>
            <a:bodyPr lIns="257993" tIns="257993" rIns="85997" bIns="42999" anchor="t"/>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693" b="1" i="0" u="none" strike="noStrike" kern="0" cap="none" spc="0" normalizeH="0" baseline="0" noProof="0" dirty="0">
                <a:ln>
                  <a:noFill/>
                </a:ln>
                <a:solidFill>
                  <a:srgbClr val="FFFFFF"/>
                </a:solidFill>
                <a:effectLst/>
                <a:uLnTx/>
                <a:uFillTx/>
                <a:latin typeface="Segoe" pitchFamily="34" charset="0"/>
                <a:ea typeface="微软雅黑"/>
                <a:cs typeface="+mn-cs"/>
              </a:endParaRPr>
            </a:p>
          </p:txBody>
        </p:sp>
        <p:pic>
          <p:nvPicPr>
            <p:cNvPr id="98" name="Picture 2" descr="\\MAGNUM\Projects\Microsoft\Journey to the Cloud Campaign\Design\Assets\App_web.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5075912" y="1472020"/>
              <a:ext cx="1095185" cy="807805"/>
            </a:xfrm>
            <a:prstGeom prst="rect">
              <a:avLst/>
            </a:prstGeom>
            <a:noFill/>
          </p:spPr>
        </p:pic>
      </p:grpSp>
    </p:spTree>
    <p:extLst>
      <p:ext uri="{BB962C8B-B14F-4D97-AF65-F5344CB8AC3E}">
        <p14:creationId xmlns:p14="http://schemas.microsoft.com/office/powerpoint/2010/main" val="1215031190"/>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6"/>
                                        </p:tgtEl>
                                        <p:attrNameLst>
                                          <p:attrName>style.visibility</p:attrName>
                                        </p:attrNameLst>
                                      </p:cBhvr>
                                      <p:to>
                                        <p:strVal val="visible"/>
                                      </p:to>
                                    </p:set>
                                    <p:animEffect transition="in" filter="fade">
                                      <p:cBhvr>
                                        <p:cTn id="11" dur="500"/>
                                        <p:tgtEl>
                                          <p:spTgt spid="86"/>
                                        </p:tgtEl>
                                      </p:cBhvr>
                                    </p:animEffect>
                                    <p:anim calcmode="lin" valueType="num">
                                      <p:cBhvr>
                                        <p:cTn id="12" dur="500" fill="hold"/>
                                        <p:tgtEl>
                                          <p:spTgt spid="86"/>
                                        </p:tgtEl>
                                        <p:attrNameLst>
                                          <p:attrName>ppt_x</p:attrName>
                                        </p:attrNameLst>
                                      </p:cBhvr>
                                      <p:tavLst>
                                        <p:tav tm="0">
                                          <p:val>
                                            <p:strVal val="#ppt_x"/>
                                          </p:val>
                                        </p:tav>
                                        <p:tav tm="100000">
                                          <p:val>
                                            <p:strVal val="#ppt_x"/>
                                          </p:val>
                                        </p:tav>
                                      </p:tavLst>
                                    </p:anim>
                                    <p:anim calcmode="lin" valueType="num">
                                      <p:cBhvr>
                                        <p:cTn id="13" dur="500" fill="hold"/>
                                        <p:tgtEl>
                                          <p:spTgt spid="8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fade">
                                      <p:cBhvr>
                                        <p:cTn id="16" dur="500"/>
                                        <p:tgtEl>
                                          <p:spTgt spid="83"/>
                                        </p:tgtEl>
                                      </p:cBhvr>
                                    </p:animEffect>
                                    <p:anim calcmode="lin" valueType="num">
                                      <p:cBhvr>
                                        <p:cTn id="17" dur="500" fill="hold"/>
                                        <p:tgtEl>
                                          <p:spTgt spid="83"/>
                                        </p:tgtEl>
                                        <p:attrNameLst>
                                          <p:attrName>ppt_x</p:attrName>
                                        </p:attrNameLst>
                                      </p:cBhvr>
                                      <p:tavLst>
                                        <p:tav tm="0">
                                          <p:val>
                                            <p:strVal val="#ppt_x"/>
                                          </p:val>
                                        </p:tav>
                                        <p:tav tm="100000">
                                          <p:val>
                                            <p:strVal val="#ppt_x"/>
                                          </p:val>
                                        </p:tav>
                                      </p:tavLst>
                                    </p:anim>
                                    <p:anim calcmode="lin" valueType="num">
                                      <p:cBhvr>
                                        <p:cTn id="18" dur="500" fill="hold"/>
                                        <p:tgtEl>
                                          <p:spTgt spid="83"/>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300"/>
                                  </p:stCondLst>
                                  <p:childTnLst>
                                    <p:set>
                                      <p:cBhvr>
                                        <p:cTn id="20" dur="1" fill="hold">
                                          <p:stCondLst>
                                            <p:cond delay="0"/>
                                          </p:stCondLst>
                                        </p:cTn>
                                        <p:tgtEl>
                                          <p:spTgt spid="93"/>
                                        </p:tgtEl>
                                        <p:attrNameLst>
                                          <p:attrName>style.visibility</p:attrName>
                                        </p:attrNameLst>
                                      </p:cBhvr>
                                      <p:to>
                                        <p:strVal val="visible"/>
                                      </p:to>
                                    </p:set>
                                    <p:animEffect transition="in" filter="fade">
                                      <p:cBhvr>
                                        <p:cTn id="21" dur="500"/>
                                        <p:tgtEl>
                                          <p:spTgt spid="93"/>
                                        </p:tgtEl>
                                      </p:cBhvr>
                                    </p:animEffect>
                                    <p:anim calcmode="lin" valueType="num">
                                      <p:cBhvr>
                                        <p:cTn id="22" dur="500" fill="hold"/>
                                        <p:tgtEl>
                                          <p:spTgt spid="93"/>
                                        </p:tgtEl>
                                        <p:attrNameLst>
                                          <p:attrName>ppt_x</p:attrName>
                                        </p:attrNameLst>
                                      </p:cBhvr>
                                      <p:tavLst>
                                        <p:tav tm="0">
                                          <p:val>
                                            <p:strVal val="#ppt_x"/>
                                          </p:val>
                                        </p:tav>
                                        <p:tav tm="100000">
                                          <p:val>
                                            <p:strVal val="#ppt_x"/>
                                          </p:val>
                                        </p:tav>
                                      </p:tavLst>
                                    </p:anim>
                                    <p:anim calcmode="lin" valueType="num">
                                      <p:cBhvr>
                                        <p:cTn id="23" dur="500" fill="hold"/>
                                        <p:tgtEl>
                                          <p:spTgt spid="9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300"/>
                                  </p:stCondLst>
                                  <p:childTnLst>
                                    <p:set>
                                      <p:cBhvr>
                                        <p:cTn id="25" dur="1" fill="hold">
                                          <p:stCondLst>
                                            <p:cond delay="0"/>
                                          </p:stCondLst>
                                        </p:cTn>
                                        <p:tgtEl>
                                          <p:spTgt spid="85"/>
                                        </p:tgtEl>
                                        <p:attrNameLst>
                                          <p:attrName>style.visibility</p:attrName>
                                        </p:attrNameLst>
                                      </p:cBhvr>
                                      <p:to>
                                        <p:strVal val="visible"/>
                                      </p:to>
                                    </p:set>
                                    <p:animEffect transition="in" filter="fade">
                                      <p:cBhvr>
                                        <p:cTn id="26" dur="500"/>
                                        <p:tgtEl>
                                          <p:spTgt spid="85"/>
                                        </p:tgtEl>
                                      </p:cBhvr>
                                    </p:animEffect>
                                    <p:anim calcmode="lin" valueType="num">
                                      <p:cBhvr>
                                        <p:cTn id="27" dur="500" fill="hold"/>
                                        <p:tgtEl>
                                          <p:spTgt spid="85"/>
                                        </p:tgtEl>
                                        <p:attrNameLst>
                                          <p:attrName>ppt_x</p:attrName>
                                        </p:attrNameLst>
                                      </p:cBhvr>
                                      <p:tavLst>
                                        <p:tav tm="0">
                                          <p:val>
                                            <p:strVal val="#ppt_x"/>
                                          </p:val>
                                        </p:tav>
                                        <p:tav tm="100000">
                                          <p:val>
                                            <p:strVal val="#ppt_x"/>
                                          </p:val>
                                        </p:tav>
                                      </p:tavLst>
                                    </p:anim>
                                    <p:anim calcmode="lin" valueType="num">
                                      <p:cBhvr>
                                        <p:cTn id="28" dur="500" fill="hold"/>
                                        <p:tgtEl>
                                          <p:spTgt spid="85"/>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500"/>
                                  </p:stCondLst>
                                  <p:childTnLst>
                                    <p:set>
                                      <p:cBhvr>
                                        <p:cTn id="30" dur="1" fill="hold">
                                          <p:stCondLst>
                                            <p:cond delay="0"/>
                                          </p:stCondLst>
                                        </p:cTn>
                                        <p:tgtEl>
                                          <p:spTgt spid="96"/>
                                        </p:tgtEl>
                                        <p:attrNameLst>
                                          <p:attrName>style.visibility</p:attrName>
                                        </p:attrNameLst>
                                      </p:cBhvr>
                                      <p:to>
                                        <p:strVal val="visible"/>
                                      </p:to>
                                    </p:set>
                                    <p:animEffect transition="in" filter="fade">
                                      <p:cBhvr>
                                        <p:cTn id="31" dur="500"/>
                                        <p:tgtEl>
                                          <p:spTgt spid="96"/>
                                        </p:tgtEl>
                                      </p:cBhvr>
                                    </p:animEffect>
                                    <p:anim calcmode="lin" valueType="num">
                                      <p:cBhvr>
                                        <p:cTn id="32" dur="500" fill="hold"/>
                                        <p:tgtEl>
                                          <p:spTgt spid="96"/>
                                        </p:tgtEl>
                                        <p:attrNameLst>
                                          <p:attrName>ppt_x</p:attrName>
                                        </p:attrNameLst>
                                      </p:cBhvr>
                                      <p:tavLst>
                                        <p:tav tm="0">
                                          <p:val>
                                            <p:strVal val="#ppt_x"/>
                                          </p:val>
                                        </p:tav>
                                        <p:tav tm="100000">
                                          <p:val>
                                            <p:strVal val="#ppt_x"/>
                                          </p:val>
                                        </p:tav>
                                      </p:tavLst>
                                    </p:anim>
                                    <p:anim calcmode="lin" valueType="num">
                                      <p:cBhvr>
                                        <p:cTn id="33" dur="500" fill="hold"/>
                                        <p:tgtEl>
                                          <p:spTgt spid="9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89"/>
                                        </p:tgtEl>
                                        <p:attrNameLst>
                                          <p:attrName>style.visibility</p:attrName>
                                        </p:attrNameLst>
                                      </p:cBhvr>
                                      <p:to>
                                        <p:strVal val="visible"/>
                                      </p:to>
                                    </p:set>
                                    <p:animEffect transition="in" filter="fade">
                                      <p:cBhvr>
                                        <p:cTn id="36" dur="500"/>
                                        <p:tgtEl>
                                          <p:spTgt spid="89"/>
                                        </p:tgtEl>
                                      </p:cBhvr>
                                    </p:animEffect>
                                    <p:anim calcmode="lin" valueType="num">
                                      <p:cBhvr>
                                        <p:cTn id="37" dur="500" fill="hold"/>
                                        <p:tgtEl>
                                          <p:spTgt spid="89"/>
                                        </p:tgtEl>
                                        <p:attrNameLst>
                                          <p:attrName>ppt_x</p:attrName>
                                        </p:attrNameLst>
                                      </p:cBhvr>
                                      <p:tavLst>
                                        <p:tav tm="0">
                                          <p:val>
                                            <p:strVal val="#ppt_x"/>
                                          </p:val>
                                        </p:tav>
                                        <p:tav tm="100000">
                                          <p:val>
                                            <p:strVal val="#ppt_x"/>
                                          </p:val>
                                        </p:tav>
                                      </p:tavLst>
                                    </p:anim>
                                    <p:anim calcmode="lin" valueType="num">
                                      <p:cBhvr>
                                        <p:cTn id="38" dur="500" fill="hold"/>
                                        <p:tgtEl>
                                          <p:spTgt spid="89"/>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800"/>
                                  </p:stCondLst>
                                  <p:childTnLst>
                                    <p:set>
                                      <p:cBhvr>
                                        <p:cTn id="40" dur="1" fill="hold">
                                          <p:stCondLst>
                                            <p:cond delay="0"/>
                                          </p:stCondLst>
                                        </p:cTn>
                                        <p:tgtEl>
                                          <p:spTgt spid="90"/>
                                        </p:tgtEl>
                                        <p:attrNameLst>
                                          <p:attrName>style.visibility</p:attrName>
                                        </p:attrNameLst>
                                      </p:cBhvr>
                                      <p:to>
                                        <p:strVal val="visible"/>
                                      </p:to>
                                    </p:set>
                                    <p:animEffect transition="in" filter="fade">
                                      <p:cBhvr>
                                        <p:cTn id="41" dur="500"/>
                                        <p:tgtEl>
                                          <p:spTgt spid="90"/>
                                        </p:tgtEl>
                                      </p:cBhvr>
                                    </p:animEffect>
                                    <p:anim calcmode="lin" valueType="num">
                                      <p:cBhvr>
                                        <p:cTn id="42" dur="500" fill="hold"/>
                                        <p:tgtEl>
                                          <p:spTgt spid="90"/>
                                        </p:tgtEl>
                                        <p:attrNameLst>
                                          <p:attrName>ppt_x</p:attrName>
                                        </p:attrNameLst>
                                      </p:cBhvr>
                                      <p:tavLst>
                                        <p:tav tm="0">
                                          <p:val>
                                            <p:strVal val="#ppt_x"/>
                                          </p:val>
                                        </p:tav>
                                        <p:tav tm="100000">
                                          <p:val>
                                            <p:strVal val="#ppt_x"/>
                                          </p:val>
                                        </p:tav>
                                      </p:tavLst>
                                    </p:anim>
                                    <p:anim calcmode="lin" valueType="num">
                                      <p:cBhvr>
                                        <p:cTn id="43" dur="500" fill="hold"/>
                                        <p:tgtEl>
                                          <p:spTgt spid="9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8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500"/>
                                        <p:tgtEl>
                                          <p:spTgt spid="84"/>
                                        </p:tgtEl>
                                      </p:cBhvr>
                                    </p:animEffect>
                                    <p:anim calcmode="lin" valueType="num">
                                      <p:cBhvr>
                                        <p:cTn id="47" dur="500" fill="hold"/>
                                        <p:tgtEl>
                                          <p:spTgt spid="84"/>
                                        </p:tgtEl>
                                        <p:attrNameLst>
                                          <p:attrName>ppt_x</p:attrName>
                                        </p:attrNameLst>
                                      </p:cBhvr>
                                      <p:tavLst>
                                        <p:tav tm="0">
                                          <p:val>
                                            <p:strVal val="#ppt_x"/>
                                          </p:val>
                                        </p:tav>
                                        <p:tav tm="100000">
                                          <p:val>
                                            <p:strVal val="#ppt_x"/>
                                          </p:val>
                                        </p:tav>
                                      </p:tavLst>
                                    </p:anim>
                                    <p:anim calcmode="lin" valueType="num">
                                      <p:cBhvr>
                                        <p:cTn id="48"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9" grpId="0"/>
    </p:bldLst>
  </p:timing>
  <p:extLst mod="1">
    <p:ext uri="{E180D4A7-C9FB-4DFB-919C-405C955672EB}">
      <p14:showEvtLst xmlns:p14="http://schemas.microsoft.com/office/powerpoint/2010/main">
        <p14:playEvt time="0" objId="30"/>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auto">
          <a:xfrm>
            <a:off x="6419469" y="2547808"/>
            <a:ext cx="1649646" cy="1445428"/>
          </a:xfrm>
          <a:prstGeom prst="roundRect">
            <a:avLst>
              <a:gd name="adj" fmla="val 0"/>
            </a:avLst>
          </a:prstGeom>
          <a:noFill/>
          <a:ln w="3175" algn="ctr">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nchor="b"/>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单击添加段落文字单击添加段落文字单击添加段落文字</a:t>
            </a:r>
          </a:p>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zh-CN" alt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endParaRPr>
          </a:p>
        </p:txBody>
      </p:sp>
      <p:sp>
        <p:nvSpPr>
          <p:cNvPr id="4" name="AutoShape 3"/>
          <p:cNvSpPr>
            <a:spLocks noChangeArrowheads="1"/>
          </p:cNvSpPr>
          <p:nvPr/>
        </p:nvSpPr>
        <p:spPr bwMode="auto">
          <a:xfrm>
            <a:off x="2750211" y="2542448"/>
            <a:ext cx="1649647" cy="1449362"/>
          </a:xfrm>
          <a:prstGeom prst="roundRect">
            <a:avLst>
              <a:gd name="adj" fmla="val 0"/>
            </a:avLst>
          </a:prstGeom>
          <a:noFill/>
          <a:ln w="3175" algn="ctr">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nchor="b"/>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单击添加段落文字单击添加段落文字单击添加段落文字</a:t>
            </a:r>
            <a:endParaRPr kumimoji="0" lang="en-US" altLang="zh-CN"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20000"/>
              </a:lnSpc>
              <a:spcBef>
                <a:spcPts val="0"/>
              </a:spcBef>
              <a:spcAft>
                <a:spcPts val="0"/>
              </a:spcAft>
              <a:buClrTx/>
              <a:buSzTx/>
              <a:buFontTx/>
              <a:buNone/>
              <a:tabLst/>
              <a:defRPr/>
            </a:pPr>
            <a:endParaRPr kumimoji="0" lang="zh-CN" alt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endParaRPr>
          </a:p>
        </p:txBody>
      </p:sp>
      <p:sp>
        <p:nvSpPr>
          <p:cNvPr id="5" name="AutoShape 4"/>
          <p:cNvSpPr>
            <a:spLocks noChangeArrowheads="1"/>
          </p:cNvSpPr>
          <p:nvPr/>
        </p:nvSpPr>
        <p:spPr bwMode="auto">
          <a:xfrm>
            <a:off x="4583946" y="2553407"/>
            <a:ext cx="1640710" cy="1440631"/>
          </a:xfrm>
          <a:prstGeom prst="roundRect">
            <a:avLst>
              <a:gd name="adj" fmla="val 0"/>
            </a:avLst>
          </a:prstGeom>
          <a:noFill/>
          <a:ln w="3175" algn="ctr">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7" name="AutoShape 6"/>
          <p:cNvSpPr>
            <a:spLocks noChangeArrowheads="1"/>
          </p:cNvSpPr>
          <p:nvPr/>
        </p:nvSpPr>
        <p:spPr bwMode="auto">
          <a:xfrm>
            <a:off x="914690" y="2542448"/>
            <a:ext cx="1603177" cy="1440631"/>
          </a:xfrm>
          <a:prstGeom prst="roundRect">
            <a:avLst>
              <a:gd name="adj" fmla="val 0"/>
            </a:avLst>
          </a:prstGeom>
          <a:noFill/>
          <a:ln w="3175" algn="ctr">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0314" rtl="0" eaLnBrk="1" fontAlgn="auto" latinLnBrk="0" hangingPunct="1">
              <a:lnSpc>
                <a:spcPct val="12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lumMod val="75000"/>
                    <a:lumOff val="25000"/>
                  </a:srgbClr>
                </a:solidFill>
                <a:effectLst/>
                <a:uLnTx/>
                <a:uFillTx/>
                <a:latin typeface="微软雅黑" pitchFamily="34" charset="-122"/>
                <a:ea typeface="微软雅黑" pitchFamily="34" charset="-122"/>
                <a:cs typeface="+mn-cs"/>
              </a:rPr>
              <a:t>单击添加段落文字单击添加段落文字单击添加段落文字</a:t>
            </a:r>
          </a:p>
        </p:txBody>
      </p:sp>
      <p:sp>
        <p:nvSpPr>
          <p:cNvPr id="8" name="AutoShape 9"/>
          <p:cNvSpPr>
            <a:spLocks noChangeArrowheads="1"/>
          </p:cNvSpPr>
          <p:nvPr/>
        </p:nvSpPr>
        <p:spPr bwMode="auto">
          <a:xfrm>
            <a:off x="2748425" y="1434342"/>
            <a:ext cx="1946332" cy="1118828"/>
          </a:xfrm>
          <a:prstGeom prst="chevron">
            <a:avLst>
              <a:gd name="adj" fmla="val 25780"/>
            </a:avLst>
          </a:prstGeom>
          <a:solidFill>
            <a:schemeClr val="accent1"/>
          </a:solidFill>
          <a:ln>
            <a:noFill/>
          </a:ln>
          <a:extLst/>
        </p:spPr>
        <p:txBody>
          <a:bodyPr wrap="none"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en-US" altLang="zh-CN" sz="2257"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NO.2</a:t>
            </a:r>
          </a:p>
        </p:txBody>
      </p:sp>
      <p:sp>
        <p:nvSpPr>
          <p:cNvPr id="9" name="AutoShape 10"/>
          <p:cNvSpPr>
            <a:spLocks noChangeArrowheads="1"/>
          </p:cNvSpPr>
          <p:nvPr/>
        </p:nvSpPr>
        <p:spPr bwMode="auto">
          <a:xfrm>
            <a:off x="914690" y="1434342"/>
            <a:ext cx="1946332" cy="1118828"/>
          </a:xfrm>
          <a:prstGeom prst="homePlate">
            <a:avLst>
              <a:gd name="adj" fmla="val 30492"/>
            </a:avLst>
          </a:prstGeom>
          <a:solidFill>
            <a:schemeClr val="bg2"/>
          </a:solidFill>
          <a:ln>
            <a:noFill/>
          </a:ln>
          <a:extLst/>
        </p:spPr>
        <p:txBody>
          <a:bodyPr wrap="none"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en-US" altLang="zh-CN" sz="2257"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NO.1</a:t>
            </a:r>
          </a:p>
        </p:txBody>
      </p:sp>
      <p:sp>
        <p:nvSpPr>
          <p:cNvPr id="10" name="AutoShape 11"/>
          <p:cNvSpPr>
            <a:spLocks noChangeArrowheads="1"/>
          </p:cNvSpPr>
          <p:nvPr/>
        </p:nvSpPr>
        <p:spPr bwMode="auto">
          <a:xfrm>
            <a:off x="4582159" y="1434342"/>
            <a:ext cx="1946332" cy="1118828"/>
          </a:xfrm>
          <a:prstGeom prst="chevron">
            <a:avLst>
              <a:gd name="adj" fmla="val 25780"/>
            </a:avLst>
          </a:prstGeom>
          <a:solidFill>
            <a:schemeClr val="accent2"/>
          </a:solidFill>
          <a:ln>
            <a:noFill/>
          </a:ln>
          <a:extLst/>
        </p:spPr>
        <p:txBody>
          <a:bodyPr wrap="none"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en-US" altLang="zh-CN" sz="2257"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NO.3</a:t>
            </a:r>
          </a:p>
        </p:txBody>
      </p:sp>
      <p:sp>
        <p:nvSpPr>
          <p:cNvPr id="11" name="AutoShape 12"/>
          <p:cNvSpPr>
            <a:spLocks noChangeArrowheads="1"/>
          </p:cNvSpPr>
          <p:nvPr/>
        </p:nvSpPr>
        <p:spPr bwMode="auto">
          <a:xfrm>
            <a:off x="6414106" y="1434342"/>
            <a:ext cx="1946334" cy="1118828"/>
          </a:xfrm>
          <a:prstGeom prst="chevron">
            <a:avLst>
              <a:gd name="adj" fmla="val 25780"/>
            </a:avLst>
          </a:prstGeom>
          <a:solidFill>
            <a:schemeClr val="accent4"/>
          </a:solidFill>
          <a:ln>
            <a:noFill/>
          </a:ln>
          <a:extLst/>
        </p:spPr>
        <p:txBody>
          <a:bodyPr wrap="none"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en-US" altLang="zh-CN" sz="2257"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NO.4</a:t>
            </a:r>
          </a:p>
        </p:txBody>
      </p:sp>
    </p:spTree>
    <p:extLst>
      <p:ext uri="{BB962C8B-B14F-4D97-AF65-F5344CB8AC3E}">
        <p14:creationId xmlns:p14="http://schemas.microsoft.com/office/powerpoint/2010/main" val="2993101043"/>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 fill="hold"/>
                                        <p:tgtEl>
                                          <p:spTgt spid="9"/>
                                        </p:tgtEl>
                                        <p:attrNameLst>
                                          <p:attrName>ppt_x</p:attrName>
                                        </p:attrNameLst>
                                      </p:cBhvr>
                                      <p:tavLst>
                                        <p:tav tm="0">
                                          <p:val>
                                            <p:strVal val="0-#ppt_w/2"/>
                                          </p:val>
                                        </p:tav>
                                        <p:tav tm="100000">
                                          <p:val>
                                            <p:strVal val="#ppt_x"/>
                                          </p:val>
                                        </p:tav>
                                      </p:tavLst>
                                    </p:anim>
                                    <p:anim calcmode="lin" valueType="num">
                                      <p:cBhvr additive="base">
                                        <p:cTn id="8" dur="3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1"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500"/>
                                        <p:tgtEl>
                                          <p:spTgt spid="7"/>
                                        </p:tgtEl>
                                      </p:cBhvr>
                                    </p:animEffect>
                                  </p:childTnLst>
                                </p:cTn>
                              </p:par>
                            </p:childTnLst>
                          </p:cTn>
                        </p:par>
                        <p:par>
                          <p:cTn id="13" fill="hold">
                            <p:stCondLst>
                              <p:cond delay="800"/>
                            </p:stCondLst>
                            <p:childTnLst>
                              <p:par>
                                <p:cTn id="14" presetID="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300" fill="hold"/>
                                        <p:tgtEl>
                                          <p:spTgt spid="8"/>
                                        </p:tgtEl>
                                        <p:attrNameLst>
                                          <p:attrName>ppt_x</p:attrName>
                                        </p:attrNameLst>
                                      </p:cBhvr>
                                      <p:tavLst>
                                        <p:tav tm="0">
                                          <p:val>
                                            <p:strVal val="0-#ppt_w/2"/>
                                          </p:val>
                                        </p:tav>
                                        <p:tav tm="100000">
                                          <p:val>
                                            <p:strVal val="#ppt_x"/>
                                          </p:val>
                                        </p:tav>
                                      </p:tavLst>
                                    </p:anim>
                                    <p:anim calcmode="lin" valueType="num">
                                      <p:cBhvr additive="base">
                                        <p:cTn id="17" dur="300" fill="hold"/>
                                        <p:tgtEl>
                                          <p:spTgt spid="8"/>
                                        </p:tgtEl>
                                        <p:attrNameLst>
                                          <p:attrName>ppt_y</p:attrName>
                                        </p:attrNameLst>
                                      </p:cBhvr>
                                      <p:tavLst>
                                        <p:tav tm="0">
                                          <p:val>
                                            <p:strVal val="#ppt_y"/>
                                          </p:val>
                                        </p:tav>
                                        <p:tav tm="100000">
                                          <p:val>
                                            <p:strVal val="#ppt_y"/>
                                          </p:val>
                                        </p:tav>
                                      </p:tavLst>
                                    </p:anim>
                                  </p:childTnLst>
                                </p:cTn>
                              </p:par>
                            </p:childTnLst>
                          </p:cTn>
                        </p:par>
                        <p:par>
                          <p:cTn id="18" fill="hold">
                            <p:stCondLst>
                              <p:cond delay="1100"/>
                            </p:stCondLst>
                            <p:childTnLst>
                              <p:par>
                                <p:cTn id="19" presetID="22"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up)">
                                      <p:cBhvr>
                                        <p:cTn id="21" dur="500"/>
                                        <p:tgtEl>
                                          <p:spTgt spid="4"/>
                                        </p:tgtEl>
                                      </p:cBhvr>
                                    </p:animEffect>
                                  </p:childTnLst>
                                </p:cTn>
                              </p:par>
                            </p:childTnLst>
                          </p:cTn>
                        </p:par>
                        <p:par>
                          <p:cTn id="22" fill="hold">
                            <p:stCondLst>
                              <p:cond delay="1600"/>
                            </p:stCondLst>
                            <p:childTnLst>
                              <p:par>
                                <p:cTn id="23" presetID="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 fill="hold"/>
                                        <p:tgtEl>
                                          <p:spTgt spid="10"/>
                                        </p:tgtEl>
                                        <p:attrNameLst>
                                          <p:attrName>ppt_x</p:attrName>
                                        </p:attrNameLst>
                                      </p:cBhvr>
                                      <p:tavLst>
                                        <p:tav tm="0">
                                          <p:val>
                                            <p:strVal val="0-#ppt_w/2"/>
                                          </p:val>
                                        </p:tav>
                                        <p:tav tm="100000">
                                          <p:val>
                                            <p:strVal val="#ppt_x"/>
                                          </p:val>
                                        </p:tav>
                                      </p:tavLst>
                                    </p:anim>
                                    <p:anim calcmode="lin" valueType="num">
                                      <p:cBhvr additive="base">
                                        <p:cTn id="26" dur="300" fill="hold"/>
                                        <p:tgtEl>
                                          <p:spTgt spid="10"/>
                                        </p:tgtEl>
                                        <p:attrNameLst>
                                          <p:attrName>ppt_y</p:attrName>
                                        </p:attrNameLst>
                                      </p:cBhvr>
                                      <p:tavLst>
                                        <p:tav tm="0">
                                          <p:val>
                                            <p:strVal val="#ppt_y"/>
                                          </p:val>
                                        </p:tav>
                                        <p:tav tm="100000">
                                          <p:val>
                                            <p:strVal val="#ppt_y"/>
                                          </p:val>
                                        </p:tav>
                                      </p:tavLst>
                                    </p:anim>
                                  </p:childTnLst>
                                </p:cTn>
                              </p:par>
                            </p:childTnLst>
                          </p:cTn>
                        </p:par>
                        <p:par>
                          <p:cTn id="27" fill="hold">
                            <p:stCondLst>
                              <p:cond delay="1900"/>
                            </p:stCondLst>
                            <p:childTnLst>
                              <p:par>
                                <p:cTn id="28" presetID="22" presetClass="entr" presetSubtype="1"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up)">
                                      <p:cBhvr>
                                        <p:cTn id="30" dur="500"/>
                                        <p:tgtEl>
                                          <p:spTgt spid="5"/>
                                        </p:tgtEl>
                                      </p:cBhvr>
                                    </p:animEffect>
                                  </p:childTnLst>
                                </p:cTn>
                              </p:par>
                            </p:childTnLst>
                          </p:cTn>
                        </p:par>
                        <p:par>
                          <p:cTn id="31" fill="hold">
                            <p:stCondLst>
                              <p:cond delay="2400"/>
                            </p:stCondLst>
                            <p:childTnLst>
                              <p:par>
                                <p:cTn id="32" presetID="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 fill="hold"/>
                                        <p:tgtEl>
                                          <p:spTgt spid="11"/>
                                        </p:tgtEl>
                                        <p:attrNameLst>
                                          <p:attrName>ppt_x</p:attrName>
                                        </p:attrNameLst>
                                      </p:cBhvr>
                                      <p:tavLst>
                                        <p:tav tm="0">
                                          <p:val>
                                            <p:strVal val="0-#ppt_w/2"/>
                                          </p:val>
                                        </p:tav>
                                        <p:tav tm="100000">
                                          <p:val>
                                            <p:strVal val="#ppt_x"/>
                                          </p:val>
                                        </p:tav>
                                      </p:tavLst>
                                    </p:anim>
                                    <p:anim calcmode="lin" valueType="num">
                                      <p:cBhvr additive="base">
                                        <p:cTn id="35" dur="300" fill="hold"/>
                                        <p:tgtEl>
                                          <p:spTgt spid="11"/>
                                        </p:tgtEl>
                                        <p:attrNameLst>
                                          <p:attrName>ppt_y</p:attrName>
                                        </p:attrNameLst>
                                      </p:cBhvr>
                                      <p:tavLst>
                                        <p:tav tm="0">
                                          <p:val>
                                            <p:strVal val="#ppt_y"/>
                                          </p:val>
                                        </p:tav>
                                        <p:tav tm="100000">
                                          <p:val>
                                            <p:strVal val="#ppt_y"/>
                                          </p:val>
                                        </p:tav>
                                      </p:tavLst>
                                    </p:anim>
                                  </p:childTnLst>
                                </p:cTn>
                              </p:par>
                            </p:childTnLst>
                          </p:cTn>
                        </p:par>
                        <p:par>
                          <p:cTn id="36" fill="hold">
                            <p:stCondLst>
                              <p:cond delay="270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9" grpId="0" animBg="1"/>
      <p:bldP spid="10" grpId="0" animBg="1"/>
      <p:bldP spid="11" grpId="0" animBg="1"/>
    </p:bldLst>
  </p:timing>
  <p:extLst mod="1">
    <p:ext uri="{E180D4A7-C9FB-4DFB-919C-405C955672EB}">
      <p14:showEvtLst xmlns:p14="http://schemas.microsoft.com/office/powerpoint/2010/main">
        <p14:playEvt time="0" objId="30"/>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2340368"/>
            <a:ext cx="9161896" cy="2900588"/>
          </a:xfrm>
          <a:prstGeom prst="rect">
            <a:avLst/>
          </a:prstGeom>
        </p:spPr>
      </p:pic>
      <p:sp>
        <p:nvSpPr>
          <p:cNvPr id="86" name="五边形 85"/>
          <p:cNvSpPr/>
          <p:nvPr/>
        </p:nvSpPr>
        <p:spPr>
          <a:xfrm>
            <a:off x="0" y="339502"/>
            <a:ext cx="1403648" cy="360040"/>
          </a:xfrm>
          <a:prstGeom prst="homePlate">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7" name="标题 1"/>
          <p:cNvSpPr txBox="1">
            <a:spLocks/>
          </p:cNvSpPr>
          <p:nvPr/>
        </p:nvSpPr>
        <p:spPr>
          <a:xfrm>
            <a:off x="230832" y="303498"/>
            <a:ext cx="1080443" cy="432048"/>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j-cs"/>
              </a:rPr>
              <a:t>过渡页</a:t>
            </a:r>
            <a:endParaRPr kumimoji="0" lang="zh-CN" altLang="en-US" sz="2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j-cs"/>
            </a:endParaRPr>
          </a:p>
        </p:txBody>
      </p:sp>
      <p:sp>
        <p:nvSpPr>
          <p:cNvPr id="88" name="燕尾形 87"/>
          <p:cNvSpPr/>
          <p:nvPr/>
        </p:nvSpPr>
        <p:spPr>
          <a:xfrm>
            <a:off x="1311275"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9" name="燕尾形 88"/>
          <p:cNvSpPr/>
          <p:nvPr/>
        </p:nvSpPr>
        <p:spPr>
          <a:xfrm>
            <a:off x="1527299"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 name="组合 4"/>
          <p:cNvGrpSpPr/>
          <p:nvPr/>
        </p:nvGrpSpPr>
        <p:grpSpPr>
          <a:xfrm>
            <a:off x="3745179" y="1039044"/>
            <a:ext cx="1653642" cy="1653642"/>
            <a:chOff x="3745179" y="2245209"/>
            <a:chExt cx="1653642" cy="1653642"/>
          </a:xfrm>
        </p:grpSpPr>
        <p:sp>
          <p:nvSpPr>
            <p:cNvPr id="2" name="椭圆 1"/>
            <p:cNvSpPr/>
            <p:nvPr/>
          </p:nvSpPr>
          <p:spPr>
            <a:xfrm>
              <a:off x="3745179" y="2245209"/>
              <a:ext cx="1653642" cy="165364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3957088" y="2584195"/>
              <a:ext cx="1229824" cy="110799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02</a:t>
              </a:r>
              <a:endParaRPr kumimoji="0" lang="zh-CN" altLang="en-US" sz="6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07" name="文本框 106"/>
          <p:cNvSpPr txBox="1"/>
          <p:nvPr/>
        </p:nvSpPr>
        <p:spPr>
          <a:xfrm>
            <a:off x="1835696" y="2743965"/>
            <a:ext cx="5827236" cy="76944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单击此处添加标题文字</a:t>
            </a:r>
            <a:endParaRPr kumimoji="0" lang="zh-CN" altLang="en-US" sz="4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059716604"/>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childTnLst>
                          </p:cTn>
                        </p:par>
                        <p:par>
                          <p:cTn id="13" fill="hold">
                            <p:stCondLst>
                              <p:cond delay="15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7"/>
                                        </p:tgtEl>
                                        <p:attrNameLst>
                                          <p:attrName>style.visibility</p:attrName>
                                        </p:attrNameLst>
                                      </p:cBhvr>
                                      <p:to>
                                        <p:strVal val="visible"/>
                                      </p:to>
                                    </p:set>
                                    <p:animEffect transition="in" filter="fade">
                                      <p:cBhvr>
                                        <p:cTn id="16"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10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p:nvPr/>
        </p:nvSpPr>
        <p:spPr bwMode="auto">
          <a:xfrm>
            <a:off x="1228803" y="878552"/>
            <a:ext cx="1776025" cy="1774728"/>
          </a:xfrm>
          <a:prstGeom prst="rect">
            <a:avLst/>
          </a:prstGeom>
          <a:solidFill>
            <a:schemeClr val="bg2"/>
          </a:solidFill>
          <a:ln>
            <a:noFill/>
            <a:headEnd type="none" w="med" len="med"/>
            <a:tailEnd type="none" w="med" len="med"/>
          </a:ln>
          <a:effectLst/>
        </p:spPr>
        <p:style>
          <a:lnRef idx="1">
            <a:schemeClr val="accent5"/>
          </a:lnRef>
          <a:fillRef idx="3">
            <a:schemeClr val="accent5"/>
          </a:fillRef>
          <a:effectRef idx="2">
            <a:schemeClr val="accent5"/>
          </a:effectRef>
          <a:fontRef idx="minor">
            <a:schemeClr val="lt1"/>
          </a:fontRef>
        </p:style>
        <p:txBody>
          <a:bodyPr vert="horz" wrap="square" lIns="64509" tIns="64512" rIns="64509" bIns="64512" numCol="1" rtlCol="0" anchor="t" anchorCtr="0" compatLnSpc="1">
            <a:prstTxWarp prst="textNoShape">
              <a:avLst/>
            </a:prstTxWarp>
          </a:bodyPr>
          <a:lstStyle/>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altLang="zh-CN"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单击填加标题</a:t>
            </a:r>
            <a:endParaRPr kumimoji="0" lang="en-US" altLang="zh-CN"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78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p:txBody>
      </p:sp>
      <p:grpSp>
        <p:nvGrpSpPr>
          <p:cNvPr id="23" name="组合 22"/>
          <p:cNvGrpSpPr/>
          <p:nvPr/>
        </p:nvGrpSpPr>
        <p:grpSpPr>
          <a:xfrm>
            <a:off x="1228161" y="2760155"/>
            <a:ext cx="3659089" cy="1774728"/>
            <a:chOff x="1621077" y="2591060"/>
            <a:chExt cx="3890323" cy="1886881"/>
          </a:xfrm>
        </p:grpSpPr>
        <p:sp>
          <p:nvSpPr>
            <p:cNvPr id="24" name="Rectangle 3"/>
            <p:cNvSpPr/>
            <p:nvPr/>
          </p:nvSpPr>
          <p:spPr bwMode="auto">
            <a:xfrm>
              <a:off x="1621077" y="2591060"/>
              <a:ext cx="3890323" cy="1886881"/>
            </a:xfrm>
            <a:prstGeom prst="rect">
              <a:avLst/>
            </a:prstGeom>
            <a:solidFill>
              <a:schemeClr val="accent4"/>
            </a:solidFill>
            <a:ln>
              <a:noFill/>
              <a:headEnd type="none" w="med" len="med"/>
              <a:tailEnd type="none" w="med" len="med"/>
            </a:ln>
            <a:effectLst/>
          </p:spPr>
          <p:style>
            <a:lnRef idx="1">
              <a:schemeClr val="accent5"/>
            </a:lnRef>
            <a:fillRef idx="3">
              <a:schemeClr val="accent5"/>
            </a:fillRef>
            <a:effectRef idx="2">
              <a:schemeClr val="accent5"/>
            </a:effectRef>
            <a:fontRef idx="minor">
              <a:schemeClr val="lt1"/>
            </a:fontRef>
          </p:style>
          <p:txBody>
            <a:bodyPr vert="horz" wrap="square" lIns="64509" tIns="64512" rIns="64509" bIns="64512" numCol="1" rtlCol="0" anchor="t" anchorCtr="0" compatLnSpc="1">
              <a:prstTxWarp prst="textNoShape">
                <a:avLst/>
              </a:prstTxWarp>
            </a:bodyPr>
            <a:lstStyle/>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2634"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单击填加标题</a:t>
              </a:r>
              <a:endParaRPr kumimoji="0" lang="en-US" altLang="zh-CN" sz="2634"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505"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505"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sz="1505"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p:txBody>
        </p:sp>
        <p:sp>
          <p:nvSpPr>
            <p:cNvPr id="25"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4512" tIns="32257" rIns="64512" bIns="32257"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26" name="Rectangle 2"/>
          <p:cNvSpPr/>
          <p:nvPr/>
        </p:nvSpPr>
        <p:spPr bwMode="auto">
          <a:xfrm>
            <a:off x="3111224" y="878552"/>
            <a:ext cx="1776025" cy="1774728"/>
          </a:xfrm>
          <a:prstGeom prst="rect">
            <a:avLst/>
          </a:prstGeom>
          <a:solidFill>
            <a:schemeClr val="accent1"/>
          </a:solidFill>
          <a:ln>
            <a:noFill/>
            <a:headEnd type="none" w="med" len="med"/>
            <a:tailEnd type="none" w="med" len="med"/>
          </a:ln>
          <a:effectLst/>
        </p:spPr>
        <p:style>
          <a:lnRef idx="1">
            <a:schemeClr val="accent5"/>
          </a:lnRef>
          <a:fillRef idx="3">
            <a:schemeClr val="accent5"/>
          </a:fillRef>
          <a:effectRef idx="2">
            <a:schemeClr val="accent5"/>
          </a:effectRef>
          <a:fontRef idx="minor">
            <a:schemeClr val="lt1"/>
          </a:fontRef>
        </p:style>
        <p:txBody>
          <a:bodyPr vert="horz" wrap="square" lIns="64509" tIns="64512" rIns="64509" bIns="64512" numCol="1" rtlCol="0" anchor="t" anchorCtr="0" compatLnSpc="1">
            <a:prstTxWarp prst="textNoShape">
              <a:avLst/>
            </a:prstTxWarp>
          </a:bodyPr>
          <a:lstStyle/>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altLang="zh-CN"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单击填加标题</a:t>
            </a:r>
            <a:endParaRPr kumimoji="0" lang="en-US" altLang="zh-CN"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693"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r>
              <a:rPr kumimoji="0" lang="zh-CN" alt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644937" rtl="0" eaLnBrk="1" fontAlgn="base" latinLnBrk="0" hangingPunct="1">
              <a:lnSpc>
                <a:spcPct val="90000"/>
              </a:lnSpc>
              <a:spcBef>
                <a:spcPct val="0"/>
              </a:spcBef>
              <a:spcAft>
                <a:spcPct val="0"/>
              </a:spcAft>
              <a:buClr>
                <a:srgbClr val="FFFFFF">
                  <a:lumMod val="50000"/>
                  <a:lumOff val="50000"/>
                </a:srgbClr>
              </a:buClr>
              <a:buSzPct val="90000"/>
              <a:buFontTx/>
              <a:buNone/>
              <a:tabLst/>
              <a:defRPr/>
            </a:pPr>
            <a:endParaRPr kumimoji="0" lang="en-US" sz="1317" b="0" i="0" u="none" strike="noStrike" kern="1200" cap="none" spc="-28"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p:txBody>
      </p:sp>
      <p:pic>
        <p:nvPicPr>
          <p:cNvPr id="27" name="图片 2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95879" y="878551"/>
            <a:ext cx="2691608" cy="3656331"/>
          </a:xfrm>
          <a:prstGeom prst="rect">
            <a:avLst/>
          </a:prstGeom>
          <a:ln w="19050">
            <a:noFill/>
          </a:ln>
          <a:effectLst/>
        </p:spPr>
      </p:pic>
    </p:spTree>
    <p:extLst>
      <p:ext uri="{BB962C8B-B14F-4D97-AF65-F5344CB8AC3E}">
        <p14:creationId xmlns:p14="http://schemas.microsoft.com/office/powerpoint/2010/main" val="537039875"/>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Lst>
  </p:timing>
  <p:extLst mod="1">
    <p:ext uri="{E180D4A7-C9FB-4DFB-919C-405C955672EB}">
      <p14:showEvtLst xmlns:p14="http://schemas.microsoft.com/office/powerpoint/2010/main">
        <p14:playEvt time="0" objId="30"/>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848831" y="3568415"/>
            <a:ext cx="3071809" cy="535402"/>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27" name="圆角矩形 5"/>
          <p:cNvSpPr/>
          <p:nvPr/>
        </p:nvSpPr>
        <p:spPr bwMode="auto">
          <a:xfrm>
            <a:off x="3848831" y="1228952"/>
            <a:ext cx="3071809" cy="535402"/>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1"/>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28" name="TextBox 27"/>
          <p:cNvSpPr txBox="1"/>
          <p:nvPr/>
        </p:nvSpPr>
        <p:spPr>
          <a:xfrm>
            <a:off x="4453566" y="1308490"/>
            <a:ext cx="1867819" cy="381771"/>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8F8F8"/>
                </a:solidFill>
                <a:effectLst/>
                <a:uLnTx/>
                <a:uFillTx/>
                <a:latin typeface="微软雅黑"/>
                <a:ea typeface="微软雅黑"/>
                <a:cs typeface="+mn-cs"/>
              </a:rPr>
              <a:t>请输入您的标题</a:t>
            </a:r>
          </a:p>
        </p:txBody>
      </p:sp>
      <p:sp>
        <p:nvSpPr>
          <p:cNvPr id="29" name="空心弧 28"/>
          <p:cNvSpPr/>
          <p:nvPr/>
        </p:nvSpPr>
        <p:spPr bwMode="auto">
          <a:xfrm flipV="1">
            <a:off x="1591970" y="809747"/>
            <a:ext cx="1373814" cy="1373814"/>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0" name="空心弧 29"/>
          <p:cNvSpPr/>
          <p:nvPr/>
        </p:nvSpPr>
        <p:spPr bwMode="auto">
          <a:xfrm rot="10800000" flipV="1">
            <a:off x="2694551" y="1054925"/>
            <a:ext cx="1373814" cy="1373814"/>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1" name="空心弧 30"/>
          <p:cNvSpPr/>
          <p:nvPr/>
        </p:nvSpPr>
        <p:spPr bwMode="auto">
          <a:xfrm rot="4631022" flipV="1">
            <a:off x="2726385" y="2194296"/>
            <a:ext cx="1373814" cy="1373814"/>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2" name="空心弧 31"/>
          <p:cNvSpPr/>
          <p:nvPr/>
        </p:nvSpPr>
        <p:spPr bwMode="auto">
          <a:xfrm>
            <a:off x="1612045" y="3568416"/>
            <a:ext cx="1373814" cy="1373814"/>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3" name="空心弧 32"/>
          <p:cNvSpPr/>
          <p:nvPr/>
        </p:nvSpPr>
        <p:spPr bwMode="auto">
          <a:xfrm rot="10800000">
            <a:off x="2714626" y="3323237"/>
            <a:ext cx="1373814" cy="1373814"/>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vert="horz" wrap="square" lIns="86005" tIns="43002" rIns="86005" bIns="43002" numCol="1" rtlCol="0" anchor="t" anchorCtr="0" compatLnSpc="1">
            <a:prstTxWarp prst="textNoShape">
              <a:avLst/>
            </a:prstTxWarp>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34" name="TextBox 33"/>
          <p:cNvSpPr txBox="1"/>
          <p:nvPr/>
        </p:nvSpPr>
        <p:spPr>
          <a:xfrm>
            <a:off x="3157884" y="1417164"/>
            <a:ext cx="546945" cy="671274"/>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3762" b="1" i="0" u="none" strike="noStrike" kern="1200" cap="none" spc="0" normalizeH="0" baseline="0" noProof="0" dirty="0">
                <a:ln>
                  <a:noFill/>
                </a:ln>
                <a:solidFill>
                  <a:srgbClr val="FFC000"/>
                </a:solidFill>
                <a:effectLst/>
                <a:uLnTx/>
                <a:uFillTx/>
                <a:latin typeface="微软雅黑"/>
                <a:ea typeface="微软雅黑"/>
                <a:cs typeface="+mn-cs"/>
              </a:rPr>
              <a:t>A</a:t>
            </a:r>
            <a:endParaRPr kumimoji="0" lang="zh-CN" altLang="en-US" sz="3762" b="1" i="0" u="none" strike="noStrike" kern="1200" cap="none" spc="0" normalizeH="0" baseline="0" noProof="0" dirty="0">
              <a:ln>
                <a:noFill/>
              </a:ln>
              <a:solidFill>
                <a:srgbClr val="FFC000"/>
              </a:solidFill>
              <a:effectLst/>
              <a:uLnTx/>
              <a:uFillTx/>
              <a:latin typeface="微软雅黑"/>
              <a:ea typeface="微软雅黑"/>
              <a:cs typeface="+mn-cs"/>
            </a:endParaRPr>
          </a:p>
        </p:txBody>
      </p:sp>
      <p:sp>
        <p:nvSpPr>
          <p:cNvPr id="35" name="TextBox 34"/>
          <p:cNvSpPr txBox="1"/>
          <p:nvPr/>
        </p:nvSpPr>
        <p:spPr>
          <a:xfrm>
            <a:off x="3157884" y="3689236"/>
            <a:ext cx="514885" cy="671274"/>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3762" b="1" i="0" u="none" strike="noStrike" kern="1200" cap="none" spc="0" normalizeH="0" baseline="0" noProof="0" dirty="0">
                <a:ln>
                  <a:noFill/>
                </a:ln>
                <a:solidFill>
                  <a:srgbClr val="FFC000"/>
                </a:solidFill>
                <a:effectLst/>
                <a:uLnTx/>
                <a:uFillTx/>
                <a:latin typeface="微软雅黑"/>
                <a:ea typeface="微软雅黑"/>
                <a:cs typeface="+mn-cs"/>
              </a:rPr>
              <a:t>B</a:t>
            </a:r>
            <a:endParaRPr kumimoji="0" lang="zh-CN" altLang="en-US" sz="3762" b="1" i="0" u="none" strike="noStrike" kern="1200" cap="none" spc="0" normalizeH="0" baseline="0" noProof="0" dirty="0">
              <a:ln>
                <a:noFill/>
              </a:ln>
              <a:solidFill>
                <a:srgbClr val="FFC000"/>
              </a:solidFill>
              <a:effectLst/>
              <a:uLnTx/>
              <a:uFillTx/>
              <a:latin typeface="微软雅黑"/>
              <a:ea typeface="微软雅黑"/>
              <a:cs typeface="+mn-cs"/>
            </a:endParaRPr>
          </a:p>
        </p:txBody>
      </p:sp>
      <p:sp>
        <p:nvSpPr>
          <p:cNvPr id="36" name="TextBox 35"/>
          <p:cNvSpPr txBox="1"/>
          <p:nvPr/>
        </p:nvSpPr>
        <p:spPr>
          <a:xfrm>
            <a:off x="4235459" y="1920960"/>
            <a:ext cx="3993851" cy="700448"/>
          </a:xfrm>
          <a:prstGeom prst="rect">
            <a:avLst/>
          </a:prstGeom>
          <a:noFill/>
        </p:spPr>
        <p:txBody>
          <a:bodyPr wrap="square"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这里输入您的文字这里输入您的文字这里输入您的文字这里输入您的文字这里输入您</a:t>
            </a:r>
          </a:p>
        </p:txBody>
      </p:sp>
      <p:sp>
        <p:nvSpPr>
          <p:cNvPr id="37" name="TextBox 36"/>
          <p:cNvSpPr txBox="1"/>
          <p:nvPr/>
        </p:nvSpPr>
        <p:spPr>
          <a:xfrm>
            <a:off x="4235459" y="4082851"/>
            <a:ext cx="4061579" cy="700448"/>
          </a:xfrm>
          <a:prstGeom prst="rect">
            <a:avLst/>
          </a:prstGeom>
          <a:noFill/>
        </p:spPr>
        <p:txBody>
          <a:bodyPr wrap="square" rtlCol="0">
            <a:spAutoFit/>
          </a:bodyPr>
          <a:lstStyle>
            <a:defPPr>
              <a:defRPr lang="zh-CN"/>
            </a:defPPr>
            <a:lvl1pPr>
              <a:lnSpc>
                <a:spcPct val="150000"/>
              </a:lnSpc>
              <a:defRPr sz="1400">
                <a:solidFill>
                  <a:schemeClr val="tx1">
                    <a:lumMod val="50000"/>
                    <a:lumOff val="50000"/>
                  </a:schemeClr>
                </a:solidFill>
                <a:latin typeface="+mn-ea"/>
              </a:defRPr>
            </a:lvl1p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这里输入您的文字这里输入您的文字这里输入您的文字这里输入您的文字这里输入您</a:t>
            </a:r>
          </a:p>
        </p:txBody>
      </p:sp>
      <p:sp>
        <p:nvSpPr>
          <p:cNvPr id="38" name="TextBox 37"/>
          <p:cNvSpPr txBox="1"/>
          <p:nvPr/>
        </p:nvSpPr>
        <p:spPr>
          <a:xfrm>
            <a:off x="4453566" y="3657580"/>
            <a:ext cx="1867819" cy="381771"/>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881" b="0" i="0" u="none" strike="noStrike" kern="1200" cap="none" spc="0" normalizeH="0" baseline="0" noProof="0" dirty="0">
                <a:ln>
                  <a:noFill/>
                </a:ln>
                <a:solidFill>
                  <a:srgbClr val="F8F8F8"/>
                </a:solidFill>
                <a:effectLst/>
                <a:uLnTx/>
                <a:uFillTx/>
                <a:latin typeface="微软雅黑"/>
                <a:ea typeface="微软雅黑"/>
                <a:cs typeface="+mn-cs"/>
              </a:rPr>
              <a:t>请输入您的标题</a:t>
            </a:r>
          </a:p>
        </p:txBody>
      </p:sp>
    </p:spTree>
    <p:extLst>
      <p:ext uri="{BB962C8B-B14F-4D97-AF65-F5344CB8AC3E}">
        <p14:creationId xmlns:p14="http://schemas.microsoft.com/office/powerpoint/2010/main" val="1598179746"/>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p:stCondLst>
                              <p:cond delay="4980"/>
                            </p:stCondLst>
                            <p:childTnLst>
                              <p:par>
                                <p:cTn id="53" presetID="22" presetClass="entr" presetSubtype="8"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p:bldP spid="29" grpId="0" animBg="1"/>
      <p:bldP spid="30" grpId="0" animBg="1"/>
      <p:bldP spid="31" grpId="0" animBg="1"/>
      <p:bldP spid="32" grpId="0" animBg="1"/>
      <p:bldP spid="33" grpId="0" animBg="1"/>
      <p:bldP spid="34" grpId="0"/>
      <p:bldP spid="35" grpId="0"/>
      <p:bldP spid="36" grpId="0"/>
      <p:bldP spid="37" grpId="0"/>
      <p:bldP spid="38" grpId="0"/>
    </p:bldLst>
  </p:timing>
  <p:extLst mod="1">
    <p:ext uri="{E180D4A7-C9FB-4DFB-919C-405C955672EB}">
      <p14:showEvtLst xmlns:p14="http://schemas.microsoft.com/office/powerpoint/2010/main">
        <p14:playEvt time="0" objId="30"/>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2771801" y="1706619"/>
            <a:ext cx="2628619" cy="2595417"/>
            <a:chOff x="3868719" y="1776670"/>
            <a:chExt cx="2628619" cy="2628031"/>
          </a:xfrm>
        </p:grpSpPr>
        <p:sp>
          <p:nvSpPr>
            <p:cNvPr id="54"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1"/>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55" name="Oval 5"/>
            <p:cNvSpPr>
              <a:spLocks noChangeArrowheads="1"/>
            </p:cNvSpPr>
            <p:nvPr/>
          </p:nvSpPr>
          <p:spPr bwMode="auto">
            <a:xfrm>
              <a:off x="4274765" y="2177285"/>
              <a:ext cx="1821868" cy="1826802"/>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787"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sz="1787" b="0" i="0" u="none" strike="noStrike" kern="0" cap="none" spc="0" normalizeH="0" baseline="0" noProof="0" dirty="0">
                <a:ln>
                  <a:noFill/>
                </a:ln>
                <a:solidFill>
                  <a:srgbClr val="5A5959"/>
                </a:solidFill>
                <a:effectLst/>
                <a:uLnTx/>
                <a:uFillTx/>
                <a:latin typeface="Calibri"/>
                <a:ea typeface="微软雅黑"/>
                <a:cs typeface="+mn-cs"/>
              </a:endParaRPr>
            </a:p>
          </p:txBody>
        </p:sp>
      </p:grpSp>
      <p:grpSp>
        <p:nvGrpSpPr>
          <p:cNvPr id="56" name="组合 55"/>
          <p:cNvGrpSpPr/>
          <p:nvPr/>
        </p:nvGrpSpPr>
        <p:grpSpPr>
          <a:xfrm>
            <a:off x="5085872" y="1230667"/>
            <a:ext cx="1790385" cy="1767770"/>
            <a:chOff x="6012485" y="1170407"/>
            <a:chExt cx="1487948" cy="1487615"/>
          </a:xfrm>
        </p:grpSpPr>
        <p:sp>
          <p:nvSpPr>
            <p:cNvPr id="57"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58"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223"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altLang="zh-CN" sz="1223" b="0" i="0" u="none" strike="noStrike" kern="0" cap="none" spc="0" normalizeH="0" baseline="0" noProof="0" dirty="0">
                <a:ln>
                  <a:noFill/>
                </a:ln>
                <a:solidFill>
                  <a:srgbClr val="5A5959"/>
                </a:solidFill>
                <a:effectLst/>
                <a:uLnTx/>
                <a:uFillTx/>
                <a:latin typeface="Calibri"/>
                <a:ea typeface="微软雅黑"/>
                <a:cs typeface="+mn-cs"/>
              </a:endParaRPr>
            </a:p>
          </p:txBody>
        </p:sp>
      </p:grpSp>
      <p:grpSp>
        <p:nvGrpSpPr>
          <p:cNvPr id="59" name="组合 58"/>
          <p:cNvGrpSpPr/>
          <p:nvPr/>
        </p:nvGrpSpPr>
        <p:grpSpPr>
          <a:xfrm>
            <a:off x="840170" y="1495274"/>
            <a:ext cx="2075647" cy="2054705"/>
            <a:chOff x="2057536" y="1194444"/>
            <a:chExt cx="2075647" cy="2080525"/>
          </a:xfrm>
        </p:grpSpPr>
        <p:sp>
          <p:nvSpPr>
            <p:cNvPr id="6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61"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sz="1411" b="0" i="0" u="none" strike="noStrike" kern="0" cap="none" spc="0" normalizeH="0" baseline="0" noProof="0" dirty="0">
                <a:ln>
                  <a:noFill/>
                </a:ln>
                <a:solidFill>
                  <a:srgbClr val="5A5959"/>
                </a:solidFill>
                <a:effectLst/>
                <a:uLnTx/>
                <a:uFillTx/>
                <a:latin typeface="Calibri"/>
                <a:ea typeface="微软雅黑"/>
                <a:cs typeface="+mn-cs"/>
              </a:endParaRPr>
            </a:p>
          </p:txBody>
        </p:sp>
      </p:grpSp>
      <p:sp>
        <p:nvSpPr>
          <p:cNvPr id="62" name="Freeform 10"/>
          <p:cNvSpPr>
            <a:spLocks/>
          </p:cNvSpPr>
          <p:nvPr/>
        </p:nvSpPr>
        <p:spPr bwMode="auto">
          <a:xfrm>
            <a:off x="1444289" y="4299090"/>
            <a:ext cx="4923317" cy="334977"/>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91028" tIns="45514" rIns="91028" bIns="45514"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0314" rtl="0" eaLnBrk="1" fontAlgn="base" latinLnBrk="0" hangingPunct="1">
              <a:lnSpc>
                <a:spcPct val="100000"/>
              </a:lnSpc>
              <a:spcBef>
                <a:spcPct val="0"/>
              </a:spcBef>
              <a:spcAft>
                <a:spcPct val="0"/>
              </a:spcAft>
              <a:buClrTx/>
              <a:buSzTx/>
              <a:buFontTx/>
              <a:buNone/>
              <a:tabLst/>
              <a:defRPr/>
            </a:pPr>
            <a:endParaRPr kumimoji="0" lang="en-US" sz="1411"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3" name="TextBox 53"/>
          <p:cNvSpPr txBox="1">
            <a:spLocks noChangeArrowheads="1"/>
          </p:cNvSpPr>
          <p:nvPr/>
        </p:nvSpPr>
        <p:spPr bwMode="auto">
          <a:xfrm>
            <a:off x="899592" y="1129964"/>
            <a:ext cx="1728238" cy="30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028" tIns="45514" rIns="91028" bIns="45514"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00000"/>
              </a:lnSpc>
              <a:spcBef>
                <a:spcPct val="0"/>
              </a:spcBef>
              <a:spcAft>
                <a:spcPct val="0"/>
              </a:spcAft>
              <a:buClrTx/>
              <a:buSzTx/>
              <a:buFontTx/>
              <a:buNone/>
              <a:tabLst/>
              <a:defRPr/>
            </a:pPr>
            <a:r>
              <a:rPr kumimoji="0" lang="zh-CN" altLang="en-US" sz="1411"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1975"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sp>
        <p:nvSpPr>
          <p:cNvPr id="64" name="TextBox 53"/>
          <p:cNvSpPr txBox="1">
            <a:spLocks noChangeArrowheads="1"/>
          </p:cNvSpPr>
          <p:nvPr/>
        </p:nvSpPr>
        <p:spPr bwMode="auto">
          <a:xfrm>
            <a:off x="3131841" y="1362806"/>
            <a:ext cx="1728238" cy="30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028" tIns="45514" rIns="91028" bIns="45514"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00000"/>
              </a:lnSpc>
              <a:spcBef>
                <a:spcPct val="0"/>
              </a:spcBef>
              <a:spcAft>
                <a:spcPct val="0"/>
              </a:spcAft>
              <a:buClrTx/>
              <a:buSzTx/>
              <a:buFontTx/>
              <a:buNone/>
              <a:tabLst/>
              <a:defRPr/>
            </a:pPr>
            <a:r>
              <a:rPr kumimoji="0" lang="zh-CN" altLang="en-US" sz="1411"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1975"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sp>
        <p:nvSpPr>
          <p:cNvPr id="65" name="TextBox 53"/>
          <p:cNvSpPr txBox="1">
            <a:spLocks noChangeArrowheads="1"/>
          </p:cNvSpPr>
          <p:nvPr/>
        </p:nvSpPr>
        <p:spPr bwMode="auto">
          <a:xfrm>
            <a:off x="6660232" y="1698878"/>
            <a:ext cx="1512168" cy="30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028" tIns="45514" rIns="91028" bIns="45514"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00000"/>
              </a:lnSpc>
              <a:spcBef>
                <a:spcPct val="0"/>
              </a:spcBef>
              <a:spcAft>
                <a:spcPct val="0"/>
              </a:spcAft>
              <a:buClrTx/>
              <a:buSzTx/>
              <a:buFontTx/>
              <a:buNone/>
              <a:tabLst/>
              <a:defRPr/>
            </a:pPr>
            <a:r>
              <a:rPr kumimoji="0" lang="zh-CN" altLang="en-US" sz="1411"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1975"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grpSp>
        <p:nvGrpSpPr>
          <p:cNvPr id="66" name="组合 65"/>
          <p:cNvGrpSpPr/>
          <p:nvPr/>
        </p:nvGrpSpPr>
        <p:grpSpPr>
          <a:xfrm>
            <a:off x="6588224" y="2141220"/>
            <a:ext cx="1656184" cy="1639474"/>
            <a:chOff x="2057536" y="1194444"/>
            <a:chExt cx="2075647" cy="2080525"/>
          </a:xfrm>
        </p:grpSpPr>
        <p:sp>
          <p:nvSpPr>
            <p:cNvPr id="67"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20000"/>
                </a:lnSpc>
                <a:spcBef>
                  <a:spcPts val="597"/>
                </a:spcBef>
                <a:spcAft>
                  <a:spcPts val="597"/>
                </a:spcAft>
                <a:buClrTx/>
                <a:buSzTx/>
                <a:buFontTx/>
                <a:buNone/>
                <a:tabLst/>
                <a:defRPr/>
              </a:pPr>
              <a:endParaRPr kumimoji="0" lang="en-US" sz="2822"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68"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0" cap="none" spc="0" normalizeH="0" baseline="0" noProof="0" dirty="0">
                  <a:ln>
                    <a:noFill/>
                  </a:ln>
                  <a:solidFill>
                    <a:srgbClr val="5A5959"/>
                  </a:solidFill>
                  <a:effectLst/>
                  <a:uLnTx/>
                  <a:uFillTx/>
                  <a:latin typeface="Calibri"/>
                  <a:ea typeface="微软雅黑"/>
                  <a:cs typeface="+mn-cs"/>
                </a:rPr>
                <a:t>单击此处添加文本</a:t>
              </a:r>
              <a:endParaRPr kumimoji="0" lang="en-US" sz="1411" b="0" i="0" u="none" strike="noStrike" kern="0" cap="none" spc="0" normalizeH="0" baseline="0" noProof="0" dirty="0">
                <a:ln>
                  <a:noFill/>
                </a:ln>
                <a:solidFill>
                  <a:srgbClr val="5A5959"/>
                </a:solidFill>
                <a:effectLst/>
                <a:uLnTx/>
                <a:uFillTx/>
                <a:latin typeface="Calibri"/>
                <a:ea typeface="微软雅黑"/>
                <a:cs typeface="+mn-cs"/>
              </a:endParaRPr>
            </a:p>
          </p:txBody>
        </p:sp>
      </p:grpSp>
      <p:sp>
        <p:nvSpPr>
          <p:cNvPr id="69" name="TextBox 53"/>
          <p:cNvSpPr txBox="1">
            <a:spLocks noChangeArrowheads="1"/>
          </p:cNvSpPr>
          <p:nvPr/>
        </p:nvSpPr>
        <p:spPr bwMode="auto">
          <a:xfrm>
            <a:off x="5085872" y="865006"/>
            <a:ext cx="1728238" cy="309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028" tIns="45514" rIns="91028" bIns="45514"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0314" rtl="0" eaLnBrk="1" fontAlgn="base" latinLnBrk="0" hangingPunct="1">
              <a:lnSpc>
                <a:spcPct val="100000"/>
              </a:lnSpc>
              <a:spcBef>
                <a:spcPct val="0"/>
              </a:spcBef>
              <a:spcAft>
                <a:spcPct val="0"/>
              </a:spcAft>
              <a:buClrTx/>
              <a:buSzTx/>
              <a:buFontTx/>
              <a:buNone/>
              <a:tabLst/>
              <a:defRPr/>
            </a:pPr>
            <a:r>
              <a:rPr kumimoji="0" lang="zh-CN" altLang="en-US" sz="1411"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1975"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857435861"/>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nodeType="withEffect">
                                  <p:stCondLst>
                                    <p:cond delay="4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nodeType="withEffect">
                                  <p:stCondLst>
                                    <p:cond delay="60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par>
                                <p:cTn id="14" presetID="10" presetClass="entr" presetSubtype="0" fill="hold" nodeType="withEffect">
                                  <p:stCondLst>
                                    <p:cond delay="1000"/>
                                  </p:stCondLst>
                                  <p:childTnLst>
                                    <p:set>
                                      <p:cBhvr>
                                        <p:cTn id="15" dur="1" fill="hold">
                                          <p:stCondLst>
                                            <p:cond delay="0"/>
                                          </p:stCondLst>
                                        </p:cTn>
                                        <p:tgtEl>
                                          <p:spTgt spid="66"/>
                                        </p:tgtEl>
                                        <p:attrNameLst>
                                          <p:attrName>style.visibility</p:attrName>
                                        </p:attrNameLst>
                                      </p:cBhvr>
                                      <p:to>
                                        <p:strVal val="visible"/>
                                      </p:to>
                                    </p:set>
                                    <p:animEffect transition="in" filter="fade">
                                      <p:cBhvr>
                                        <p:cTn id="16" dur="500"/>
                                        <p:tgtEl>
                                          <p:spTgt spid="66"/>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p:tgtEl>
                                          <p:spTgt spid="62"/>
                                        </p:tgtEl>
                                        <p:attrNameLst>
                                          <p:attrName>ppt_x</p:attrName>
                                        </p:attrNameLst>
                                      </p:cBhvr>
                                      <p:tavLst>
                                        <p:tav tm="0">
                                          <p:val>
                                            <p:strVal val="#ppt_x-#ppt_w*1.125000"/>
                                          </p:val>
                                        </p:tav>
                                        <p:tav tm="100000">
                                          <p:val>
                                            <p:strVal val="#ppt_x"/>
                                          </p:val>
                                        </p:tav>
                                      </p:tavLst>
                                    </p:anim>
                                    <p:animEffect transition="in" filter="wipe(right)">
                                      <p:cBhvr>
                                        <p:cTn id="21" dur="500"/>
                                        <p:tgtEl>
                                          <p:spTgt spid="62"/>
                                        </p:tgtEl>
                                      </p:cBhvr>
                                    </p:animEffect>
                                  </p:childTnLst>
                                </p:cTn>
                              </p:par>
                            </p:childTnLst>
                          </p:cTn>
                        </p:par>
                        <p:par>
                          <p:cTn id="22" fill="hold">
                            <p:stCondLst>
                              <p:cond delay="2000"/>
                            </p:stCondLst>
                            <p:childTnLst>
                              <p:par>
                                <p:cTn id="23" presetID="8" presetClass="emph" presetSubtype="0" fill="hold" nodeType="afterEffect">
                                  <p:stCondLst>
                                    <p:cond delay="0"/>
                                  </p:stCondLst>
                                  <p:childTnLst>
                                    <p:animRot by="21600000">
                                      <p:cBhvr>
                                        <p:cTn id="24" dur="2000" fill="hold"/>
                                        <p:tgtEl>
                                          <p:spTgt spid="53"/>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59"/>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56"/>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66"/>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anim calcmode="lin" valueType="num">
                                      <p:cBhvr>
                                        <p:cTn id="34" dur="500" fill="hold"/>
                                        <p:tgtEl>
                                          <p:spTgt spid="63"/>
                                        </p:tgtEl>
                                        <p:attrNameLst>
                                          <p:attrName>ppt_x</p:attrName>
                                        </p:attrNameLst>
                                      </p:cBhvr>
                                      <p:tavLst>
                                        <p:tav tm="0">
                                          <p:val>
                                            <p:strVal val="#ppt_x"/>
                                          </p:val>
                                        </p:tav>
                                        <p:tav tm="100000">
                                          <p:val>
                                            <p:strVal val="#ppt_x"/>
                                          </p:val>
                                        </p:tav>
                                      </p:tavLst>
                                    </p:anim>
                                    <p:anim calcmode="lin" valueType="num">
                                      <p:cBhvr>
                                        <p:cTn id="35" dur="500" fill="hold"/>
                                        <p:tgtEl>
                                          <p:spTgt spid="6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64"/>
                                        </p:tgtEl>
                                        <p:attrNameLst>
                                          <p:attrName>style.visibility</p:attrName>
                                        </p:attrNameLst>
                                      </p:cBhvr>
                                      <p:to>
                                        <p:strVal val="visible"/>
                                      </p:to>
                                    </p:set>
                                    <p:animEffect transition="in" filter="fade">
                                      <p:cBhvr>
                                        <p:cTn id="38" dur="500"/>
                                        <p:tgtEl>
                                          <p:spTgt spid="64"/>
                                        </p:tgtEl>
                                      </p:cBhvr>
                                    </p:animEffect>
                                    <p:anim calcmode="lin" valueType="num">
                                      <p:cBhvr>
                                        <p:cTn id="39" dur="500" fill="hold"/>
                                        <p:tgtEl>
                                          <p:spTgt spid="64"/>
                                        </p:tgtEl>
                                        <p:attrNameLst>
                                          <p:attrName>ppt_x</p:attrName>
                                        </p:attrNameLst>
                                      </p:cBhvr>
                                      <p:tavLst>
                                        <p:tav tm="0">
                                          <p:val>
                                            <p:strVal val="#ppt_x"/>
                                          </p:val>
                                        </p:tav>
                                        <p:tav tm="100000">
                                          <p:val>
                                            <p:strVal val="#ppt_x"/>
                                          </p:val>
                                        </p:tav>
                                      </p:tavLst>
                                    </p:anim>
                                    <p:anim calcmode="lin" valueType="num">
                                      <p:cBhvr>
                                        <p:cTn id="40" dur="500" fill="hold"/>
                                        <p:tgtEl>
                                          <p:spTgt spid="6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500"/>
                                        <p:tgtEl>
                                          <p:spTgt spid="65"/>
                                        </p:tgtEl>
                                      </p:cBhvr>
                                    </p:animEffect>
                                    <p:anim calcmode="lin" valueType="num">
                                      <p:cBhvr>
                                        <p:cTn id="44" dur="500" fill="hold"/>
                                        <p:tgtEl>
                                          <p:spTgt spid="65"/>
                                        </p:tgtEl>
                                        <p:attrNameLst>
                                          <p:attrName>ppt_x</p:attrName>
                                        </p:attrNameLst>
                                      </p:cBhvr>
                                      <p:tavLst>
                                        <p:tav tm="0">
                                          <p:val>
                                            <p:strVal val="#ppt_x"/>
                                          </p:val>
                                        </p:tav>
                                        <p:tav tm="100000">
                                          <p:val>
                                            <p:strVal val="#ppt_x"/>
                                          </p:val>
                                        </p:tav>
                                      </p:tavLst>
                                    </p:anim>
                                    <p:anim calcmode="lin" valueType="num">
                                      <p:cBhvr>
                                        <p:cTn id="45" dur="500" fill="hold"/>
                                        <p:tgtEl>
                                          <p:spTgt spid="6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anim calcmode="lin" valueType="num">
                                      <p:cBhvr>
                                        <p:cTn id="49" dur="500" fill="hold"/>
                                        <p:tgtEl>
                                          <p:spTgt spid="69"/>
                                        </p:tgtEl>
                                        <p:attrNameLst>
                                          <p:attrName>ppt_x</p:attrName>
                                        </p:attrNameLst>
                                      </p:cBhvr>
                                      <p:tavLst>
                                        <p:tav tm="0">
                                          <p:val>
                                            <p:strVal val="#ppt_x"/>
                                          </p:val>
                                        </p:tav>
                                        <p:tav tm="100000">
                                          <p:val>
                                            <p:strVal val="#ppt_x"/>
                                          </p:val>
                                        </p:tav>
                                      </p:tavLst>
                                    </p:anim>
                                    <p:anim calcmode="lin" valueType="num">
                                      <p:cBhvr>
                                        <p:cTn id="50"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p:bldP spid="64" grpId="0"/>
      <p:bldP spid="65" grpId="0"/>
      <p:bldP spid="69" grpId="0"/>
    </p:bldLst>
  </p:timing>
  <p:extLst mod="1">
    <p:ext uri="{E180D4A7-C9FB-4DFB-919C-405C955672EB}">
      <p14:showEvtLst xmlns:p14="http://schemas.microsoft.com/office/powerpoint/2010/main">
        <p14:playEvt time="0" objId="30"/>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8"/>
          <p:cNvGrpSpPr>
            <a:grpSpLocks/>
          </p:cNvGrpSpPr>
          <p:nvPr/>
        </p:nvGrpSpPr>
        <p:grpSpPr bwMode="auto">
          <a:xfrm>
            <a:off x="1591969" y="1011595"/>
            <a:ext cx="2233740" cy="1525991"/>
            <a:chOff x="0" y="0"/>
            <a:chExt cx="9801" cy="6692"/>
          </a:xfrm>
          <a:solidFill>
            <a:schemeClr val="bg2"/>
          </a:solidFill>
        </p:grpSpPr>
        <p:sp>
          <p:nvSpPr>
            <p:cNvPr id="36"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37"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38"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39" name="Group 12"/>
          <p:cNvGrpSpPr>
            <a:grpSpLocks/>
          </p:cNvGrpSpPr>
          <p:nvPr/>
        </p:nvGrpSpPr>
        <p:grpSpPr bwMode="auto">
          <a:xfrm>
            <a:off x="5405453" y="1011595"/>
            <a:ext cx="2233740" cy="1525991"/>
            <a:chOff x="0" y="0"/>
            <a:chExt cx="9801" cy="6692"/>
          </a:xfrm>
          <a:solidFill>
            <a:schemeClr val="accent4"/>
          </a:solidFill>
        </p:grpSpPr>
        <p:sp>
          <p:nvSpPr>
            <p:cNvPr id="40"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881"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sp>
          <p:nvSpPr>
            <p:cNvPr id="41"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881"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sp>
          <p:nvSpPr>
            <p:cNvPr id="42"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881" b="1" i="0" u="none" strike="noStrike" kern="1200" cap="none" spc="0" normalizeH="0" baseline="0" noProof="0">
                <a:ln>
                  <a:noFill/>
                </a:ln>
                <a:solidFill>
                  <a:srgbClr val="F8F8F8"/>
                </a:solidFill>
                <a:effectLst/>
                <a:uLnTx/>
                <a:uFillTx/>
                <a:latin typeface="Arial"/>
                <a:ea typeface="微软雅黑" pitchFamily="34" charset="-122"/>
                <a:cs typeface="+mn-cs"/>
              </a:endParaRPr>
            </a:p>
          </p:txBody>
        </p:sp>
      </p:grpSp>
      <p:sp>
        <p:nvSpPr>
          <p:cNvPr id="43" name="Text Box 16"/>
          <p:cNvSpPr txBox="1">
            <a:spLocks noChangeArrowheads="1"/>
          </p:cNvSpPr>
          <p:nvPr/>
        </p:nvSpPr>
        <p:spPr bwMode="auto">
          <a:xfrm>
            <a:off x="1593463" y="2749611"/>
            <a:ext cx="2232246" cy="347380"/>
          </a:xfrm>
          <a:prstGeom prst="rect">
            <a:avLst/>
          </a:prstGeom>
          <a:solidFill>
            <a:schemeClr val="bg2"/>
          </a:solidFill>
          <a:ln w="3175" cap="flat" cmpd="sng">
            <a:noFill/>
            <a:bevel/>
            <a:headEnd/>
            <a:tailEnd/>
          </a:ln>
        </p:spPr>
        <p:txBody>
          <a:bodyPr anchor="ctr"/>
          <a:lstStyle>
            <a:defPPr>
              <a:defRPr lang="zh-CN"/>
            </a:def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srgbClr val="F8F8F8"/>
                </a:solidFill>
                <a:effectLst/>
                <a:uLnTx/>
                <a:uFillTx/>
                <a:latin typeface="微软雅黑"/>
                <a:ea typeface="微软雅黑"/>
                <a:cs typeface="+mn-cs"/>
              </a:rPr>
              <a:t>某某团队</a:t>
            </a:r>
          </a:p>
        </p:txBody>
      </p:sp>
      <p:sp>
        <p:nvSpPr>
          <p:cNvPr id="44" name="Rectangle 17"/>
          <p:cNvSpPr>
            <a:spLocks noChangeArrowheads="1"/>
          </p:cNvSpPr>
          <p:nvPr/>
        </p:nvSpPr>
        <p:spPr bwMode="auto">
          <a:xfrm>
            <a:off x="1593463" y="3155746"/>
            <a:ext cx="2233740" cy="1447843"/>
          </a:xfrm>
          <a:prstGeom prst="rect">
            <a:avLst/>
          </a:prstGeom>
          <a:solidFill>
            <a:schemeClr val="bg2"/>
          </a:solidFill>
          <a:ln>
            <a:noFill/>
          </a:ln>
          <a:effectLst/>
          <a:extLst/>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45" name="Text Box 18"/>
          <p:cNvSpPr txBox="1">
            <a:spLocks noChangeArrowheads="1"/>
          </p:cNvSpPr>
          <p:nvPr/>
        </p:nvSpPr>
        <p:spPr bwMode="auto">
          <a:xfrm>
            <a:off x="5405453" y="2749611"/>
            <a:ext cx="2233740" cy="376328"/>
          </a:xfrm>
          <a:prstGeom prst="rect">
            <a:avLst/>
          </a:prstGeom>
          <a:solidFill>
            <a:schemeClr val="accent4"/>
          </a:solidFill>
          <a:ln w="3175" cap="flat" cmpd="sng">
            <a:noFill/>
            <a:bevel/>
            <a:headEnd/>
            <a:tailEnd/>
          </a:ln>
        </p:spPr>
        <p:txBody>
          <a:bodyPr anchor="ctr"/>
          <a:lstStyle>
            <a:defPPr>
              <a:defRPr lang="zh-CN"/>
            </a:defPPr>
            <a:lvl1pPr algn="ctr">
              <a:defRPr sz="2000" b="1">
                <a:solidFill>
                  <a:srgbClr val="F8F8F8"/>
                </a:solidFill>
                <a:ea typeface="微软雅黑" pitchFamily="34" charset="-122"/>
              </a:defRPr>
            </a:lvl1p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881" b="1" i="0" u="none" strike="noStrike" kern="1200" cap="none" spc="0" normalizeH="0" baseline="0" noProof="0" dirty="0">
                <a:ln>
                  <a:noFill/>
                </a:ln>
                <a:solidFill>
                  <a:srgbClr val="F8F8F8"/>
                </a:solidFill>
                <a:effectLst/>
                <a:uLnTx/>
                <a:uFillTx/>
                <a:latin typeface="Arial"/>
                <a:ea typeface="微软雅黑" pitchFamily="34" charset="-122"/>
                <a:cs typeface="+mn-cs"/>
              </a:rPr>
              <a:t>某某团队</a:t>
            </a:r>
          </a:p>
        </p:txBody>
      </p:sp>
      <p:sp>
        <p:nvSpPr>
          <p:cNvPr id="46" name="Rectangle 19"/>
          <p:cNvSpPr>
            <a:spLocks noChangeArrowheads="1"/>
          </p:cNvSpPr>
          <p:nvPr/>
        </p:nvSpPr>
        <p:spPr bwMode="auto">
          <a:xfrm>
            <a:off x="5405453" y="3155746"/>
            <a:ext cx="2233740" cy="1447843"/>
          </a:xfrm>
          <a:prstGeom prst="rect">
            <a:avLst/>
          </a:prstGeom>
          <a:solidFill>
            <a:schemeClr val="accent4"/>
          </a:solidFill>
          <a:ln>
            <a:noFill/>
          </a:ln>
          <a:effectLst/>
          <a:extLst/>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47" name="Text Box 20"/>
          <p:cNvSpPr txBox="1">
            <a:spLocks noChangeArrowheads="1"/>
          </p:cNvSpPr>
          <p:nvPr/>
        </p:nvSpPr>
        <p:spPr bwMode="auto">
          <a:xfrm>
            <a:off x="1759201" y="3290152"/>
            <a:ext cx="1941084" cy="12503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endParaRPr kumimoji="0" lang="zh-CN" altLang="en-US" sz="1693" b="0"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8" name="Text Box 21"/>
          <p:cNvSpPr txBox="1">
            <a:spLocks noChangeArrowheads="1"/>
          </p:cNvSpPr>
          <p:nvPr/>
        </p:nvSpPr>
        <p:spPr bwMode="auto">
          <a:xfrm>
            <a:off x="5572685" y="3290152"/>
            <a:ext cx="1941084" cy="12503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●这里输入您的文字</a:t>
            </a:r>
            <a:endParaRPr kumimoji="0" lang="zh-CN" altLang="en-US" sz="1693" b="0" i="0" u="none" strike="noStrike" kern="1200" cap="none" spc="0" normalizeH="0" baseline="0" noProof="0" dirty="0">
              <a:ln>
                <a:noFill/>
              </a:ln>
              <a:solidFill>
                <a:srgbClr val="F8F8F8"/>
              </a:solidFill>
              <a:effectLst/>
              <a:uLnTx/>
              <a:uFillTx/>
              <a:latin typeface="微软雅黑"/>
              <a:ea typeface="微软雅黑"/>
              <a:cs typeface="+mn-cs"/>
            </a:endParaRPr>
          </a:p>
        </p:txBody>
      </p:sp>
      <p:grpSp>
        <p:nvGrpSpPr>
          <p:cNvPr id="49" name="Group 22"/>
          <p:cNvGrpSpPr>
            <a:grpSpLocks/>
          </p:cNvGrpSpPr>
          <p:nvPr/>
        </p:nvGrpSpPr>
        <p:grpSpPr bwMode="auto">
          <a:xfrm>
            <a:off x="4148228" y="2436052"/>
            <a:ext cx="1015336" cy="1015336"/>
            <a:chOff x="0" y="0"/>
            <a:chExt cx="1700" cy="1700"/>
          </a:xfrm>
          <a:solidFill>
            <a:schemeClr val="accent3"/>
          </a:solidFill>
        </p:grpSpPr>
        <p:sp>
          <p:nvSpPr>
            <p:cNvPr id="50" name="Oval 23"/>
            <p:cNvSpPr>
              <a:spLocks noChangeArrowheads="1"/>
            </p:cNvSpPr>
            <p:nvPr/>
          </p:nvSpPr>
          <p:spPr bwMode="auto">
            <a:xfrm>
              <a:off x="0" y="0"/>
              <a:ext cx="1700" cy="1700"/>
            </a:xfrm>
            <a:prstGeom prst="ellipse">
              <a:avLst/>
            </a:pr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51" name="WordArt 24"/>
            <p:cNvSpPr>
              <a:spLocks noChangeArrowheads="1" noChangeShapeType="1"/>
            </p:cNvSpPr>
            <p:nvPr/>
          </p:nvSpPr>
          <p:spPr bwMode="auto">
            <a:xfrm>
              <a:off x="215" y="350"/>
              <a:ext cx="1245" cy="950"/>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en-US" altLang="zh-CN" sz="3386" b="0" i="0" u="none" strike="noStrike" kern="1200" cap="none" spc="0" normalizeH="0" baseline="0" noProof="0" dirty="0">
                  <a:ln>
                    <a:noFill/>
                  </a:ln>
                  <a:solidFill>
                    <a:srgbClr val="F8F8F8"/>
                  </a:solidFill>
                  <a:effectLst/>
                  <a:uLnTx/>
                  <a:uFillTx/>
                  <a:latin typeface="微软雅黑"/>
                  <a:ea typeface="微软雅黑"/>
                  <a:cs typeface="+mn-cs"/>
                </a:rPr>
                <a:t>VS</a:t>
              </a:r>
              <a:endParaRPr kumimoji="0" lang="zh-CN" altLang="en-US" sz="3386" b="0" i="0" u="none" strike="noStrike" kern="1200" cap="none" spc="0" normalizeH="0" baseline="0" noProof="0" dirty="0">
                <a:ln>
                  <a:noFill/>
                </a:ln>
                <a:solidFill>
                  <a:srgbClr val="F8F8F8"/>
                </a:solidFill>
                <a:effectLst/>
                <a:uLnTx/>
                <a:uFillTx/>
                <a:latin typeface="微软雅黑"/>
                <a:ea typeface="微软雅黑"/>
                <a:cs typeface="+mn-cs"/>
              </a:endParaRPr>
            </a:p>
          </p:txBody>
        </p:sp>
      </p:grpSp>
    </p:spTree>
    <p:extLst>
      <p:ext uri="{BB962C8B-B14F-4D97-AF65-F5344CB8AC3E}">
        <p14:creationId xmlns:p14="http://schemas.microsoft.com/office/powerpoint/2010/main" val="592090360"/>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wipe(up)">
                                      <p:cBhvr>
                                        <p:cTn id="16" dur="500"/>
                                        <p:tgtEl>
                                          <p:spTgt spid="44"/>
                                        </p:tgtEl>
                                      </p:cBhvr>
                                    </p:animEffect>
                                  </p:childTnLst>
                                </p:cTn>
                              </p:par>
                              <p:par>
                                <p:cTn id="17" presetID="2" presetClass="entr" presetSubtype="1" fill="hold" grpId="0" nodeType="withEffect">
                                  <p:stCondLst>
                                    <p:cond delay="6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childTnLst>
                          </p:cTn>
                        </p:par>
                        <p:par>
                          <p:cTn id="21" fill="hold">
                            <p:stCondLst>
                              <p:cond delay="1800"/>
                            </p:stCondLst>
                            <p:childTnLst>
                              <p:par>
                                <p:cTn id="22" presetID="2" presetClass="entr" presetSubtype="4" fill="hold" nodeType="after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500" fill="hold"/>
                                        <p:tgtEl>
                                          <p:spTgt spid="39"/>
                                        </p:tgtEl>
                                        <p:attrNameLst>
                                          <p:attrName>ppt_x</p:attrName>
                                        </p:attrNameLst>
                                      </p:cBhvr>
                                      <p:tavLst>
                                        <p:tav tm="0">
                                          <p:val>
                                            <p:strVal val="#ppt_x"/>
                                          </p:val>
                                        </p:tav>
                                        <p:tav tm="100000">
                                          <p:val>
                                            <p:strVal val="#ppt_x"/>
                                          </p:val>
                                        </p:tav>
                                      </p:tavLst>
                                    </p:anim>
                                    <p:anim calcmode="lin" valueType="num">
                                      <p:cBhvr additive="base">
                                        <p:cTn id="25" dur="500" fill="hold"/>
                                        <p:tgtEl>
                                          <p:spTgt spid="3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up)">
                                      <p:cBhvr>
                                        <p:cTn id="33" dur="500"/>
                                        <p:tgtEl>
                                          <p:spTgt spid="46"/>
                                        </p:tgtEl>
                                      </p:cBhvr>
                                    </p:animEffect>
                                  </p:childTnLst>
                                </p:cTn>
                              </p:par>
                              <p:par>
                                <p:cTn id="34" presetID="2" presetClass="entr" presetSubtype="4" fill="hold" grpId="0" nodeType="withEffect">
                                  <p:stCondLst>
                                    <p:cond delay="60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500" fill="hold"/>
                                        <p:tgtEl>
                                          <p:spTgt spid="48"/>
                                        </p:tgtEl>
                                        <p:attrNameLst>
                                          <p:attrName>ppt_x</p:attrName>
                                        </p:attrNameLst>
                                      </p:cBhvr>
                                      <p:tavLst>
                                        <p:tav tm="0">
                                          <p:val>
                                            <p:strVal val="#ppt_x"/>
                                          </p:val>
                                        </p:tav>
                                        <p:tav tm="100000">
                                          <p:val>
                                            <p:strVal val="#ppt_x"/>
                                          </p:val>
                                        </p:tav>
                                      </p:tavLst>
                                    </p:anim>
                                    <p:anim calcmode="lin" valueType="num">
                                      <p:cBhvr additive="base">
                                        <p:cTn id="3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additive="base">
                                        <p:cTn id="42" dur="500" fill="hold"/>
                                        <p:tgtEl>
                                          <p:spTgt spid="49"/>
                                        </p:tgtEl>
                                        <p:attrNameLst>
                                          <p:attrName>ppt_x</p:attrName>
                                        </p:attrNameLst>
                                      </p:cBhvr>
                                      <p:tavLst>
                                        <p:tav tm="0">
                                          <p:val>
                                            <p:strVal val="#ppt_x"/>
                                          </p:val>
                                        </p:tav>
                                        <p:tav tm="100000">
                                          <p:val>
                                            <p:strVal val="#ppt_x"/>
                                          </p:val>
                                        </p:tav>
                                      </p:tavLst>
                                    </p:anim>
                                    <p:anim calcmode="lin" valueType="num">
                                      <p:cBhvr additive="base">
                                        <p:cTn id="43"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bldLvl="0" animBg="1" autoUpdateAnimBg="0"/>
      <p:bldP spid="44" grpId="0" animBg="1"/>
      <p:bldP spid="45" grpId="0" bldLvl="0" animBg="1" autoUpdateAnimBg="0"/>
      <p:bldP spid="46" grpId="0" animBg="1"/>
      <p:bldP spid="47" grpId="0" bldLvl="0" autoUpdateAnimBg="0"/>
      <p:bldP spid="48" grpId="0" bldLvl="0" autoUpdateAnimBg="0"/>
    </p:bldLst>
  </p:timing>
  <p:extLst mod="1">
    <p:ext uri="{E180D4A7-C9FB-4DFB-919C-405C955672EB}">
      <p14:showEvtLst xmlns:p14="http://schemas.microsoft.com/office/powerpoint/2010/main">
        <p14:playEvt time="0" objId="30"/>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19"/>
          <p:cNvSpPr/>
          <p:nvPr/>
        </p:nvSpPr>
        <p:spPr bwMode="auto">
          <a:xfrm>
            <a:off x="6701779" y="1319770"/>
            <a:ext cx="1461150" cy="285785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47" tIns="34947" rIns="34947" bIns="34947" numCol="1" spcCol="0" rtlCol="0" fromWordArt="0" anchor="b" anchorCtr="0" forceAA="0" compatLnSpc="1">
            <a:prstTxWarp prst="textNoShape">
              <a:avLst/>
            </a:prstTxWarp>
            <a:noAutofit/>
          </a:bodyPr>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填加文字</a:t>
            </a:r>
            <a:endParaRPr kumimoji="0" 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46" name="Rectangle 68"/>
          <p:cNvSpPr/>
          <p:nvPr/>
        </p:nvSpPr>
        <p:spPr bwMode="auto">
          <a:xfrm>
            <a:off x="5156554" y="1319771"/>
            <a:ext cx="1461150" cy="1391298"/>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47" tIns="34947" rIns="34947" bIns="34947" numCol="1" spcCol="0" rtlCol="0" fromWordArt="0" anchor="b" anchorCtr="0" forceAA="0" compatLnSpc="1">
            <a:prstTxWarp prst="textNoShape">
              <a:avLst/>
            </a:prstTxWarp>
            <a:noAutofit/>
          </a:bodyPr>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单击填加文字</a:t>
            </a:r>
            <a:endParaRPr kumimoji="0" 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47" name="Rectangle 69"/>
          <p:cNvSpPr/>
          <p:nvPr/>
        </p:nvSpPr>
        <p:spPr bwMode="auto">
          <a:xfrm>
            <a:off x="5156554" y="2786323"/>
            <a:ext cx="1461150" cy="139129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47" tIns="34947" rIns="34947" bIns="34947" numCol="1" spcCol="0" rtlCol="0" fromWordArt="0" anchor="b" anchorCtr="0" forceAA="0" compatLnSpc="1">
            <a:prstTxWarp prst="textNoShape">
              <a:avLst/>
            </a:prstTxWarp>
            <a:noAutofit/>
          </a:bodyPr>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填加文字</a:t>
            </a:r>
            <a:endParaRPr kumimoji="0" lang="en-US" sz="1787"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48" name="Right Arrow 74"/>
          <p:cNvSpPr/>
          <p:nvPr/>
        </p:nvSpPr>
        <p:spPr bwMode="auto">
          <a:xfrm rot="16200000" flipV="1">
            <a:off x="6557198" y="2562860"/>
            <a:ext cx="2594142" cy="632931"/>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888" tIns="34946" rIns="69888" bIns="34946" numCol="1" rtlCol="0" anchor="ctr" anchorCtr="0" compatLnSpc="1">
            <a:prstTxWarp prst="textNoShape">
              <a:avLst/>
            </a:prstTxWarp>
          </a:bodyP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65" name="TextBox 64"/>
          <p:cNvSpPr txBox="1"/>
          <p:nvPr/>
        </p:nvSpPr>
        <p:spPr>
          <a:xfrm>
            <a:off x="6726343" y="2359811"/>
            <a:ext cx="1079729" cy="521040"/>
          </a:xfrm>
          <a:prstGeom prst="rect">
            <a:avLst/>
          </a:prstGeom>
          <a:noFill/>
        </p:spPr>
        <p:txBody>
          <a:bodyPr wrap="square" lIns="0" tIns="0" rIns="0" bIns="0"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sz="1975"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80%</a:t>
            </a:r>
          </a:p>
        </p:txBody>
      </p:sp>
      <p:sp>
        <p:nvSpPr>
          <p:cNvPr id="66" name="Right Arrow 76"/>
          <p:cNvSpPr/>
          <p:nvPr/>
        </p:nvSpPr>
        <p:spPr bwMode="auto">
          <a:xfrm rot="5400000" flipV="1">
            <a:off x="5875466" y="1447414"/>
            <a:ext cx="840818" cy="632931"/>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888" tIns="34946" rIns="69888" bIns="34946" numCol="1" rtlCol="0" anchor="ctr" anchorCtr="0" compatLnSpc="1">
            <a:prstTxWarp prst="textNoShape">
              <a:avLst/>
            </a:prstTxWarp>
          </a:bodyP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67" name="TextBox 66"/>
          <p:cNvSpPr txBox="1"/>
          <p:nvPr/>
        </p:nvSpPr>
        <p:spPr>
          <a:xfrm>
            <a:off x="5175988" y="2737834"/>
            <a:ext cx="1436351" cy="521040"/>
          </a:xfrm>
          <a:prstGeom prst="rect">
            <a:avLst/>
          </a:prstGeom>
          <a:noFill/>
        </p:spPr>
        <p:txBody>
          <a:bodyPr wrap="square" lIns="0" tIns="0" rIns="0" bIns="0"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sz="1975"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50%</a:t>
            </a:r>
          </a:p>
        </p:txBody>
      </p:sp>
      <p:sp>
        <p:nvSpPr>
          <p:cNvPr id="68" name="Right Arrow 78"/>
          <p:cNvSpPr/>
          <p:nvPr/>
        </p:nvSpPr>
        <p:spPr bwMode="auto">
          <a:xfrm rot="16200000">
            <a:off x="5789373" y="3352636"/>
            <a:ext cx="1013009" cy="632931"/>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888" tIns="34946" rIns="69888" bIns="34946" numCol="1" rtlCol="0" anchor="ctr" anchorCtr="0" compatLnSpc="1">
            <a:prstTxWarp prst="textNoShape">
              <a:avLst/>
            </a:prstTxWarp>
          </a:bodyP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69" name="TextBox 68"/>
          <p:cNvSpPr txBox="1"/>
          <p:nvPr/>
        </p:nvSpPr>
        <p:spPr>
          <a:xfrm>
            <a:off x="5175991" y="1306489"/>
            <a:ext cx="1441713" cy="521040"/>
          </a:xfrm>
          <a:prstGeom prst="rect">
            <a:avLst/>
          </a:prstGeom>
          <a:noFill/>
        </p:spPr>
        <p:txBody>
          <a:bodyPr wrap="square" lIns="0" tIns="0" rIns="0" bIns="0"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sz="244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30%</a:t>
            </a:r>
          </a:p>
        </p:txBody>
      </p:sp>
      <p:graphicFrame>
        <p:nvGraphicFramePr>
          <p:cNvPr id="70" name="Chart 2"/>
          <p:cNvGraphicFramePr/>
          <p:nvPr>
            <p:extLst/>
          </p:nvPr>
        </p:nvGraphicFramePr>
        <p:xfrm>
          <a:off x="440594" y="878551"/>
          <a:ext cx="4582311" cy="342763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05393414"/>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500"/>
                                        <p:tgtEl>
                                          <p:spTgt spid="46"/>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6"/>
                                        </p:tgtEl>
                                        <p:attrNameLst>
                                          <p:attrName>style.visibility</p:attrName>
                                        </p:attrNameLst>
                                      </p:cBhvr>
                                      <p:to>
                                        <p:strVal val="visible"/>
                                      </p:to>
                                    </p:set>
                                    <p:animEffect transition="in" filter="wipe(up)">
                                      <p:cBhvr>
                                        <p:cTn id="21" dur="500"/>
                                        <p:tgtEl>
                                          <p:spTgt spid="6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500"/>
                                        <p:tgtEl>
                                          <p:spTgt spid="6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500"/>
                                        <p:tgtEl>
                                          <p:spTgt spid="67"/>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500"/>
                                        <p:tgtEl>
                                          <p:spTgt spid="45"/>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wipe(down)">
                                      <p:cBhvr>
                                        <p:cTn id="41" dur="500"/>
                                        <p:tgtEl>
                                          <p:spTgt spid="48"/>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8" grpId="0" animBg="1"/>
      <p:bldP spid="65" grpId="0"/>
      <p:bldP spid="66" grpId="0" animBg="1"/>
      <p:bldP spid="67" grpId="0"/>
      <p:bldP spid="68" grpId="0" animBg="1"/>
      <p:bldP spid="69" grpId="0"/>
      <p:bldGraphic spid="70" grpId="0">
        <p:bldAsOne/>
      </p:bldGraphic>
    </p:bldLst>
  </p:timing>
  <p:extLst mod="1">
    <p:ext uri="{E180D4A7-C9FB-4DFB-919C-405C955672EB}">
      <p14:showEvtLst xmlns:p14="http://schemas.microsoft.com/office/powerpoint/2010/main">
        <p14:playEvt time="0" objId="30"/>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2340368"/>
            <a:ext cx="9161896" cy="2900588"/>
          </a:xfrm>
          <a:prstGeom prst="rect">
            <a:avLst/>
          </a:prstGeom>
        </p:spPr>
      </p:pic>
      <p:sp>
        <p:nvSpPr>
          <p:cNvPr id="86" name="五边形 85"/>
          <p:cNvSpPr/>
          <p:nvPr/>
        </p:nvSpPr>
        <p:spPr>
          <a:xfrm>
            <a:off x="0" y="339502"/>
            <a:ext cx="1403648" cy="360040"/>
          </a:xfrm>
          <a:prstGeom prst="homePlate">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7" name="标题 1"/>
          <p:cNvSpPr txBox="1">
            <a:spLocks/>
          </p:cNvSpPr>
          <p:nvPr/>
        </p:nvSpPr>
        <p:spPr>
          <a:xfrm>
            <a:off x="230832" y="303498"/>
            <a:ext cx="1080443" cy="432048"/>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j-cs"/>
              </a:rPr>
              <a:t>过渡页</a:t>
            </a:r>
            <a:endParaRPr kumimoji="0" lang="zh-CN" altLang="en-US" sz="2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j-cs"/>
            </a:endParaRPr>
          </a:p>
        </p:txBody>
      </p:sp>
      <p:sp>
        <p:nvSpPr>
          <p:cNvPr id="88" name="燕尾形 87"/>
          <p:cNvSpPr/>
          <p:nvPr/>
        </p:nvSpPr>
        <p:spPr>
          <a:xfrm>
            <a:off x="1311275"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9" name="燕尾形 88"/>
          <p:cNvSpPr/>
          <p:nvPr/>
        </p:nvSpPr>
        <p:spPr>
          <a:xfrm>
            <a:off x="1527299"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 name="组合 4"/>
          <p:cNvGrpSpPr/>
          <p:nvPr/>
        </p:nvGrpSpPr>
        <p:grpSpPr>
          <a:xfrm>
            <a:off x="3745179" y="1039044"/>
            <a:ext cx="1653642" cy="1653642"/>
            <a:chOff x="3745179" y="2245209"/>
            <a:chExt cx="1653642" cy="1653642"/>
          </a:xfrm>
        </p:grpSpPr>
        <p:sp>
          <p:nvSpPr>
            <p:cNvPr id="2" name="椭圆 1"/>
            <p:cNvSpPr/>
            <p:nvPr/>
          </p:nvSpPr>
          <p:spPr>
            <a:xfrm>
              <a:off x="3745179" y="2245209"/>
              <a:ext cx="1653642" cy="1653642"/>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3957088" y="2584195"/>
              <a:ext cx="1229824" cy="110799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03</a:t>
              </a:r>
              <a:endParaRPr kumimoji="0" lang="zh-CN" altLang="en-US" sz="6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07" name="文本框 106"/>
          <p:cNvSpPr txBox="1"/>
          <p:nvPr/>
        </p:nvSpPr>
        <p:spPr>
          <a:xfrm>
            <a:off x="1835696" y="2743965"/>
            <a:ext cx="5827236" cy="76944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单击此处添加标题文字</a:t>
            </a:r>
            <a:endParaRPr kumimoji="0" lang="zh-CN" altLang="en-US" sz="4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141808993"/>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childTnLst>
                          </p:cTn>
                        </p:par>
                        <p:par>
                          <p:cTn id="13" fill="hold">
                            <p:stCondLst>
                              <p:cond delay="15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7"/>
                                        </p:tgtEl>
                                        <p:attrNameLst>
                                          <p:attrName>style.visibility</p:attrName>
                                        </p:attrNameLst>
                                      </p:cBhvr>
                                      <p:to>
                                        <p:strVal val="visible"/>
                                      </p:to>
                                    </p:set>
                                    <p:animEffect transition="in" filter="fade">
                                      <p:cBhvr>
                                        <p:cTn id="16"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10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6"/>
          <p:cNvSpPr>
            <a:spLocks/>
          </p:cNvSpPr>
          <p:nvPr/>
        </p:nvSpPr>
        <p:spPr bwMode="auto">
          <a:xfrm>
            <a:off x="2112052" y="4301392"/>
            <a:ext cx="953319" cy="640837"/>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vert="horz" wrap="square" lIns="68243" tIns="34121" rIns="68243" bIns="34121"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38" name="Freeform 8"/>
          <p:cNvSpPr>
            <a:spLocks/>
          </p:cNvSpPr>
          <p:nvPr/>
        </p:nvSpPr>
        <p:spPr bwMode="auto">
          <a:xfrm>
            <a:off x="1158733" y="810823"/>
            <a:ext cx="2898040" cy="3388797"/>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vert="horz" wrap="square" lIns="68243" tIns="34121" rIns="68243" bIns="34121"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39" name="Freeform 9"/>
          <p:cNvSpPr>
            <a:spLocks/>
          </p:cNvSpPr>
          <p:nvPr/>
        </p:nvSpPr>
        <p:spPr bwMode="auto">
          <a:xfrm>
            <a:off x="1895444" y="810824"/>
            <a:ext cx="1982807" cy="1224058"/>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chemeClr val="accent1"/>
          </a:solidFill>
          <a:ln w="57150">
            <a:solidFill>
              <a:schemeClr val="bg1"/>
            </a:solidFill>
          </a:ln>
          <a:effectLst>
            <a:innerShdw blurRad="63500" dist="50800" dir="13500000">
              <a:prstClr val="black">
                <a:alpha val="50000"/>
              </a:prstClr>
            </a:innerShdw>
          </a:effectLst>
          <a:extLst/>
        </p:spPr>
        <p:txBody>
          <a:bodyPr vert="horz" wrap="square" lIns="68243" tIns="34121" rIns="68243" bIns="34121"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40" name="Freeform 10"/>
          <p:cNvSpPr>
            <a:spLocks/>
          </p:cNvSpPr>
          <p:nvPr/>
        </p:nvSpPr>
        <p:spPr bwMode="auto">
          <a:xfrm>
            <a:off x="2940404" y="1504573"/>
            <a:ext cx="1116371" cy="1768477"/>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chemeClr val="accent2"/>
          </a:solidFill>
          <a:ln w="57150">
            <a:solidFill>
              <a:schemeClr val="bg1"/>
            </a:solidFill>
          </a:ln>
          <a:effectLst>
            <a:innerShdw blurRad="63500" dist="50800" dir="13500000">
              <a:prstClr val="black">
                <a:alpha val="50000"/>
              </a:prstClr>
            </a:innerShdw>
          </a:effectLst>
          <a:extLst/>
        </p:spPr>
        <p:txBody>
          <a:bodyPr vert="horz" wrap="square" lIns="68243" tIns="34121" rIns="68243" bIns="34121"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41" name="Freeform 11"/>
          <p:cNvSpPr>
            <a:spLocks/>
          </p:cNvSpPr>
          <p:nvPr/>
        </p:nvSpPr>
        <p:spPr bwMode="auto">
          <a:xfrm>
            <a:off x="1144450" y="996606"/>
            <a:ext cx="1224675" cy="1803753"/>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chemeClr val="bg2"/>
          </a:solidFill>
          <a:ln w="57150">
            <a:solidFill>
              <a:schemeClr val="bg1"/>
            </a:solidFill>
          </a:ln>
          <a:effectLst>
            <a:innerShdw blurRad="63500" dist="50800" dir="13500000">
              <a:prstClr val="black">
                <a:alpha val="50000"/>
              </a:prstClr>
            </a:innerShdw>
          </a:effectLst>
          <a:extLst/>
        </p:spPr>
        <p:txBody>
          <a:bodyPr vert="horz" wrap="square" lIns="68243" tIns="34121" rIns="68243" bIns="34121"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42" name="组合 41"/>
          <p:cNvGrpSpPr/>
          <p:nvPr/>
        </p:nvGrpSpPr>
        <p:grpSpPr>
          <a:xfrm>
            <a:off x="1248292" y="1493224"/>
            <a:ext cx="863758" cy="1172725"/>
            <a:chOff x="1681435" y="1637023"/>
            <a:chExt cx="1152128" cy="1583281"/>
          </a:xfrm>
        </p:grpSpPr>
        <p:sp>
          <p:nvSpPr>
            <p:cNvPr id="43" name="TextBox 42"/>
            <p:cNvSpPr txBox="1"/>
            <p:nvPr/>
          </p:nvSpPr>
          <p:spPr>
            <a:xfrm>
              <a:off x="2007270" y="1637023"/>
              <a:ext cx="524280" cy="671939"/>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1</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4" name="TextBox 43"/>
            <p:cNvSpPr txBox="1"/>
            <p:nvPr/>
          </p:nvSpPr>
          <p:spPr>
            <a:xfrm>
              <a:off x="1681435" y="2157597"/>
              <a:ext cx="1152128" cy="1062707"/>
            </a:xfrm>
            <a:prstGeom prst="rect">
              <a:avLst/>
            </a:prstGeom>
            <a:noFill/>
          </p:spPr>
          <p:txBody>
            <a:bodyPr wrap="square" rtlCol="0">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45" name="组合 44"/>
          <p:cNvGrpSpPr/>
          <p:nvPr/>
        </p:nvGrpSpPr>
        <p:grpSpPr>
          <a:xfrm>
            <a:off x="2477010" y="888326"/>
            <a:ext cx="863758" cy="899314"/>
            <a:chOff x="3362324" y="871906"/>
            <a:chExt cx="1152128" cy="1214152"/>
          </a:xfrm>
        </p:grpSpPr>
        <p:sp>
          <p:nvSpPr>
            <p:cNvPr id="46" name="TextBox 45"/>
            <p:cNvSpPr txBox="1"/>
            <p:nvPr/>
          </p:nvSpPr>
          <p:spPr>
            <a:xfrm>
              <a:off x="3616226" y="871906"/>
              <a:ext cx="483656" cy="593596"/>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257" b="1" i="0" u="none" strike="noStrike" kern="1200" cap="none" spc="0" normalizeH="0" baseline="0" noProof="0" dirty="0">
                  <a:ln>
                    <a:noFill/>
                  </a:ln>
                  <a:solidFill>
                    <a:srgbClr val="F8F8F8"/>
                  </a:solidFill>
                  <a:effectLst/>
                  <a:uLnTx/>
                  <a:uFillTx/>
                  <a:latin typeface="微软雅黑"/>
                  <a:ea typeface="微软雅黑"/>
                  <a:cs typeface="+mn-cs"/>
                </a:rPr>
                <a:t>2</a:t>
              </a:r>
              <a:endParaRPr kumimoji="0" lang="zh-CN" altLang="en-US" sz="2257"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47" name="TextBox 46"/>
            <p:cNvSpPr txBox="1"/>
            <p:nvPr/>
          </p:nvSpPr>
          <p:spPr>
            <a:xfrm>
              <a:off x="3362324" y="1414119"/>
              <a:ext cx="1152128" cy="671939"/>
            </a:xfrm>
            <a:prstGeom prst="rect">
              <a:avLst/>
            </a:prstGeom>
            <a:noFill/>
          </p:spPr>
          <p:txBody>
            <a:bodyPr wrap="square" rtlCol="0">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48" name="组合 47"/>
          <p:cNvGrpSpPr/>
          <p:nvPr/>
        </p:nvGrpSpPr>
        <p:grpSpPr>
          <a:xfrm>
            <a:off x="3090021" y="1886551"/>
            <a:ext cx="863758" cy="1241370"/>
            <a:chOff x="4138032" y="2168050"/>
            <a:chExt cx="1152128" cy="1675956"/>
          </a:xfrm>
        </p:grpSpPr>
        <p:sp>
          <p:nvSpPr>
            <p:cNvPr id="49" name="TextBox 48"/>
            <p:cNvSpPr txBox="1"/>
            <p:nvPr/>
          </p:nvSpPr>
          <p:spPr>
            <a:xfrm>
              <a:off x="4463867" y="2168050"/>
              <a:ext cx="524280" cy="671938"/>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3</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50" name="TextBox 49"/>
            <p:cNvSpPr txBox="1"/>
            <p:nvPr/>
          </p:nvSpPr>
          <p:spPr>
            <a:xfrm>
              <a:off x="4138032" y="2781301"/>
              <a:ext cx="1152128" cy="1062705"/>
            </a:xfrm>
            <a:prstGeom prst="rect">
              <a:avLst/>
            </a:prstGeom>
            <a:noFill/>
          </p:spPr>
          <p:txBody>
            <a:bodyPr wrap="square" rtlCol="0">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grpSp>
        <p:nvGrpSpPr>
          <p:cNvPr id="51" name="组合 50"/>
          <p:cNvGrpSpPr/>
          <p:nvPr/>
        </p:nvGrpSpPr>
        <p:grpSpPr>
          <a:xfrm>
            <a:off x="2184559" y="2997571"/>
            <a:ext cx="863758" cy="1167050"/>
            <a:chOff x="2930276" y="3668024"/>
            <a:chExt cx="1152128" cy="1575619"/>
          </a:xfrm>
        </p:grpSpPr>
        <p:sp>
          <p:nvSpPr>
            <p:cNvPr id="52" name="TextBox 51"/>
            <p:cNvSpPr txBox="1"/>
            <p:nvPr/>
          </p:nvSpPr>
          <p:spPr>
            <a:xfrm>
              <a:off x="3256111" y="3668024"/>
              <a:ext cx="524280" cy="671938"/>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4</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sp>
          <p:nvSpPr>
            <p:cNvPr id="53" name="TextBox 52"/>
            <p:cNvSpPr txBox="1"/>
            <p:nvPr/>
          </p:nvSpPr>
          <p:spPr>
            <a:xfrm>
              <a:off x="2930276" y="4180937"/>
              <a:ext cx="1152128" cy="1062706"/>
            </a:xfrm>
            <a:prstGeom prst="rect">
              <a:avLst/>
            </a:prstGeom>
            <a:noFill/>
          </p:spPr>
          <p:txBody>
            <a:bodyPr wrap="square" rtlCol="0">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F8F8F8"/>
                  </a:solidFill>
                  <a:effectLst/>
                  <a:uLnTx/>
                  <a:uFillTx/>
                  <a:latin typeface="微软雅黑"/>
                  <a:ea typeface="微软雅黑"/>
                  <a:cs typeface="+mn-cs"/>
                </a:rPr>
                <a:t>请输入您的文字</a:t>
              </a:r>
            </a:p>
          </p:txBody>
        </p:sp>
      </p:grpSp>
      <p:sp>
        <p:nvSpPr>
          <p:cNvPr id="54" name="TextBox 53"/>
          <p:cNvSpPr txBox="1"/>
          <p:nvPr/>
        </p:nvSpPr>
        <p:spPr>
          <a:xfrm>
            <a:off x="2143630" y="4438551"/>
            <a:ext cx="863758" cy="300510"/>
          </a:xfrm>
          <a:prstGeom prst="rect">
            <a:avLst/>
          </a:prstGeom>
          <a:noFill/>
        </p:spPr>
        <p:txBody>
          <a:bodyPr wrap="square" lIns="68243" tIns="34121" rIns="68243" bIns="34121" rtlCol="0">
            <a:spAutoFit/>
          </a:bodyP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05" b="1" i="0" u="none" strike="noStrike" kern="1200" cap="none" spc="0" normalizeH="0" baseline="0" noProof="0" dirty="0">
                <a:ln>
                  <a:noFill/>
                </a:ln>
                <a:solidFill>
                  <a:srgbClr val="F8F8F8"/>
                </a:solidFill>
                <a:effectLst/>
                <a:uLnTx/>
                <a:uFillTx/>
                <a:latin typeface="微软雅黑"/>
                <a:ea typeface="微软雅黑"/>
                <a:cs typeface="+mn-cs"/>
              </a:rPr>
              <a:t>标题</a:t>
            </a:r>
          </a:p>
        </p:txBody>
      </p:sp>
      <p:sp>
        <p:nvSpPr>
          <p:cNvPr id="55" name="TextBox 54"/>
          <p:cNvSpPr txBox="1"/>
          <p:nvPr/>
        </p:nvSpPr>
        <p:spPr>
          <a:xfrm>
            <a:off x="5409339" y="1110548"/>
            <a:ext cx="3023155" cy="763714"/>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505"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grpSp>
        <p:nvGrpSpPr>
          <p:cNvPr id="56" name="组合 55"/>
          <p:cNvGrpSpPr/>
          <p:nvPr/>
        </p:nvGrpSpPr>
        <p:grpSpPr>
          <a:xfrm>
            <a:off x="4508849" y="1110551"/>
            <a:ext cx="721283" cy="712608"/>
            <a:chOff x="6409426" y="1173624"/>
            <a:chExt cx="962086" cy="962084"/>
          </a:xfrm>
          <a:solidFill>
            <a:schemeClr val="bg2"/>
          </a:solidFill>
        </p:grpSpPr>
        <p:sp>
          <p:nvSpPr>
            <p:cNvPr id="57" name="椭圆 56"/>
            <p:cNvSpPr/>
            <p:nvPr/>
          </p:nvSpPr>
          <p:spPr bwMode="auto">
            <a:xfrm>
              <a:off x="6409426" y="1173624"/>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86005" tIns="43002" rIns="86005" bIns="43002"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58" name="TextBox 57"/>
            <p:cNvSpPr txBox="1"/>
            <p:nvPr/>
          </p:nvSpPr>
          <p:spPr>
            <a:xfrm>
              <a:off x="6653352" y="1318965"/>
              <a:ext cx="524279" cy="671939"/>
            </a:xfrm>
            <a:prstGeom prst="rect">
              <a:avLst/>
            </a:prstGeom>
            <a:noFill/>
          </p:spPr>
          <p:txBody>
            <a:bodyPr wrap="none" rtlCol="0">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1</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59" name="组合 58"/>
          <p:cNvGrpSpPr/>
          <p:nvPr/>
        </p:nvGrpSpPr>
        <p:grpSpPr>
          <a:xfrm>
            <a:off x="4508849" y="2015147"/>
            <a:ext cx="721283" cy="712608"/>
            <a:chOff x="6409426" y="2394908"/>
            <a:chExt cx="962086" cy="962084"/>
          </a:xfrm>
          <a:solidFill>
            <a:schemeClr val="accent1"/>
          </a:solidFill>
        </p:grpSpPr>
        <p:sp>
          <p:nvSpPr>
            <p:cNvPr id="60" name="椭圆 59"/>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86005" tIns="43002" rIns="86005" bIns="43002"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61" name="TextBox 60"/>
            <p:cNvSpPr txBox="1"/>
            <p:nvPr/>
          </p:nvSpPr>
          <p:spPr>
            <a:xfrm>
              <a:off x="6635866" y="2536283"/>
              <a:ext cx="524279" cy="671939"/>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2</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62" name="组合 61"/>
          <p:cNvGrpSpPr/>
          <p:nvPr/>
        </p:nvGrpSpPr>
        <p:grpSpPr>
          <a:xfrm>
            <a:off x="4508846" y="2884123"/>
            <a:ext cx="721283" cy="712608"/>
            <a:chOff x="6409429" y="3568104"/>
            <a:chExt cx="962087" cy="962084"/>
          </a:xfrm>
          <a:solidFill>
            <a:schemeClr val="accent2"/>
          </a:solidFill>
        </p:grpSpPr>
        <p:sp>
          <p:nvSpPr>
            <p:cNvPr id="63" name="椭圆 62"/>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86005" tIns="43002" rIns="86005" bIns="43002"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64" name="TextBox 63"/>
            <p:cNvSpPr txBox="1"/>
            <p:nvPr/>
          </p:nvSpPr>
          <p:spPr>
            <a:xfrm>
              <a:off x="6635870" y="3702117"/>
              <a:ext cx="524280" cy="671939"/>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3</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grpSp>
        <p:nvGrpSpPr>
          <p:cNvPr id="65" name="组合 64"/>
          <p:cNvGrpSpPr/>
          <p:nvPr/>
        </p:nvGrpSpPr>
        <p:grpSpPr>
          <a:xfrm>
            <a:off x="4508849" y="3847805"/>
            <a:ext cx="721283" cy="712608"/>
            <a:chOff x="6409426" y="4869160"/>
            <a:chExt cx="962086" cy="962084"/>
          </a:xfrm>
          <a:solidFill>
            <a:srgbClr val="7030A0"/>
          </a:solidFill>
        </p:grpSpPr>
        <p:sp>
          <p:nvSpPr>
            <p:cNvPr id="66" name="椭圆 65"/>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vert="horz" wrap="square" lIns="86005" tIns="43002" rIns="86005" bIns="43002"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sp>
          <p:nvSpPr>
            <p:cNvPr id="67" name="TextBox 66"/>
            <p:cNvSpPr txBox="1"/>
            <p:nvPr/>
          </p:nvSpPr>
          <p:spPr>
            <a:xfrm>
              <a:off x="6616830" y="5005505"/>
              <a:ext cx="524279" cy="671939"/>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en-US" altLang="zh-CN" sz="2634" b="1" i="0" u="none" strike="noStrike" kern="1200" cap="none" spc="0" normalizeH="0" baseline="0" noProof="0" dirty="0">
                  <a:ln>
                    <a:noFill/>
                  </a:ln>
                  <a:solidFill>
                    <a:srgbClr val="F8F8F8"/>
                  </a:solidFill>
                  <a:effectLst/>
                  <a:uLnTx/>
                  <a:uFillTx/>
                  <a:latin typeface="微软雅黑"/>
                  <a:ea typeface="微软雅黑"/>
                  <a:cs typeface="+mn-cs"/>
                </a:rPr>
                <a:t>4</a:t>
              </a:r>
              <a:endParaRPr kumimoji="0" lang="zh-CN" altLang="en-US" sz="2634" b="1" i="0" u="none" strike="noStrike" kern="1200" cap="none" spc="0" normalizeH="0" baseline="0" noProof="0" dirty="0">
                <a:ln>
                  <a:noFill/>
                </a:ln>
                <a:solidFill>
                  <a:srgbClr val="F8F8F8"/>
                </a:solidFill>
                <a:effectLst/>
                <a:uLnTx/>
                <a:uFillTx/>
                <a:latin typeface="微软雅黑"/>
                <a:ea typeface="微软雅黑"/>
                <a:cs typeface="+mn-cs"/>
              </a:endParaRPr>
            </a:p>
          </p:txBody>
        </p:sp>
      </p:grpSp>
      <p:sp>
        <p:nvSpPr>
          <p:cNvPr id="68" name="TextBox 67"/>
          <p:cNvSpPr txBox="1"/>
          <p:nvPr/>
        </p:nvSpPr>
        <p:spPr>
          <a:xfrm>
            <a:off x="5409339" y="1990013"/>
            <a:ext cx="3023155" cy="763714"/>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505"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sp>
        <p:nvSpPr>
          <p:cNvPr id="69" name="TextBox 68"/>
          <p:cNvSpPr txBox="1"/>
          <p:nvPr/>
        </p:nvSpPr>
        <p:spPr>
          <a:xfrm>
            <a:off x="5409339" y="2869478"/>
            <a:ext cx="3023155" cy="763714"/>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505"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sp>
        <p:nvSpPr>
          <p:cNvPr id="70" name="TextBox 69"/>
          <p:cNvSpPr txBox="1"/>
          <p:nvPr/>
        </p:nvSpPr>
        <p:spPr>
          <a:xfrm>
            <a:off x="5409339" y="3839923"/>
            <a:ext cx="3023155" cy="763714"/>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endParaRPr kumimoji="0" lang="en-US" altLang="zh-CN" sz="1505"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505" b="0" i="0" u="none" strike="noStrike" kern="1200" cap="none" spc="0" normalizeH="0" baseline="0" noProof="0" dirty="0">
                <a:ln>
                  <a:noFill/>
                </a:ln>
                <a:solidFill>
                  <a:srgbClr val="262626"/>
                </a:solidFill>
                <a:effectLst/>
                <a:uLnTx/>
                <a:uFillTx/>
                <a:latin typeface="微软雅黑"/>
                <a:ea typeface="微软雅黑"/>
                <a:cs typeface="+mn-cs"/>
              </a:rPr>
              <a:t>请输入您的文字请输入您的文字</a:t>
            </a:r>
          </a:p>
        </p:txBody>
      </p:sp>
    </p:spTree>
    <p:extLst>
      <p:ext uri="{BB962C8B-B14F-4D97-AF65-F5344CB8AC3E}">
        <p14:creationId xmlns:p14="http://schemas.microsoft.com/office/powerpoint/2010/main" val="96324161"/>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down)">
                                      <p:cBhvr>
                                        <p:cTn id="7" dur="300"/>
                                        <p:tgtEl>
                                          <p:spTgt spid="41"/>
                                        </p:tgtEl>
                                      </p:cBhvr>
                                    </p:animEffect>
                                  </p:childTnLst>
                                </p:cTn>
                              </p:par>
                            </p:childTnLst>
                          </p:cTn>
                        </p:par>
                        <p:par>
                          <p:cTn id="8" fill="hold">
                            <p:stCondLst>
                              <p:cond delay="300"/>
                            </p:stCondLst>
                            <p:childTnLst>
                              <p:par>
                                <p:cTn id="9" presetID="22" presetClass="entr" presetSubtype="8"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300"/>
                                        <p:tgtEl>
                                          <p:spTgt spid="39"/>
                                        </p:tgtEl>
                                      </p:cBhvr>
                                    </p:animEffect>
                                  </p:childTnLst>
                                </p:cTn>
                              </p:par>
                            </p:childTnLst>
                          </p:cTn>
                        </p:par>
                        <p:par>
                          <p:cTn id="12" fill="hold">
                            <p:stCondLst>
                              <p:cond delay="6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300"/>
                                        <p:tgtEl>
                                          <p:spTgt spid="40"/>
                                        </p:tgtEl>
                                      </p:cBhvr>
                                    </p:animEffect>
                                  </p:childTnLst>
                                </p:cTn>
                              </p:par>
                            </p:childTnLst>
                          </p:cTn>
                        </p:par>
                        <p:par>
                          <p:cTn id="16" fill="hold">
                            <p:stCondLst>
                              <p:cond delay="900"/>
                            </p:stCondLst>
                            <p:childTnLst>
                              <p:par>
                                <p:cTn id="17" presetID="22" presetClass="entr" presetSubtype="1"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300"/>
                                        <p:tgtEl>
                                          <p:spTgt spid="38"/>
                                        </p:tgtEl>
                                      </p:cBhvr>
                                    </p:animEffect>
                                  </p:childTnLst>
                                </p:cTn>
                              </p:par>
                            </p:childTnLst>
                          </p:cTn>
                        </p:par>
                        <p:par>
                          <p:cTn id="20" fill="hold">
                            <p:stCondLst>
                              <p:cond delay="1200"/>
                            </p:stCondLst>
                            <p:childTnLst>
                              <p:par>
                                <p:cTn id="21" presetID="31" presetClass="entr" presetSubtype="0"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p:cTn id="23" dur="500" fill="hold"/>
                                        <p:tgtEl>
                                          <p:spTgt spid="42"/>
                                        </p:tgtEl>
                                        <p:attrNameLst>
                                          <p:attrName>ppt_w</p:attrName>
                                        </p:attrNameLst>
                                      </p:cBhvr>
                                      <p:tavLst>
                                        <p:tav tm="0">
                                          <p:val>
                                            <p:fltVal val="0"/>
                                          </p:val>
                                        </p:tav>
                                        <p:tav tm="100000">
                                          <p:val>
                                            <p:strVal val="#ppt_w"/>
                                          </p:val>
                                        </p:tav>
                                      </p:tavLst>
                                    </p:anim>
                                    <p:anim calcmode="lin" valueType="num">
                                      <p:cBhvr>
                                        <p:cTn id="24" dur="500" fill="hold"/>
                                        <p:tgtEl>
                                          <p:spTgt spid="42"/>
                                        </p:tgtEl>
                                        <p:attrNameLst>
                                          <p:attrName>ppt_h</p:attrName>
                                        </p:attrNameLst>
                                      </p:cBhvr>
                                      <p:tavLst>
                                        <p:tav tm="0">
                                          <p:val>
                                            <p:fltVal val="0"/>
                                          </p:val>
                                        </p:tav>
                                        <p:tav tm="100000">
                                          <p:val>
                                            <p:strVal val="#ppt_h"/>
                                          </p:val>
                                        </p:tav>
                                      </p:tavLst>
                                    </p:anim>
                                    <p:anim calcmode="lin" valueType="num">
                                      <p:cBhvr>
                                        <p:cTn id="25" dur="500" fill="hold"/>
                                        <p:tgtEl>
                                          <p:spTgt spid="42"/>
                                        </p:tgtEl>
                                        <p:attrNameLst>
                                          <p:attrName>style.rotation</p:attrName>
                                        </p:attrNameLst>
                                      </p:cBhvr>
                                      <p:tavLst>
                                        <p:tav tm="0">
                                          <p:val>
                                            <p:fltVal val="90"/>
                                          </p:val>
                                        </p:tav>
                                        <p:tav tm="100000">
                                          <p:val>
                                            <p:fltVal val="0"/>
                                          </p:val>
                                        </p:tav>
                                      </p:tavLst>
                                    </p:anim>
                                    <p:animEffect transition="in" filter="fade">
                                      <p:cBhvr>
                                        <p:cTn id="26" dur="500"/>
                                        <p:tgtEl>
                                          <p:spTgt spid="42"/>
                                        </p:tgtEl>
                                      </p:cBhvr>
                                    </p:animEffect>
                                  </p:childTnLst>
                                </p:cTn>
                              </p:par>
                              <p:par>
                                <p:cTn id="27" presetID="31" presetClass="entr" presetSubtype="0" fill="hold"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p:cTn id="29" dur="500" fill="hold"/>
                                        <p:tgtEl>
                                          <p:spTgt spid="45"/>
                                        </p:tgtEl>
                                        <p:attrNameLst>
                                          <p:attrName>ppt_w</p:attrName>
                                        </p:attrNameLst>
                                      </p:cBhvr>
                                      <p:tavLst>
                                        <p:tav tm="0">
                                          <p:val>
                                            <p:fltVal val="0"/>
                                          </p:val>
                                        </p:tav>
                                        <p:tav tm="100000">
                                          <p:val>
                                            <p:strVal val="#ppt_w"/>
                                          </p:val>
                                        </p:tav>
                                      </p:tavLst>
                                    </p:anim>
                                    <p:anim calcmode="lin" valueType="num">
                                      <p:cBhvr>
                                        <p:cTn id="30" dur="500" fill="hold"/>
                                        <p:tgtEl>
                                          <p:spTgt spid="45"/>
                                        </p:tgtEl>
                                        <p:attrNameLst>
                                          <p:attrName>ppt_h</p:attrName>
                                        </p:attrNameLst>
                                      </p:cBhvr>
                                      <p:tavLst>
                                        <p:tav tm="0">
                                          <p:val>
                                            <p:fltVal val="0"/>
                                          </p:val>
                                        </p:tav>
                                        <p:tav tm="100000">
                                          <p:val>
                                            <p:strVal val="#ppt_h"/>
                                          </p:val>
                                        </p:tav>
                                      </p:tavLst>
                                    </p:anim>
                                    <p:anim calcmode="lin" valueType="num">
                                      <p:cBhvr>
                                        <p:cTn id="31" dur="500" fill="hold"/>
                                        <p:tgtEl>
                                          <p:spTgt spid="45"/>
                                        </p:tgtEl>
                                        <p:attrNameLst>
                                          <p:attrName>style.rotation</p:attrName>
                                        </p:attrNameLst>
                                      </p:cBhvr>
                                      <p:tavLst>
                                        <p:tav tm="0">
                                          <p:val>
                                            <p:fltVal val="90"/>
                                          </p:val>
                                        </p:tav>
                                        <p:tav tm="100000">
                                          <p:val>
                                            <p:fltVal val="0"/>
                                          </p:val>
                                        </p:tav>
                                      </p:tavLst>
                                    </p:anim>
                                    <p:animEffect transition="in" filter="fade">
                                      <p:cBhvr>
                                        <p:cTn id="32" dur="500"/>
                                        <p:tgtEl>
                                          <p:spTgt spid="45"/>
                                        </p:tgtEl>
                                      </p:cBhvr>
                                    </p:animEffect>
                                  </p:childTnLst>
                                </p:cTn>
                              </p:par>
                              <p:par>
                                <p:cTn id="33" presetID="31" presetClass="entr" presetSubtype="0"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 calcmode="lin" valueType="num">
                                      <p:cBhvr>
                                        <p:cTn id="37" dur="500" fill="hold"/>
                                        <p:tgtEl>
                                          <p:spTgt spid="48"/>
                                        </p:tgtEl>
                                        <p:attrNameLst>
                                          <p:attrName>style.rotation</p:attrName>
                                        </p:attrNameLst>
                                      </p:cBhvr>
                                      <p:tavLst>
                                        <p:tav tm="0">
                                          <p:val>
                                            <p:fltVal val="90"/>
                                          </p:val>
                                        </p:tav>
                                        <p:tav tm="100000">
                                          <p:val>
                                            <p:fltVal val="0"/>
                                          </p:val>
                                        </p:tav>
                                      </p:tavLst>
                                    </p:anim>
                                    <p:animEffect transition="in" filter="fade">
                                      <p:cBhvr>
                                        <p:cTn id="38" dur="500"/>
                                        <p:tgtEl>
                                          <p:spTgt spid="48"/>
                                        </p:tgtEl>
                                      </p:cBhvr>
                                    </p:animEffect>
                                  </p:childTnLst>
                                </p:cTn>
                              </p:par>
                              <p:par>
                                <p:cTn id="39" presetID="31" presetClass="entr" presetSubtype="0" fill="hold" nodeType="with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 calcmode="lin" valueType="num">
                                      <p:cBhvr>
                                        <p:cTn id="43" dur="500" fill="hold"/>
                                        <p:tgtEl>
                                          <p:spTgt spid="51"/>
                                        </p:tgtEl>
                                        <p:attrNameLst>
                                          <p:attrName>style.rotation</p:attrName>
                                        </p:attrNameLst>
                                      </p:cBhvr>
                                      <p:tavLst>
                                        <p:tav tm="0">
                                          <p:val>
                                            <p:fltVal val="90"/>
                                          </p:val>
                                        </p:tav>
                                        <p:tav tm="100000">
                                          <p:val>
                                            <p:fltVal val="0"/>
                                          </p:val>
                                        </p:tav>
                                      </p:tavLst>
                                    </p:anim>
                                    <p:animEffect transition="in" filter="fade">
                                      <p:cBhvr>
                                        <p:cTn id="44" dur="500"/>
                                        <p:tgtEl>
                                          <p:spTgt spid="51"/>
                                        </p:tgtEl>
                                      </p:cBhvr>
                                    </p:animEffect>
                                  </p:childTnLst>
                                </p:cTn>
                              </p:par>
                            </p:childTnLst>
                          </p:cTn>
                        </p:par>
                        <p:par>
                          <p:cTn id="45" fill="hold">
                            <p:stCondLst>
                              <p:cond delay="1700"/>
                            </p:stCondLst>
                            <p:childTnLst>
                              <p:par>
                                <p:cTn id="46" presetID="42"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1000"/>
                                        <p:tgtEl>
                                          <p:spTgt spid="37"/>
                                        </p:tgtEl>
                                      </p:cBhvr>
                                    </p:animEffect>
                                    <p:anim calcmode="lin" valueType="num">
                                      <p:cBhvr>
                                        <p:cTn id="49" dur="1000" fill="hold"/>
                                        <p:tgtEl>
                                          <p:spTgt spid="37"/>
                                        </p:tgtEl>
                                        <p:attrNameLst>
                                          <p:attrName>ppt_x</p:attrName>
                                        </p:attrNameLst>
                                      </p:cBhvr>
                                      <p:tavLst>
                                        <p:tav tm="0">
                                          <p:val>
                                            <p:strVal val="#ppt_x"/>
                                          </p:val>
                                        </p:tav>
                                        <p:tav tm="100000">
                                          <p:val>
                                            <p:strVal val="#ppt_x"/>
                                          </p:val>
                                        </p:tav>
                                      </p:tavLst>
                                    </p:anim>
                                    <p:anim calcmode="lin" valueType="num">
                                      <p:cBhvr>
                                        <p:cTn id="50" dur="10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1000"/>
                                        <p:tgtEl>
                                          <p:spTgt spid="54"/>
                                        </p:tgtEl>
                                      </p:cBhvr>
                                    </p:animEffect>
                                    <p:anim calcmode="lin" valueType="num">
                                      <p:cBhvr>
                                        <p:cTn id="54" dur="1000" fill="hold"/>
                                        <p:tgtEl>
                                          <p:spTgt spid="54"/>
                                        </p:tgtEl>
                                        <p:attrNameLst>
                                          <p:attrName>ppt_x</p:attrName>
                                        </p:attrNameLst>
                                      </p:cBhvr>
                                      <p:tavLst>
                                        <p:tav tm="0">
                                          <p:val>
                                            <p:strVal val="#ppt_x"/>
                                          </p:val>
                                        </p:tav>
                                        <p:tav tm="100000">
                                          <p:val>
                                            <p:strVal val="#ppt_x"/>
                                          </p:val>
                                        </p:tav>
                                      </p:tavLst>
                                    </p:anim>
                                    <p:anim calcmode="lin" valueType="num">
                                      <p:cBhvr>
                                        <p:cTn id="55" dur="1000" fill="hold"/>
                                        <p:tgtEl>
                                          <p:spTgt spid="54"/>
                                        </p:tgtEl>
                                        <p:attrNameLst>
                                          <p:attrName>ppt_y</p:attrName>
                                        </p:attrNameLst>
                                      </p:cBhvr>
                                      <p:tavLst>
                                        <p:tav tm="0">
                                          <p:val>
                                            <p:strVal val="#ppt_y+.1"/>
                                          </p:val>
                                        </p:tav>
                                        <p:tav tm="100000">
                                          <p:val>
                                            <p:strVal val="#ppt_y"/>
                                          </p:val>
                                        </p:tav>
                                      </p:tavLst>
                                    </p:anim>
                                  </p:childTnLst>
                                </p:cTn>
                              </p:par>
                            </p:childTnLst>
                          </p:cTn>
                        </p:par>
                        <p:par>
                          <p:cTn id="56" fill="hold">
                            <p:stCondLst>
                              <p:cond delay="2700"/>
                            </p:stCondLst>
                            <p:childTnLst>
                              <p:par>
                                <p:cTn id="57" presetID="21" presetClass="entr" presetSubtype="1" fill="hold" nodeType="after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heel(1)">
                                      <p:cBhvr>
                                        <p:cTn id="59" dur="500"/>
                                        <p:tgtEl>
                                          <p:spTgt spid="56"/>
                                        </p:tgtEl>
                                      </p:cBhvr>
                                    </p:animEffect>
                                  </p:childTnLst>
                                </p:cTn>
                              </p:par>
                            </p:childTnLst>
                          </p:cTn>
                        </p:par>
                        <p:par>
                          <p:cTn id="60" fill="hold">
                            <p:stCondLst>
                              <p:cond delay="3200"/>
                            </p:stCondLst>
                            <p:childTnLst>
                              <p:par>
                                <p:cTn id="61" presetID="22" presetClass="entr" presetSubtype="8" fill="hold" grpId="0" nodeType="after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wipe(left)">
                                      <p:cBhvr>
                                        <p:cTn id="63" dur="500"/>
                                        <p:tgtEl>
                                          <p:spTgt spid="55"/>
                                        </p:tgtEl>
                                      </p:cBhvr>
                                    </p:animEffect>
                                  </p:childTnLst>
                                </p:cTn>
                              </p:par>
                            </p:childTnLst>
                          </p:cTn>
                        </p:par>
                        <p:par>
                          <p:cTn id="64" fill="hold">
                            <p:stCondLst>
                              <p:cond delay="3700"/>
                            </p:stCondLst>
                            <p:childTnLst>
                              <p:par>
                                <p:cTn id="65" presetID="21" presetClass="entr" presetSubtype="1" fill="hold" nodeType="afterEffect">
                                  <p:stCondLst>
                                    <p:cond delay="0"/>
                                  </p:stCondLst>
                                  <p:childTnLst>
                                    <p:set>
                                      <p:cBhvr>
                                        <p:cTn id="66" dur="1" fill="hold">
                                          <p:stCondLst>
                                            <p:cond delay="0"/>
                                          </p:stCondLst>
                                        </p:cTn>
                                        <p:tgtEl>
                                          <p:spTgt spid="59"/>
                                        </p:tgtEl>
                                        <p:attrNameLst>
                                          <p:attrName>style.visibility</p:attrName>
                                        </p:attrNameLst>
                                      </p:cBhvr>
                                      <p:to>
                                        <p:strVal val="visible"/>
                                      </p:to>
                                    </p:set>
                                    <p:animEffect transition="in" filter="wheel(1)">
                                      <p:cBhvr>
                                        <p:cTn id="67" dur="500"/>
                                        <p:tgtEl>
                                          <p:spTgt spid="59"/>
                                        </p:tgtEl>
                                      </p:cBhvr>
                                    </p:animEffect>
                                  </p:childTnLst>
                                </p:cTn>
                              </p:par>
                            </p:childTnLst>
                          </p:cTn>
                        </p:par>
                        <p:par>
                          <p:cTn id="68" fill="hold">
                            <p:stCondLst>
                              <p:cond delay="4200"/>
                            </p:stCondLst>
                            <p:childTnLst>
                              <p:par>
                                <p:cTn id="69" presetID="22" presetClass="entr" presetSubtype="8" fill="hold" grpId="0"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wipe(left)">
                                      <p:cBhvr>
                                        <p:cTn id="71" dur="500"/>
                                        <p:tgtEl>
                                          <p:spTgt spid="68"/>
                                        </p:tgtEl>
                                      </p:cBhvr>
                                    </p:animEffect>
                                  </p:childTnLst>
                                </p:cTn>
                              </p:par>
                            </p:childTnLst>
                          </p:cTn>
                        </p:par>
                        <p:par>
                          <p:cTn id="72" fill="hold">
                            <p:stCondLst>
                              <p:cond delay="4700"/>
                            </p:stCondLst>
                            <p:childTnLst>
                              <p:par>
                                <p:cTn id="73" presetID="21" presetClass="entr" presetSubtype="1" fill="hold" nodeType="after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wheel(1)">
                                      <p:cBhvr>
                                        <p:cTn id="75" dur="500"/>
                                        <p:tgtEl>
                                          <p:spTgt spid="62"/>
                                        </p:tgtEl>
                                      </p:cBhvr>
                                    </p:animEffect>
                                  </p:childTnLst>
                                </p:cTn>
                              </p:par>
                            </p:childTnLst>
                          </p:cTn>
                        </p:par>
                        <p:par>
                          <p:cTn id="76" fill="hold">
                            <p:stCondLst>
                              <p:cond delay="5200"/>
                            </p:stCondLst>
                            <p:childTnLst>
                              <p:par>
                                <p:cTn id="77" presetID="22" presetClass="entr" presetSubtype="8"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wipe(left)">
                                      <p:cBhvr>
                                        <p:cTn id="79" dur="500"/>
                                        <p:tgtEl>
                                          <p:spTgt spid="69"/>
                                        </p:tgtEl>
                                      </p:cBhvr>
                                    </p:animEffect>
                                  </p:childTnLst>
                                </p:cTn>
                              </p:par>
                            </p:childTnLst>
                          </p:cTn>
                        </p:par>
                        <p:par>
                          <p:cTn id="80" fill="hold">
                            <p:stCondLst>
                              <p:cond delay="5700"/>
                            </p:stCondLst>
                            <p:childTnLst>
                              <p:par>
                                <p:cTn id="81" presetID="21" presetClass="entr" presetSubtype="1" fill="hold" nodeType="after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wheel(1)">
                                      <p:cBhvr>
                                        <p:cTn id="83" dur="500"/>
                                        <p:tgtEl>
                                          <p:spTgt spid="65"/>
                                        </p:tgtEl>
                                      </p:cBhvr>
                                    </p:animEffect>
                                  </p:childTnLst>
                                </p:cTn>
                              </p:par>
                            </p:childTnLst>
                          </p:cTn>
                        </p:par>
                        <p:par>
                          <p:cTn id="84" fill="hold">
                            <p:stCondLst>
                              <p:cond delay="6200"/>
                            </p:stCondLst>
                            <p:childTnLst>
                              <p:par>
                                <p:cTn id="85" presetID="22" presetClass="entr" presetSubtype="8"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wipe(left)">
                                      <p:cBhvr>
                                        <p:cTn id="8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54" grpId="0"/>
      <p:bldP spid="55" grpId="0"/>
      <p:bldP spid="68" grpId="0"/>
      <p:bldP spid="69" grpId="0"/>
      <p:bldP spid="70" grpId="0"/>
    </p:bldLst>
  </p:timing>
  <p:extLst mod="1">
    <p:ext uri="{E180D4A7-C9FB-4DFB-919C-405C955672EB}">
      <p14:showEvtLst xmlns:p14="http://schemas.microsoft.com/office/powerpoint/2010/main">
        <p14:playEvt time="0" objId="30"/>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Group 9"/>
          <p:cNvGrpSpPr/>
          <p:nvPr/>
        </p:nvGrpSpPr>
        <p:grpSpPr>
          <a:xfrm>
            <a:off x="4664564" y="957032"/>
            <a:ext cx="1668982" cy="1668291"/>
            <a:chOff x="523649" y="2000605"/>
            <a:chExt cx="2671496" cy="2671496"/>
          </a:xfrm>
        </p:grpSpPr>
        <p:sp>
          <p:nvSpPr>
            <p:cNvPr id="68" name="Rectangle 10"/>
            <p:cNvSpPr/>
            <p:nvPr/>
          </p:nvSpPr>
          <p:spPr bwMode="auto">
            <a:xfrm>
              <a:off x="523649" y="2000605"/>
              <a:ext cx="2671496" cy="2671496"/>
            </a:xfrm>
            <a:prstGeom prst="rect">
              <a:avLst/>
            </a:prstGeom>
            <a:solidFill>
              <a:schemeClr val="bg2"/>
            </a:solidFill>
            <a:ln w="25400" cap="flat" cmpd="sng" algn="ctr">
              <a:noFill/>
              <a:prstDash val="solid"/>
              <a:headEnd type="none" w="med" len="med"/>
              <a:tailEnd type="none" w="med" len="med"/>
            </a:ln>
            <a:effectLst/>
          </p:spPr>
          <p:txBody>
            <a:bodyPr vert="horz" wrap="square" lIns="86001" tIns="86005" rIns="86001" bIns="86005" numCol="1" rtlCol="0" anchor="b" anchorCtr="0" compatLnSpc="1">
              <a:prstTxWarp prst="textNoShape">
                <a:avLst/>
              </a:prstTxWarp>
            </a:bodyPr>
            <a:lstStyle/>
            <a:p>
              <a:pPr marL="0" marR="0" lvl="0" indent="0" algn="l" defTabSz="812555" rtl="0" eaLnBrk="1" fontAlgn="base" latinLnBrk="0" hangingPunct="1">
                <a:lnSpc>
                  <a:spcPct val="100000"/>
                </a:lnSpc>
                <a:spcBef>
                  <a:spcPct val="0"/>
                </a:spcBef>
                <a:spcAft>
                  <a:spcPct val="0"/>
                </a:spcAft>
                <a:buClrTx/>
                <a:buSzTx/>
                <a:buFontTx/>
                <a:buNone/>
                <a:tabLst/>
                <a:defRPr/>
              </a:pPr>
              <a:r>
                <a:rPr kumimoji="0" lang="zh-CN" altLang="en-US"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单击填加文字</a:t>
              </a:r>
              <a:endParaRPr kumimoji="0" lang="en-US"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pic>
          <p:nvPicPr>
            <p:cNvPr id="69" name="Picture 7" descr="\\MAGNUM\Projects\Microsoft\Cloud Power FY12\Design\Icons\PNGs\Metering.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tretch>
              <a:fillRect/>
            </a:stretch>
          </p:blipFill>
          <p:spPr bwMode="auto">
            <a:xfrm>
              <a:off x="939380" y="2323940"/>
              <a:ext cx="1840034" cy="1854218"/>
            </a:xfrm>
            <a:prstGeom prst="rect">
              <a:avLst/>
            </a:prstGeom>
            <a:noFill/>
          </p:spPr>
        </p:pic>
      </p:grpSp>
      <p:grpSp>
        <p:nvGrpSpPr>
          <p:cNvPr id="70" name="Group 12"/>
          <p:cNvGrpSpPr/>
          <p:nvPr/>
        </p:nvGrpSpPr>
        <p:grpSpPr>
          <a:xfrm>
            <a:off x="6424873" y="957032"/>
            <a:ext cx="1668982" cy="1668291"/>
            <a:chOff x="3344876" y="2000605"/>
            <a:chExt cx="2671496" cy="2671496"/>
          </a:xfrm>
        </p:grpSpPr>
        <p:sp>
          <p:nvSpPr>
            <p:cNvPr id="71" name="Rectangle 13"/>
            <p:cNvSpPr/>
            <p:nvPr/>
          </p:nvSpPr>
          <p:spPr bwMode="auto">
            <a:xfrm>
              <a:off x="3344876" y="2000605"/>
              <a:ext cx="2671496" cy="2671496"/>
            </a:xfrm>
            <a:prstGeom prst="rect">
              <a:avLst/>
            </a:prstGeom>
            <a:solidFill>
              <a:schemeClr val="accent1"/>
            </a:solidFill>
            <a:ln w="25400" cap="flat" cmpd="sng" algn="ctr">
              <a:noFill/>
              <a:prstDash val="solid"/>
              <a:headEnd type="none" w="med" len="med"/>
              <a:tailEnd type="none" w="med" len="med"/>
            </a:ln>
            <a:effectLst/>
          </p:spPr>
          <p:txBody>
            <a:bodyPr vert="horz" wrap="square" lIns="86001" tIns="86005" rIns="86001" bIns="86005" numCol="1" rtlCol="0" anchor="b" anchorCtr="0" compatLnSpc="1">
              <a:prstTxWarp prst="textNoShape">
                <a:avLst/>
              </a:prstTxWarp>
            </a:bodyPr>
            <a:lstStyle/>
            <a:p>
              <a:pPr marL="0" marR="0" lvl="0" indent="0" algn="l" defTabSz="812555" rtl="0" eaLnBrk="1" fontAlgn="base" latinLnBrk="0" hangingPunct="1">
                <a:lnSpc>
                  <a:spcPct val="100000"/>
                </a:lnSpc>
                <a:spcBef>
                  <a:spcPct val="0"/>
                </a:spcBef>
                <a:spcAft>
                  <a:spcPct val="0"/>
                </a:spcAft>
                <a:buClrTx/>
                <a:buSzTx/>
                <a:buFontTx/>
                <a:buNone/>
                <a:tabLst/>
                <a:defRPr/>
              </a:pPr>
              <a:r>
                <a:rPr kumimoji="0" lang="zh-CN" altLang="en-US"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单击填加文字</a:t>
              </a:r>
              <a:endParaRPr kumimoji="0" lang="en-US" altLang="zh-CN"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pic>
          <p:nvPicPr>
            <p:cNvPr id="72" name="Picture 5" descr="\\MAGNUM\Projects\Microsoft\Cloud Power FY12\Design\Icons\PNGs\Self_Servic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3860105" y="2424205"/>
              <a:ext cx="1641038" cy="1653688"/>
            </a:xfrm>
            <a:prstGeom prst="rect">
              <a:avLst/>
            </a:prstGeom>
            <a:noFill/>
          </p:spPr>
        </p:pic>
      </p:grpSp>
      <p:grpSp>
        <p:nvGrpSpPr>
          <p:cNvPr id="73" name="Group 18"/>
          <p:cNvGrpSpPr/>
          <p:nvPr/>
        </p:nvGrpSpPr>
        <p:grpSpPr>
          <a:xfrm>
            <a:off x="6424873" y="2721439"/>
            <a:ext cx="1668982" cy="1668291"/>
            <a:chOff x="8987331" y="2006755"/>
            <a:chExt cx="2671496" cy="2671496"/>
          </a:xfrm>
        </p:grpSpPr>
        <p:sp>
          <p:nvSpPr>
            <p:cNvPr id="74" name="Rectangle 19"/>
            <p:cNvSpPr/>
            <p:nvPr/>
          </p:nvSpPr>
          <p:spPr bwMode="auto">
            <a:xfrm>
              <a:off x="8987331" y="2006755"/>
              <a:ext cx="2671496" cy="2671496"/>
            </a:xfrm>
            <a:prstGeom prst="rect">
              <a:avLst/>
            </a:prstGeom>
            <a:solidFill>
              <a:schemeClr val="accent4"/>
            </a:solidFill>
            <a:ln w="25400" cap="flat" cmpd="sng" algn="ctr">
              <a:noFill/>
              <a:prstDash val="solid"/>
              <a:headEnd type="none" w="med" len="med"/>
              <a:tailEnd type="none" w="med" len="med"/>
            </a:ln>
            <a:effectLst/>
          </p:spPr>
          <p:txBody>
            <a:bodyPr vert="horz" wrap="square" lIns="86001" tIns="86005" rIns="86001" bIns="86005" numCol="1" rtlCol="0" anchor="b" anchorCtr="0" compatLnSpc="1">
              <a:prstTxWarp prst="textNoShape">
                <a:avLst/>
              </a:prstTxWarp>
            </a:bodyPr>
            <a:lstStyle/>
            <a:p>
              <a:pPr marL="0" marR="0" lvl="0" indent="0" algn="l" defTabSz="812555" rtl="0" eaLnBrk="1" fontAlgn="base" latinLnBrk="0" hangingPunct="1">
                <a:lnSpc>
                  <a:spcPct val="100000"/>
                </a:lnSpc>
                <a:spcBef>
                  <a:spcPct val="0"/>
                </a:spcBef>
                <a:spcAft>
                  <a:spcPct val="0"/>
                </a:spcAft>
                <a:buClrTx/>
                <a:buSzTx/>
                <a:buFontTx/>
                <a:buNone/>
                <a:tabLst/>
                <a:defRPr/>
              </a:pPr>
              <a:r>
                <a:rPr kumimoji="0" lang="zh-CN" altLang="en-US"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单击填加文字</a:t>
              </a:r>
              <a:endParaRPr kumimoji="0" lang="en-US" altLang="zh-CN"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pic>
          <p:nvPicPr>
            <p:cNvPr id="75" name="Picture 4" descr="\\MAGNUM\Projects\Microsoft\Cloud Power FY12\Design\Icons\PNGs\Scalable_Elastic_4.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a:ext>
              </a:extLst>
            </a:blip>
            <a:stretch>
              <a:fillRect/>
            </a:stretch>
          </p:blipFill>
          <p:spPr bwMode="auto">
            <a:xfrm>
              <a:off x="9396077" y="2316898"/>
              <a:ext cx="1854004" cy="1868302"/>
            </a:xfrm>
            <a:prstGeom prst="rect">
              <a:avLst/>
            </a:prstGeom>
            <a:noFill/>
          </p:spPr>
        </p:pic>
      </p:grpSp>
      <p:grpSp>
        <p:nvGrpSpPr>
          <p:cNvPr id="76" name="Group 2"/>
          <p:cNvGrpSpPr/>
          <p:nvPr/>
        </p:nvGrpSpPr>
        <p:grpSpPr>
          <a:xfrm>
            <a:off x="4664569" y="2721439"/>
            <a:ext cx="1668981" cy="1668291"/>
            <a:chOff x="7153762" y="3619300"/>
            <a:chExt cx="1877134" cy="1877134"/>
          </a:xfrm>
        </p:grpSpPr>
        <p:sp>
          <p:nvSpPr>
            <p:cNvPr id="77" name="Rectangle 16"/>
            <p:cNvSpPr/>
            <p:nvPr/>
          </p:nvSpPr>
          <p:spPr bwMode="auto">
            <a:xfrm>
              <a:off x="7153762" y="3619300"/>
              <a:ext cx="1877134" cy="1877134"/>
            </a:xfrm>
            <a:prstGeom prst="rect">
              <a:avLst/>
            </a:prstGeom>
            <a:solidFill>
              <a:schemeClr val="accent3"/>
            </a:solidFill>
            <a:ln w="25400" cap="flat" cmpd="sng" algn="ctr">
              <a:noFill/>
              <a:prstDash val="solid"/>
              <a:headEnd type="none" w="med" len="med"/>
              <a:tailEnd type="none" w="med" len="med"/>
            </a:ln>
            <a:effectLst/>
          </p:spPr>
          <p:txBody>
            <a:bodyPr vert="horz" wrap="square" lIns="86001" tIns="86005" rIns="86001" bIns="86005" numCol="1" rtlCol="0" anchor="b" anchorCtr="0" compatLnSpc="1">
              <a:prstTxWarp prst="textNoShape">
                <a:avLst/>
              </a:prstTxWarp>
            </a:bodyPr>
            <a:lstStyle/>
            <a:p>
              <a:pPr marL="0" marR="0" lvl="0" indent="0" algn="l" defTabSz="812555" rtl="0" eaLnBrk="1" fontAlgn="base" latinLnBrk="0" hangingPunct="1">
                <a:lnSpc>
                  <a:spcPct val="100000"/>
                </a:lnSpc>
                <a:spcBef>
                  <a:spcPct val="0"/>
                </a:spcBef>
                <a:spcAft>
                  <a:spcPct val="0"/>
                </a:spcAft>
                <a:buClrTx/>
                <a:buSzTx/>
                <a:buFontTx/>
                <a:buNone/>
                <a:tabLst/>
                <a:defRPr/>
              </a:pPr>
              <a:r>
                <a:rPr kumimoji="0" lang="zh-CN" altLang="en-US"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单击填加文字</a:t>
              </a:r>
              <a:endParaRPr kumimoji="0" lang="en-US" altLang="zh-CN" sz="1787" b="0" i="0" u="none" strike="noStrike" kern="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78" name="Freeform 73"/>
            <p:cNvSpPr>
              <a:spLocks noEditPoints="1"/>
            </p:cNvSpPr>
            <p:nvPr/>
          </p:nvSpPr>
          <p:spPr bwMode="black">
            <a:xfrm>
              <a:off x="7624859" y="3966887"/>
              <a:ext cx="934942" cy="902560"/>
            </a:xfrm>
            <a:custGeom>
              <a:avLst/>
              <a:gdLst>
                <a:gd name="T0" fmla="*/ 1799 w 2278"/>
                <a:gd name="T1" fmla="*/ 879 h 2201"/>
                <a:gd name="T2" fmla="*/ 1711 w 2278"/>
                <a:gd name="T3" fmla="*/ 335 h 2201"/>
                <a:gd name="T4" fmla="*/ 1363 w 2278"/>
                <a:gd name="T5" fmla="*/ 315 h 2201"/>
                <a:gd name="T6" fmla="*/ 1068 w 2278"/>
                <a:gd name="T7" fmla="*/ 0 h 2201"/>
                <a:gd name="T8" fmla="*/ 810 w 2278"/>
                <a:gd name="T9" fmla="*/ 412 h 2201"/>
                <a:gd name="T10" fmla="*/ 408 w 2278"/>
                <a:gd name="T11" fmla="*/ 325 h 2201"/>
                <a:gd name="T12" fmla="*/ 246 w 2278"/>
                <a:gd name="T13" fmla="*/ 841 h 2201"/>
                <a:gd name="T14" fmla="*/ 0 w 2278"/>
                <a:gd name="T15" fmla="*/ 1138 h 2201"/>
                <a:gd name="T16" fmla="*/ 338 w 2278"/>
                <a:gd name="T17" fmla="*/ 1396 h 2201"/>
                <a:gd name="T18" fmla="*/ 166 w 2278"/>
                <a:gd name="T19" fmla="*/ 1885 h 2201"/>
                <a:gd name="T20" fmla="*/ 769 w 2278"/>
                <a:gd name="T21" fmla="*/ 1966 h 2201"/>
                <a:gd name="T22" fmla="*/ 1053 w 2278"/>
                <a:gd name="T23" fmla="*/ 2200 h 2201"/>
                <a:gd name="T24" fmla="*/ 1081 w 2278"/>
                <a:gd name="T25" fmla="*/ 2201 h 2201"/>
                <a:gd name="T26" fmla="*/ 1184 w 2278"/>
                <a:gd name="T27" fmla="*/ 1949 h 2201"/>
                <a:gd name="T28" fmla="*/ 1666 w 2278"/>
                <a:gd name="T29" fmla="*/ 1872 h 2201"/>
                <a:gd name="T30" fmla="*/ 1874 w 2278"/>
                <a:gd name="T31" fmla="*/ 1743 h 2201"/>
                <a:gd name="T32" fmla="*/ 2060 w 2278"/>
                <a:gd name="T33" fmla="*/ 1273 h 2201"/>
                <a:gd name="T34" fmla="*/ 1940 w 2278"/>
                <a:gd name="T35" fmla="*/ 1369 h 2201"/>
                <a:gd name="T36" fmla="*/ 1385 w 2278"/>
                <a:gd name="T37" fmla="*/ 1279 h 2201"/>
                <a:gd name="T38" fmla="*/ 1837 w 2278"/>
                <a:gd name="T39" fmla="*/ 1733 h 2201"/>
                <a:gd name="T40" fmla="*/ 1302 w 2278"/>
                <a:gd name="T41" fmla="*/ 1393 h 2201"/>
                <a:gd name="T42" fmla="*/ 1433 w 2278"/>
                <a:gd name="T43" fmla="*/ 1759 h 2201"/>
                <a:gd name="T44" fmla="*/ 1193 w 2278"/>
                <a:gd name="T45" fmla="*/ 1461 h 2201"/>
                <a:gd name="T46" fmla="*/ 1156 w 2278"/>
                <a:gd name="T47" fmla="*/ 1924 h 2201"/>
                <a:gd name="T48" fmla="*/ 1053 w 2278"/>
                <a:gd name="T49" fmla="*/ 1484 h 2201"/>
                <a:gd name="T50" fmla="*/ 878 w 2278"/>
                <a:gd name="T51" fmla="*/ 1857 h 2201"/>
                <a:gd name="T52" fmla="*/ 804 w 2278"/>
                <a:gd name="T53" fmla="*/ 1753 h 2201"/>
                <a:gd name="T54" fmla="*/ 438 w 2278"/>
                <a:gd name="T55" fmla="*/ 1789 h 2201"/>
                <a:gd name="T56" fmla="*/ 369 w 2278"/>
                <a:gd name="T57" fmla="*/ 1741 h 2201"/>
                <a:gd name="T58" fmla="*/ 551 w 2278"/>
                <a:gd name="T59" fmla="*/ 1362 h 2201"/>
                <a:gd name="T60" fmla="*/ 447 w 2278"/>
                <a:gd name="T61" fmla="*/ 1287 h 2201"/>
                <a:gd name="T62" fmla="*/ 723 w 2278"/>
                <a:gd name="T63" fmla="*/ 1153 h 2201"/>
                <a:gd name="T64" fmla="*/ 253 w 2278"/>
                <a:gd name="T65" fmla="*/ 1023 h 2201"/>
                <a:gd name="T66" fmla="*/ 745 w 2278"/>
                <a:gd name="T67" fmla="*/ 1014 h 2201"/>
                <a:gd name="T68" fmla="*/ 386 w 2278"/>
                <a:gd name="T69" fmla="*/ 736 h 2201"/>
                <a:gd name="T70" fmla="*/ 813 w 2278"/>
                <a:gd name="T71" fmla="*/ 904 h 2201"/>
                <a:gd name="T72" fmla="*/ 701 w 2278"/>
                <a:gd name="T73" fmla="*/ 530 h 2201"/>
                <a:gd name="T74" fmla="*/ 944 w 2278"/>
                <a:gd name="T75" fmla="*/ 815 h 2201"/>
                <a:gd name="T76" fmla="*/ 996 w 2278"/>
                <a:gd name="T77" fmla="*/ 287 h 2201"/>
                <a:gd name="T78" fmla="*/ 1083 w 2278"/>
                <a:gd name="T79" fmla="*/ 792 h 2201"/>
                <a:gd name="T80" fmla="*/ 1253 w 2278"/>
                <a:gd name="T81" fmla="*/ 424 h 2201"/>
                <a:gd name="T82" fmla="*/ 1331 w 2278"/>
                <a:gd name="T83" fmla="*/ 529 h 2201"/>
                <a:gd name="T84" fmla="*/ 1558 w 2278"/>
                <a:gd name="T85" fmla="*/ 488 h 2201"/>
                <a:gd name="T86" fmla="*/ 1618 w 2278"/>
                <a:gd name="T87" fmla="*/ 610 h 2201"/>
                <a:gd name="T88" fmla="*/ 1586 w 2278"/>
                <a:gd name="T89" fmla="*/ 914 h 2201"/>
                <a:gd name="T90" fmla="*/ 1690 w 2278"/>
                <a:gd name="T91" fmla="*/ 989 h 2201"/>
                <a:gd name="T92" fmla="*/ 1414 w 2278"/>
                <a:gd name="T93" fmla="*/ 1123 h 2201"/>
                <a:gd name="T94" fmla="*/ 2028 w 2278"/>
                <a:gd name="T95" fmla="*/ 1253 h 2201"/>
                <a:gd name="T96" fmla="*/ 1292 w 2278"/>
                <a:gd name="T97" fmla="*/ 936 h 2201"/>
                <a:gd name="T98" fmla="*/ 1083 w 2278"/>
                <a:gd name="T99" fmla="*/ 837 h 2201"/>
                <a:gd name="T100" fmla="*/ 945 w 2278"/>
                <a:gd name="T101" fmla="*/ 863 h 2201"/>
                <a:gd name="T102" fmla="*/ 787 w 2278"/>
                <a:gd name="T103" fmla="*/ 1031 h 2201"/>
                <a:gd name="T104" fmla="*/ 787 w 2278"/>
                <a:gd name="T105" fmla="*/ 1245 h 2201"/>
                <a:gd name="T106" fmla="*/ 945 w 2278"/>
                <a:gd name="T107" fmla="*/ 1412 h 2201"/>
                <a:gd name="T108" fmla="*/ 1083 w 2278"/>
                <a:gd name="T109" fmla="*/ 1439 h 2201"/>
                <a:gd name="T110" fmla="*/ 1292 w 2278"/>
                <a:gd name="T111" fmla="*/ 1340 h 2201"/>
                <a:gd name="T112" fmla="*/ 1370 w 2278"/>
                <a:gd name="T113" fmla="*/ 1138 h 2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p:spPr>
          <p:txBody>
            <a:bodyPr vert="horz" wrap="square" lIns="77413" tIns="38707" rIns="77413" bIns="38707"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411"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grpSp>
      <p:pic>
        <p:nvPicPr>
          <p:cNvPr id="79" name="Picture 2"/>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t="13971" b="3754"/>
          <a:stretch/>
        </p:blipFill>
        <p:spPr bwMode="auto">
          <a:xfrm>
            <a:off x="1049662" y="957032"/>
            <a:ext cx="3495316" cy="34326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23346016"/>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anim calcmode="lin" valueType="num">
                                      <p:cBhvr>
                                        <p:cTn id="8" dur="500" fill="hold"/>
                                        <p:tgtEl>
                                          <p:spTgt spid="79"/>
                                        </p:tgtEl>
                                        <p:attrNameLst>
                                          <p:attrName>ppt_x</p:attrName>
                                        </p:attrNameLst>
                                      </p:cBhvr>
                                      <p:tavLst>
                                        <p:tav tm="0">
                                          <p:val>
                                            <p:strVal val="#ppt_x"/>
                                          </p:val>
                                        </p:tav>
                                        <p:tav tm="100000">
                                          <p:val>
                                            <p:strVal val="#ppt_x"/>
                                          </p:val>
                                        </p:tav>
                                      </p:tavLst>
                                    </p:anim>
                                    <p:anim calcmode="lin" valueType="num">
                                      <p:cBhvr>
                                        <p:cTn id="9" dur="500" fill="hold"/>
                                        <p:tgtEl>
                                          <p:spTgt spid="79"/>
                                        </p:tgtEl>
                                        <p:attrNameLst>
                                          <p:attrName>ppt_y</p:attrName>
                                        </p:attrNameLst>
                                      </p:cBhvr>
                                      <p:tavLst>
                                        <p:tav tm="0">
                                          <p:val>
                                            <p:strVal val="#ppt_y+.1"/>
                                          </p:val>
                                        </p:tav>
                                        <p:tav tm="100000">
                                          <p:val>
                                            <p:strVal val="#ppt_y"/>
                                          </p:val>
                                        </p:tav>
                                      </p:tavLst>
                                    </p:anim>
                                  </p:childTnLst>
                                </p:cTn>
                              </p:par>
                              <p:par>
                                <p:cTn id="10" presetID="2" presetClass="entr" presetSubtype="2" decel="100000" fill="hold" nodeType="with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1000" fill="hold"/>
                                        <p:tgtEl>
                                          <p:spTgt spid="67"/>
                                        </p:tgtEl>
                                        <p:attrNameLst>
                                          <p:attrName>ppt_x</p:attrName>
                                        </p:attrNameLst>
                                      </p:cBhvr>
                                      <p:tavLst>
                                        <p:tav tm="0">
                                          <p:val>
                                            <p:strVal val="1+#ppt_w/2"/>
                                          </p:val>
                                        </p:tav>
                                        <p:tav tm="100000">
                                          <p:val>
                                            <p:strVal val="#ppt_x"/>
                                          </p:val>
                                        </p:tav>
                                      </p:tavLst>
                                    </p:anim>
                                    <p:anim calcmode="lin" valueType="num">
                                      <p:cBhvr additive="base">
                                        <p:cTn id="13" dur="1000" fill="hold"/>
                                        <p:tgtEl>
                                          <p:spTgt spid="67"/>
                                        </p:tgtEl>
                                        <p:attrNameLst>
                                          <p:attrName>ppt_y</p:attrName>
                                        </p:attrNameLst>
                                      </p:cBhvr>
                                      <p:tavLst>
                                        <p:tav tm="0">
                                          <p:val>
                                            <p:strVal val="#ppt_y"/>
                                          </p:val>
                                        </p:tav>
                                        <p:tav tm="100000">
                                          <p:val>
                                            <p:strVal val="#ppt_y"/>
                                          </p:val>
                                        </p:tav>
                                      </p:tavLst>
                                    </p:anim>
                                  </p:childTnLst>
                                </p:cTn>
                              </p:par>
                              <p:par>
                                <p:cTn id="14" presetID="2" presetClass="entr" presetSubtype="2" decel="100000" fill="hold" nodeType="withEffect">
                                  <p:stCondLst>
                                    <p:cond delay="200"/>
                                  </p:stCondLst>
                                  <p:childTnLst>
                                    <p:set>
                                      <p:cBhvr>
                                        <p:cTn id="15" dur="1" fill="hold">
                                          <p:stCondLst>
                                            <p:cond delay="0"/>
                                          </p:stCondLst>
                                        </p:cTn>
                                        <p:tgtEl>
                                          <p:spTgt spid="70"/>
                                        </p:tgtEl>
                                        <p:attrNameLst>
                                          <p:attrName>style.visibility</p:attrName>
                                        </p:attrNameLst>
                                      </p:cBhvr>
                                      <p:to>
                                        <p:strVal val="visible"/>
                                      </p:to>
                                    </p:set>
                                    <p:anim calcmode="lin" valueType="num">
                                      <p:cBhvr additive="base">
                                        <p:cTn id="16" dur="1000" fill="hold"/>
                                        <p:tgtEl>
                                          <p:spTgt spid="70"/>
                                        </p:tgtEl>
                                        <p:attrNameLst>
                                          <p:attrName>ppt_x</p:attrName>
                                        </p:attrNameLst>
                                      </p:cBhvr>
                                      <p:tavLst>
                                        <p:tav tm="0">
                                          <p:val>
                                            <p:strVal val="1+#ppt_w/2"/>
                                          </p:val>
                                        </p:tav>
                                        <p:tav tm="100000">
                                          <p:val>
                                            <p:strVal val="#ppt_x"/>
                                          </p:val>
                                        </p:tav>
                                      </p:tavLst>
                                    </p:anim>
                                    <p:anim calcmode="lin" valueType="num">
                                      <p:cBhvr additive="base">
                                        <p:cTn id="17" dur="1000" fill="hold"/>
                                        <p:tgtEl>
                                          <p:spTgt spid="70"/>
                                        </p:tgtEl>
                                        <p:attrNameLst>
                                          <p:attrName>ppt_y</p:attrName>
                                        </p:attrNameLst>
                                      </p:cBhvr>
                                      <p:tavLst>
                                        <p:tav tm="0">
                                          <p:val>
                                            <p:strVal val="#ppt_y"/>
                                          </p:val>
                                        </p:tav>
                                        <p:tav tm="100000">
                                          <p:val>
                                            <p:strVal val="#ppt_y"/>
                                          </p:val>
                                        </p:tav>
                                      </p:tavLst>
                                    </p:anim>
                                  </p:childTnLst>
                                </p:cTn>
                              </p:par>
                              <p:par>
                                <p:cTn id="18" presetID="2" presetClass="entr" presetSubtype="2" decel="100000" fill="hold" nodeType="withEffect">
                                  <p:stCondLst>
                                    <p:cond delay="400"/>
                                  </p:stCondLst>
                                  <p:childTnLst>
                                    <p:set>
                                      <p:cBhvr>
                                        <p:cTn id="19" dur="1" fill="hold">
                                          <p:stCondLst>
                                            <p:cond delay="0"/>
                                          </p:stCondLst>
                                        </p:cTn>
                                        <p:tgtEl>
                                          <p:spTgt spid="76"/>
                                        </p:tgtEl>
                                        <p:attrNameLst>
                                          <p:attrName>style.visibility</p:attrName>
                                        </p:attrNameLst>
                                      </p:cBhvr>
                                      <p:to>
                                        <p:strVal val="visible"/>
                                      </p:to>
                                    </p:set>
                                    <p:anim calcmode="lin" valueType="num">
                                      <p:cBhvr additive="base">
                                        <p:cTn id="20" dur="1000" fill="hold"/>
                                        <p:tgtEl>
                                          <p:spTgt spid="76"/>
                                        </p:tgtEl>
                                        <p:attrNameLst>
                                          <p:attrName>ppt_x</p:attrName>
                                        </p:attrNameLst>
                                      </p:cBhvr>
                                      <p:tavLst>
                                        <p:tav tm="0">
                                          <p:val>
                                            <p:strVal val="1+#ppt_w/2"/>
                                          </p:val>
                                        </p:tav>
                                        <p:tav tm="100000">
                                          <p:val>
                                            <p:strVal val="#ppt_x"/>
                                          </p:val>
                                        </p:tav>
                                      </p:tavLst>
                                    </p:anim>
                                    <p:anim calcmode="lin" valueType="num">
                                      <p:cBhvr additive="base">
                                        <p:cTn id="21" dur="1000" fill="hold"/>
                                        <p:tgtEl>
                                          <p:spTgt spid="76"/>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600"/>
                                  </p:stCondLst>
                                  <p:childTnLst>
                                    <p:set>
                                      <p:cBhvr>
                                        <p:cTn id="23" dur="1" fill="hold">
                                          <p:stCondLst>
                                            <p:cond delay="0"/>
                                          </p:stCondLst>
                                        </p:cTn>
                                        <p:tgtEl>
                                          <p:spTgt spid="73"/>
                                        </p:tgtEl>
                                        <p:attrNameLst>
                                          <p:attrName>style.visibility</p:attrName>
                                        </p:attrNameLst>
                                      </p:cBhvr>
                                      <p:to>
                                        <p:strVal val="visible"/>
                                      </p:to>
                                    </p:set>
                                    <p:anim calcmode="lin" valueType="num">
                                      <p:cBhvr additive="base">
                                        <p:cTn id="24" dur="1000" fill="hold"/>
                                        <p:tgtEl>
                                          <p:spTgt spid="73"/>
                                        </p:tgtEl>
                                        <p:attrNameLst>
                                          <p:attrName>ppt_x</p:attrName>
                                        </p:attrNameLst>
                                      </p:cBhvr>
                                      <p:tavLst>
                                        <p:tav tm="0">
                                          <p:val>
                                            <p:strVal val="1+#ppt_w/2"/>
                                          </p:val>
                                        </p:tav>
                                        <p:tav tm="100000">
                                          <p:val>
                                            <p:strVal val="#ppt_x"/>
                                          </p:val>
                                        </p:tav>
                                      </p:tavLst>
                                    </p:anim>
                                    <p:anim calcmode="lin" valueType="num">
                                      <p:cBhvr additive="base">
                                        <p:cTn id="25" dur="10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6"/>
          <p:cNvSpPr>
            <a:spLocks noEditPoints="1"/>
          </p:cNvSpPr>
          <p:nvPr/>
        </p:nvSpPr>
        <p:spPr bwMode="auto">
          <a:xfrm>
            <a:off x="6113981" y="1968570"/>
            <a:ext cx="2047602" cy="1905433"/>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accent4"/>
          </a:solidFill>
          <a:ln w="3175">
            <a:noFill/>
          </a:ln>
          <a:effectLst>
            <a:innerShdw blurRad="63500" dist="50800" dir="13500000">
              <a:prstClr val="black">
                <a:alpha val="50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Freeform 17"/>
          <p:cNvSpPr>
            <a:spLocks/>
          </p:cNvSpPr>
          <p:nvPr/>
        </p:nvSpPr>
        <p:spPr bwMode="auto">
          <a:xfrm>
            <a:off x="5006171" y="2171669"/>
            <a:ext cx="1659870" cy="1634019"/>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Freeform 18"/>
          <p:cNvSpPr>
            <a:spLocks/>
          </p:cNvSpPr>
          <p:nvPr/>
        </p:nvSpPr>
        <p:spPr bwMode="auto">
          <a:xfrm>
            <a:off x="3975910" y="2321222"/>
            <a:ext cx="1451230" cy="1417996"/>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Arial"/>
              <a:ea typeface="微软雅黑"/>
              <a:cs typeface="+mn-cs"/>
            </a:endParaRPr>
          </a:p>
        </p:txBody>
      </p:sp>
      <p:sp>
        <p:nvSpPr>
          <p:cNvPr id="6" name="Freeform 19"/>
          <p:cNvSpPr>
            <a:spLocks/>
          </p:cNvSpPr>
          <p:nvPr/>
        </p:nvSpPr>
        <p:spPr bwMode="auto">
          <a:xfrm>
            <a:off x="3167207" y="2446774"/>
            <a:ext cx="1152122" cy="1166893"/>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bg2"/>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7" name="组合 19"/>
          <p:cNvGrpSpPr>
            <a:grpSpLocks/>
          </p:cNvGrpSpPr>
          <p:nvPr/>
        </p:nvGrpSpPr>
        <p:grpSpPr bwMode="auto">
          <a:xfrm flipH="1">
            <a:off x="4820222" y="3018196"/>
            <a:ext cx="2901481" cy="1590909"/>
            <a:chOff x="3951201" y="2629963"/>
            <a:chExt cx="2495617" cy="1367320"/>
          </a:xfrm>
        </p:grpSpPr>
        <p:sp>
          <p:nvSpPr>
            <p:cNvPr id="8" name="任意多边形 7"/>
            <p:cNvSpPr/>
            <p:nvPr/>
          </p:nvSpPr>
          <p:spPr>
            <a:xfrm flipV="1">
              <a:off x="3951201" y="2629963"/>
              <a:ext cx="2495617" cy="83869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9" name="组合 21"/>
            <p:cNvGrpSpPr>
              <a:grpSpLocks/>
            </p:cNvGrpSpPr>
            <p:nvPr/>
          </p:nvGrpSpPr>
          <p:grpSpPr bwMode="auto">
            <a:xfrm>
              <a:off x="4233160" y="3519821"/>
              <a:ext cx="2183610" cy="477462"/>
              <a:chOff x="2290576" y="5039334"/>
              <a:chExt cx="2183610" cy="477462"/>
            </a:xfrm>
          </p:grpSpPr>
          <p:sp>
            <p:nvSpPr>
              <p:cNvPr id="10" name="TextBox 11"/>
              <p:cNvSpPr txBox="1">
                <a:spLocks noChangeArrowheads="1"/>
              </p:cNvSpPr>
              <p:nvPr/>
            </p:nvSpPr>
            <p:spPr bwMode="auto">
              <a:xfrm>
                <a:off x="3327593" y="5039334"/>
                <a:ext cx="1146593" cy="47746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11" name="TextBox 10"/>
              <p:cNvSpPr txBox="1">
                <a:spLocks noChangeArrowheads="1"/>
              </p:cNvSpPr>
              <p:nvPr/>
            </p:nvSpPr>
            <p:spPr bwMode="auto">
              <a:xfrm>
                <a:off x="2290576" y="5039335"/>
                <a:ext cx="1146593" cy="477461"/>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grpSp>
      <p:grpSp>
        <p:nvGrpSpPr>
          <p:cNvPr id="12" name="组合 29"/>
          <p:cNvGrpSpPr>
            <a:grpSpLocks/>
          </p:cNvGrpSpPr>
          <p:nvPr/>
        </p:nvGrpSpPr>
        <p:grpSpPr bwMode="auto">
          <a:xfrm>
            <a:off x="621092" y="2145820"/>
            <a:ext cx="2859995" cy="875170"/>
            <a:chOff x="1579814" y="1583447"/>
            <a:chExt cx="2458346" cy="752172"/>
          </a:xfrm>
        </p:grpSpPr>
        <p:sp>
          <p:nvSpPr>
            <p:cNvPr id="13" name="任意多边形 12"/>
            <p:cNvSpPr/>
            <p:nvPr/>
          </p:nvSpPr>
          <p:spPr>
            <a:xfrm flipH="1">
              <a:off x="1581401" y="2059505"/>
              <a:ext cx="2456759" cy="276114"/>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4" name="组合 31"/>
            <p:cNvGrpSpPr>
              <a:grpSpLocks/>
            </p:cNvGrpSpPr>
            <p:nvPr/>
          </p:nvGrpSpPr>
          <p:grpSpPr bwMode="auto">
            <a:xfrm>
              <a:off x="1579814" y="1583447"/>
              <a:ext cx="2183786" cy="477461"/>
              <a:chOff x="-362770" y="3102960"/>
              <a:chExt cx="2183786" cy="477461"/>
            </a:xfrm>
          </p:grpSpPr>
          <p:sp>
            <p:nvSpPr>
              <p:cNvPr id="15" name="TextBox 11"/>
              <p:cNvSpPr txBox="1">
                <a:spLocks noChangeArrowheads="1"/>
              </p:cNvSpPr>
              <p:nvPr/>
            </p:nvSpPr>
            <p:spPr bwMode="auto">
              <a:xfrm>
                <a:off x="675163" y="3102960"/>
                <a:ext cx="1145853" cy="47746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16" name="TextBox 11"/>
              <p:cNvSpPr txBox="1">
                <a:spLocks noChangeArrowheads="1"/>
              </p:cNvSpPr>
              <p:nvPr/>
            </p:nvSpPr>
            <p:spPr bwMode="auto">
              <a:xfrm>
                <a:off x="-362770" y="3102960"/>
                <a:ext cx="1145853" cy="477461"/>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grpSp>
      <p:grpSp>
        <p:nvGrpSpPr>
          <p:cNvPr id="17" name="组合 16"/>
          <p:cNvGrpSpPr/>
          <p:nvPr/>
        </p:nvGrpSpPr>
        <p:grpSpPr>
          <a:xfrm>
            <a:off x="5395752" y="1014009"/>
            <a:ext cx="2540577" cy="1678330"/>
            <a:chOff x="6068316" y="1783433"/>
            <a:chExt cx="2701127" cy="1784391"/>
          </a:xfrm>
        </p:grpSpPr>
        <p:grpSp>
          <p:nvGrpSpPr>
            <p:cNvPr id="18" name="组合 26"/>
            <p:cNvGrpSpPr>
              <a:grpSpLocks/>
            </p:cNvGrpSpPr>
            <p:nvPr/>
          </p:nvGrpSpPr>
          <p:grpSpPr bwMode="auto">
            <a:xfrm flipH="1">
              <a:off x="6068316" y="1783433"/>
              <a:ext cx="2701127" cy="590644"/>
              <a:chOff x="-362770" y="3102960"/>
              <a:chExt cx="2183514" cy="477653"/>
            </a:xfrm>
          </p:grpSpPr>
          <p:sp>
            <p:nvSpPr>
              <p:cNvPr id="20" name="TextBox 19"/>
              <p:cNvSpPr txBox="1">
                <a:spLocks noChangeArrowheads="1"/>
              </p:cNvSpPr>
              <p:nvPr/>
            </p:nvSpPr>
            <p:spPr bwMode="auto">
              <a:xfrm>
                <a:off x="675034"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21" name="TextBox 11"/>
              <p:cNvSpPr txBox="1">
                <a:spLocks noChangeArrowheads="1"/>
              </p:cNvSpPr>
              <p:nvPr/>
            </p:nvSpPr>
            <p:spPr bwMode="auto">
              <a:xfrm>
                <a:off x="-362770"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sp>
          <p:nvSpPr>
            <p:cNvPr id="19" name="任意多边形 18"/>
            <p:cNvSpPr/>
            <p:nvPr/>
          </p:nvSpPr>
          <p:spPr>
            <a:xfrm>
              <a:off x="6537479" y="2374303"/>
              <a:ext cx="800916" cy="1193521"/>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22" name="组合 21"/>
          <p:cNvGrpSpPr/>
          <p:nvPr/>
        </p:nvGrpSpPr>
        <p:grpSpPr>
          <a:xfrm>
            <a:off x="2648383" y="1030627"/>
            <a:ext cx="2540577" cy="1654327"/>
            <a:chOff x="3147329" y="1801101"/>
            <a:chExt cx="2701127" cy="1758871"/>
          </a:xfrm>
        </p:grpSpPr>
        <p:sp>
          <p:nvSpPr>
            <p:cNvPr id="23" name="任意多边形 22"/>
            <p:cNvSpPr/>
            <p:nvPr/>
          </p:nvSpPr>
          <p:spPr>
            <a:xfrm flipH="1">
              <a:off x="4497893" y="2366451"/>
              <a:ext cx="800916" cy="1193521"/>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24" name="组合 44"/>
            <p:cNvGrpSpPr>
              <a:grpSpLocks/>
            </p:cNvGrpSpPr>
            <p:nvPr/>
          </p:nvGrpSpPr>
          <p:grpSpPr bwMode="auto">
            <a:xfrm flipH="1">
              <a:off x="3147329" y="1801101"/>
              <a:ext cx="2701127" cy="590644"/>
              <a:chOff x="-362770" y="3102960"/>
              <a:chExt cx="2183514" cy="477653"/>
            </a:xfrm>
          </p:grpSpPr>
          <p:sp>
            <p:nvSpPr>
              <p:cNvPr id="26" name="TextBox 11"/>
              <p:cNvSpPr txBox="1">
                <a:spLocks noChangeArrowheads="1"/>
              </p:cNvSpPr>
              <p:nvPr/>
            </p:nvSpPr>
            <p:spPr bwMode="auto">
              <a:xfrm>
                <a:off x="675034"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27" name="TextBox 11"/>
              <p:cNvSpPr txBox="1">
                <a:spLocks noChangeArrowheads="1"/>
              </p:cNvSpPr>
              <p:nvPr/>
            </p:nvSpPr>
            <p:spPr bwMode="auto">
              <a:xfrm>
                <a:off x="-362770"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grpSp>
    </p:spTree>
    <p:extLst>
      <p:ext uri="{BB962C8B-B14F-4D97-AF65-F5344CB8AC3E}">
        <p14:creationId xmlns:p14="http://schemas.microsoft.com/office/powerpoint/2010/main" val="1855138081"/>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00"/>
                                        <p:tgtEl>
                                          <p:spTgt spid="22"/>
                                        </p:tgtEl>
                                      </p:cBhvr>
                                    </p:animEffect>
                                  </p:childTnLst>
                                </p:cTn>
                              </p:par>
                            </p:childTnLst>
                          </p:cTn>
                        </p:par>
                        <p:par>
                          <p:cTn id="32" fill="hold">
                            <p:stCondLst>
                              <p:cond delay="30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extLst mod="1">
    <p:ext uri="{E180D4A7-C9FB-4DFB-919C-405C955672EB}">
      <p14:showEvtLst xmlns:p14="http://schemas.microsoft.com/office/powerpoint/2010/main">
        <p14:playEvt time="0" objId="30"/>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ChangeArrowheads="1"/>
          </p:cNvSpPr>
          <p:nvPr/>
        </p:nvSpPr>
        <p:spPr bwMode="auto">
          <a:xfrm>
            <a:off x="1775974" y="1130243"/>
            <a:ext cx="1467928" cy="1482359"/>
          </a:xfrm>
          <a:custGeom>
            <a:avLst/>
            <a:gdLst>
              <a:gd name="T0" fmla="*/ 225 w 455"/>
              <a:gd name="T1" fmla="*/ 459 h 459"/>
              <a:gd name="T2" fmla="*/ 455 w 455"/>
              <a:gd name="T3" fmla="*/ 230 h 459"/>
              <a:gd name="T4" fmla="*/ 225 w 455"/>
              <a:gd name="T5" fmla="*/ 0 h 459"/>
              <a:gd name="T6" fmla="*/ 0 w 455"/>
              <a:gd name="T7" fmla="*/ 185 h 459"/>
              <a:gd name="T8" fmla="*/ 5 w 455"/>
              <a:gd name="T9" fmla="*/ 459 h 459"/>
              <a:gd name="T10" fmla="*/ 225 w 455"/>
              <a:gd name="T11" fmla="*/ 459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rgbClr val="FF78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19" name="Freeform 6"/>
          <p:cNvSpPr>
            <a:spLocks noChangeArrowheads="1"/>
          </p:cNvSpPr>
          <p:nvPr/>
        </p:nvSpPr>
        <p:spPr bwMode="auto">
          <a:xfrm>
            <a:off x="3748247" y="1165765"/>
            <a:ext cx="1472029" cy="1482359"/>
          </a:xfrm>
          <a:custGeom>
            <a:avLst/>
            <a:gdLst>
              <a:gd name="T0" fmla="*/ 226 w 456"/>
              <a:gd name="T1" fmla="*/ 459 h 459"/>
              <a:gd name="T2" fmla="*/ 456 w 456"/>
              <a:gd name="T3" fmla="*/ 229 h 459"/>
              <a:gd name="T4" fmla="*/ 226 w 456"/>
              <a:gd name="T5" fmla="*/ 0 h 459"/>
              <a:gd name="T6" fmla="*/ 0 w 456"/>
              <a:gd name="T7" fmla="*/ 185 h 459"/>
              <a:gd name="T8" fmla="*/ 5 w 456"/>
              <a:gd name="T9" fmla="*/ 459 h 459"/>
              <a:gd name="T10" fmla="*/ 226 w 456"/>
              <a:gd name="T11" fmla="*/ 459 h 459"/>
              <a:gd name="T12" fmla="*/ 0 60000 65536"/>
              <a:gd name="T13" fmla="*/ 0 60000 65536"/>
              <a:gd name="T14" fmla="*/ 0 60000 65536"/>
              <a:gd name="T15" fmla="*/ 0 60000 65536"/>
              <a:gd name="T16" fmla="*/ 0 60000 65536"/>
              <a:gd name="T17" fmla="*/ 0 60000 65536"/>
              <a:gd name="T18" fmla="*/ 0 w 456"/>
              <a:gd name="T19" fmla="*/ 0 h 459"/>
              <a:gd name="T20" fmla="*/ 456 w 456"/>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rgbClr val="01B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35" name="Freeform 7"/>
          <p:cNvSpPr>
            <a:spLocks noChangeArrowheads="1"/>
          </p:cNvSpPr>
          <p:nvPr/>
        </p:nvSpPr>
        <p:spPr bwMode="auto">
          <a:xfrm>
            <a:off x="5807993" y="1146636"/>
            <a:ext cx="1472029" cy="1485092"/>
          </a:xfrm>
          <a:custGeom>
            <a:avLst/>
            <a:gdLst>
              <a:gd name="T0" fmla="*/ 226 w 456"/>
              <a:gd name="T1" fmla="*/ 460 h 460"/>
              <a:gd name="T2" fmla="*/ 456 w 456"/>
              <a:gd name="T3" fmla="*/ 230 h 460"/>
              <a:gd name="T4" fmla="*/ 226 w 456"/>
              <a:gd name="T5" fmla="*/ 0 h 460"/>
              <a:gd name="T6" fmla="*/ 0 w 456"/>
              <a:gd name="T7" fmla="*/ 186 h 460"/>
              <a:gd name="T8" fmla="*/ 5 w 456"/>
              <a:gd name="T9" fmla="*/ 460 h 460"/>
              <a:gd name="T10" fmla="*/ 226 w 456"/>
              <a:gd name="T11" fmla="*/ 460 h 460"/>
              <a:gd name="T12" fmla="*/ 0 60000 65536"/>
              <a:gd name="T13" fmla="*/ 0 60000 65536"/>
              <a:gd name="T14" fmla="*/ 0 60000 65536"/>
              <a:gd name="T15" fmla="*/ 0 60000 65536"/>
              <a:gd name="T16" fmla="*/ 0 60000 65536"/>
              <a:gd name="T17" fmla="*/ 0 60000 65536"/>
              <a:gd name="T18" fmla="*/ 0 w 456"/>
              <a:gd name="T19" fmla="*/ 0 h 460"/>
              <a:gd name="T20" fmla="*/ 456 w 456"/>
              <a:gd name="T21" fmla="*/ 460 h 460"/>
            </a:gdLst>
            <a:ahLst/>
            <a:cxnLst>
              <a:cxn ang="T12">
                <a:pos x="T0" y="T1"/>
              </a:cxn>
              <a:cxn ang="T13">
                <a:pos x="T2" y="T3"/>
              </a:cxn>
              <a:cxn ang="T14">
                <a:pos x="T4" y="T5"/>
              </a:cxn>
              <a:cxn ang="T15">
                <a:pos x="T6" y="T7"/>
              </a:cxn>
              <a:cxn ang="T16">
                <a:pos x="T8" y="T9"/>
              </a:cxn>
              <a:cxn ang="T17">
                <a:pos x="T10" y="T11"/>
              </a:cxn>
            </a:cxnLst>
            <a:rect l="T18" t="T19" r="T20" b="T21"/>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rgbClr val="FF3B7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36" name="Freeform 378"/>
          <p:cNvSpPr>
            <a:spLocks noChangeArrowheads="1"/>
          </p:cNvSpPr>
          <p:nvPr/>
        </p:nvSpPr>
        <p:spPr bwMode="auto">
          <a:xfrm>
            <a:off x="897123" y="2825734"/>
            <a:ext cx="822805" cy="209033"/>
          </a:xfrm>
          <a:custGeom>
            <a:avLst/>
            <a:gdLst>
              <a:gd name="T0" fmla="*/ 255 w 255"/>
              <a:gd name="T1" fmla="*/ 33 h 65"/>
              <a:gd name="T2" fmla="*/ 239 w 255"/>
              <a:gd name="T3" fmla="*/ 0 h 65"/>
              <a:gd name="T4" fmla="*/ 17 w 255"/>
              <a:gd name="T5" fmla="*/ 0 h 65"/>
              <a:gd name="T6" fmla="*/ 0 w 255"/>
              <a:gd name="T7" fmla="*/ 33 h 65"/>
              <a:gd name="T8" fmla="*/ 0 w 255"/>
              <a:gd name="T9" fmla="*/ 33 h 65"/>
              <a:gd name="T10" fmla="*/ 17 w 255"/>
              <a:gd name="T11" fmla="*/ 65 h 65"/>
              <a:gd name="T12" fmla="*/ 239 w 255"/>
              <a:gd name="T13" fmla="*/ 65 h 65"/>
              <a:gd name="T14" fmla="*/ 255 w 255"/>
              <a:gd name="T15" fmla="*/ 33 h 65"/>
              <a:gd name="T16" fmla="*/ 0 60000 65536"/>
              <a:gd name="T17" fmla="*/ 0 60000 65536"/>
              <a:gd name="T18" fmla="*/ 0 60000 65536"/>
              <a:gd name="T19" fmla="*/ 0 60000 65536"/>
              <a:gd name="T20" fmla="*/ 0 60000 65536"/>
              <a:gd name="T21" fmla="*/ 0 60000 65536"/>
              <a:gd name="T22" fmla="*/ 0 60000 65536"/>
              <a:gd name="T23" fmla="*/ 0 60000 65536"/>
              <a:gd name="T24" fmla="*/ 0 w 255"/>
              <a:gd name="T25" fmla="*/ 0 h 65"/>
              <a:gd name="T26" fmla="*/ 255 w 255"/>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5" h="65">
                <a:moveTo>
                  <a:pt x="255" y="33"/>
                </a:moveTo>
                <a:cubicBezTo>
                  <a:pt x="255" y="15"/>
                  <a:pt x="248" y="0"/>
                  <a:pt x="239" y="0"/>
                </a:cubicBezTo>
                <a:cubicBezTo>
                  <a:pt x="17" y="0"/>
                  <a:pt x="17" y="0"/>
                  <a:pt x="17" y="0"/>
                </a:cubicBezTo>
                <a:cubicBezTo>
                  <a:pt x="7" y="0"/>
                  <a:pt x="0" y="15"/>
                  <a:pt x="0" y="33"/>
                </a:cubicBezTo>
                <a:cubicBezTo>
                  <a:pt x="0" y="33"/>
                  <a:pt x="0" y="33"/>
                  <a:pt x="0" y="33"/>
                </a:cubicBezTo>
                <a:cubicBezTo>
                  <a:pt x="0" y="50"/>
                  <a:pt x="7" y="65"/>
                  <a:pt x="17" y="65"/>
                </a:cubicBezTo>
                <a:cubicBezTo>
                  <a:pt x="239" y="65"/>
                  <a:pt x="239" y="65"/>
                  <a:pt x="239" y="65"/>
                </a:cubicBezTo>
                <a:cubicBezTo>
                  <a:pt x="248" y="65"/>
                  <a:pt x="255" y="50"/>
                  <a:pt x="255" y="33"/>
                </a:cubicBezTo>
                <a:close/>
              </a:path>
            </a:pathLst>
          </a:custGeom>
          <a:solidFill>
            <a:srgbClr val="FF78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37" name="Freeform 379"/>
          <p:cNvSpPr>
            <a:spLocks noChangeArrowheads="1"/>
          </p:cNvSpPr>
          <p:nvPr/>
        </p:nvSpPr>
        <p:spPr bwMode="auto">
          <a:xfrm>
            <a:off x="1743163" y="2825734"/>
            <a:ext cx="826906" cy="209033"/>
          </a:xfrm>
          <a:custGeom>
            <a:avLst/>
            <a:gdLst>
              <a:gd name="T0" fmla="*/ 256 w 256"/>
              <a:gd name="T1" fmla="*/ 33 h 65"/>
              <a:gd name="T2" fmla="*/ 239 w 256"/>
              <a:gd name="T3" fmla="*/ 0 h 65"/>
              <a:gd name="T4" fmla="*/ 17 w 256"/>
              <a:gd name="T5" fmla="*/ 0 h 65"/>
              <a:gd name="T6" fmla="*/ 0 w 256"/>
              <a:gd name="T7" fmla="*/ 33 h 65"/>
              <a:gd name="T8" fmla="*/ 0 w 256"/>
              <a:gd name="T9" fmla="*/ 33 h 65"/>
              <a:gd name="T10" fmla="*/ 17 w 256"/>
              <a:gd name="T11" fmla="*/ 65 h 65"/>
              <a:gd name="T12" fmla="*/ 239 w 256"/>
              <a:gd name="T13" fmla="*/ 65 h 65"/>
              <a:gd name="T14" fmla="*/ 256 w 256"/>
              <a:gd name="T15" fmla="*/ 33 h 65"/>
              <a:gd name="T16" fmla="*/ 0 60000 65536"/>
              <a:gd name="T17" fmla="*/ 0 60000 65536"/>
              <a:gd name="T18" fmla="*/ 0 60000 65536"/>
              <a:gd name="T19" fmla="*/ 0 60000 65536"/>
              <a:gd name="T20" fmla="*/ 0 60000 65536"/>
              <a:gd name="T21" fmla="*/ 0 60000 65536"/>
              <a:gd name="T22" fmla="*/ 0 60000 65536"/>
              <a:gd name="T23" fmla="*/ 0 60000 65536"/>
              <a:gd name="T24" fmla="*/ 0 w 256"/>
              <a:gd name="T25" fmla="*/ 0 h 65"/>
              <a:gd name="T26" fmla="*/ 256 w 256"/>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6" h="65">
                <a:moveTo>
                  <a:pt x="256" y="33"/>
                </a:moveTo>
                <a:cubicBezTo>
                  <a:pt x="256" y="15"/>
                  <a:pt x="248" y="0"/>
                  <a:pt x="239" y="0"/>
                </a:cubicBezTo>
                <a:cubicBezTo>
                  <a:pt x="17" y="0"/>
                  <a:pt x="17" y="0"/>
                  <a:pt x="17" y="0"/>
                </a:cubicBezTo>
                <a:cubicBezTo>
                  <a:pt x="8" y="0"/>
                  <a:pt x="0" y="15"/>
                  <a:pt x="0" y="33"/>
                </a:cubicBezTo>
                <a:cubicBezTo>
                  <a:pt x="0" y="33"/>
                  <a:pt x="0" y="33"/>
                  <a:pt x="0" y="33"/>
                </a:cubicBezTo>
                <a:cubicBezTo>
                  <a:pt x="0" y="50"/>
                  <a:pt x="8" y="65"/>
                  <a:pt x="17" y="65"/>
                </a:cubicBezTo>
                <a:cubicBezTo>
                  <a:pt x="239" y="65"/>
                  <a:pt x="239" y="65"/>
                  <a:pt x="239" y="65"/>
                </a:cubicBezTo>
                <a:cubicBezTo>
                  <a:pt x="248" y="65"/>
                  <a:pt x="256" y="50"/>
                  <a:pt x="256" y="33"/>
                </a:cubicBezTo>
                <a:close/>
              </a:path>
            </a:pathLst>
          </a:custGeom>
          <a:solidFill>
            <a:srgbClr val="FF78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38" name="Freeform 380"/>
          <p:cNvSpPr>
            <a:spLocks noChangeArrowheads="1"/>
          </p:cNvSpPr>
          <p:nvPr/>
        </p:nvSpPr>
        <p:spPr bwMode="auto">
          <a:xfrm>
            <a:off x="2466200" y="2825734"/>
            <a:ext cx="1333983" cy="209033"/>
          </a:xfrm>
          <a:custGeom>
            <a:avLst/>
            <a:gdLst>
              <a:gd name="T0" fmla="*/ 413 w 413"/>
              <a:gd name="T1" fmla="*/ 33 h 65"/>
              <a:gd name="T2" fmla="*/ 396 w 413"/>
              <a:gd name="T3" fmla="*/ 0 h 65"/>
              <a:gd name="T4" fmla="*/ 17 w 413"/>
              <a:gd name="T5" fmla="*/ 0 h 65"/>
              <a:gd name="T6" fmla="*/ 0 w 413"/>
              <a:gd name="T7" fmla="*/ 33 h 65"/>
              <a:gd name="T8" fmla="*/ 0 w 413"/>
              <a:gd name="T9" fmla="*/ 33 h 65"/>
              <a:gd name="T10" fmla="*/ 17 w 413"/>
              <a:gd name="T11" fmla="*/ 65 h 65"/>
              <a:gd name="T12" fmla="*/ 396 w 413"/>
              <a:gd name="T13" fmla="*/ 65 h 65"/>
              <a:gd name="T14" fmla="*/ 413 w 413"/>
              <a:gd name="T15" fmla="*/ 33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8" y="0"/>
                  <a:pt x="0" y="15"/>
                  <a:pt x="0" y="33"/>
                </a:cubicBezTo>
                <a:cubicBezTo>
                  <a:pt x="0" y="33"/>
                  <a:pt x="0" y="33"/>
                  <a:pt x="0" y="33"/>
                </a:cubicBezTo>
                <a:cubicBezTo>
                  <a:pt x="0" y="50"/>
                  <a:pt x="8" y="65"/>
                  <a:pt x="17" y="65"/>
                </a:cubicBezTo>
                <a:cubicBezTo>
                  <a:pt x="396" y="65"/>
                  <a:pt x="396" y="65"/>
                  <a:pt x="396" y="65"/>
                </a:cubicBezTo>
                <a:cubicBezTo>
                  <a:pt x="405" y="65"/>
                  <a:pt x="413" y="50"/>
                  <a:pt x="413" y="33"/>
                </a:cubicBezTo>
                <a:close/>
              </a:path>
            </a:pathLst>
          </a:custGeom>
          <a:solidFill>
            <a:srgbClr val="01B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39" name="Freeform 381"/>
          <p:cNvSpPr>
            <a:spLocks noChangeArrowheads="1"/>
          </p:cNvSpPr>
          <p:nvPr/>
        </p:nvSpPr>
        <p:spPr bwMode="auto">
          <a:xfrm>
            <a:off x="3451653" y="2825734"/>
            <a:ext cx="1332617" cy="209033"/>
          </a:xfrm>
          <a:custGeom>
            <a:avLst/>
            <a:gdLst>
              <a:gd name="T0" fmla="*/ 413 w 413"/>
              <a:gd name="T1" fmla="*/ 33 h 65"/>
              <a:gd name="T2" fmla="*/ 396 w 413"/>
              <a:gd name="T3" fmla="*/ 0 h 65"/>
              <a:gd name="T4" fmla="*/ 17 w 413"/>
              <a:gd name="T5" fmla="*/ 0 h 65"/>
              <a:gd name="T6" fmla="*/ 0 w 413"/>
              <a:gd name="T7" fmla="*/ 33 h 65"/>
              <a:gd name="T8" fmla="*/ 0 w 413"/>
              <a:gd name="T9" fmla="*/ 33 h 65"/>
              <a:gd name="T10" fmla="*/ 17 w 413"/>
              <a:gd name="T11" fmla="*/ 65 h 65"/>
              <a:gd name="T12" fmla="*/ 396 w 413"/>
              <a:gd name="T13" fmla="*/ 65 h 65"/>
              <a:gd name="T14" fmla="*/ 413 w 413"/>
              <a:gd name="T15" fmla="*/ 33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7" y="0"/>
                  <a:pt x="0" y="15"/>
                  <a:pt x="0" y="33"/>
                </a:cubicBezTo>
                <a:cubicBezTo>
                  <a:pt x="0" y="33"/>
                  <a:pt x="0" y="33"/>
                  <a:pt x="0" y="33"/>
                </a:cubicBezTo>
                <a:cubicBezTo>
                  <a:pt x="0" y="50"/>
                  <a:pt x="7" y="65"/>
                  <a:pt x="17" y="65"/>
                </a:cubicBezTo>
                <a:cubicBezTo>
                  <a:pt x="396" y="65"/>
                  <a:pt x="396" y="65"/>
                  <a:pt x="396" y="65"/>
                </a:cubicBezTo>
                <a:cubicBezTo>
                  <a:pt x="405" y="65"/>
                  <a:pt x="413" y="50"/>
                  <a:pt x="413" y="33"/>
                </a:cubicBezTo>
                <a:close/>
              </a:path>
            </a:pathLst>
          </a:custGeom>
          <a:solidFill>
            <a:srgbClr val="01B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0" name="Freeform 382"/>
          <p:cNvSpPr>
            <a:spLocks noChangeArrowheads="1"/>
          </p:cNvSpPr>
          <p:nvPr/>
        </p:nvSpPr>
        <p:spPr bwMode="auto">
          <a:xfrm>
            <a:off x="4658518" y="2825734"/>
            <a:ext cx="2529921" cy="209033"/>
          </a:xfrm>
          <a:custGeom>
            <a:avLst/>
            <a:gdLst>
              <a:gd name="T0" fmla="*/ 514 w 514"/>
              <a:gd name="T1" fmla="*/ 33 h 65"/>
              <a:gd name="T2" fmla="*/ 497 w 514"/>
              <a:gd name="T3" fmla="*/ 0 h 65"/>
              <a:gd name="T4" fmla="*/ 17 w 514"/>
              <a:gd name="T5" fmla="*/ 0 h 65"/>
              <a:gd name="T6" fmla="*/ 0 w 514"/>
              <a:gd name="T7" fmla="*/ 33 h 65"/>
              <a:gd name="T8" fmla="*/ 0 w 514"/>
              <a:gd name="T9" fmla="*/ 33 h 65"/>
              <a:gd name="T10" fmla="*/ 17 w 514"/>
              <a:gd name="T11" fmla="*/ 65 h 65"/>
              <a:gd name="T12" fmla="*/ 497 w 514"/>
              <a:gd name="T13" fmla="*/ 65 h 65"/>
              <a:gd name="T14" fmla="*/ 514 w 514"/>
              <a:gd name="T15" fmla="*/ 33 h 65"/>
              <a:gd name="T16" fmla="*/ 0 60000 65536"/>
              <a:gd name="T17" fmla="*/ 0 60000 65536"/>
              <a:gd name="T18" fmla="*/ 0 60000 65536"/>
              <a:gd name="T19" fmla="*/ 0 60000 65536"/>
              <a:gd name="T20" fmla="*/ 0 60000 65536"/>
              <a:gd name="T21" fmla="*/ 0 60000 65536"/>
              <a:gd name="T22" fmla="*/ 0 60000 65536"/>
              <a:gd name="T23" fmla="*/ 0 60000 65536"/>
              <a:gd name="T24" fmla="*/ 0 w 514"/>
              <a:gd name="T25" fmla="*/ 0 h 65"/>
              <a:gd name="T26" fmla="*/ 514 w 514"/>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14" h="65">
                <a:moveTo>
                  <a:pt x="514" y="33"/>
                </a:moveTo>
                <a:cubicBezTo>
                  <a:pt x="514" y="15"/>
                  <a:pt x="506" y="0"/>
                  <a:pt x="497" y="0"/>
                </a:cubicBezTo>
                <a:cubicBezTo>
                  <a:pt x="17" y="0"/>
                  <a:pt x="17" y="0"/>
                  <a:pt x="17" y="0"/>
                </a:cubicBezTo>
                <a:cubicBezTo>
                  <a:pt x="7" y="0"/>
                  <a:pt x="0" y="15"/>
                  <a:pt x="0" y="33"/>
                </a:cubicBezTo>
                <a:cubicBezTo>
                  <a:pt x="0" y="33"/>
                  <a:pt x="0" y="33"/>
                  <a:pt x="0" y="33"/>
                </a:cubicBezTo>
                <a:cubicBezTo>
                  <a:pt x="0" y="50"/>
                  <a:pt x="7" y="65"/>
                  <a:pt x="17" y="65"/>
                </a:cubicBezTo>
                <a:cubicBezTo>
                  <a:pt x="497" y="65"/>
                  <a:pt x="497" y="65"/>
                  <a:pt x="497" y="65"/>
                </a:cubicBezTo>
                <a:cubicBezTo>
                  <a:pt x="506" y="65"/>
                  <a:pt x="514" y="50"/>
                  <a:pt x="514" y="33"/>
                </a:cubicBezTo>
                <a:close/>
              </a:path>
            </a:pathLst>
          </a:custGeom>
          <a:solidFill>
            <a:srgbClr val="FF3B7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1" name="Oval 414"/>
          <p:cNvSpPr>
            <a:spLocks noChangeArrowheads="1"/>
          </p:cNvSpPr>
          <p:nvPr/>
        </p:nvSpPr>
        <p:spPr bwMode="auto">
          <a:xfrm>
            <a:off x="5865389" y="2720174"/>
            <a:ext cx="452406" cy="44949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787"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2" name="Oval 415"/>
          <p:cNvSpPr>
            <a:spLocks noChangeArrowheads="1"/>
          </p:cNvSpPr>
          <p:nvPr/>
        </p:nvSpPr>
        <p:spPr bwMode="auto">
          <a:xfrm>
            <a:off x="5997976" y="2838034"/>
            <a:ext cx="187250" cy="184441"/>
          </a:xfrm>
          <a:prstGeom prst="ellipse">
            <a:avLst/>
          </a:pr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3" name="Oval 416"/>
          <p:cNvSpPr>
            <a:spLocks noChangeArrowheads="1"/>
          </p:cNvSpPr>
          <p:nvPr/>
        </p:nvSpPr>
        <p:spPr bwMode="auto">
          <a:xfrm>
            <a:off x="3667606" y="2705509"/>
            <a:ext cx="451040" cy="44949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787"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4" name="Oval 417"/>
          <p:cNvSpPr>
            <a:spLocks noChangeArrowheads="1"/>
          </p:cNvSpPr>
          <p:nvPr/>
        </p:nvSpPr>
        <p:spPr bwMode="auto">
          <a:xfrm>
            <a:off x="3800183" y="2838034"/>
            <a:ext cx="187250" cy="184441"/>
          </a:xfrm>
          <a:prstGeom prst="ellipse">
            <a:avLst/>
          </a:pr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5" name="Oval 416"/>
          <p:cNvSpPr>
            <a:spLocks noChangeArrowheads="1"/>
          </p:cNvSpPr>
          <p:nvPr/>
        </p:nvSpPr>
        <p:spPr bwMode="auto">
          <a:xfrm>
            <a:off x="1502617" y="2705509"/>
            <a:ext cx="451040" cy="44949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787"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7" name="Oval 417"/>
          <p:cNvSpPr>
            <a:spLocks noChangeArrowheads="1"/>
          </p:cNvSpPr>
          <p:nvPr/>
        </p:nvSpPr>
        <p:spPr bwMode="auto">
          <a:xfrm>
            <a:off x="1635189" y="2838034"/>
            <a:ext cx="187250" cy="184441"/>
          </a:xfrm>
          <a:prstGeom prst="ellipse">
            <a:avLst/>
          </a:pr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zh-CN" sz="1129"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48" name="TextBox 692"/>
          <p:cNvSpPr>
            <a:spLocks noChangeArrowheads="1"/>
          </p:cNvSpPr>
          <p:nvPr/>
        </p:nvSpPr>
        <p:spPr bwMode="auto">
          <a:xfrm>
            <a:off x="1916878" y="1425278"/>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lvl1pPr>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Arial" pitchFamily="34" charset="0"/>
              </a:rPr>
              <a:t>添加标题</a:t>
            </a:r>
          </a:p>
        </p:txBody>
      </p:sp>
      <p:sp>
        <p:nvSpPr>
          <p:cNvPr id="49" name="矩形 1"/>
          <p:cNvSpPr>
            <a:spLocks noChangeArrowheads="1"/>
          </p:cNvSpPr>
          <p:nvPr/>
        </p:nvSpPr>
        <p:spPr bwMode="auto">
          <a:xfrm>
            <a:off x="1831259" y="1833826"/>
            <a:ext cx="1350624" cy="52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752" b="0" i="0" u="none" strike="noStrike" kern="1200" cap="none" spc="0" normalizeH="0" baseline="0" noProof="0">
              <a:ln>
                <a:noFill/>
              </a:ln>
              <a:solidFill>
                <a:srgbClr val="242D3C"/>
              </a:solidFill>
              <a:effectLst/>
              <a:uLnTx/>
              <a:uFillTx/>
              <a:latin typeface="微软雅黑" pitchFamily="34" charset="-122"/>
              <a:ea typeface="微软雅黑" pitchFamily="34" charset="-122"/>
              <a:cs typeface="+mn-cs"/>
              <a:sym typeface="微软雅黑" pitchFamily="34" charset="-122"/>
            </a:endParaRPr>
          </a:p>
        </p:txBody>
      </p:sp>
      <p:sp>
        <p:nvSpPr>
          <p:cNvPr id="50" name="TextBox 692"/>
          <p:cNvSpPr>
            <a:spLocks noChangeArrowheads="1"/>
          </p:cNvSpPr>
          <p:nvPr/>
        </p:nvSpPr>
        <p:spPr bwMode="auto">
          <a:xfrm>
            <a:off x="3885056" y="1425278"/>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lvl1pPr>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Arial" pitchFamily="34" charset="0"/>
              </a:rPr>
              <a:t>添加标题</a:t>
            </a:r>
          </a:p>
        </p:txBody>
      </p:sp>
      <p:sp>
        <p:nvSpPr>
          <p:cNvPr id="51" name="矩形 1"/>
          <p:cNvSpPr>
            <a:spLocks noChangeArrowheads="1"/>
          </p:cNvSpPr>
          <p:nvPr/>
        </p:nvSpPr>
        <p:spPr bwMode="auto">
          <a:xfrm>
            <a:off x="3799431" y="1833826"/>
            <a:ext cx="1350624" cy="52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752" b="0" i="0" u="none" strike="noStrike" kern="1200" cap="none" spc="0" normalizeH="0" baseline="0" noProof="0">
              <a:ln>
                <a:noFill/>
              </a:ln>
              <a:solidFill>
                <a:srgbClr val="242D3C"/>
              </a:solidFill>
              <a:effectLst/>
              <a:uLnTx/>
              <a:uFillTx/>
              <a:latin typeface="微软雅黑" pitchFamily="34" charset="-122"/>
              <a:ea typeface="微软雅黑" pitchFamily="34" charset="-122"/>
              <a:cs typeface="+mn-cs"/>
              <a:sym typeface="微软雅黑" pitchFamily="34" charset="-122"/>
            </a:endParaRPr>
          </a:p>
        </p:txBody>
      </p:sp>
      <p:sp>
        <p:nvSpPr>
          <p:cNvPr id="52" name="TextBox 692"/>
          <p:cNvSpPr>
            <a:spLocks noChangeArrowheads="1"/>
          </p:cNvSpPr>
          <p:nvPr/>
        </p:nvSpPr>
        <p:spPr bwMode="auto">
          <a:xfrm>
            <a:off x="5951636" y="1425278"/>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lvl1pPr>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41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Arial" pitchFamily="34" charset="0"/>
              </a:rPr>
              <a:t>添加标题</a:t>
            </a:r>
          </a:p>
        </p:txBody>
      </p:sp>
      <p:sp>
        <p:nvSpPr>
          <p:cNvPr id="53" name="矩形 1"/>
          <p:cNvSpPr>
            <a:spLocks noChangeArrowheads="1"/>
          </p:cNvSpPr>
          <p:nvPr/>
        </p:nvSpPr>
        <p:spPr bwMode="auto">
          <a:xfrm>
            <a:off x="5866012" y="1833826"/>
            <a:ext cx="1350624" cy="52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请在这里输入您要的内容</a:t>
            </a:r>
            <a:endParaRPr kumimoji="0" lang="en-US" altLang="zh-CN" sz="752"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752" b="0" i="0" u="none" strike="noStrike" kern="1200" cap="none" spc="0" normalizeH="0" baseline="0" noProof="0">
              <a:ln>
                <a:noFill/>
              </a:ln>
              <a:solidFill>
                <a:srgbClr val="242D3C"/>
              </a:solidFill>
              <a:effectLst/>
              <a:uLnTx/>
              <a:uFillTx/>
              <a:latin typeface="微软雅黑" pitchFamily="34" charset="-122"/>
              <a:ea typeface="微软雅黑" pitchFamily="34" charset="-122"/>
              <a:cs typeface="+mn-cs"/>
              <a:sym typeface="微软雅黑" pitchFamily="34" charset="-122"/>
            </a:endParaRPr>
          </a:p>
        </p:txBody>
      </p:sp>
      <p:sp>
        <p:nvSpPr>
          <p:cNvPr id="54" name="TextBox 692"/>
          <p:cNvSpPr>
            <a:spLocks noChangeArrowheads="1"/>
          </p:cNvSpPr>
          <p:nvPr/>
        </p:nvSpPr>
        <p:spPr bwMode="auto">
          <a:xfrm>
            <a:off x="1003553" y="3401345"/>
            <a:ext cx="1720429" cy="542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lvl1pPr>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3104" b="1" i="0" u="none" strike="noStrike" kern="1200" cap="none" spc="0" normalizeH="0" baseline="0" noProof="0" dirty="0">
                <a:ln>
                  <a:noFill/>
                </a:ln>
                <a:solidFill>
                  <a:srgbClr val="284848"/>
                </a:solidFill>
                <a:effectLst/>
                <a:uLnTx/>
                <a:uFillTx/>
                <a:latin typeface="微软雅黑" pitchFamily="34" charset="-122"/>
                <a:ea typeface="微软雅黑" pitchFamily="34" charset="-122"/>
                <a:cs typeface="+mn-cs"/>
                <a:sym typeface="Arial" pitchFamily="34" charset="0"/>
              </a:rPr>
              <a:t>添加标题</a:t>
            </a:r>
          </a:p>
        </p:txBody>
      </p:sp>
      <p:sp>
        <p:nvSpPr>
          <p:cNvPr id="55" name="矩形 1"/>
          <p:cNvSpPr>
            <a:spLocks noChangeArrowheads="1"/>
          </p:cNvSpPr>
          <p:nvPr/>
        </p:nvSpPr>
        <p:spPr bwMode="auto">
          <a:xfrm>
            <a:off x="3112448" y="3485688"/>
            <a:ext cx="4075990" cy="1106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我们工作室致力于专业</a:t>
            </a:r>
            <a:r>
              <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PPT</a:t>
            </a: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模板的发布，课件及汇报</a:t>
            </a:r>
            <a:r>
              <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PPT</a:t>
            </a: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的美化，并为您提供专业的</a:t>
            </a:r>
            <a:r>
              <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PPT</a:t>
            </a: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个性定制服务。我们秉承“给您演示的光和热”的理念，为您分担职场压力</a:t>
            </a:r>
            <a:r>
              <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a:t>
            </a: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让您的每一次亮相都信心澎湃。专业的团队，完善的售后，热情的服务，科学严谨的逻辑，一丝不苟的工作态度，定能使您的发展如虎添翼！</a:t>
            </a:r>
            <a:endPar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endParaRPr>
          </a:p>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除了模板的发布与定制，我们还为您准备了使用教程，希望能够能够更好的使用该作品，授人以鱼不如授人以渔，希望您在下班之余，能够和我们一起进步，共同感受</a:t>
            </a:r>
            <a:r>
              <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PPT</a:t>
            </a: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的巨大魅力与价值。我们诚祝您在工作中事事顺心，步步高升！最后让我们谨记：最重要的不是</a:t>
            </a:r>
            <a:r>
              <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PPT</a:t>
            </a:r>
            <a:r>
              <a:rPr kumimoji="0" lang="zh-CN" altLang="en-US"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，是你。</a:t>
            </a:r>
            <a:endParaRPr kumimoji="0" lang="en-US" altLang="zh-CN" sz="752" b="0"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endParaRPr>
          </a:p>
          <a:p>
            <a:pPr marL="0" marR="0" lvl="0" indent="0" algn="just" defTabSz="910314" rtl="0" eaLnBrk="1" fontAlgn="auto" latinLnBrk="0" hangingPunct="1">
              <a:lnSpc>
                <a:spcPct val="100000"/>
              </a:lnSpc>
              <a:spcBef>
                <a:spcPts val="0"/>
              </a:spcBef>
              <a:spcAft>
                <a:spcPts val="0"/>
              </a:spcAft>
              <a:buClrTx/>
              <a:buSzTx/>
              <a:buFontTx/>
              <a:buNone/>
              <a:tabLst/>
              <a:defRPr/>
            </a:pPr>
            <a:endParaRPr kumimoji="0" lang="zh-CN" altLang="en-US" sz="752" b="0"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sym typeface="微软雅黑" pitchFamily="34" charset="-122"/>
            </a:endParaRPr>
          </a:p>
        </p:txBody>
      </p:sp>
      <p:sp>
        <p:nvSpPr>
          <p:cNvPr id="56" name="直接连接符 31"/>
          <p:cNvSpPr>
            <a:spLocks noChangeShapeType="1"/>
          </p:cNvSpPr>
          <p:nvPr/>
        </p:nvSpPr>
        <p:spPr bwMode="auto">
          <a:xfrm>
            <a:off x="1903763" y="1786018"/>
            <a:ext cx="1195572" cy="1"/>
          </a:xfrm>
          <a:prstGeom prst="line">
            <a:avLst/>
          </a:prstGeom>
          <a:noFill/>
          <a:ln w="9525" cap="flat" cmpd="sng">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57" name="直接连接符 32"/>
          <p:cNvSpPr>
            <a:spLocks noChangeShapeType="1"/>
          </p:cNvSpPr>
          <p:nvPr/>
        </p:nvSpPr>
        <p:spPr bwMode="auto">
          <a:xfrm>
            <a:off x="3865374" y="1786018"/>
            <a:ext cx="1195572" cy="1"/>
          </a:xfrm>
          <a:prstGeom prst="line">
            <a:avLst/>
          </a:prstGeom>
          <a:noFill/>
          <a:ln w="9525" cap="flat" cmpd="sng">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58" name="直接连接符 33"/>
          <p:cNvSpPr>
            <a:spLocks noChangeShapeType="1"/>
          </p:cNvSpPr>
          <p:nvPr/>
        </p:nvSpPr>
        <p:spPr bwMode="auto">
          <a:xfrm>
            <a:off x="5918834" y="1786018"/>
            <a:ext cx="1195572" cy="1"/>
          </a:xfrm>
          <a:prstGeom prst="line">
            <a:avLst/>
          </a:prstGeom>
          <a:noFill/>
          <a:ln w="9525" cap="flat" cmpd="sng">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Tree>
    <p:extLst>
      <p:ext uri="{BB962C8B-B14F-4D97-AF65-F5344CB8AC3E}">
        <p14:creationId xmlns:p14="http://schemas.microsoft.com/office/powerpoint/2010/main" val="1546793914"/>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500"/>
                                        <p:tgtEl>
                                          <p:spTgt spid="3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wipe(left)">
                                      <p:cBhvr>
                                        <p:cTn id="16" dur="500"/>
                                        <p:tgtEl>
                                          <p:spTgt spid="3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500"/>
                                        <p:tgtEl>
                                          <p:spTgt spid="40"/>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p:cTn id="23" dur="500" fill="hold"/>
                                        <p:tgtEl>
                                          <p:spTgt spid="45"/>
                                        </p:tgtEl>
                                        <p:attrNameLst>
                                          <p:attrName>ppt_w</p:attrName>
                                        </p:attrNameLst>
                                      </p:cBhvr>
                                      <p:tavLst>
                                        <p:tav tm="0">
                                          <p:val>
                                            <p:fltVal val="0"/>
                                          </p:val>
                                        </p:tav>
                                        <p:tav tm="100000">
                                          <p:val>
                                            <p:strVal val="#ppt_w"/>
                                          </p:val>
                                        </p:tav>
                                      </p:tavLst>
                                    </p:anim>
                                    <p:anim calcmode="lin" valueType="num">
                                      <p:cBhvr>
                                        <p:cTn id="24" dur="500" fill="hold"/>
                                        <p:tgtEl>
                                          <p:spTgt spid="45"/>
                                        </p:tgtEl>
                                        <p:attrNameLst>
                                          <p:attrName>ppt_h</p:attrName>
                                        </p:attrNameLst>
                                      </p:cBhvr>
                                      <p:tavLst>
                                        <p:tav tm="0">
                                          <p:val>
                                            <p:fltVal val="0"/>
                                          </p:val>
                                        </p:tav>
                                        <p:tav tm="100000">
                                          <p:val>
                                            <p:strVal val="#ppt_h"/>
                                          </p:val>
                                        </p:tav>
                                      </p:tavLst>
                                    </p:anim>
                                    <p:animEffect transition="in" filter="fade">
                                      <p:cBhvr>
                                        <p:cTn id="25" dur="500"/>
                                        <p:tgtEl>
                                          <p:spTgt spid="45"/>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par>
                          <p:cTn id="32" fill="hold">
                            <p:stCondLst>
                              <p:cond delay="1500"/>
                            </p:stCondLst>
                            <p:childTnLst>
                              <p:par>
                                <p:cTn id="33" presetID="14" presetClass="entr" presetSubtype="1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randombar(horizontal)">
                                      <p:cBhvr>
                                        <p:cTn id="35" dur="500"/>
                                        <p:tgtEl>
                                          <p:spTgt spid="18"/>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wipe(left)">
                                      <p:cBhvr>
                                        <p:cTn id="39" dur="500"/>
                                        <p:tgtEl>
                                          <p:spTgt spid="5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500"/>
                                        <p:tgtEl>
                                          <p:spTgt spid="48"/>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wipe(left)">
                                      <p:cBhvr>
                                        <p:cTn id="45" dur="500"/>
                                        <p:tgtEl>
                                          <p:spTgt spid="49"/>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p:cTn id="55" dur="500" fill="hold"/>
                                        <p:tgtEl>
                                          <p:spTgt spid="44"/>
                                        </p:tgtEl>
                                        <p:attrNameLst>
                                          <p:attrName>ppt_w</p:attrName>
                                        </p:attrNameLst>
                                      </p:cBhvr>
                                      <p:tavLst>
                                        <p:tav tm="0">
                                          <p:val>
                                            <p:fltVal val="0"/>
                                          </p:val>
                                        </p:tav>
                                        <p:tav tm="100000">
                                          <p:val>
                                            <p:strVal val="#ppt_w"/>
                                          </p:val>
                                        </p:tav>
                                      </p:tavLst>
                                    </p:anim>
                                    <p:anim calcmode="lin" valueType="num">
                                      <p:cBhvr>
                                        <p:cTn id="56" dur="500" fill="hold"/>
                                        <p:tgtEl>
                                          <p:spTgt spid="44"/>
                                        </p:tgtEl>
                                        <p:attrNameLst>
                                          <p:attrName>ppt_h</p:attrName>
                                        </p:attrNameLst>
                                      </p:cBhvr>
                                      <p:tavLst>
                                        <p:tav tm="0">
                                          <p:val>
                                            <p:fltVal val="0"/>
                                          </p:val>
                                        </p:tav>
                                        <p:tav tm="100000">
                                          <p:val>
                                            <p:strVal val="#ppt_h"/>
                                          </p:val>
                                        </p:tav>
                                      </p:tavLst>
                                    </p:anim>
                                    <p:animEffect transition="in" filter="fade">
                                      <p:cBhvr>
                                        <p:cTn id="57" dur="500"/>
                                        <p:tgtEl>
                                          <p:spTgt spid="44"/>
                                        </p:tgtEl>
                                      </p:cBhvr>
                                    </p:animEffect>
                                  </p:childTnLst>
                                </p:cTn>
                              </p:par>
                            </p:childTnLst>
                          </p:cTn>
                        </p:par>
                        <p:par>
                          <p:cTn id="58" fill="hold">
                            <p:stCondLst>
                              <p:cond delay="3500"/>
                            </p:stCondLst>
                            <p:childTnLst>
                              <p:par>
                                <p:cTn id="59" presetID="14" presetClass="entr" presetSubtype="1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randombar(horizontal)">
                                      <p:cBhvr>
                                        <p:cTn id="61" dur="500"/>
                                        <p:tgtEl>
                                          <p:spTgt spid="19"/>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wipe(left)">
                                      <p:cBhvr>
                                        <p:cTn id="65" dur="500"/>
                                        <p:tgtEl>
                                          <p:spTgt spid="5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wipe(left)">
                                      <p:cBhvr>
                                        <p:cTn id="68" dur="500"/>
                                        <p:tgtEl>
                                          <p:spTgt spid="50"/>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left)">
                                      <p:cBhvr>
                                        <p:cTn id="71" dur="500"/>
                                        <p:tgtEl>
                                          <p:spTgt spid="51"/>
                                        </p:tgtEl>
                                      </p:cBhvr>
                                    </p:animEffect>
                                  </p:childTnLst>
                                </p:cTn>
                              </p:par>
                            </p:childTnLst>
                          </p:cTn>
                        </p:par>
                        <p:par>
                          <p:cTn id="72" fill="hold">
                            <p:stCondLst>
                              <p:cond delay="4500"/>
                            </p:stCondLst>
                            <p:childTnLst>
                              <p:par>
                                <p:cTn id="73" presetID="53" presetClass="entr" presetSubtype="16"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Effect transition="in" filter="fade">
                                      <p:cBhvr>
                                        <p:cTn id="77" dur="500"/>
                                        <p:tgtEl>
                                          <p:spTgt spid="41"/>
                                        </p:tgtEl>
                                      </p:cBhvr>
                                    </p:animEffect>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p:cTn id="81" dur="500" fill="hold"/>
                                        <p:tgtEl>
                                          <p:spTgt spid="42"/>
                                        </p:tgtEl>
                                        <p:attrNameLst>
                                          <p:attrName>ppt_w</p:attrName>
                                        </p:attrNameLst>
                                      </p:cBhvr>
                                      <p:tavLst>
                                        <p:tav tm="0">
                                          <p:val>
                                            <p:fltVal val="0"/>
                                          </p:val>
                                        </p:tav>
                                        <p:tav tm="100000">
                                          <p:val>
                                            <p:strVal val="#ppt_w"/>
                                          </p:val>
                                        </p:tav>
                                      </p:tavLst>
                                    </p:anim>
                                    <p:anim calcmode="lin" valueType="num">
                                      <p:cBhvr>
                                        <p:cTn id="82" dur="500" fill="hold"/>
                                        <p:tgtEl>
                                          <p:spTgt spid="42"/>
                                        </p:tgtEl>
                                        <p:attrNameLst>
                                          <p:attrName>ppt_h</p:attrName>
                                        </p:attrNameLst>
                                      </p:cBhvr>
                                      <p:tavLst>
                                        <p:tav tm="0">
                                          <p:val>
                                            <p:fltVal val="0"/>
                                          </p:val>
                                        </p:tav>
                                        <p:tav tm="100000">
                                          <p:val>
                                            <p:strVal val="#ppt_h"/>
                                          </p:val>
                                        </p:tav>
                                      </p:tavLst>
                                    </p:anim>
                                    <p:animEffect transition="in" filter="fade">
                                      <p:cBhvr>
                                        <p:cTn id="83" dur="500"/>
                                        <p:tgtEl>
                                          <p:spTgt spid="42"/>
                                        </p:tgtEl>
                                      </p:cBhvr>
                                    </p:animEffect>
                                  </p:childTnLst>
                                </p:cTn>
                              </p:par>
                            </p:childTnLst>
                          </p:cTn>
                        </p:par>
                        <p:par>
                          <p:cTn id="84" fill="hold">
                            <p:stCondLst>
                              <p:cond delay="5500"/>
                            </p:stCondLst>
                            <p:childTnLst>
                              <p:par>
                                <p:cTn id="85" presetID="14" presetClass="entr" presetSubtype="1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randombar(horizontal)">
                                      <p:cBhvr>
                                        <p:cTn id="87" dur="500"/>
                                        <p:tgtEl>
                                          <p:spTgt spid="35"/>
                                        </p:tgtEl>
                                      </p:cBhvr>
                                    </p:animEffect>
                                  </p:childTnLst>
                                </p:cTn>
                              </p:par>
                            </p:childTnLst>
                          </p:cTn>
                        </p:par>
                        <p:par>
                          <p:cTn id="88" fill="hold">
                            <p:stCondLst>
                              <p:cond delay="6000"/>
                            </p:stCondLst>
                            <p:childTnLst>
                              <p:par>
                                <p:cTn id="89" presetID="22" presetClass="entr" presetSubtype="8"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left)">
                                      <p:cBhvr>
                                        <p:cTn id="91" dur="500"/>
                                        <p:tgtEl>
                                          <p:spTgt spid="58"/>
                                        </p:tgtEl>
                                      </p:cBhvr>
                                    </p:animEffect>
                                  </p:childTnLst>
                                </p:cTn>
                              </p:par>
                            </p:childTnLst>
                          </p:cTn>
                        </p:par>
                        <p:par>
                          <p:cTn id="92" fill="hold">
                            <p:stCondLst>
                              <p:cond delay="6500"/>
                            </p:stCondLst>
                            <p:childTnLst>
                              <p:par>
                                <p:cTn id="93" presetID="22" presetClass="entr" presetSubtype="8" fill="hold" grpId="0" nodeType="afterEffect">
                                  <p:stCondLst>
                                    <p:cond delay="0"/>
                                  </p:stCondLst>
                                  <p:childTnLst>
                                    <p:set>
                                      <p:cBhvr>
                                        <p:cTn id="94" dur="1" fill="hold">
                                          <p:stCondLst>
                                            <p:cond delay="0"/>
                                          </p:stCondLst>
                                        </p:cTn>
                                        <p:tgtEl>
                                          <p:spTgt spid="53"/>
                                        </p:tgtEl>
                                        <p:attrNameLst>
                                          <p:attrName>style.visibility</p:attrName>
                                        </p:attrNameLst>
                                      </p:cBhvr>
                                      <p:to>
                                        <p:strVal val="visible"/>
                                      </p:to>
                                    </p:set>
                                    <p:animEffect transition="in" filter="wipe(left)">
                                      <p:cBhvr>
                                        <p:cTn id="95" dur="500"/>
                                        <p:tgtEl>
                                          <p:spTgt spid="53"/>
                                        </p:tgtEl>
                                      </p:cBhvr>
                                    </p:animEffect>
                                  </p:childTnLst>
                                </p:cTn>
                              </p:par>
                            </p:childTnLst>
                          </p:cTn>
                        </p:par>
                        <p:par>
                          <p:cTn id="96" fill="hold">
                            <p:stCondLst>
                              <p:cond delay="7000"/>
                            </p:stCondLst>
                            <p:childTnLst>
                              <p:par>
                                <p:cTn id="97" presetID="22" presetClass="entr" presetSubtype="8" fill="hold" grpId="0" nodeType="after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wipe(left)">
                                      <p:cBhvr>
                                        <p:cTn id="99" dur="500"/>
                                        <p:tgtEl>
                                          <p:spTgt spid="52"/>
                                        </p:tgtEl>
                                      </p:cBhvr>
                                    </p:animEffect>
                                  </p:childTnLst>
                                </p:cTn>
                              </p:par>
                            </p:childTnLst>
                          </p:cTn>
                        </p:par>
                        <p:par>
                          <p:cTn id="100" fill="hold">
                            <p:stCondLst>
                              <p:cond delay="7500"/>
                            </p:stCondLst>
                            <p:childTnLst>
                              <p:par>
                                <p:cTn id="101" presetID="53" presetClass="entr" presetSubtype="16" fill="hold" grpId="0" nodeType="after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p:cTn id="103" dur="500" fill="hold"/>
                                        <p:tgtEl>
                                          <p:spTgt spid="54"/>
                                        </p:tgtEl>
                                        <p:attrNameLst>
                                          <p:attrName>ppt_w</p:attrName>
                                        </p:attrNameLst>
                                      </p:cBhvr>
                                      <p:tavLst>
                                        <p:tav tm="0">
                                          <p:val>
                                            <p:fltVal val="0"/>
                                          </p:val>
                                        </p:tav>
                                        <p:tav tm="100000">
                                          <p:val>
                                            <p:strVal val="#ppt_w"/>
                                          </p:val>
                                        </p:tav>
                                      </p:tavLst>
                                    </p:anim>
                                    <p:anim calcmode="lin" valueType="num">
                                      <p:cBhvr>
                                        <p:cTn id="104" dur="500" fill="hold"/>
                                        <p:tgtEl>
                                          <p:spTgt spid="54"/>
                                        </p:tgtEl>
                                        <p:attrNameLst>
                                          <p:attrName>ppt_h</p:attrName>
                                        </p:attrNameLst>
                                      </p:cBhvr>
                                      <p:tavLst>
                                        <p:tav tm="0">
                                          <p:val>
                                            <p:fltVal val="0"/>
                                          </p:val>
                                        </p:tav>
                                        <p:tav tm="100000">
                                          <p:val>
                                            <p:strVal val="#ppt_h"/>
                                          </p:val>
                                        </p:tav>
                                      </p:tavLst>
                                    </p:anim>
                                    <p:animEffect transition="in" filter="fade">
                                      <p:cBhvr>
                                        <p:cTn id="105" dur="500"/>
                                        <p:tgtEl>
                                          <p:spTgt spid="54"/>
                                        </p:tgtEl>
                                      </p:cBhvr>
                                    </p:animEffect>
                                  </p:childTnLst>
                                </p:cTn>
                              </p:par>
                            </p:childTnLst>
                          </p:cTn>
                        </p:par>
                        <p:par>
                          <p:cTn id="106" fill="hold">
                            <p:stCondLst>
                              <p:cond delay="8000"/>
                            </p:stCondLst>
                            <p:childTnLst>
                              <p:par>
                                <p:cTn id="107" presetID="41" presetClass="entr" presetSubtype="0" fill="hold" grpId="0" nodeType="afterEffect">
                                  <p:stCondLst>
                                    <p:cond delay="0"/>
                                  </p:stCondLst>
                                  <p:iterate type="lt">
                                    <p:tmPct val="10000"/>
                                  </p:iterate>
                                  <p:childTnLst>
                                    <p:set>
                                      <p:cBhvr>
                                        <p:cTn id="108" dur="1" fill="hold">
                                          <p:stCondLst>
                                            <p:cond delay="0"/>
                                          </p:stCondLst>
                                        </p:cTn>
                                        <p:tgtEl>
                                          <p:spTgt spid="55"/>
                                        </p:tgtEl>
                                        <p:attrNameLst>
                                          <p:attrName>style.visibility</p:attrName>
                                        </p:attrNameLst>
                                      </p:cBhvr>
                                      <p:to>
                                        <p:strVal val="visible"/>
                                      </p:to>
                                    </p:set>
                                    <p:anim calcmode="lin" valueType="num">
                                      <p:cBhvr>
                                        <p:cTn id="109"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55"/>
                                        </p:tgtEl>
                                        <p:attrNameLst>
                                          <p:attrName>ppt_y</p:attrName>
                                        </p:attrNameLst>
                                      </p:cBhvr>
                                      <p:tavLst>
                                        <p:tav tm="0">
                                          <p:val>
                                            <p:strVal val="#ppt_y"/>
                                          </p:val>
                                        </p:tav>
                                        <p:tav tm="100000">
                                          <p:val>
                                            <p:strVal val="#ppt_y"/>
                                          </p:val>
                                        </p:tav>
                                      </p:tavLst>
                                    </p:anim>
                                    <p:anim calcmode="lin" valueType="num">
                                      <p:cBhvr>
                                        <p:cTn id="111"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7" grpId="0" animBg="1"/>
      <p:bldP spid="48" grpId="0"/>
      <p:bldP spid="49" grpId="0"/>
      <p:bldP spid="50" grpId="0"/>
      <p:bldP spid="51" grpId="0"/>
      <p:bldP spid="52" grpId="0"/>
      <p:bldP spid="53" grpId="0"/>
      <p:bldP spid="54" grpId="0"/>
      <p:bldP spid="55" grpId="0"/>
      <p:bldP spid="56" grpId="0" animBg="1"/>
      <p:bldP spid="57" grpId="0" animBg="1"/>
      <p:bldP spid="58" grpId="0" animBg="1"/>
    </p:bldLst>
  </p:timing>
  <p:extLst mod="1">
    <p:ext uri="{E180D4A7-C9FB-4DFB-919C-405C955672EB}">
      <p14:showEvtLst xmlns:p14="http://schemas.microsoft.com/office/powerpoint/2010/main">
        <p14:playEvt time="0" objId="30"/>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512414" y="3032931"/>
            <a:ext cx="794814" cy="685187"/>
          </a:xfrm>
          <a:prstGeom prst="hexagon">
            <a:avLst>
              <a:gd name="adj" fmla="val 30879"/>
              <a:gd name="vf" fmla="val 115470"/>
            </a:avLst>
          </a:prstGeom>
          <a:gradFill flip="none" rotWithShape="1">
            <a:gsLst>
              <a:gs pos="0">
                <a:srgbClr val="FF9201"/>
              </a:gs>
              <a:gs pos="100000">
                <a:schemeClr val="accent2">
                  <a:shade val="100000"/>
                  <a:satMod val="115000"/>
                </a:schemeClr>
              </a:gs>
            </a:gsLst>
            <a:lin ang="5400000" scaled="1"/>
            <a:tileRect/>
          </a:gradFill>
          <a:ln w="38100" cap="flat" cmpd="sng" algn="ctr">
            <a:solidFill>
              <a:schemeClr val="accent2"/>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0" name="六边形 99"/>
          <p:cNvSpPr/>
          <p:nvPr/>
        </p:nvSpPr>
        <p:spPr>
          <a:xfrm rot="5400000">
            <a:off x="1423613" y="1278743"/>
            <a:ext cx="1113905" cy="960265"/>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1" name="六边形 100"/>
          <p:cNvSpPr/>
          <p:nvPr/>
        </p:nvSpPr>
        <p:spPr>
          <a:xfrm rot="5400000">
            <a:off x="482184" y="2467331"/>
            <a:ext cx="867734" cy="748048"/>
          </a:xfrm>
          <a:prstGeom prst="hexagon">
            <a:avLst>
              <a:gd name="adj" fmla="val 30879"/>
              <a:gd name="vf" fmla="val 115470"/>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38100" cap="flat" cmpd="sng" algn="ctr">
            <a:solidFill>
              <a:schemeClr val="bg2"/>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grpSp>
        <p:nvGrpSpPr>
          <p:cNvPr id="102" name="组合 101"/>
          <p:cNvGrpSpPr/>
          <p:nvPr/>
        </p:nvGrpSpPr>
        <p:grpSpPr>
          <a:xfrm>
            <a:off x="2637008" y="810823"/>
            <a:ext cx="1167482" cy="1354278"/>
            <a:chOff x="2803652" y="1116161"/>
            <a:chExt cx="1241260" cy="1439861"/>
          </a:xfrm>
        </p:grpSpPr>
        <p:sp>
          <p:nvSpPr>
            <p:cNvPr id="103" name="六边形 102"/>
            <p:cNvSpPr/>
            <p:nvPr/>
          </p:nvSpPr>
          <p:spPr>
            <a:xfrm rot="5400000">
              <a:off x="2704351"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FF0000"/>
                  </a:solidFill>
                  <a:effectLst>
                    <a:innerShdw blurRad="63500" dist="50800" dir="13500000">
                      <a:prstClr val="black">
                        <a:alpha val="50000"/>
                      </a:prstClr>
                    </a:innerShdw>
                  </a:effectLst>
                  <a:uLnTx/>
                  <a:uFillTx/>
                  <a:latin typeface="微软雅黑" pitchFamily="34" charset="-122"/>
                  <a:ea typeface="微软雅黑" pitchFamily="34" charset="-122"/>
                  <a:cs typeface="+mj-cs"/>
                </a:rPr>
                <a:t>01</a:t>
              </a:r>
              <a:endParaRPr kumimoji="0" lang="en-US" sz="3386" b="1" i="0" u="none" strike="noStrike" kern="1200" cap="none" spc="0" normalizeH="0" baseline="0" noProof="0" dirty="0">
                <a:ln>
                  <a:noFill/>
                </a:ln>
                <a:solidFill>
                  <a:srgbClr val="FF0000"/>
                </a:solidFill>
                <a:effectLst>
                  <a:innerShdw blurRad="63500" dist="50800" dir="13500000">
                    <a:prstClr val="black">
                      <a:alpha val="50000"/>
                    </a:prstClr>
                  </a:innerShdw>
                </a:effectLst>
                <a:uLnTx/>
                <a:uFillTx/>
                <a:latin typeface="微软雅黑" pitchFamily="34" charset="-122"/>
                <a:ea typeface="微软雅黑" pitchFamily="34" charset="-122"/>
                <a:cs typeface="+mj-cs"/>
              </a:endParaRPr>
            </a:p>
          </p:txBody>
        </p:sp>
      </p:grpSp>
      <p:grpSp>
        <p:nvGrpSpPr>
          <p:cNvPr id="105" name="组合 104"/>
          <p:cNvGrpSpPr/>
          <p:nvPr/>
        </p:nvGrpSpPr>
        <p:grpSpPr>
          <a:xfrm>
            <a:off x="1980566" y="1966611"/>
            <a:ext cx="1167482" cy="1354278"/>
            <a:chOff x="2105727" y="2344988"/>
            <a:chExt cx="1241260" cy="1439861"/>
          </a:xfrm>
        </p:grpSpPr>
        <p:sp>
          <p:nvSpPr>
            <p:cNvPr id="106" name="六边形 105"/>
            <p:cNvSpPr/>
            <p:nvPr/>
          </p:nvSpPr>
          <p:spPr>
            <a:xfrm rot="5400000">
              <a:off x="2006426" y="244428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FF6600"/>
                  </a:solidFill>
                  <a:effectLst>
                    <a:innerShdw blurRad="63500" dist="50800" dir="13500000">
                      <a:prstClr val="black">
                        <a:alpha val="50000"/>
                      </a:prstClr>
                    </a:innerShdw>
                  </a:effectLst>
                  <a:uLnTx/>
                  <a:uFillTx/>
                  <a:latin typeface="微软雅黑" pitchFamily="34" charset="-122"/>
                  <a:ea typeface="微软雅黑" pitchFamily="34" charset="-122"/>
                  <a:cs typeface="+mj-cs"/>
                </a:rPr>
                <a:t>02</a:t>
              </a:r>
              <a:endParaRPr kumimoji="0" lang="en-US" sz="3386" b="1" i="0" u="none" strike="noStrike" kern="1200" cap="none" spc="0" normalizeH="0" baseline="0" noProof="0" dirty="0">
                <a:ln>
                  <a:noFill/>
                </a:ln>
                <a:solidFill>
                  <a:srgbClr val="FF6600"/>
                </a:solidFill>
                <a:effectLst>
                  <a:innerShdw blurRad="63500" dist="50800" dir="13500000">
                    <a:prstClr val="black">
                      <a:alpha val="50000"/>
                    </a:prstClr>
                  </a:innerShdw>
                </a:effectLst>
                <a:uLnTx/>
                <a:uFillTx/>
                <a:latin typeface="微软雅黑" pitchFamily="34" charset="-122"/>
                <a:ea typeface="微软雅黑" pitchFamily="34" charset="-122"/>
                <a:cs typeface="+mj-cs"/>
              </a:endParaRPr>
            </a:p>
          </p:txBody>
        </p:sp>
      </p:grpSp>
      <p:grpSp>
        <p:nvGrpSpPr>
          <p:cNvPr id="108" name="组合 107"/>
          <p:cNvGrpSpPr/>
          <p:nvPr/>
        </p:nvGrpSpPr>
        <p:grpSpPr>
          <a:xfrm>
            <a:off x="2637008" y="3095793"/>
            <a:ext cx="1167482" cy="1354278"/>
            <a:chOff x="2803652" y="3545528"/>
            <a:chExt cx="1241260" cy="1439861"/>
          </a:xfrm>
        </p:grpSpPr>
        <p:sp>
          <p:nvSpPr>
            <p:cNvPr id="109" name="六边形 108"/>
            <p:cNvSpPr/>
            <p:nvPr/>
          </p:nvSpPr>
          <p:spPr>
            <a:xfrm rot="5400000">
              <a:off x="2704351"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0" cap="none" spc="0" normalizeH="0" baseline="0" noProof="0">
                <a:ln>
                  <a:noFill/>
                </a:ln>
                <a:solidFill>
                  <a:srgbClr val="7F7F7F">
                    <a:lumMod val="50000"/>
                  </a:srgbClr>
                </a:solidFill>
                <a:effectLst/>
                <a:uLnTx/>
                <a:uFillTx/>
                <a:latin typeface="Calibri"/>
                <a:ea typeface="微软雅黑"/>
                <a:cs typeface="+mn-cs"/>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3386" b="1" i="0" u="none" strike="noStrike" kern="1200" cap="none" spc="0" normalizeH="0" baseline="0" noProof="0" dirty="0">
                  <a:ln>
                    <a:noFill/>
                  </a:ln>
                  <a:solidFill>
                    <a:srgbClr val="00B0F0"/>
                  </a:solidFill>
                  <a:effectLst>
                    <a:innerShdw blurRad="63500" dist="50800" dir="13500000">
                      <a:prstClr val="black">
                        <a:alpha val="50000"/>
                      </a:prstClr>
                    </a:innerShdw>
                  </a:effectLst>
                  <a:uLnTx/>
                  <a:uFillTx/>
                  <a:latin typeface="微软雅黑" pitchFamily="34" charset="-122"/>
                  <a:ea typeface="微软雅黑" pitchFamily="34" charset="-122"/>
                  <a:cs typeface="+mj-cs"/>
                </a:rPr>
                <a:t>03</a:t>
              </a:r>
              <a:endParaRPr kumimoji="0" lang="en-US" sz="3386" b="1" i="0" u="none" strike="noStrike" kern="1200" cap="none" spc="0" normalizeH="0" baseline="0" noProof="0" dirty="0">
                <a:ln>
                  <a:noFill/>
                </a:ln>
                <a:solidFill>
                  <a:srgbClr val="00B0F0"/>
                </a:solidFill>
                <a:effectLst>
                  <a:innerShdw blurRad="63500" dist="50800" dir="13500000">
                    <a:prstClr val="black">
                      <a:alpha val="50000"/>
                    </a:prstClr>
                  </a:innerShdw>
                </a:effectLst>
                <a:uLnTx/>
                <a:uFillTx/>
                <a:latin typeface="微软雅黑" pitchFamily="34" charset="-122"/>
                <a:ea typeface="微软雅黑" pitchFamily="34" charset="-122"/>
                <a:cs typeface="+mj-cs"/>
              </a:endParaRPr>
            </a:p>
          </p:txBody>
        </p:sp>
      </p:grpSp>
      <p:grpSp>
        <p:nvGrpSpPr>
          <p:cNvPr id="111" name="组合 110"/>
          <p:cNvGrpSpPr/>
          <p:nvPr/>
        </p:nvGrpSpPr>
        <p:grpSpPr>
          <a:xfrm>
            <a:off x="4799681" y="1043959"/>
            <a:ext cx="2184125" cy="348908"/>
            <a:chOff x="1574602" y="3235045"/>
            <a:chExt cx="2322150" cy="370957"/>
          </a:xfrm>
        </p:grpSpPr>
        <p:sp>
          <p:nvSpPr>
            <p:cNvPr id="112" name="五边形 111"/>
            <p:cNvSpPr/>
            <p:nvPr/>
          </p:nvSpPr>
          <p:spPr>
            <a:xfrm>
              <a:off x="1574602" y="3235045"/>
              <a:ext cx="2322150" cy="370957"/>
            </a:xfrm>
            <a:prstGeom prst="homePlate">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13" name="Title 3"/>
            <p:cNvSpPr txBox="1">
              <a:spLocks/>
            </p:cNvSpPr>
            <p:nvPr/>
          </p:nvSpPr>
          <p:spPr>
            <a:xfrm>
              <a:off x="1805999" y="3245856"/>
              <a:ext cx="1947614"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rPr>
                <a:t>01</a:t>
              </a:r>
              <a:r>
                <a:rPr kumimoji="0" lang="zh-CN" altLang="en-US"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rPr>
                <a:t>单击填加标题</a:t>
              </a:r>
              <a:endParaRPr kumimoji="0" lang="en-US"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endParaRPr>
            </a:p>
          </p:txBody>
        </p:sp>
      </p:grpSp>
      <p:sp>
        <p:nvSpPr>
          <p:cNvPr id="114" name="TextBox 113"/>
          <p:cNvSpPr txBox="1"/>
          <p:nvPr/>
        </p:nvSpPr>
        <p:spPr>
          <a:xfrm>
            <a:off x="4775184" y="1450327"/>
            <a:ext cx="3318670" cy="590205"/>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p:txBody>
      </p:sp>
      <p:grpSp>
        <p:nvGrpSpPr>
          <p:cNvPr id="115" name="组合 114"/>
          <p:cNvGrpSpPr/>
          <p:nvPr/>
        </p:nvGrpSpPr>
        <p:grpSpPr>
          <a:xfrm>
            <a:off x="4799681" y="2165102"/>
            <a:ext cx="2184125" cy="348908"/>
            <a:chOff x="1574602" y="3235045"/>
            <a:chExt cx="2322150" cy="370957"/>
          </a:xfrm>
        </p:grpSpPr>
        <p:sp>
          <p:nvSpPr>
            <p:cNvPr id="116" name="五边形 115"/>
            <p:cNvSpPr/>
            <p:nvPr/>
          </p:nvSpPr>
          <p:spPr>
            <a:xfrm>
              <a:off x="1574602" y="3235045"/>
              <a:ext cx="2322150" cy="370957"/>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17" name="Title 3"/>
            <p:cNvSpPr txBox="1">
              <a:spLocks/>
            </p:cNvSpPr>
            <p:nvPr/>
          </p:nvSpPr>
          <p:spPr>
            <a:xfrm>
              <a:off x="1805999" y="3245856"/>
              <a:ext cx="1947614"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rPr>
                <a:t>02</a:t>
              </a:r>
              <a:r>
                <a:rPr kumimoji="0" lang="zh-CN" altLang="en-US"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rPr>
                <a:t>单击填加标题</a:t>
              </a:r>
              <a:endParaRPr kumimoji="0" lang="en-US"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endParaRPr>
            </a:p>
          </p:txBody>
        </p:sp>
      </p:grpSp>
      <p:sp>
        <p:nvSpPr>
          <p:cNvPr id="118" name="TextBox 117"/>
          <p:cNvSpPr txBox="1"/>
          <p:nvPr/>
        </p:nvSpPr>
        <p:spPr>
          <a:xfrm>
            <a:off x="4775184" y="2571470"/>
            <a:ext cx="3318670" cy="590205"/>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p:txBody>
      </p:sp>
      <p:grpSp>
        <p:nvGrpSpPr>
          <p:cNvPr id="119" name="组合 118"/>
          <p:cNvGrpSpPr/>
          <p:nvPr/>
        </p:nvGrpSpPr>
        <p:grpSpPr>
          <a:xfrm>
            <a:off x="4799681" y="3336333"/>
            <a:ext cx="2184125" cy="348908"/>
            <a:chOff x="1574602" y="3235045"/>
            <a:chExt cx="2322150" cy="370957"/>
          </a:xfrm>
        </p:grpSpPr>
        <p:sp>
          <p:nvSpPr>
            <p:cNvPr id="120" name="五边形 119"/>
            <p:cNvSpPr/>
            <p:nvPr/>
          </p:nvSpPr>
          <p:spPr>
            <a:xfrm>
              <a:off x="1574602" y="3235045"/>
              <a:ext cx="2322150" cy="370957"/>
            </a:xfrm>
            <a:prstGeom prst="homePlat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sp>
          <p:nvSpPr>
            <p:cNvPr id="121" name="Title 3"/>
            <p:cNvSpPr txBox="1">
              <a:spLocks/>
            </p:cNvSpPr>
            <p:nvPr/>
          </p:nvSpPr>
          <p:spPr>
            <a:xfrm>
              <a:off x="1805999" y="3245856"/>
              <a:ext cx="1947614"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marL="0" marR="0" lvl="0" indent="0" algn="l" defTabSz="910314" rtl="0" eaLnBrk="1" fontAlgn="auto" latinLnBrk="0" hangingPunct="1">
                <a:lnSpc>
                  <a:spcPct val="100000"/>
                </a:lnSpc>
                <a:spcBef>
                  <a:spcPct val="0"/>
                </a:spcBef>
                <a:spcAft>
                  <a:spcPts val="0"/>
                </a:spcAft>
                <a:buClrTx/>
                <a:buSzTx/>
                <a:buFontTx/>
                <a:buNone/>
                <a:tabLst/>
                <a:defRPr/>
              </a:pPr>
              <a:r>
                <a:rPr kumimoji="0" lang="en-US" altLang="zh-CN"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rPr>
                <a:t>03</a:t>
              </a:r>
              <a:r>
                <a:rPr kumimoji="0" lang="zh-CN" altLang="en-US"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rPr>
                <a:t>单击填加标题</a:t>
              </a:r>
              <a:endParaRPr kumimoji="0" lang="en-US" sz="1693"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j-cs"/>
              </a:endParaRPr>
            </a:p>
          </p:txBody>
        </p:sp>
      </p:grpSp>
      <p:sp>
        <p:nvSpPr>
          <p:cNvPr id="122" name="TextBox 121"/>
          <p:cNvSpPr txBox="1"/>
          <p:nvPr/>
        </p:nvSpPr>
        <p:spPr>
          <a:xfrm>
            <a:off x="4775184" y="3742701"/>
            <a:ext cx="3318670" cy="590205"/>
          </a:xfrm>
          <a:prstGeom prst="rect">
            <a:avLst/>
          </a:prstGeom>
          <a:noFill/>
        </p:spPr>
        <p:txBody>
          <a:bodyPr wrap="square" lIns="68243" tIns="34121" rIns="68243" bIns="34121" rtlCol="0">
            <a:spAutoFit/>
          </a:bodyPr>
          <a:lstStyle/>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a:p>
            <a:pPr marL="0" marR="0" lvl="0" indent="0" algn="l" defTabSz="910314" rtl="0" eaLnBrk="1" fontAlgn="auto" latinLnBrk="0" hangingPunct="1">
              <a:lnSpc>
                <a:spcPct val="15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srgbClr val="262626"/>
                </a:solidFill>
                <a:effectLst/>
                <a:uLnTx/>
                <a:uFillTx/>
                <a:latin typeface="微软雅黑"/>
                <a:ea typeface="微软雅黑"/>
                <a:cs typeface="+mn-cs"/>
              </a:rPr>
              <a:t>请输入您的文字  请输入您的文字 请输入您的文字</a:t>
            </a:r>
            <a:endParaRPr kumimoji="0" lang="en-US" altLang="zh-CN" sz="1129" b="0" i="0" u="none" strike="noStrike" kern="1200" cap="none" spc="0" normalizeH="0" baseline="0" noProof="0" dirty="0">
              <a:ln>
                <a:noFill/>
              </a:ln>
              <a:solidFill>
                <a:srgbClr val="262626"/>
              </a:solidFill>
              <a:effectLst/>
              <a:uLnTx/>
              <a:uFillTx/>
              <a:latin typeface="微软雅黑"/>
              <a:ea typeface="微软雅黑"/>
              <a:cs typeface="+mn-cs"/>
            </a:endParaRPr>
          </a:p>
        </p:txBody>
      </p:sp>
    </p:spTree>
    <p:extLst>
      <p:ext uri="{BB962C8B-B14F-4D97-AF65-F5344CB8AC3E}">
        <p14:creationId xmlns:p14="http://schemas.microsoft.com/office/powerpoint/2010/main" val="3882479400"/>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 calcmode="lin" valueType="num">
                                      <p:cBhvr>
                                        <p:cTn id="9" dur="500" fill="hold"/>
                                        <p:tgtEl>
                                          <p:spTgt spid="102"/>
                                        </p:tgtEl>
                                        <p:attrNameLst>
                                          <p:attrName>style.rotation</p:attrName>
                                        </p:attrNameLst>
                                      </p:cBhvr>
                                      <p:tavLst>
                                        <p:tav tm="0">
                                          <p:val>
                                            <p:fltVal val="90"/>
                                          </p:val>
                                        </p:tav>
                                        <p:tav tm="100000">
                                          <p:val>
                                            <p:fltVal val="0"/>
                                          </p:val>
                                        </p:tav>
                                      </p:tavLst>
                                    </p:anim>
                                    <p:animEffect transition="in" filter="fade">
                                      <p:cBhvr>
                                        <p:cTn id="10" dur="500"/>
                                        <p:tgtEl>
                                          <p:spTgt spid="10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5"/>
                                        </p:tgtEl>
                                        <p:attrNameLst>
                                          <p:attrName>style.visibility</p:attrName>
                                        </p:attrNameLst>
                                      </p:cBhvr>
                                      <p:to>
                                        <p:strVal val="visible"/>
                                      </p:to>
                                    </p:set>
                                    <p:anim calcmode="lin" valueType="num">
                                      <p:cBhvr>
                                        <p:cTn id="15" dur="500" fill="hold"/>
                                        <p:tgtEl>
                                          <p:spTgt spid="105"/>
                                        </p:tgtEl>
                                        <p:attrNameLst>
                                          <p:attrName>ppt_w</p:attrName>
                                        </p:attrNameLst>
                                      </p:cBhvr>
                                      <p:tavLst>
                                        <p:tav tm="0">
                                          <p:val>
                                            <p:fltVal val="0"/>
                                          </p:val>
                                        </p:tav>
                                        <p:tav tm="100000">
                                          <p:val>
                                            <p:strVal val="#ppt_w"/>
                                          </p:val>
                                        </p:tav>
                                      </p:tavLst>
                                    </p:anim>
                                    <p:anim calcmode="lin" valueType="num">
                                      <p:cBhvr>
                                        <p:cTn id="16" dur="500" fill="hold"/>
                                        <p:tgtEl>
                                          <p:spTgt spid="105"/>
                                        </p:tgtEl>
                                        <p:attrNameLst>
                                          <p:attrName>ppt_h</p:attrName>
                                        </p:attrNameLst>
                                      </p:cBhvr>
                                      <p:tavLst>
                                        <p:tav tm="0">
                                          <p:val>
                                            <p:fltVal val="0"/>
                                          </p:val>
                                        </p:tav>
                                        <p:tav tm="100000">
                                          <p:val>
                                            <p:strVal val="#ppt_h"/>
                                          </p:val>
                                        </p:tav>
                                      </p:tavLst>
                                    </p:anim>
                                    <p:anim calcmode="lin" valueType="num">
                                      <p:cBhvr>
                                        <p:cTn id="17" dur="500" fill="hold"/>
                                        <p:tgtEl>
                                          <p:spTgt spid="105"/>
                                        </p:tgtEl>
                                        <p:attrNameLst>
                                          <p:attrName>style.rotation</p:attrName>
                                        </p:attrNameLst>
                                      </p:cBhvr>
                                      <p:tavLst>
                                        <p:tav tm="0">
                                          <p:val>
                                            <p:fltVal val="90"/>
                                          </p:val>
                                        </p:tav>
                                        <p:tav tm="100000">
                                          <p:val>
                                            <p:fltVal val="0"/>
                                          </p:val>
                                        </p:tav>
                                      </p:tavLst>
                                    </p:anim>
                                    <p:animEffect transition="in" filter="fade">
                                      <p:cBhvr>
                                        <p:cTn id="18" dur="500"/>
                                        <p:tgtEl>
                                          <p:spTgt spid="10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8"/>
                                        </p:tgtEl>
                                        <p:attrNameLst>
                                          <p:attrName>style.visibility</p:attrName>
                                        </p:attrNameLst>
                                      </p:cBhvr>
                                      <p:to>
                                        <p:strVal val="visible"/>
                                      </p:to>
                                    </p:set>
                                    <p:anim calcmode="lin" valueType="num">
                                      <p:cBhvr>
                                        <p:cTn id="23" dur="500" fill="hold"/>
                                        <p:tgtEl>
                                          <p:spTgt spid="108"/>
                                        </p:tgtEl>
                                        <p:attrNameLst>
                                          <p:attrName>ppt_w</p:attrName>
                                        </p:attrNameLst>
                                      </p:cBhvr>
                                      <p:tavLst>
                                        <p:tav tm="0">
                                          <p:val>
                                            <p:fltVal val="0"/>
                                          </p:val>
                                        </p:tav>
                                        <p:tav tm="100000">
                                          <p:val>
                                            <p:strVal val="#ppt_w"/>
                                          </p:val>
                                        </p:tav>
                                      </p:tavLst>
                                    </p:anim>
                                    <p:anim calcmode="lin" valueType="num">
                                      <p:cBhvr>
                                        <p:cTn id="24" dur="500" fill="hold"/>
                                        <p:tgtEl>
                                          <p:spTgt spid="108"/>
                                        </p:tgtEl>
                                        <p:attrNameLst>
                                          <p:attrName>ppt_h</p:attrName>
                                        </p:attrNameLst>
                                      </p:cBhvr>
                                      <p:tavLst>
                                        <p:tav tm="0">
                                          <p:val>
                                            <p:fltVal val="0"/>
                                          </p:val>
                                        </p:tav>
                                        <p:tav tm="100000">
                                          <p:val>
                                            <p:strVal val="#ppt_h"/>
                                          </p:val>
                                        </p:tav>
                                      </p:tavLst>
                                    </p:anim>
                                    <p:anim calcmode="lin" valueType="num">
                                      <p:cBhvr>
                                        <p:cTn id="25" dur="500" fill="hold"/>
                                        <p:tgtEl>
                                          <p:spTgt spid="108"/>
                                        </p:tgtEl>
                                        <p:attrNameLst>
                                          <p:attrName>style.rotation</p:attrName>
                                        </p:attrNameLst>
                                      </p:cBhvr>
                                      <p:tavLst>
                                        <p:tav tm="0">
                                          <p:val>
                                            <p:fltVal val="90"/>
                                          </p:val>
                                        </p:tav>
                                        <p:tav tm="100000">
                                          <p:val>
                                            <p:fltVal val="0"/>
                                          </p:val>
                                        </p:tav>
                                      </p:tavLst>
                                    </p:anim>
                                    <p:animEffect transition="in" filter="fade">
                                      <p:cBhvr>
                                        <p:cTn id="26" dur="500"/>
                                        <p:tgtEl>
                                          <p:spTgt spid="108"/>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00"/>
                                        </p:tgtEl>
                                        <p:attrNameLst>
                                          <p:attrName>style.visibility</p:attrName>
                                        </p:attrNameLst>
                                      </p:cBhvr>
                                      <p:to>
                                        <p:strVal val="visible"/>
                                      </p:to>
                                    </p:set>
                                    <p:anim calcmode="lin" valueType="num">
                                      <p:cBhvr>
                                        <p:cTn id="31" dur="500" fill="hold"/>
                                        <p:tgtEl>
                                          <p:spTgt spid="100"/>
                                        </p:tgtEl>
                                        <p:attrNameLst>
                                          <p:attrName>ppt_w</p:attrName>
                                        </p:attrNameLst>
                                      </p:cBhvr>
                                      <p:tavLst>
                                        <p:tav tm="0">
                                          <p:val>
                                            <p:fltVal val="0"/>
                                          </p:val>
                                        </p:tav>
                                        <p:tav tm="100000">
                                          <p:val>
                                            <p:strVal val="#ppt_w"/>
                                          </p:val>
                                        </p:tav>
                                      </p:tavLst>
                                    </p:anim>
                                    <p:anim calcmode="lin" valueType="num">
                                      <p:cBhvr>
                                        <p:cTn id="32" dur="500" fill="hold"/>
                                        <p:tgtEl>
                                          <p:spTgt spid="100"/>
                                        </p:tgtEl>
                                        <p:attrNameLst>
                                          <p:attrName>ppt_h</p:attrName>
                                        </p:attrNameLst>
                                      </p:cBhvr>
                                      <p:tavLst>
                                        <p:tav tm="0">
                                          <p:val>
                                            <p:fltVal val="0"/>
                                          </p:val>
                                        </p:tav>
                                        <p:tav tm="100000">
                                          <p:val>
                                            <p:strVal val="#ppt_h"/>
                                          </p:val>
                                        </p:tav>
                                      </p:tavLst>
                                    </p:anim>
                                    <p:anim calcmode="lin" valueType="num">
                                      <p:cBhvr>
                                        <p:cTn id="33" dur="500" fill="hold"/>
                                        <p:tgtEl>
                                          <p:spTgt spid="100"/>
                                        </p:tgtEl>
                                        <p:attrNameLst>
                                          <p:attrName>style.rotation</p:attrName>
                                        </p:attrNameLst>
                                      </p:cBhvr>
                                      <p:tavLst>
                                        <p:tav tm="0">
                                          <p:val>
                                            <p:fltVal val="90"/>
                                          </p:val>
                                        </p:tav>
                                        <p:tav tm="100000">
                                          <p:val>
                                            <p:fltVal val="0"/>
                                          </p:val>
                                        </p:tav>
                                      </p:tavLst>
                                    </p:anim>
                                    <p:animEffect transition="in" filter="fade">
                                      <p:cBhvr>
                                        <p:cTn id="34" dur="500"/>
                                        <p:tgtEl>
                                          <p:spTgt spid="100"/>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p:cTn id="39" dur="500" fill="hold"/>
                                        <p:tgtEl>
                                          <p:spTgt spid="101"/>
                                        </p:tgtEl>
                                        <p:attrNameLst>
                                          <p:attrName>ppt_w</p:attrName>
                                        </p:attrNameLst>
                                      </p:cBhvr>
                                      <p:tavLst>
                                        <p:tav tm="0">
                                          <p:val>
                                            <p:fltVal val="0"/>
                                          </p:val>
                                        </p:tav>
                                        <p:tav tm="100000">
                                          <p:val>
                                            <p:strVal val="#ppt_w"/>
                                          </p:val>
                                        </p:tav>
                                      </p:tavLst>
                                    </p:anim>
                                    <p:anim calcmode="lin" valueType="num">
                                      <p:cBhvr>
                                        <p:cTn id="40" dur="500" fill="hold"/>
                                        <p:tgtEl>
                                          <p:spTgt spid="101"/>
                                        </p:tgtEl>
                                        <p:attrNameLst>
                                          <p:attrName>ppt_h</p:attrName>
                                        </p:attrNameLst>
                                      </p:cBhvr>
                                      <p:tavLst>
                                        <p:tav tm="0">
                                          <p:val>
                                            <p:fltVal val="0"/>
                                          </p:val>
                                        </p:tav>
                                        <p:tav tm="100000">
                                          <p:val>
                                            <p:strVal val="#ppt_h"/>
                                          </p:val>
                                        </p:tav>
                                      </p:tavLst>
                                    </p:anim>
                                    <p:anim calcmode="lin" valueType="num">
                                      <p:cBhvr>
                                        <p:cTn id="41" dur="500" fill="hold"/>
                                        <p:tgtEl>
                                          <p:spTgt spid="101"/>
                                        </p:tgtEl>
                                        <p:attrNameLst>
                                          <p:attrName>style.rotation</p:attrName>
                                        </p:attrNameLst>
                                      </p:cBhvr>
                                      <p:tavLst>
                                        <p:tav tm="0">
                                          <p:val>
                                            <p:fltVal val="90"/>
                                          </p:val>
                                        </p:tav>
                                        <p:tav tm="100000">
                                          <p:val>
                                            <p:fltVal val="0"/>
                                          </p:val>
                                        </p:tav>
                                      </p:tavLst>
                                    </p:anim>
                                    <p:animEffect transition="in" filter="fade">
                                      <p:cBhvr>
                                        <p:cTn id="42" dur="500"/>
                                        <p:tgtEl>
                                          <p:spTgt spid="101"/>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99"/>
                                        </p:tgtEl>
                                        <p:attrNameLst>
                                          <p:attrName>style.visibility</p:attrName>
                                        </p:attrNameLst>
                                      </p:cBhvr>
                                      <p:to>
                                        <p:strVal val="visible"/>
                                      </p:to>
                                    </p:set>
                                    <p:anim calcmode="lin" valueType="num">
                                      <p:cBhvr>
                                        <p:cTn id="47" dur="500" fill="hold"/>
                                        <p:tgtEl>
                                          <p:spTgt spid="99"/>
                                        </p:tgtEl>
                                        <p:attrNameLst>
                                          <p:attrName>ppt_w</p:attrName>
                                        </p:attrNameLst>
                                      </p:cBhvr>
                                      <p:tavLst>
                                        <p:tav tm="0">
                                          <p:val>
                                            <p:fltVal val="0"/>
                                          </p:val>
                                        </p:tav>
                                        <p:tav tm="100000">
                                          <p:val>
                                            <p:strVal val="#ppt_w"/>
                                          </p:val>
                                        </p:tav>
                                      </p:tavLst>
                                    </p:anim>
                                    <p:anim calcmode="lin" valueType="num">
                                      <p:cBhvr>
                                        <p:cTn id="48" dur="500" fill="hold"/>
                                        <p:tgtEl>
                                          <p:spTgt spid="99"/>
                                        </p:tgtEl>
                                        <p:attrNameLst>
                                          <p:attrName>ppt_h</p:attrName>
                                        </p:attrNameLst>
                                      </p:cBhvr>
                                      <p:tavLst>
                                        <p:tav tm="0">
                                          <p:val>
                                            <p:fltVal val="0"/>
                                          </p:val>
                                        </p:tav>
                                        <p:tav tm="100000">
                                          <p:val>
                                            <p:strVal val="#ppt_h"/>
                                          </p:val>
                                        </p:tav>
                                      </p:tavLst>
                                    </p:anim>
                                    <p:anim calcmode="lin" valueType="num">
                                      <p:cBhvr>
                                        <p:cTn id="49" dur="500" fill="hold"/>
                                        <p:tgtEl>
                                          <p:spTgt spid="99"/>
                                        </p:tgtEl>
                                        <p:attrNameLst>
                                          <p:attrName>style.rotation</p:attrName>
                                        </p:attrNameLst>
                                      </p:cBhvr>
                                      <p:tavLst>
                                        <p:tav tm="0">
                                          <p:val>
                                            <p:fltVal val="90"/>
                                          </p:val>
                                        </p:tav>
                                        <p:tav tm="100000">
                                          <p:val>
                                            <p:fltVal val="0"/>
                                          </p:val>
                                        </p:tav>
                                      </p:tavLst>
                                    </p:anim>
                                    <p:animEffect transition="in" filter="fade">
                                      <p:cBhvr>
                                        <p:cTn id="50" dur="500"/>
                                        <p:tgtEl>
                                          <p:spTgt spid="99"/>
                                        </p:tgtEl>
                                      </p:cBhvr>
                                    </p:animEffect>
                                  </p:childTnLst>
                                </p:cTn>
                              </p:par>
                            </p:childTnLst>
                          </p:cTn>
                        </p:par>
                        <p:par>
                          <p:cTn id="51" fill="hold">
                            <p:stCondLst>
                              <p:cond delay="500"/>
                            </p:stCondLst>
                            <p:childTnLst>
                              <p:par>
                                <p:cTn id="52" presetID="22" presetClass="entr" presetSubtype="8" fill="hold" nodeType="after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wipe(left)">
                                      <p:cBhvr>
                                        <p:cTn id="54" dur="500"/>
                                        <p:tgtEl>
                                          <p:spTgt spid="111"/>
                                        </p:tgtEl>
                                      </p:cBhvr>
                                    </p:animEffect>
                                  </p:childTnLst>
                                </p:cTn>
                              </p:par>
                            </p:childTnLst>
                          </p:cTn>
                        </p:par>
                        <p:par>
                          <p:cTn id="55" fill="hold">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114"/>
                                        </p:tgtEl>
                                        <p:attrNameLst>
                                          <p:attrName>style.visibility</p:attrName>
                                        </p:attrNameLst>
                                      </p:cBhvr>
                                      <p:to>
                                        <p:strVal val="visible"/>
                                      </p:to>
                                    </p:set>
                                    <p:animEffect transition="in" filter="wipe(left)">
                                      <p:cBhvr>
                                        <p:cTn id="58" dur="500"/>
                                        <p:tgtEl>
                                          <p:spTgt spid="114"/>
                                        </p:tgtEl>
                                      </p:cBhvr>
                                    </p:animEffect>
                                  </p:childTnLst>
                                </p:cTn>
                              </p:par>
                            </p:childTnLst>
                          </p:cTn>
                        </p:par>
                        <p:par>
                          <p:cTn id="59" fill="hold">
                            <p:stCondLst>
                              <p:cond delay="1500"/>
                            </p:stCondLst>
                            <p:childTnLst>
                              <p:par>
                                <p:cTn id="60" presetID="22" presetClass="entr" presetSubtype="8" fill="hold" nodeType="afterEffect">
                                  <p:stCondLst>
                                    <p:cond delay="0"/>
                                  </p:stCondLst>
                                  <p:childTnLst>
                                    <p:set>
                                      <p:cBhvr>
                                        <p:cTn id="61" dur="1" fill="hold">
                                          <p:stCondLst>
                                            <p:cond delay="0"/>
                                          </p:stCondLst>
                                        </p:cTn>
                                        <p:tgtEl>
                                          <p:spTgt spid="115"/>
                                        </p:tgtEl>
                                        <p:attrNameLst>
                                          <p:attrName>style.visibility</p:attrName>
                                        </p:attrNameLst>
                                      </p:cBhvr>
                                      <p:to>
                                        <p:strVal val="visible"/>
                                      </p:to>
                                    </p:set>
                                    <p:animEffect transition="in" filter="wipe(left)">
                                      <p:cBhvr>
                                        <p:cTn id="62" dur="500"/>
                                        <p:tgtEl>
                                          <p:spTgt spid="115"/>
                                        </p:tgtEl>
                                      </p:cBhvr>
                                    </p:animEffect>
                                  </p:childTnLst>
                                </p:cTn>
                              </p:par>
                            </p:childTnLst>
                          </p:cTn>
                        </p:par>
                        <p:par>
                          <p:cTn id="63" fill="hold">
                            <p:stCondLst>
                              <p:cond delay="2000"/>
                            </p:stCondLst>
                            <p:childTnLst>
                              <p:par>
                                <p:cTn id="64" presetID="22" presetClass="entr" presetSubtype="8" fill="hold" grpId="0" nodeType="afterEffect">
                                  <p:stCondLst>
                                    <p:cond delay="0"/>
                                  </p:stCondLst>
                                  <p:childTnLst>
                                    <p:set>
                                      <p:cBhvr>
                                        <p:cTn id="65" dur="1" fill="hold">
                                          <p:stCondLst>
                                            <p:cond delay="0"/>
                                          </p:stCondLst>
                                        </p:cTn>
                                        <p:tgtEl>
                                          <p:spTgt spid="118"/>
                                        </p:tgtEl>
                                        <p:attrNameLst>
                                          <p:attrName>style.visibility</p:attrName>
                                        </p:attrNameLst>
                                      </p:cBhvr>
                                      <p:to>
                                        <p:strVal val="visible"/>
                                      </p:to>
                                    </p:set>
                                    <p:animEffect transition="in" filter="wipe(left)">
                                      <p:cBhvr>
                                        <p:cTn id="66" dur="500"/>
                                        <p:tgtEl>
                                          <p:spTgt spid="118"/>
                                        </p:tgtEl>
                                      </p:cBhvr>
                                    </p:animEffect>
                                  </p:childTnLst>
                                </p:cTn>
                              </p:par>
                            </p:childTnLst>
                          </p:cTn>
                        </p:par>
                        <p:par>
                          <p:cTn id="67" fill="hold">
                            <p:stCondLst>
                              <p:cond delay="2500"/>
                            </p:stCondLst>
                            <p:childTnLst>
                              <p:par>
                                <p:cTn id="68" presetID="22" presetClass="entr" presetSubtype="8"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Effect transition="in" filter="wipe(left)">
                                      <p:cBhvr>
                                        <p:cTn id="70" dur="500"/>
                                        <p:tgtEl>
                                          <p:spTgt spid="119"/>
                                        </p:tgtEl>
                                      </p:cBhvr>
                                    </p:animEffect>
                                  </p:childTnLst>
                                </p:cTn>
                              </p:par>
                            </p:childTnLst>
                          </p:cTn>
                        </p:par>
                        <p:par>
                          <p:cTn id="71" fill="hold">
                            <p:stCondLst>
                              <p:cond delay="3000"/>
                            </p:stCondLst>
                            <p:childTnLst>
                              <p:par>
                                <p:cTn id="72" presetID="22" presetClass="entr" presetSubtype="8" fill="hold" grpId="0" nodeType="afterEffect">
                                  <p:stCondLst>
                                    <p:cond delay="0"/>
                                  </p:stCondLst>
                                  <p:childTnLst>
                                    <p:set>
                                      <p:cBhvr>
                                        <p:cTn id="73" dur="1" fill="hold">
                                          <p:stCondLst>
                                            <p:cond delay="0"/>
                                          </p:stCondLst>
                                        </p:cTn>
                                        <p:tgtEl>
                                          <p:spTgt spid="122"/>
                                        </p:tgtEl>
                                        <p:attrNameLst>
                                          <p:attrName>style.visibility</p:attrName>
                                        </p:attrNameLst>
                                      </p:cBhvr>
                                      <p:to>
                                        <p:strVal val="visible"/>
                                      </p:to>
                                    </p:set>
                                    <p:animEffect transition="in" filter="wipe(left)">
                                      <p:cBhvr>
                                        <p:cTn id="7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Lst>
  </p:timing>
  <p:extLst mod="1">
    <p:ext uri="{E180D4A7-C9FB-4DFB-919C-405C955672EB}">
      <p14:showEvtLst xmlns:p14="http://schemas.microsoft.com/office/powerpoint/2010/main">
        <p14:playEvt time="0" objId="30"/>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2340368"/>
            <a:ext cx="9161896" cy="2900588"/>
          </a:xfrm>
          <a:prstGeom prst="rect">
            <a:avLst/>
          </a:prstGeom>
        </p:spPr>
      </p:pic>
      <p:sp>
        <p:nvSpPr>
          <p:cNvPr id="86" name="五边形 85"/>
          <p:cNvSpPr/>
          <p:nvPr/>
        </p:nvSpPr>
        <p:spPr>
          <a:xfrm>
            <a:off x="0" y="339502"/>
            <a:ext cx="1403648" cy="360040"/>
          </a:xfrm>
          <a:prstGeom prst="homePlate">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7" name="标题 1"/>
          <p:cNvSpPr txBox="1">
            <a:spLocks/>
          </p:cNvSpPr>
          <p:nvPr/>
        </p:nvSpPr>
        <p:spPr>
          <a:xfrm>
            <a:off x="230832" y="303498"/>
            <a:ext cx="1080443" cy="432048"/>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j-cs"/>
              </a:rPr>
              <a:t>过渡页</a:t>
            </a:r>
            <a:endParaRPr kumimoji="0" lang="zh-CN" altLang="en-US" sz="2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j-cs"/>
            </a:endParaRPr>
          </a:p>
        </p:txBody>
      </p:sp>
      <p:sp>
        <p:nvSpPr>
          <p:cNvPr id="88" name="燕尾形 87"/>
          <p:cNvSpPr/>
          <p:nvPr/>
        </p:nvSpPr>
        <p:spPr>
          <a:xfrm>
            <a:off x="1311275"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9" name="燕尾形 88"/>
          <p:cNvSpPr/>
          <p:nvPr/>
        </p:nvSpPr>
        <p:spPr>
          <a:xfrm>
            <a:off x="1527299" y="339502"/>
            <a:ext cx="308397" cy="360040"/>
          </a:xfrm>
          <a:prstGeom prst="chevron">
            <a:avLst>
              <a:gd name="adj" fmla="val 60582"/>
            </a:avLst>
          </a:prstGeom>
          <a:solidFill>
            <a:srgbClr val="0070C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5" name="组合 4"/>
          <p:cNvGrpSpPr/>
          <p:nvPr/>
        </p:nvGrpSpPr>
        <p:grpSpPr>
          <a:xfrm>
            <a:off x="3745179" y="1039044"/>
            <a:ext cx="1653642" cy="1653642"/>
            <a:chOff x="3745179" y="2245209"/>
            <a:chExt cx="1653642" cy="1653642"/>
          </a:xfrm>
        </p:grpSpPr>
        <p:sp>
          <p:nvSpPr>
            <p:cNvPr id="2" name="椭圆 1"/>
            <p:cNvSpPr/>
            <p:nvPr/>
          </p:nvSpPr>
          <p:spPr>
            <a:xfrm>
              <a:off x="3745179" y="2245209"/>
              <a:ext cx="1653642" cy="165364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3957088" y="2584195"/>
              <a:ext cx="1229824" cy="110799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04</a:t>
              </a:r>
              <a:endParaRPr kumimoji="0" lang="zh-CN" altLang="en-US" sz="6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07" name="文本框 106"/>
          <p:cNvSpPr txBox="1"/>
          <p:nvPr/>
        </p:nvSpPr>
        <p:spPr>
          <a:xfrm>
            <a:off x="1835696" y="2743965"/>
            <a:ext cx="5827236" cy="76944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单击此处添加标题文字</a:t>
            </a:r>
            <a:endParaRPr kumimoji="0" lang="zh-CN" altLang="en-US" sz="4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557217896"/>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childTnLst>
                          </p:cTn>
                        </p:par>
                        <p:par>
                          <p:cTn id="13" fill="hold">
                            <p:stCondLst>
                              <p:cond delay="150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107"/>
                                        </p:tgtEl>
                                        <p:attrNameLst>
                                          <p:attrName>style.visibility</p:attrName>
                                        </p:attrNameLst>
                                      </p:cBhvr>
                                      <p:to>
                                        <p:strVal val="visible"/>
                                      </p:to>
                                    </p:set>
                                    <p:animEffect transition="in" filter="fade">
                                      <p:cBhvr>
                                        <p:cTn id="16"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818899" y="1366301"/>
            <a:ext cx="2410411" cy="2830920"/>
            <a:chOff x="5904234" y="1111767"/>
            <a:chExt cx="2562736" cy="3009818"/>
          </a:xfrm>
        </p:grpSpPr>
        <p:sp>
          <p:nvSpPr>
            <p:cNvPr id="40" name="Presentation Title Rectangle"/>
            <p:cNvSpPr txBox="1">
              <a:spLocks/>
            </p:cNvSpPr>
            <p:nvPr/>
          </p:nvSpPr>
          <p:spPr>
            <a:xfrm>
              <a:off x="5958567" y="3137573"/>
              <a:ext cx="2508403" cy="808922"/>
            </a:xfrm>
            <a:prstGeom prst="rect">
              <a:avLst/>
            </a:prstGeom>
            <a:solidFill>
              <a:srgbClr val="A9A9A9"/>
            </a:solidFill>
            <a:effectLst/>
          </p:spPr>
          <p:txBody>
            <a:bodyPr lIns="172010" rIns="129007" bIns="172010" anchor="t" anchorCtr="0">
              <a:noAutofit/>
            </a:bodyPr>
            <a:lstStyle>
              <a:defPPr>
                <a:defRPr lang="en-US"/>
              </a:defPPr>
              <a:lvl1pPr marR="0" lvl="0" indent="0" defTabSz="914400" fontAlgn="auto">
                <a:lnSpc>
                  <a:spcPct val="90000"/>
                </a:lnSpc>
                <a:spcBef>
                  <a:spcPct val="0"/>
                </a:spcBef>
                <a:spcAft>
                  <a:spcPts val="0"/>
                </a:spcAft>
                <a:buClrTx/>
                <a:buSzTx/>
                <a:buFontTx/>
                <a:buNone/>
                <a:tabLst/>
                <a:defRPr kumimoji="0" sz="2000" b="0" i="0" u="none" strike="noStrike" kern="0" cap="none" spc="0" normalizeH="0" baseline="0">
                  <a:ln w="3175">
                    <a:noFill/>
                  </a:ln>
                  <a:gradFill flip="none" rotWithShape="1">
                    <a:gsLst>
                      <a:gs pos="4583">
                        <a:srgbClr val="FFFFFF"/>
                      </a:gs>
                      <a:gs pos="100000">
                        <a:srgbClr val="FFFFFF"/>
                      </a:gs>
                    </a:gsLst>
                    <a:lin ang="5400000" scaled="0"/>
                    <a:tileRect/>
                  </a:gradFill>
                  <a:effectLst/>
                  <a:uLnTx/>
                  <a:uFillTx/>
                  <a:latin typeface="Segoe"/>
                  <a:cs typeface="Arial" charset="0"/>
                </a:defRPr>
              </a:lvl1pPr>
            </a:lstStyle>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860085"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41" name="Presentation Title Rectangle"/>
            <p:cNvSpPr txBox="1">
              <a:spLocks/>
            </p:cNvSpPr>
            <p:nvPr/>
          </p:nvSpPr>
          <p:spPr>
            <a:xfrm>
              <a:off x="5904234" y="3164732"/>
              <a:ext cx="2508403" cy="956853"/>
            </a:xfrm>
            <a:prstGeom prst="rect">
              <a:avLst/>
            </a:prstGeom>
            <a:noFill/>
            <a:effectLst/>
          </p:spPr>
          <p:txBody>
            <a:bodyPr lIns="129007" tIns="43002" rIns="43002" bIns="43002" anchor="t" anchorCtr="0">
              <a:noAutofit/>
            </a:bodyPr>
            <a:lstStyle>
              <a:defPPr>
                <a:defRPr lang="en-US"/>
              </a:defPPr>
              <a:lvl1pPr marR="0" lvl="0" indent="0" defTabSz="914400" fontAlgn="auto">
                <a:lnSpc>
                  <a:spcPct val="90000"/>
                </a:lnSpc>
                <a:spcBef>
                  <a:spcPct val="0"/>
                </a:spcBef>
                <a:spcAft>
                  <a:spcPts val="0"/>
                </a:spcAft>
                <a:buClrTx/>
                <a:buSzTx/>
                <a:buFontTx/>
                <a:buNone/>
                <a:tabLst/>
                <a:defRPr kumimoji="0" sz="2000" b="0" i="0" u="none" strike="noStrike" kern="0" cap="none" spc="0" normalizeH="0" baseline="0">
                  <a:ln w="3175">
                    <a:noFill/>
                  </a:ln>
                  <a:gradFill flip="none" rotWithShape="1">
                    <a:gsLst>
                      <a:gs pos="4583">
                        <a:srgbClr val="FFFFFF"/>
                      </a:gs>
                      <a:gs pos="100000">
                        <a:srgbClr val="FFFFFF"/>
                      </a:gs>
                    </a:gsLst>
                    <a:lin ang="5400000" scaled="0"/>
                    <a:tileRect/>
                  </a:gradFill>
                  <a:effectLst/>
                  <a:uLnTx/>
                  <a:uFillTx/>
                  <a:latin typeface="Segoe"/>
                  <a:cs typeface="Arial" charset="0"/>
                </a:defRPr>
              </a:lvl1pPr>
            </a:lstStyle>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860085"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860085"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p:txBody>
        </p:sp>
        <p:sp>
          <p:nvSpPr>
            <p:cNvPr id="42" name="Presentation Title Rectangle"/>
            <p:cNvSpPr txBox="1">
              <a:spLocks/>
            </p:cNvSpPr>
            <p:nvPr/>
          </p:nvSpPr>
          <p:spPr>
            <a:xfrm>
              <a:off x="5958567" y="1111767"/>
              <a:ext cx="2508403" cy="1965593"/>
            </a:xfrm>
            <a:prstGeom prst="rect">
              <a:avLst/>
            </a:prstGeom>
            <a:solidFill>
              <a:schemeClr val="accent4"/>
            </a:solidFill>
            <a:effectLst/>
          </p:spPr>
          <p:txBody>
            <a:bodyPr lIns="172010" rIns="129007" bIns="172010" anchor="t" anchorCtr="0">
              <a:noAutofit/>
            </a:bodyPr>
            <a:lstStyle>
              <a:defPPr>
                <a:defRPr lang="en-US"/>
              </a:defPPr>
              <a:lvl1pPr marR="0" lvl="0" indent="0" defTabSz="914400" fontAlgn="auto">
                <a:lnSpc>
                  <a:spcPct val="90000"/>
                </a:lnSpc>
                <a:spcBef>
                  <a:spcPct val="0"/>
                </a:spcBef>
                <a:spcAft>
                  <a:spcPts val="0"/>
                </a:spcAft>
                <a:buClrTx/>
                <a:buSzTx/>
                <a:buFontTx/>
                <a:buNone/>
                <a:tabLst/>
                <a:defRPr kumimoji="0" sz="2000" b="0" i="0" u="none" strike="noStrike" kern="0" cap="none" spc="0" normalizeH="0" baseline="0">
                  <a:ln w="3175">
                    <a:noFill/>
                  </a:ln>
                  <a:gradFill flip="none" rotWithShape="1">
                    <a:gsLst>
                      <a:gs pos="4583">
                        <a:srgbClr val="FFFFFF"/>
                      </a:gs>
                      <a:gs pos="100000">
                        <a:srgbClr val="FFFFFF"/>
                      </a:gs>
                    </a:gsLst>
                    <a:lin ang="5400000" scaled="0"/>
                    <a:tileRect/>
                  </a:gradFill>
                  <a:effectLst/>
                  <a:uLnTx/>
                  <a:uFillTx/>
                  <a:latin typeface="Segoe"/>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r>
                <a:rPr kumimoji="0" lang="zh-CN" alt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rPr>
                <a:t>主题三</a:t>
              </a:r>
              <a:endParaRPr kumimoji="0" lang="en-US" altLang="zh-CN"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pic>
          <p:nvPicPr>
            <p:cNvPr id="43" name="Picture 6" descr="\\MAGNUM\Projects\Microsoft\Cloud Power FY12\Design\Icons\PNGs\Virtual_Network.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tretch>
              <a:fillRect/>
            </a:stretch>
          </p:blipFill>
          <p:spPr bwMode="auto">
            <a:xfrm>
              <a:off x="6561666" y="1582921"/>
              <a:ext cx="1302206" cy="1301867"/>
            </a:xfrm>
            <a:prstGeom prst="rect">
              <a:avLst/>
            </a:prstGeom>
            <a:noFill/>
          </p:spPr>
        </p:pic>
      </p:grpSp>
      <p:grpSp>
        <p:nvGrpSpPr>
          <p:cNvPr id="44" name="组合 43"/>
          <p:cNvGrpSpPr/>
          <p:nvPr/>
        </p:nvGrpSpPr>
        <p:grpSpPr>
          <a:xfrm>
            <a:off x="693610" y="1366301"/>
            <a:ext cx="2597823" cy="2830920"/>
            <a:chOff x="455055" y="1111767"/>
            <a:chExt cx="2761991" cy="3009818"/>
          </a:xfrm>
        </p:grpSpPr>
        <p:sp>
          <p:nvSpPr>
            <p:cNvPr id="45" name="Presentation Title Rectangle"/>
            <p:cNvSpPr txBox="1">
              <a:spLocks/>
            </p:cNvSpPr>
            <p:nvPr/>
          </p:nvSpPr>
          <p:spPr>
            <a:xfrm>
              <a:off x="677025" y="3137573"/>
              <a:ext cx="2507182" cy="808922"/>
            </a:xfrm>
            <a:prstGeom prst="rect">
              <a:avLst/>
            </a:prstGeom>
            <a:solidFill>
              <a:srgbClr val="A9A9A9"/>
            </a:solidFill>
            <a:effectLst/>
          </p:spPr>
          <p:txBody>
            <a:bodyPr lIns="172010" rIns="129007" bIns="172010" anchor="t" anchorCtr="0">
              <a:noAutofit/>
            </a:bodyPr>
            <a:lstStyle>
              <a:lvl1pPr algn="l" defTabSz="914363" rtl="0" eaLnBrk="1" latinLnBrk="0" hangingPunct="1">
                <a:lnSpc>
                  <a:spcPct val="90000"/>
                </a:lnSpc>
                <a:spcBef>
                  <a:spcPct val="0"/>
                </a:spcBef>
                <a:buNone/>
                <a:defRPr lang="en-US" sz="3600" b="1" i="0" kern="1200" cap="none" spc="-100" baseline="0">
                  <a:ln w="3175">
                    <a:noFill/>
                  </a:ln>
                  <a:gradFill flip="none" rotWithShape="1">
                    <a:gsLst>
                      <a:gs pos="4583">
                        <a:srgbClr val="FFFFFF"/>
                      </a:gs>
                      <a:gs pos="100000">
                        <a:srgbClr val="FFFFFF"/>
                      </a:gs>
                    </a:gsLst>
                    <a:lin ang="5400000" scaled="0"/>
                    <a:tileRect/>
                  </a:gradFill>
                  <a:effectLst/>
                  <a:latin typeface="+mj-lt"/>
                  <a:ea typeface="+mn-ea"/>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46" name="Presentation Title Rectangle"/>
            <p:cNvSpPr txBox="1">
              <a:spLocks/>
            </p:cNvSpPr>
            <p:nvPr/>
          </p:nvSpPr>
          <p:spPr>
            <a:xfrm>
              <a:off x="455055" y="3164732"/>
              <a:ext cx="2761991" cy="956853"/>
            </a:xfrm>
            <a:prstGeom prst="rect">
              <a:avLst/>
            </a:prstGeom>
            <a:noFill/>
            <a:effectLst/>
          </p:spPr>
          <p:txBody>
            <a:bodyPr lIns="129007" tIns="43002" rIns="43002" bIns="43002" anchor="t" anchorCtr="0">
              <a:noAutofit/>
            </a:bodyPr>
            <a:lstStyle>
              <a:lvl1pPr algn="l" defTabSz="914363" rtl="0" eaLnBrk="1" latinLnBrk="0" hangingPunct="1">
                <a:lnSpc>
                  <a:spcPct val="90000"/>
                </a:lnSpc>
                <a:spcBef>
                  <a:spcPct val="0"/>
                </a:spcBef>
                <a:buNone/>
                <a:defRPr lang="en-US" sz="3600" b="1" i="0" kern="1200" cap="none" spc="-100" baseline="0">
                  <a:ln w="3175">
                    <a:noFill/>
                  </a:ln>
                  <a:gradFill flip="none" rotWithShape="1">
                    <a:gsLst>
                      <a:gs pos="4583">
                        <a:srgbClr val="FFFFFF"/>
                      </a:gs>
                      <a:gs pos="100000">
                        <a:srgbClr val="FFFFFF"/>
                      </a:gs>
                    </a:gsLst>
                    <a:lin ang="5400000" scaled="0"/>
                    <a:tileRect/>
                  </a:gradFill>
                  <a:effectLst/>
                  <a:latin typeface="+mj-lt"/>
                  <a:ea typeface="+mn-ea"/>
                  <a:cs typeface="Arial" charset="0"/>
                </a:defRPr>
              </a:lvl1pPr>
            </a:lstStyle>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p:txBody>
        </p:sp>
        <p:sp>
          <p:nvSpPr>
            <p:cNvPr id="47" name="Presentation Title Rectangle"/>
            <p:cNvSpPr txBox="1">
              <a:spLocks/>
            </p:cNvSpPr>
            <p:nvPr/>
          </p:nvSpPr>
          <p:spPr>
            <a:xfrm>
              <a:off x="677025" y="1111767"/>
              <a:ext cx="2507182" cy="1965593"/>
            </a:xfrm>
            <a:prstGeom prst="rect">
              <a:avLst/>
            </a:prstGeom>
            <a:solidFill>
              <a:schemeClr val="accent1"/>
            </a:solidFill>
            <a:effectLst/>
          </p:spPr>
          <p:txBody>
            <a:bodyPr lIns="172010" rIns="129007" bIns="172010" anchor="t" anchorCtr="0">
              <a:noAutofit/>
            </a:bodyPr>
            <a:lstStyle>
              <a:lvl1pPr algn="l" defTabSz="914363" rtl="0" eaLnBrk="1" latinLnBrk="0" hangingPunct="1">
                <a:lnSpc>
                  <a:spcPct val="90000"/>
                </a:lnSpc>
                <a:spcBef>
                  <a:spcPct val="0"/>
                </a:spcBef>
                <a:buNone/>
                <a:defRPr lang="en-US" sz="3600" b="1" i="0" kern="1200" cap="none" spc="-100" baseline="0">
                  <a:ln w="3175">
                    <a:noFill/>
                  </a:ln>
                  <a:gradFill flip="none" rotWithShape="1">
                    <a:gsLst>
                      <a:gs pos="4583">
                        <a:srgbClr val="FFFFFF"/>
                      </a:gs>
                      <a:gs pos="100000">
                        <a:srgbClr val="FFFFFF"/>
                      </a:gs>
                    </a:gsLst>
                    <a:lin ang="5400000" scaled="0"/>
                    <a:tileRect/>
                  </a:gradFill>
                  <a:effectLst/>
                  <a:latin typeface="+mj-lt"/>
                  <a:ea typeface="+mn-ea"/>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r>
                <a:rPr kumimoji="0" lang="zh-CN" alt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rPr>
                <a:t>主题一</a:t>
              </a:r>
              <a:endParaRPr kumimoji="0" 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pic>
          <p:nvPicPr>
            <p:cNvPr id="48" name="Picture 2" descr="\\MAGNUM\Projects\Microsoft\Cloud Power FY12\Design\Icons\PNGs\Cloud_on_your_terms.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tretch>
              <a:fillRect/>
            </a:stretch>
          </p:blipFill>
          <p:spPr bwMode="auto">
            <a:xfrm>
              <a:off x="854415" y="1111768"/>
              <a:ext cx="2105242" cy="2203748"/>
            </a:xfrm>
            <a:prstGeom prst="rect">
              <a:avLst/>
            </a:prstGeom>
            <a:noFill/>
            <a:ln>
              <a:noFill/>
            </a:ln>
          </p:spPr>
        </p:pic>
      </p:grpSp>
      <p:grpSp>
        <p:nvGrpSpPr>
          <p:cNvPr id="49" name="组合 48"/>
          <p:cNvGrpSpPr/>
          <p:nvPr/>
        </p:nvGrpSpPr>
        <p:grpSpPr>
          <a:xfrm>
            <a:off x="3335093" y="1366301"/>
            <a:ext cx="2410409" cy="2830920"/>
            <a:chOff x="3263465" y="1111767"/>
            <a:chExt cx="2562733" cy="3009818"/>
          </a:xfrm>
        </p:grpSpPr>
        <p:sp>
          <p:nvSpPr>
            <p:cNvPr id="50" name="Presentation Title Rectangle"/>
            <p:cNvSpPr txBox="1">
              <a:spLocks/>
            </p:cNvSpPr>
            <p:nvPr/>
          </p:nvSpPr>
          <p:spPr>
            <a:xfrm>
              <a:off x="3317797" y="3137573"/>
              <a:ext cx="2508401" cy="808922"/>
            </a:xfrm>
            <a:prstGeom prst="rect">
              <a:avLst/>
            </a:prstGeom>
            <a:solidFill>
              <a:srgbClr val="A9A9A9"/>
            </a:solidFill>
            <a:effectLst/>
          </p:spPr>
          <p:txBody>
            <a:bodyPr lIns="172010" rIns="129007" bIns="172010" anchor="t" anchorCtr="0">
              <a:noAutofit/>
            </a:bodyPr>
            <a:lstStyle>
              <a:defPPr>
                <a:defRPr lang="en-US"/>
              </a:defPPr>
              <a:lvl1pPr>
                <a:lnSpc>
                  <a:spcPct val="90000"/>
                </a:lnSpc>
                <a:spcBef>
                  <a:spcPct val="0"/>
                </a:spcBef>
                <a:buNone/>
                <a:defRPr sz="1700" b="1" i="0" cap="none" spc="0" baseline="0">
                  <a:ln w="3175">
                    <a:noFill/>
                  </a:ln>
                  <a:gradFill flip="none" rotWithShape="1">
                    <a:gsLst>
                      <a:gs pos="4583">
                        <a:srgbClr val="FFFFFF"/>
                      </a:gs>
                      <a:gs pos="100000">
                        <a:srgbClr val="FFFFFF"/>
                      </a:gs>
                    </a:gsLst>
                    <a:lin ang="5400000" scaled="0"/>
                    <a:tileRect/>
                  </a:gradFill>
                  <a:effectLst/>
                  <a:latin typeface="+mj-lt"/>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a:p>
              <a:pPr marL="0" marR="0" lvl="0" indent="0" algn="l" defTabSz="645149" rtl="0" eaLnBrk="1" fontAlgn="auto" latinLnBrk="0" hangingPunct="1">
                <a:lnSpc>
                  <a:spcPct val="90000"/>
                </a:lnSpc>
                <a:spcBef>
                  <a:spcPct val="0"/>
                </a:spcBef>
                <a:spcAft>
                  <a:spcPts val="0"/>
                </a:spcAft>
                <a:buClrTx/>
                <a:buSzTx/>
                <a:buFontTx/>
                <a:buNone/>
                <a:tabLst/>
                <a:defRPr/>
              </a:pPr>
              <a:endParaRPr kumimoji="0" lang="en-US" sz="1975"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51" name="Presentation Title Rectangle"/>
            <p:cNvSpPr txBox="1">
              <a:spLocks/>
            </p:cNvSpPr>
            <p:nvPr/>
          </p:nvSpPr>
          <p:spPr>
            <a:xfrm>
              <a:off x="3263465" y="3164732"/>
              <a:ext cx="2508401" cy="956853"/>
            </a:xfrm>
            <a:prstGeom prst="rect">
              <a:avLst/>
            </a:prstGeom>
            <a:noFill/>
            <a:effectLst/>
          </p:spPr>
          <p:txBody>
            <a:bodyPr lIns="129007" tIns="43002" rIns="43002" bIns="43002" anchor="t" anchorCtr="0">
              <a:noAutofit/>
            </a:bodyPr>
            <a:lstStyle>
              <a:defPPr>
                <a:defRPr lang="en-US"/>
              </a:defPPr>
              <a:lvl1pPr>
                <a:lnSpc>
                  <a:spcPct val="90000"/>
                </a:lnSpc>
                <a:spcBef>
                  <a:spcPct val="0"/>
                </a:spcBef>
                <a:buNone/>
                <a:defRPr sz="1700" b="1" i="0" cap="none" spc="0" baseline="0">
                  <a:ln w="3175">
                    <a:noFill/>
                  </a:ln>
                  <a:gradFill flip="none" rotWithShape="1">
                    <a:gsLst>
                      <a:gs pos="4583">
                        <a:srgbClr val="FFFFFF"/>
                      </a:gs>
                      <a:gs pos="100000">
                        <a:srgbClr val="FFFFFF"/>
                      </a:gs>
                    </a:gsLst>
                    <a:lin ang="5400000" scaled="0"/>
                    <a:tileRect/>
                  </a:gradFill>
                  <a:effectLst/>
                  <a:latin typeface="+mj-lt"/>
                  <a:cs typeface="Arial" charset="0"/>
                </a:defRPr>
              </a:lvl1pPr>
            </a:lstStyle>
            <a:p>
              <a:pPr marL="0" marR="0" lvl="0" indent="0" algn="ctr" defTabSz="860050"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910314"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a:p>
              <a:pPr marL="0" marR="0" lvl="0" indent="0" algn="ctr" defTabSz="910314" rtl="0" eaLnBrk="1" fontAlgn="auto" latinLnBrk="0" hangingPunct="1">
                <a:lnSpc>
                  <a:spcPct val="110000"/>
                </a:lnSpc>
                <a:spcBef>
                  <a:spcPct val="0"/>
                </a:spcBef>
                <a:spcAft>
                  <a:spcPts val="0"/>
                </a:spcAft>
                <a:buClrTx/>
                <a:buSzTx/>
                <a:buFontTx/>
                <a:buNone/>
                <a:tabLst/>
                <a:defRPr/>
              </a:pPr>
              <a:r>
                <a:rPr kumimoji="0" lang="zh-CN" altLang="en-US"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rPr>
                <a:t>单击此处添加文本</a:t>
              </a:r>
              <a:endParaRPr kumimoji="0" lang="en-US" altLang="zh-CN" sz="1129" b="0" i="0" u="none" strike="noStrike" kern="0" cap="none" spc="0" normalizeH="0" baseline="0" noProof="0" dirty="0">
                <a:ln w="3175">
                  <a:noFill/>
                </a:ln>
                <a:solidFill>
                  <a:sysClr val="window" lastClr="FFFFFF"/>
                </a:solidFill>
                <a:effectLst/>
                <a:uLnTx/>
                <a:uFillTx/>
                <a:latin typeface="微软雅黑"/>
                <a:ea typeface="微软雅黑"/>
                <a:cs typeface="Segoe UI" pitchFamily="34" charset="0"/>
              </a:endParaRPr>
            </a:p>
          </p:txBody>
        </p:sp>
        <p:sp>
          <p:nvSpPr>
            <p:cNvPr id="52" name="Presentation Title Rectangle"/>
            <p:cNvSpPr txBox="1">
              <a:spLocks/>
            </p:cNvSpPr>
            <p:nvPr/>
          </p:nvSpPr>
          <p:spPr>
            <a:xfrm>
              <a:off x="3317797" y="1111767"/>
              <a:ext cx="2508401" cy="1965593"/>
            </a:xfrm>
            <a:prstGeom prst="rect">
              <a:avLst/>
            </a:prstGeom>
            <a:solidFill>
              <a:schemeClr val="accent3"/>
            </a:solidFill>
            <a:effectLst/>
          </p:spPr>
          <p:txBody>
            <a:bodyPr lIns="172010" rIns="129007" bIns="172010" anchor="t" anchorCtr="0">
              <a:noAutofit/>
            </a:bodyPr>
            <a:lstStyle>
              <a:defPPr>
                <a:defRPr lang="en-US"/>
              </a:defPPr>
              <a:lvl1pPr>
                <a:lnSpc>
                  <a:spcPct val="90000"/>
                </a:lnSpc>
                <a:spcBef>
                  <a:spcPct val="0"/>
                </a:spcBef>
                <a:buNone/>
                <a:defRPr sz="1700" b="1" i="0" cap="none" spc="0" baseline="0">
                  <a:ln w="3175">
                    <a:noFill/>
                  </a:ln>
                  <a:gradFill flip="none" rotWithShape="1">
                    <a:gsLst>
                      <a:gs pos="4583">
                        <a:srgbClr val="FFFFFF"/>
                      </a:gs>
                      <a:gs pos="100000">
                        <a:srgbClr val="FFFFFF"/>
                      </a:gs>
                    </a:gsLst>
                    <a:lin ang="5400000" scaled="0"/>
                    <a:tileRect/>
                  </a:gradFill>
                  <a:effectLst/>
                  <a:latin typeface="+mj-lt"/>
                  <a:cs typeface="Arial" charset="0"/>
                </a:defRPr>
              </a:lvl1pPr>
            </a:lstStyle>
            <a:p>
              <a:pPr marL="0" marR="0" lvl="0" indent="0" algn="l" defTabSz="645149" rtl="0" eaLnBrk="1" fontAlgn="auto" latinLnBrk="0" hangingPunct="1">
                <a:lnSpc>
                  <a:spcPct val="90000"/>
                </a:lnSpc>
                <a:spcBef>
                  <a:spcPct val="0"/>
                </a:spcBef>
                <a:spcAft>
                  <a:spcPts val="0"/>
                </a:spcAft>
                <a:buClrTx/>
                <a:buSzTx/>
                <a:buFontTx/>
                <a:buNone/>
                <a:tabLst/>
                <a:defRPr/>
              </a:pPr>
              <a:r>
                <a:rPr kumimoji="0" lang="zh-CN" altLang="en-US"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rPr>
                <a:t>主题二</a:t>
              </a:r>
              <a:endParaRPr kumimoji="0" lang="en-US" altLang="zh-CN" sz="2257" b="1" i="0" u="none" strike="noStrike" kern="0" cap="none" spc="0" normalizeH="0" baseline="0" noProof="0" dirty="0">
                <a:ln w="3175">
                  <a:noFill/>
                </a:ln>
                <a:gradFill flip="none" rotWithShape="1">
                  <a:gsLst>
                    <a:gs pos="4583">
                      <a:srgbClr val="FFFFFF"/>
                    </a:gs>
                    <a:gs pos="100000">
                      <a:srgbClr val="FFFFFF"/>
                    </a:gs>
                  </a:gsLst>
                  <a:lin ang="5400000" scaled="0"/>
                  <a:tileRect/>
                </a:gradFill>
                <a:effectLst/>
                <a:uLnTx/>
                <a:uFillTx/>
                <a:latin typeface="Segoe UI Light" pitchFamily="34" charset="0"/>
                <a:ea typeface="微软雅黑"/>
                <a:cs typeface="Segoe UI" pitchFamily="34" charset="0"/>
              </a:endParaRPr>
            </a:p>
          </p:txBody>
        </p:sp>
        <p:sp>
          <p:nvSpPr>
            <p:cNvPr id="53" name="Freeform 15"/>
            <p:cNvSpPr>
              <a:spLocks noEditPoints="1"/>
            </p:cNvSpPr>
            <p:nvPr/>
          </p:nvSpPr>
          <p:spPr bwMode="black">
            <a:xfrm>
              <a:off x="4101967" y="1763407"/>
              <a:ext cx="940061" cy="940897"/>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p:spPr>
          <p:txBody>
            <a:bodyPr vert="horz" wrap="square" lIns="77413" tIns="38707" rIns="77413" bIns="38707" numCol="1" anchor="t" anchorCtr="0" compatLnSpc="1">
              <a:prstTxWarp prst="textNoShape">
                <a:avLst/>
              </a:prstTxWarp>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en-US" sz="1129" b="0" i="0" u="none" strike="noStrike" kern="0" cap="none" spc="0" normalizeH="0" baseline="0" noProof="0" dirty="0">
                <a:ln>
                  <a:noFill/>
                </a:ln>
                <a:solidFill>
                  <a:sysClr val="windowText" lastClr="000000"/>
                </a:solidFill>
                <a:effectLst/>
                <a:uLnTx/>
                <a:uFillTx/>
                <a:latin typeface="Arial"/>
                <a:ea typeface="微软雅黑"/>
                <a:cs typeface="+mn-cs"/>
              </a:endParaRPr>
            </a:p>
          </p:txBody>
        </p:sp>
      </p:grpSp>
    </p:spTree>
    <p:extLst>
      <p:ext uri="{BB962C8B-B14F-4D97-AF65-F5344CB8AC3E}">
        <p14:creationId xmlns:p14="http://schemas.microsoft.com/office/powerpoint/2010/main" val="3994454692"/>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p:tgtEl>
                                          <p:spTgt spid="44"/>
                                        </p:tgtEl>
                                        <p:attrNameLst>
                                          <p:attrName>ppt_y</p:attrName>
                                        </p:attrNameLst>
                                      </p:cBhvr>
                                      <p:tavLst>
                                        <p:tav tm="0">
                                          <p:val>
                                            <p:strVal val="#ppt_y+#ppt_h*1.125000"/>
                                          </p:val>
                                        </p:tav>
                                        <p:tav tm="100000">
                                          <p:val>
                                            <p:strVal val="#ppt_y"/>
                                          </p:val>
                                        </p:tav>
                                      </p:tavLst>
                                    </p:anim>
                                    <p:animEffect transition="in" filter="wipe(up)">
                                      <p:cBhvr>
                                        <p:cTn id="8" dur="500"/>
                                        <p:tgtEl>
                                          <p:spTgt spid="44"/>
                                        </p:tgtEl>
                                      </p:cBhvr>
                                    </p:animEffect>
                                  </p:childTnLst>
                                </p:cTn>
                              </p:par>
                              <p:par>
                                <p:cTn id="9" presetID="12" presetClass="entr" presetSubtype="1" fill="hold" nodeType="withEffect">
                                  <p:stCondLst>
                                    <p:cond delay="300"/>
                                  </p:stCondLst>
                                  <p:childTnLst>
                                    <p:set>
                                      <p:cBhvr>
                                        <p:cTn id="10" dur="1" fill="hold">
                                          <p:stCondLst>
                                            <p:cond delay="0"/>
                                          </p:stCondLst>
                                        </p:cTn>
                                        <p:tgtEl>
                                          <p:spTgt spid="49"/>
                                        </p:tgtEl>
                                        <p:attrNameLst>
                                          <p:attrName>style.visibility</p:attrName>
                                        </p:attrNameLst>
                                      </p:cBhvr>
                                      <p:to>
                                        <p:strVal val="visible"/>
                                      </p:to>
                                    </p:set>
                                    <p:anim calcmode="lin" valueType="num">
                                      <p:cBhvr additive="base">
                                        <p:cTn id="11" dur="500"/>
                                        <p:tgtEl>
                                          <p:spTgt spid="49"/>
                                        </p:tgtEl>
                                        <p:attrNameLst>
                                          <p:attrName>ppt_y</p:attrName>
                                        </p:attrNameLst>
                                      </p:cBhvr>
                                      <p:tavLst>
                                        <p:tav tm="0">
                                          <p:val>
                                            <p:strVal val="#ppt_y-#ppt_h*1.125000"/>
                                          </p:val>
                                        </p:tav>
                                        <p:tav tm="100000">
                                          <p:val>
                                            <p:strVal val="#ppt_y"/>
                                          </p:val>
                                        </p:tav>
                                      </p:tavLst>
                                    </p:anim>
                                    <p:animEffect transition="in" filter="wipe(down)">
                                      <p:cBhvr>
                                        <p:cTn id="12" dur="500"/>
                                        <p:tgtEl>
                                          <p:spTgt spid="49"/>
                                        </p:tgtEl>
                                      </p:cBhvr>
                                    </p:animEffect>
                                  </p:childTnLst>
                                </p:cTn>
                              </p:par>
                              <p:par>
                                <p:cTn id="13" presetID="12" presetClass="entr" presetSubtype="4" fill="hold" nodeType="withEffect">
                                  <p:stCondLst>
                                    <p:cond delay="50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p:tgtEl>
                                          <p:spTgt spid="39"/>
                                        </p:tgtEl>
                                        <p:attrNameLst>
                                          <p:attrName>ppt_y</p:attrName>
                                        </p:attrNameLst>
                                      </p:cBhvr>
                                      <p:tavLst>
                                        <p:tav tm="0">
                                          <p:val>
                                            <p:strVal val="#ppt_y+#ppt_h*1.125000"/>
                                          </p:val>
                                        </p:tav>
                                        <p:tav tm="100000">
                                          <p:val>
                                            <p:strVal val="#ppt_y"/>
                                          </p:val>
                                        </p:tav>
                                      </p:tavLst>
                                    </p:anim>
                                    <p:animEffect transition="in" filter="wipe(up)">
                                      <p:cBhvr>
                                        <p:cTn id="1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E180D4A7-C9FB-4DFB-919C-405C955672EB}">
      <p14:showEvtLst xmlns:p14="http://schemas.microsoft.com/office/powerpoint/2010/main">
        <p14:playEvt time="0" objId="30"/>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149"/>
          <p:cNvGrpSpPr>
            <a:grpSpLocks/>
          </p:cNvGrpSpPr>
          <p:nvPr/>
        </p:nvGrpSpPr>
        <p:grpSpPr bwMode="auto">
          <a:xfrm>
            <a:off x="5519498" y="607639"/>
            <a:ext cx="911623" cy="909763"/>
            <a:chOff x="4216906" y="4857744"/>
            <a:chExt cx="713232" cy="713231"/>
          </a:xfrm>
        </p:grpSpPr>
        <p:sp>
          <p:nvSpPr>
            <p:cNvPr id="44"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4"/>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45" name="Gruppe 67"/>
            <p:cNvGrpSpPr/>
            <p:nvPr/>
          </p:nvGrpSpPr>
          <p:grpSpPr bwMode="auto">
            <a:xfrm>
              <a:off x="4370796" y="5028441"/>
              <a:ext cx="405456" cy="371850"/>
              <a:chOff x="355442" y="4350695"/>
              <a:chExt cx="900893" cy="825896"/>
            </a:xfrm>
            <a:solidFill>
              <a:srgbClr val="000000"/>
            </a:solidFill>
          </p:grpSpPr>
          <p:sp>
            <p:nvSpPr>
              <p:cNvPr id="46"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accent4">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da-DK"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47"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accent4">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da-DK"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48" name="Group 131"/>
          <p:cNvGrpSpPr>
            <a:grpSpLocks/>
          </p:cNvGrpSpPr>
          <p:nvPr/>
        </p:nvGrpSpPr>
        <p:grpSpPr bwMode="auto">
          <a:xfrm>
            <a:off x="6506284" y="1314219"/>
            <a:ext cx="909597" cy="909763"/>
            <a:chOff x="5109971" y="1507999"/>
            <a:chExt cx="713232" cy="713232"/>
          </a:xfrm>
        </p:grpSpPr>
        <p:sp>
          <p:nvSpPr>
            <p:cNvPr id="49"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1"/>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0"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alpha val="44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1" name="Group 132"/>
          <p:cNvGrpSpPr>
            <a:grpSpLocks/>
          </p:cNvGrpSpPr>
          <p:nvPr/>
        </p:nvGrpSpPr>
        <p:grpSpPr bwMode="auto">
          <a:xfrm>
            <a:off x="6912652" y="2397866"/>
            <a:ext cx="909597" cy="911789"/>
            <a:chOff x="5765300" y="2141983"/>
            <a:chExt cx="713233" cy="713232"/>
          </a:xfrm>
        </p:grpSpPr>
        <p:sp>
          <p:nvSpPr>
            <p:cNvPr id="52"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chemeClr val="accent3"/>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accent3">
                <a:alpha val="50000"/>
              </a:scheme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4" name="Group 133"/>
          <p:cNvGrpSpPr>
            <a:grpSpLocks/>
          </p:cNvGrpSpPr>
          <p:nvPr/>
        </p:nvGrpSpPr>
        <p:grpSpPr bwMode="auto">
          <a:xfrm>
            <a:off x="6709468" y="3481513"/>
            <a:ext cx="909597" cy="909762"/>
            <a:chOff x="5993893" y="3065525"/>
            <a:chExt cx="713232" cy="713232"/>
          </a:xfrm>
        </p:grpSpPr>
        <p:sp>
          <p:nvSpPr>
            <p:cNvPr id="55"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7030A0"/>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0042" rtl="0" eaLnBrk="1" fontAlgn="base" latinLnBrk="0" hangingPunct="1">
                <a:lnSpc>
                  <a:spcPct val="100000"/>
                </a:lnSpc>
                <a:spcBef>
                  <a:spcPct val="0"/>
                </a:spcBef>
                <a:spcAft>
                  <a:spcPct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rgbClr val="7030A0">
                <a:alpha val="50000"/>
              </a:srgbClr>
            </a:solidFill>
            <a:ln w="9525">
              <a:noFill/>
              <a:round/>
              <a:headEnd/>
              <a:tailEnd/>
            </a:ln>
          </p:spPr>
          <p:txBody>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57" name="组合 56"/>
          <p:cNvGrpSpPr/>
          <p:nvPr/>
        </p:nvGrpSpPr>
        <p:grpSpPr>
          <a:xfrm>
            <a:off x="1185602" y="1316882"/>
            <a:ext cx="2336268" cy="3006665"/>
            <a:chOff x="467544" y="1772816"/>
            <a:chExt cx="2088232" cy="2687455"/>
          </a:xfrm>
          <a:effectLst/>
        </p:grpSpPr>
        <p:sp>
          <p:nvSpPr>
            <p:cNvPr id="58" name="圆角矩形 57"/>
            <p:cNvSpPr/>
            <p:nvPr/>
          </p:nvSpPr>
          <p:spPr>
            <a:xfrm>
              <a:off x="467544" y="1772816"/>
              <a:ext cx="2088232" cy="432048"/>
            </a:xfrm>
            <a:prstGeom prst="roundRect">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r>
                <a:rPr kumimoji="0" lang="zh-CN" altLang="en-US" sz="15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59" name="矩形 58"/>
            <p:cNvSpPr/>
            <p:nvPr/>
          </p:nvSpPr>
          <p:spPr>
            <a:xfrm>
              <a:off x="467544" y="2204863"/>
              <a:ext cx="2088232" cy="2255408"/>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0314" rtl="0" eaLnBrk="1" fontAlgn="auto" latinLnBrk="0" hangingPunct="1">
                <a:lnSpc>
                  <a:spcPct val="150000"/>
                </a:lnSpc>
                <a:spcBef>
                  <a:spcPts val="0"/>
                </a:spcBef>
                <a:spcAft>
                  <a:spcPts val="0"/>
                </a:spcAft>
                <a:buClrTx/>
                <a:buSzTx/>
                <a:buFontTx/>
                <a:buNone/>
                <a:tabLst/>
                <a:defRPr/>
              </a:pPr>
              <a:r>
                <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p:txBody>
        </p:sp>
      </p:grpSp>
      <p:grpSp>
        <p:nvGrpSpPr>
          <p:cNvPr id="60" name="组合 59"/>
          <p:cNvGrpSpPr/>
          <p:nvPr/>
        </p:nvGrpSpPr>
        <p:grpSpPr>
          <a:xfrm>
            <a:off x="3986942" y="1822818"/>
            <a:ext cx="2524323" cy="2524323"/>
            <a:chOff x="1187624" y="1119987"/>
            <a:chExt cx="3298688" cy="3298688"/>
          </a:xfrm>
        </p:grpSpPr>
        <p:pic>
          <p:nvPicPr>
            <p:cNvPr id="61"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601574" y="1519949"/>
              <a:ext cx="2470788" cy="24515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2" name="组合 61"/>
            <p:cNvGrpSpPr/>
            <p:nvPr/>
          </p:nvGrpSpPr>
          <p:grpSpPr>
            <a:xfrm>
              <a:off x="1187624" y="1119987"/>
              <a:ext cx="3298688" cy="3298688"/>
              <a:chOff x="2555776" y="915566"/>
              <a:chExt cx="1944216" cy="1944216"/>
            </a:xfrm>
            <a:effectLst>
              <a:outerShdw blurRad="63500" dist="50800" dir="8100000" algn="tr" rotWithShape="0">
                <a:prstClr val="black">
                  <a:alpha val="35000"/>
                </a:prstClr>
              </a:outerShdw>
            </a:effectLst>
          </p:grpSpPr>
          <p:sp>
            <p:nvSpPr>
              <p:cNvPr id="63" name="同心圆 62"/>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64" name="同心圆 63"/>
              <p:cNvSpPr/>
              <p:nvPr/>
            </p:nvSpPr>
            <p:spPr>
              <a:xfrm>
                <a:off x="2678805" y="1038595"/>
                <a:ext cx="1698161" cy="1698160"/>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Tree>
    <p:extLst>
      <p:ext uri="{BB962C8B-B14F-4D97-AF65-F5344CB8AC3E}">
        <p14:creationId xmlns:p14="http://schemas.microsoft.com/office/powerpoint/2010/main" val="119023671"/>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8000">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14:bounceEnd="48000">
                                          <p:cBhvr additive="base">
                                            <p:cTn id="7" dur="500" fill="hold"/>
                                            <p:tgtEl>
                                              <p:spTgt spid="57"/>
                                            </p:tgtEl>
                                            <p:attrNameLst>
                                              <p:attrName>ppt_x</p:attrName>
                                            </p:attrNameLst>
                                          </p:cBhvr>
                                          <p:tavLst>
                                            <p:tav tm="0">
                                              <p:val>
                                                <p:strVal val="0-#ppt_w/2"/>
                                              </p:val>
                                            </p:tav>
                                            <p:tav tm="100000">
                                              <p:val>
                                                <p:strVal val="#ppt_x"/>
                                              </p:val>
                                            </p:tav>
                                          </p:tavLst>
                                        </p:anim>
                                        <p:anim calcmode="lin" valueType="num" p14:bounceEnd="48000">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p:cTn id="12" dur="100" fill="hold"/>
                                            <p:tgtEl>
                                              <p:spTgt spid="60"/>
                                            </p:tgtEl>
                                            <p:attrNameLst>
                                              <p:attrName>ppt_w</p:attrName>
                                            </p:attrNameLst>
                                          </p:cBhvr>
                                          <p:tavLst>
                                            <p:tav tm="0">
                                              <p:val>
                                                <p:fltVal val="0"/>
                                              </p:val>
                                            </p:tav>
                                            <p:tav tm="100000">
                                              <p:val>
                                                <p:strVal val="#ppt_w"/>
                                              </p:val>
                                            </p:tav>
                                          </p:tavLst>
                                        </p:anim>
                                        <p:anim calcmode="lin" valueType="num">
                                          <p:cBhvr>
                                            <p:cTn id="13" dur="100" fill="hold"/>
                                            <p:tgtEl>
                                              <p:spTgt spid="60"/>
                                            </p:tgtEl>
                                            <p:attrNameLst>
                                              <p:attrName>ppt_h</p:attrName>
                                            </p:attrNameLst>
                                          </p:cBhvr>
                                          <p:tavLst>
                                            <p:tav tm="0">
                                              <p:val>
                                                <p:fltVal val="0"/>
                                              </p:val>
                                            </p:tav>
                                            <p:tav tm="100000">
                                              <p:val>
                                                <p:strVal val="#ppt_h"/>
                                              </p:val>
                                            </p:tav>
                                          </p:tavLst>
                                        </p:anim>
                                        <p:animEffect transition="in" filter="fade">
                                          <p:cBhvr>
                                            <p:cTn id="14" dur="100"/>
                                            <p:tgtEl>
                                              <p:spTgt spid="60"/>
                                            </p:tgtEl>
                                          </p:cBhvr>
                                        </p:animEffect>
                                      </p:childTnLst>
                                    </p:cTn>
                                  </p:par>
                                  <p:par>
                                    <p:cTn id="15" presetID="6" presetClass="emph" presetSubtype="0" fill="hold" nodeType="withEffect">
                                      <p:stCondLst>
                                        <p:cond delay="100"/>
                                      </p:stCondLst>
                                      <p:childTnLst>
                                        <p:animScale>
                                          <p:cBhvr>
                                            <p:cTn id="16" dur="100" fill="hold"/>
                                            <p:tgtEl>
                                              <p:spTgt spid="60"/>
                                            </p:tgtEl>
                                          </p:cBhvr>
                                          <p:by x="110000" y="110000"/>
                                        </p:animScale>
                                      </p:childTnLst>
                                    </p:cTn>
                                  </p:par>
                                  <p:par>
                                    <p:cTn id="17" presetID="6" presetClass="emph" presetSubtype="0" fill="hold" nodeType="withEffect">
                                      <p:stCondLst>
                                        <p:cond delay="200"/>
                                      </p:stCondLst>
                                      <p:childTnLst>
                                        <p:animScale>
                                          <p:cBhvr>
                                            <p:cTn id="18" dur="200" fill="hold"/>
                                            <p:tgtEl>
                                              <p:spTgt spid="60"/>
                                            </p:tgtEl>
                                          </p:cBhvr>
                                          <p:by x="90000" y="90000"/>
                                        </p:animScale>
                                      </p:childTnLst>
                                    </p:cTn>
                                  </p:par>
                                  <p:par>
                                    <p:cTn id="19" presetID="6" presetClass="emph" presetSubtype="0" fill="hold" nodeType="withEffect">
                                      <p:stCondLst>
                                        <p:cond delay="400"/>
                                      </p:stCondLst>
                                      <p:childTnLst>
                                        <p:animScale>
                                          <p:cBhvr>
                                            <p:cTn id="20" dur="100" fill="hold"/>
                                            <p:tgtEl>
                                              <p:spTgt spid="60"/>
                                            </p:tgtEl>
                                          </p:cBhvr>
                                          <p:by x="105000" y="105000"/>
                                        </p:animScale>
                                      </p:childTnLst>
                                    </p:cTn>
                                  </p:par>
                                  <p:par>
                                    <p:cTn id="21" presetID="6" presetClass="emph" presetSubtype="0" fill="hold" nodeType="withEffect">
                                      <p:stCondLst>
                                        <p:cond delay="500"/>
                                      </p:stCondLst>
                                      <p:childTnLst>
                                        <p:animScale>
                                          <p:cBhvr>
                                            <p:cTn id="22" dur="200" fill="hold"/>
                                            <p:tgtEl>
                                              <p:spTgt spid="60"/>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nodeType="withEffect">
                                      <p:stCondLst>
                                        <p:cond delay="60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par>
                                    <p:cTn id="29" presetID="10" presetClass="entr" presetSubtype="0" fill="hold" nodeType="withEffect">
                                      <p:stCondLst>
                                        <p:cond delay="80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500"/>
                                            <p:tgtEl>
                                              <p:spTgt spid="51"/>
                                            </p:tgtEl>
                                          </p:cBhvr>
                                        </p:animEffect>
                                      </p:childTnLst>
                                    </p:cTn>
                                  </p:par>
                                  <p:par>
                                    <p:cTn id="32" presetID="10" presetClass="entr" presetSubtype="0" fill="hold" nodeType="withEffect">
                                      <p:stCondLst>
                                        <p:cond delay="100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p:cTn id="12" dur="100" fill="hold"/>
                                            <p:tgtEl>
                                              <p:spTgt spid="60"/>
                                            </p:tgtEl>
                                            <p:attrNameLst>
                                              <p:attrName>ppt_w</p:attrName>
                                            </p:attrNameLst>
                                          </p:cBhvr>
                                          <p:tavLst>
                                            <p:tav tm="0">
                                              <p:val>
                                                <p:fltVal val="0"/>
                                              </p:val>
                                            </p:tav>
                                            <p:tav tm="100000">
                                              <p:val>
                                                <p:strVal val="#ppt_w"/>
                                              </p:val>
                                            </p:tav>
                                          </p:tavLst>
                                        </p:anim>
                                        <p:anim calcmode="lin" valueType="num">
                                          <p:cBhvr>
                                            <p:cTn id="13" dur="100" fill="hold"/>
                                            <p:tgtEl>
                                              <p:spTgt spid="60"/>
                                            </p:tgtEl>
                                            <p:attrNameLst>
                                              <p:attrName>ppt_h</p:attrName>
                                            </p:attrNameLst>
                                          </p:cBhvr>
                                          <p:tavLst>
                                            <p:tav tm="0">
                                              <p:val>
                                                <p:fltVal val="0"/>
                                              </p:val>
                                            </p:tav>
                                            <p:tav tm="100000">
                                              <p:val>
                                                <p:strVal val="#ppt_h"/>
                                              </p:val>
                                            </p:tav>
                                          </p:tavLst>
                                        </p:anim>
                                        <p:animEffect transition="in" filter="fade">
                                          <p:cBhvr>
                                            <p:cTn id="14" dur="100"/>
                                            <p:tgtEl>
                                              <p:spTgt spid="60"/>
                                            </p:tgtEl>
                                          </p:cBhvr>
                                        </p:animEffect>
                                      </p:childTnLst>
                                    </p:cTn>
                                  </p:par>
                                  <p:par>
                                    <p:cTn id="15" presetID="6" presetClass="emph" presetSubtype="0" fill="hold" nodeType="withEffect">
                                      <p:stCondLst>
                                        <p:cond delay="100"/>
                                      </p:stCondLst>
                                      <p:childTnLst>
                                        <p:animScale>
                                          <p:cBhvr>
                                            <p:cTn id="16" dur="100" fill="hold"/>
                                            <p:tgtEl>
                                              <p:spTgt spid="60"/>
                                            </p:tgtEl>
                                          </p:cBhvr>
                                          <p:by x="110000" y="110000"/>
                                        </p:animScale>
                                      </p:childTnLst>
                                    </p:cTn>
                                  </p:par>
                                  <p:par>
                                    <p:cTn id="17" presetID="6" presetClass="emph" presetSubtype="0" fill="hold" nodeType="withEffect">
                                      <p:stCondLst>
                                        <p:cond delay="200"/>
                                      </p:stCondLst>
                                      <p:childTnLst>
                                        <p:animScale>
                                          <p:cBhvr>
                                            <p:cTn id="18" dur="200" fill="hold"/>
                                            <p:tgtEl>
                                              <p:spTgt spid="60"/>
                                            </p:tgtEl>
                                          </p:cBhvr>
                                          <p:by x="90000" y="90000"/>
                                        </p:animScale>
                                      </p:childTnLst>
                                    </p:cTn>
                                  </p:par>
                                  <p:par>
                                    <p:cTn id="19" presetID="6" presetClass="emph" presetSubtype="0" fill="hold" nodeType="withEffect">
                                      <p:stCondLst>
                                        <p:cond delay="400"/>
                                      </p:stCondLst>
                                      <p:childTnLst>
                                        <p:animScale>
                                          <p:cBhvr>
                                            <p:cTn id="20" dur="100" fill="hold"/>
                                            <p:tgtEl>
                                              <p:spTgt spid="60"/>
                                            </p:tgtEl>
                                          </p:cBhvr>
                                          <p:by x="105000" y="105000"/>
                                        </p:animScale>
                                      </p:childTnLst>
                                    </p:cTn>
                                  </p:par>
                                  <p:par>
                                    <p:cTn id="21" presetID="6" presetClass="emph" presetSubtype="0" fill="hold" nodeType="withEffect">
                                      <p:stCondLst>
                                        <p:cond delay="500"/>
                                      </p:stCondLst>
                                      <p:childTnLst>
                                        <p:animScale>
                                          <p:cBhvr>
                                            <p:cTn id="22" dur="200" fill="hold"/>
                                            <p:tgtEl>
                                              <p:spTgt spid="60"/>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nodeType="withEffect">
                                      <p:stCondLst>
                                        <p:cond delay="60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par>
                                    <p:cTn id="29" presetID="10" presetClass="entr" presetSubtype="0" fill="hold" nodeType="withEffect">
                                      <p:stCondLst>
                                        <p:cond delay="80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500"/>
                                            <p:tgtEl>
                                              <p:spTgt spid="51"/>
                                            </p:tgtEl>
                                          </p:cBhvr>
                                        </p:animEffect>
                                      </p:childTnLst>
                                    </p:cTn>
                                  </p:par>
                                  <p:par>
                                    <p:cTn id="32" presetID="10" presetClass="entr" presetSubtype="0" fill="hold" nodeType="withEffect">
                                      <p:stCondLst>
                                        <p:cond delay="100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extLst mod="1">
    <p:ext uri="{E180D4A7-C9FB-4DFB-919C-405C955672EB}">
      <p14:showEvtLst xmlns:p14="http://schemas.microsoft.com/office/powerpoint/2010/main">
        <p14:playEvt time="0" objId="30"/>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4673370" y="695153"/>
            <a:ext cx="2068917" cy="1269415"/>
          </a:xfrm>
          <a:prstGeom prst="cloudCallout">
            <a:avLst>
              <a:gd name="adj1" fmla="val -66639"/>
              <a:gd name="adj2" fmla="val 117063"/>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6867" rIns="26867" bIns="53730" numCol="1" spcCol="0" rtlCol="0" fromWordArt="0" anchor="b" anchorCtr="0" forceAA="0" compatLnSpc="1">
            <a:prstTxWarp prst="textNoShape">
              <a:avLst/>
            </a:prstTxWarp>
            <a:no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单击填加问题三？</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27" name="Cloud Callout 9"/>
          <p:cNvSpPr/>
          <p:nvPr/>
        </p:nvSpPr>
        <p:spPr bwMode="auto">
          <a:xfrm>
            <a:off x="1089830" y="2251251"/>
            <a:ext cx="2354865" cy="1279657"/>
          </a:xfrm>
          <a:prstGeom prst="cloudCallout">
            <a:avLst>
              <a:gd name="adj1" fmla="val 68799"/>
              <a:gd name="adj2" fmla="val 17194"/>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6867" rIns="26867" bIns="53730" numCol="1" spcCol="0" rtlCol="0" fromWordArt="0" anchor="b" anchorCtr="0" forceAA="0" compatLnSpc="1">
            <a:prstTxWarp prst="textNoShape">
              <a:avLst/>
            </a:prstTxWarp>
            <a:no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单击填加问题一？</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28" name="Freeform 53"/>
          <p:cNvSpPr>
            <a:spLocks noEditPoints="1"/>
          </p:cNvSpPr>
          <p:nvPr/>
        </p:nvSpPr>
        <p:spPr bwMode="black">
          <a:xfrm>
            <a:off x="3744863" y="2954806"/>
            <a:ext cx="1712671" cy="1932808"/>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4"/>
          </a:solidFill>
          <a:ln>
            <a:noFill/>
          </a:ln>
          <a:extLst/>
        </p:spPr>
        <p:txBody>
          <a:bodyPr vert="horz" wrap="square" lIns="53730" tIns="26867" rIns="53730" bIns="26867" numCol="1" anchor="t" anchorCtr="0" compatLnSpc="1">
            <a:prstTxWarp prst="textNoShape">
              <a:avLst/>
            </a:prstTxWarp>
          </a:bodyPr>
          <a:lstStyle/>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sz="1787"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9" name="Cloud Callout 11"/>
          <p:cNvSpPr/>
          <p:nvPr/>
        </p:nvSpPr>
        <p:spPr bwMode="auto">
          <a:xfrm>
            <a:off x="5564093" y="2125834"/>
            <a:ext cx="2191121" cy="1422992"/>
          </a:xfrm>
          <a:prstGeom prst="cloudCallout">
            <a:avLst>
              <a:gd name="adj1" fmla="val -90339"/>
              <a:gd name="adj2" fmla="val 18228"/>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6867" rIns="26867" bIns="53730" numCol="1" spcCol="0" rtlCol="0" fromWordArt="0" anchor="b" anchorCtr="0" forceAA="0" compatLnSpc="1">
            <a:prstTxWarp prst="textNoShape">
              <a:avLst/>
            </a:prstTxWarp>
            <a:no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单击填加问题四？</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30" name="Cloud Callout 12"/>
          <p:cNvSpPr/>
          <p:nvPr/>
        </p:nvSpPr>
        <p:spPr bwMode="auto">
          <a:xfrm>
            <a:off x="2021551" y="743095"/>
            <a:ext cx="2293467" cy="1278618"/>
          </a:xfrm>
          <a:prstGeom prst="cloudCallout">
            <a:avLst>
              <a:gd name="adj1" fmla="val 44578"/>
              <a:gd name="adj2" fmla="val 117581"/>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26867" rIns="26867" bIns="53730" numCol="1" spcCol="0" rtlCol="0" fromWordArt="0" anchor="b" anchorCtr="0" forceAA="0" compatLnSpc="1">
            <a:prstTxWarp prst="textNoShape">
              <a:avLst/>
            </a:prstTxWarp>
            <a:noAutofit/>
          </a:bodyPr>
          <a:lstStyle/>
          <a:p>
            <a:pPr marL="0" marR="0" lvl="0" indent="0" algn="l" defTabSz="91031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单击填加问题二？</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00000"/>
              </a:lnSpc>
              <a:spcBef>
                <a:spcPts val="0"/>
              </a:spcBef>
              <a:spcAft>
                <a:spcPts val="0"/>
              </a:spcAft>
              <a:buClrTx/>
              <a:buSzTx/>
              <a:buFontTx/>
              <a:buNone/>
              <a:tabLst/>
              <a:defRPr/>
            </a:pP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203803513"/>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Lst>
  </p:timing>
  <p:extLst mod="1">
    <p:ext uri="{E180D4A7-C9FB-4DFB-919C-405C955672EB}">
      <p14:showEvtLst xmlns:p14="http://schemas.microsoft.com/office/powerpoint/2010/main">
        <p14:playEvt time="0" objId="30"/>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4051644" y="539911"/>
            <a:ext cx="2552195" cy="2438208"/>
            <a:chOff x="3792217" y="1160192"/>
            <a:chExt cx="2713480" cy="2592289"/>
          </a:xfrm>
        </p:grpSpPr>
        <p:grpSp>
          <p:nvGrpSpPr>
            <p:cNvPr id="27" name="组合 26"/>
            <p:cNvGrpSpPr/>
            <p:nvPr/>
          </p:nvGrpSpPr>
          <p:grpSpPr>
            <a:xfrm>
              <a:off x="3852813" y="1160192"/>
              <a:ext cx="2592288" cy="2592289"/>
              <a:chOff x="3091333" y="1182834"/>
              <a:chExt cx="3298687" cy="3298688"/>
            </a:xfrm>
          </p:grpSpPr>
          <p:sp>
            <p:nvSpPr>
              <p:cNvPr id="29" name="椭圆 28"/>
              <p:cNvSpPr/>
              <p:nvPr/>
            </p:nvSpPr>
            <p:spPr>
              <a:xfrm>
                <a:off x="3453163" y="1539455"/>
                <a:ext cx="2585448" cy="25854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30"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
          <p:nvSpPr>
            <p:cNvPr id="28" name="矩形 27"/>
            <p:cNvSpPr/>
            <p:nvPr/>
          </p:nvSpPr>
          <p:spPr>
            <a:xfrm>
              <a:off x="3792217" y="1695707"/>
              <a:ext cx="2713480" cy="1298407"/>
            </a:xfrm>
            <a:prstGeom prst="rect">
              <a:avLst/>
            </a:prstGeom>
          </p:spPr>
          <p:txBody>
            <a:bodyPr wrap="square">
              <a:spAutoFit/>
            </a:bodyPr>
            <a:lstStyle/>
            <a:p>
              <a:pPr marL="0" marR="0" lvl="0" indent="0" algn="ctr" defTabSz="910314" rtl="0" eaLnBrk="1" fontAlgn="auto" latinLnBrk="0" hangingPunct="1">
                <a:lnSpc>
                  <a:spcPct val="130000"/>
                </a:lnSpc>
                <a:spcBef>
                  <a:spcPts val="0"/>
                </a:spcBef>
                <a:spcAft>
                  <a:spcPts val="0"/>
                </a:spcAft>
                <a:buClrTx/>
                <a:buSzTx/>
                <a:buFontTx/>
                <a:buNone/>
                <a:tabLst/>
                <a:defRPr/>
              </a:pPr>
              <a:r>
                <a:rPr kumimoji="0" lang="zh-CN" altLang="en-US" sz="3386"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① </a:t>
              </a:r>
              <a:endParaRPr kumimoji="0" lang="en-US" altLang="zh-CN" sz="3386"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910314" rtl="0" eaLnBrk="1" fontAlgn="auto" latinLnBrk="0" hangingPunct="1">
                <a:lnSpc>
                  <a:spcPct val="130000"/>
                </a:lnSpc>
                <a:spcBef>
                  <a:spcPts val="0"/>
                </a:spcBef>
                <a:spcAft>
                  <a:spcPts val="0"/>
                </a:spcAft>
                <a:buClrTx/>
                <a:buSzTx/>
                <a:buFontTx/>
                <a:buNone/>
                <a:tabLst/>
                <a:defRPr/>
              </a:pPr>
              <a:r>
                <a:rPr kumimoji="0" lang="zh-CN" altLang="en-US" sz="2257"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2257" b="1" i="0" u="none" strike="noStrike" kern="1200" cap="none" spc="0" normalizeH="0" baseline="0" noProof="0" dirty="0">
                <a:ln>
                  <a:noFill/>
                </a:ln>
                <a:solidFill>
                  <a:srgbClr val="F8F8F8"/>
                </a:solidFill>
                <a:effectLst/>
                <a:uLnTx/>
                <a:uFillTx/>
                <a:latin typeface="Arial"/>
                <a:ea typeface="微软雅黑"/>
                <a:cs typeface="+mn-cs"/>
              </a:endParaRPr>
            </a:p>
          </p:txBody>
        </p:sp>
      </p:grpSp>
      <p:grpSp>
        <p:nvGrpSpPr>
          <p:cNvPr id="33" name="组合 32"/>
          <p:cNvGrpSpPr/>
          <p:nvPr/>
        </p:nvGrpSpPr>
        <p:grpSpPr>
          <a:xfrm>
            <a:off x="2935682" y="2259425"/>
            <a:ext cx="2053419" cy="1961708"/>
            <a:chOff x="3792217" y="1160192"/>
            <a:chExt cx="2713479" cy="2592289"/>
          </a:xfrm>
        </p:grpSpPr>
        <p:grpSp>
          <p:nvGrpSpPr>
            <p:cNvPr id="34" name="组合 33"/>
            <p:cNvGrpSpPr/>
            <p:nvPr/>
          </p:nvGrpSpPr>
          <p:grpSpPr>
            <a:xfrm>
              <a:off x="3852813" y="1160192"/>
              <a:ext cx="2592288" cy="2592289"/>
              <a:chOff x="3091333" y="1182834"/>
              <a:chExt cx="3298687" cy="3298688"/>
            </a:xfrm>
          </p:grpSpPr>
          <p:sp>
            <p:nvSpPr>
              <p:cNvPr id="36" name="椭圆 35"/>
              <p:cNvSpPr/>
              <p:nvPr/>
            </p:nvSpPr>
            <p:spPr>
              <a:xfrm>
                <a:off x="3453163" y="1539455"/>
                <a:ext cx="2585448" cy="258544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srgbClr val="00B0F0"/>
                  </a:solidFill>
                  <a:effectLst/>
                  <a:uLnTx/>
                  <a:uFillTx/>
                  <a:latin typeface="Arial"/>
                  <a:ea typeface="微软雅黑"/>
                  <a:cs typeface="+mn-cs"/>
                </a:endParaRPr>
              </a:p>
            </p:txBody>
          </p:sp>
          <p:grpSp>
            <p:nvGrpSpPr>
              <p:cNvPr id="3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
          <p:nvSpPr>
            <p:cNvPr id="35" name="矩形 34"/>
            <p:cNvSpPr/>
            <p:nvPr/>
          </p:nvSpPr>
          <p:spPr>
            <a:xfrm>
              <a:off x="3792217" y="1695708"/>
              <a:ext cx="2713479" cy="1265969"/>
            </a:xfrm>
            <a:prstGeom prst="rect">
              <a:avLst/>
            </a:prstGeom>
          </p:spPr>
          <p:txBody>
            <a:bodyPr wrap="square">
              <a:spAutoFit/>
            </a:bodyPr>
            <a:lstStyle/>
            <a:p>
              <a:pPr marL="0" marR="0" lvl="0" indent="0" algn="ctr" defTabSz="910314" rtl="0" eaLnBrk="1" fontAlgn="auto" latinLnBrk="0" hangingPunct="1">
                <a:lnSpc>
                  <a:spcPct val="130000"/>
                </a:lnSpc>
                <a:spcBef>
                  <a:spcPts val="0"/>
                </a:spcBef>
                <a:spcAft>
                  <a:spcPts val="0"/>
                </a:spcAft>
                <a:buClrTx/>
                <a:buSzTx/>
                <a:buFontTx/>
                <a:buNone/>
                <a:tabLst/>
                <a:defRPr/>
              </a:pPr>
              <a:r>
                <a:rPr kumimoji="0" lang="zh-CN" altLang="en-US"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② </a:t>
              </a:r>
              <a:endParaRPr kumimoji="0" lang="en-US" altLang="zh-CN"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910314" rtl="0" eaLnBrk="1" fontAlgn="auto" latinLnBrk="0" hangingPunct="1">
                <a:lnSpc>
                  <a:spcPct val="13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dirty="0">
                <a:ln>
                  <a:noFill/>
                </a:ln>
                <a:solidFill>
                  <a:srgbClr val="F8F8F8"/>
                </a:solidFill>
                <a:effectLst/>
                <a:uLnTx/>
                <a:uFillTx/>
                <a:latin typeface="Arial"/>
                <a:ea typeface="微软雅黑"/>
                <a:cs typeface="+mn-cs"/>
              </a:endParaRPr>
            </a:p>
          </p:txBody>
        </p:sp>
      </p:grpSp>
      <p:grpSp>
        <p:nvGrpSpPr>
          <p:cNvPr id="40" name="组合 39"/>
          <p:cNvGrpSpPr/>
          <p:nvPr/>
        </p:nvGrpSpPr>
        <p:grpSpPr>
          <a:xfrm>
            <a:off x="2680847" y="955913"/>
            <a:ext cx="1695236" cy="1619522"/>
            <a:chOff x="3792217" y="1160192"/>
            <a:chExt cx="2713479" cy="2592289"/>
          </a:xfrm>
        </p:grpSpPr>
        <p:grpSp>
          <p:nvGrpSpPr>
            <p:cNvPr id="63" name="组合 62"/>
            <p:cNvGrpSpPr/>
            <p:nvPr/>
          </p:nvGrpSpPr>
          <p:grpSpPr>
            <a:xfrm>
              <a:off x="3852813" y="1160192"/>
              <a:ext cx="2592288" cy="2592289"/>
              <a:chOff x="3091333" y="1182834"/>
              <a:chExt cx="3298687" cy="3298688"/>
            </a:xfrm>
          </p:grpSpPr>
          <p:sp>
            <p:nvSpPr>
              <p:cNvPr id="65" name="椭圆 64"/>
              <p:cNvSpPr/>
              <p:nvPr/>
            </p:nvSpPr>
            <p:spPr>
              <a:xfrm>
                <a:off x="3453163" y="1539455"/>
                <a:ext cx="2585448" cy="258544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66"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0314" rtl="0" eaLnBrk="1" fontAlgn="auto" latinLnBrk="0" hangingPunct="1">
                    <a:lnSpc>
                      <a:spcPct val="100000"/>
                    </a:lnSpc>
                    <a:spcBef>
                      <a:spcPts val="0"/>
                    </a:spcBef>
                    <a:spcAft>
                      <a:spcPts val="0"/>
                    </a:spcAft>
                    <a:buClrTx/>
                    <a:buSzTx/>
                    <a:buFontTx/>
                    <a:buNone/>
                    <a:tabLst/>
                    <a:defRPr/>
                  </a:pPr>
                  <a:endParaRPr kumimoji="0" lang="zh-CN" altLang="en-US" sz="1787" b="0" i="0" u="none" strike="noStrike" kern="1200" cap="none" spc="0" normalizeH="0" baseline="0" noProof="0">
                    <a:ln>
                      <a:noFill/>
                    </a:ln>
                    <a:solidFill>
                      <a:prstClr val="black"/>
                    </a:solidFill>
                    <a:effectLst/>
                    <a:uLnTx/>
                    <a:uFillTx/>
                    <a:latin typeface="Arial"/>
                    <a:ea typeface="微软雅黑"/>
                    <a:cs typeface="+mn-cs"/>
                  </a:endParaRPr>
                </a:p>
              </p:txBody>
            </p:sp>
          </p:grpSp>
        </p:grpSp>
        <p:sp>
          <p:nvSpPr>
            <p:cNvPr id="64" name="矩形 63"/>
            <p:cNvSpPr/>
            <p:nvPr/>
          </p:nvSpPr>
          <p:spPr>
            <a:xfrm>
              <a:off x="3792217" y="1512117"/>
              <a:ext cx="2713479" cy="1533454"/>
            </a:xfrm>
            <a:prstGeom prst="rect">
              <a:avLst/>
            </a:prstGeom>
          </p:spPr>
          <p:txBody>
            <a:bodyPr wrap="square">
              <a:spAutoFit/>
            </a:bodyPr>
            <a:lstStyle/>
            <a:p>
              <a:pPr marL="0" marR="0" lvl="0" indent="0" algn="ctr" defTabSz="910314" rtl="0" eaLnBrk="1" fontAlgn="auto" latinLnBrk="0" hangingPunct="1">
                <a:lnSpc>
                  <a:spcPct val="130000"/>
                </a:lnSpc>
                <a:spcBef>
                  <a:spcPts val="0"/>
                </a:spcBef>
                <a:spcAft>
                  <a:spcPts val="0"/>
                </a:spcAft>
                <a:buClrTx/>
                <a:buSzTx/>
                <a:buFontTx/>
                <a:buNone/>
                <a:tabLst/>
                <a:defRPr/>
              </a:pPr>
              <a:r>
                <a:rPr kumimoji="0" lang="zh-CN" altLang="en-US" sz="2634"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③ </a:t>
              </a:r>
              <a:endParaRPr kumimoji="0" lang="en-US" altLang="zh-CN" sz="2634"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910314" rtl="0" eaLnBrk="1" fontAlgn="auto" latinLnBrk="0" hangingPunct="1">
                <a:lnSpc>
                  <a:spcPct val="130000"/>
                </a:lnSpc>
                <a:spcBef>
                  <a:spcPts val="0"/>
                </a:spcBef>
                <a:spcAft>
                  <a:spcPts val="0"/>
                </a:spcAft>
                <a:buClrTx/>
                <a:buSzTx/>
                <a:buFontTx/>
                <a:buNone/>
                <a:tabLst/>
                <a:defRPr/>
              </a:pPr>
              <a:r>
                <a:rPr kumimoji="0" lang="zh-CN" altLang="en-US" sz="1693"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您的标题</a:t>
              </a:r>
              <a:endParaRPr kumimoji="0" lang="zh-CN" altLang="en-US" sz="1693" b="1" i="0" u="none" strike="noStrike" kern="1200" cap="none" spc="0" normalizeH="0" baseline="0" noProof="0" dirty="0">
                <a:ln>
                  <a:noFill/>
                </a:ln>
                <a:solidFill>
                  <a:srgbClr val="F8F8F8"/>
                </a:solidFill>
                <a:effectLst/>
                <a:uLnTx/>
                <a:uFillTx/>
                <a:latin typeface="Arial"/>
                <a:ea typeface="微软雅黑"/>
                <a:cs typeface="+mn-cs"/>
              </a:endParaRPr>
            </a:p>
          </p:txBody>
        </p:sp>
      </p:grpSp>
      <p:sp>
        <p:nvSpPr>
          <p:cNvPr id="69" name="矩形 68"/>
          <p:cNvSpPr/>
          <p:nvPr/>
        </p:nvSpPr>
        <p:spPr>
          <a:xfrm>
            <a:off x="4996637" y="3519942"/>
            <a:ext cx="3164946" cy="1146276"/>
          </a:xfrm>
          <a:prstGeom prst="rect">
            <a:avLst/>
          </a:prstGeom>
        </p:spPr>
        <p:txBody>
          <a:bodyPr wrap="square">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00B0F0"/>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00B0F0"/>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314" rtl="0" eaLnBrk="1" fontAlgn="auto" latinLnBrk="0" hangingPunct="1">
              <a:lnSpc>
                <a:spcPct val="130000"/>
              </a:lnSpc>
              <a:spcBef>
                <a:spcPts val="0"/>
              </a:spcBef>
              <a:spcAft>
                <a:spcPts val="0"/>
              </a:spcAft>
              <a:buClrTx/>
              <a:buSzTx/>
              <a:buFontTx/>
              <a:buNone/>
              <a:tabLst/>
              <a:defRPr/>
            </a:pPr>
            <a:endPar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0" name="矩形 69"/>
          <p:cNvSpPr/>
          <p:nvPr/>
        </p:nvSpPr>
        <p:spPr>
          <a:xfrm>
            <a:off x="6603840" y="1190360"/>
            <a:ext cx="2302751" cy="1372171"/>
          </a:xfrm>
          <a:prstGeom prst="rect">
            <a:avLst/>
          </a:prstGeom>
        </p:spPr>
        <p:txBody>
          <a:bodyPr wrap="square">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FF6600"/>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FF6600"/>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314" rtl="0" eaLnBrk="1" fontAlgn="auto" latinLnBrk="0" hangingPunct="1">
              <a:lnSpc>
                <a:spcPct val="130000"/>
              </a:lnSpc>
              <a:spcBef>
                <a:spcPts val="0"/>
              </a:spcBef>
              <a:spcAft>
                <a:spcPts val="0"/>
              </a:spcAft>
              <a:buClrTx/>
              <a:buSzTx/>
              <a:buFontTx/>
              <a:buNone/>
              <a:tabLst/>
              <a:defRPr/>
            </a:pPr>
            <a:endPar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1" name="矩形 70"/>
          <p:cNvSpPr/>
          <p:nvPr/>
        </p:nvSpPr>
        <p:spPr>
          <a:xfrm>
            <a:off x="508322" y="1950399"/>
            <a:ext cx="2302751" cy="1372171"/>
          </a:xfrm>
          <a:prstGeom prst="rect">
            <a:avLst/>
          </a:prstGeom>
        </p:spPr>
        <p:txBody>
          <a:bodyPr wrap="square">
            <a:spAutoFit/>
          </a:bodyPr>
          <a:lstStyle/>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693"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单击填加标题</a:t>
            </a:r>
            <a:endParaRPr kumimoji="0" lang="en-US" altLang="zh-CN" sz="1693"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a:p>
            <a:pPr marL="0" marR="0" lvl="0" indent="0" algn="l" defTabSz="910314" rtl="0" eaLnBrk="1" fontAlgn="auto" latinLnBrk="0" hangingPunct="1">
              <a:lnSpc>
                <a:spcPct val="130000"/>
              </a:lnSpc>
              <a:spcBef>
                <a:spcPts val="0"/>
              </a:spcBef>
              <a:spcAft>
                <a:spcPts val="0"/>
              </a:spcAft>
              <a:buClrTx/>
              <a:buSzTx/>
              <a:buFontTx/>
              <a:buNone/>
              <a:tabLst/>
              <a:defRPr/>
            </a:pPr>
            <a:r>
              <a:rPr kumimoji="0" lang="zh-CN" altLang="en-US" sz="1129"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这里输入文字这里输入文字这里输入文字这里输入文字这里输入文字这里输入文字</a:t>
            </a:r>
          </a:p>
          <a:p>
            <a:pPr marL="0" marR="0" lvl="0" indent="0" algn="l" defTabSz="910314" rtl="0" eaLnBrk="1" fontAlgn="auto" latinLnBrk="0" hangingPunct="1">
              <a:lnSpc>
                <a:spcPct val="130000"/>
              </a:lnSpc>
              <a:spcBef>
                <a:spcPts val="0"/>
              </a:spcBef>
              <a:spcAft>
                <a:spcPts val="0"/>
              </a:spcAft>
              <a:buClrTx/>
              <a:buSzTx/>
              <a:buFontTx/>
              <a:buNone/>
              <a:tabLst/>
              <a:defRPr/>
            </a:pPr>
            <a:endParaRPr kumimoji="0" lang="zh-CN" altLang="en-US" sz="1317"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596140737"/>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strVal val="(6*min(max(#ppt_w*#ppt_h,.3),1)-7.4)/-.7*#ppt_w"/>
                                          </p:val>
                                        </p:tav>
                                        <p:tav tm="100000">
                                          <p:val>
                                            <p:strVal val="#ppt_w"/>
                                          </p:val>
                                        </p:tav>
                                      </p:tavLst>
                                    </p:anim>
                                    <p:anim calcmode="lin" valueType="num">
                                      <p:cBhvr>
                                        <p:cTn id="8" dur="500" fill="hold"/>
                                        <p:tgtEl>
                                          <p:spTgt spid="26"/>
                                        </p:tgtEl>
                                        <p:attrNameLst>
                                          <p:attrName>ppt_h</p:attrName>
                                        </p:attrNameLst>
                                      </p:cBhvr>
                                      <p:tavLst>
                                        <p:tav tm="0">
                                          <p:val>
                                            <p:strVal val="(6*min(max(#ppt_w*#ppt_h,.3),1)-7.4)/-.7*#ppt_h"/>
                                          </p:val>
                                        </p:tav>
                                        <p:tav tm="100000">
                                          <p:val>
                                            <p:strVal val="#ppt_h"/>
                                          </p:val>
                                        </p:tav>
                                      </p:tavLst>
                                    </p:anim>
                                    <p:anim calcmode="lin" valueType="num">
                                      <p:cBhvr>
                                        <p:cTn id="9" dur="500" fill="hold"/>
                                        <p:tgtEl>
                                          <p:spTgt spid="26"/>
                                        </p:tgtEl>
                                        <p:attrNameLst>
                                          <p:attrName>ppt_x</p:attrName>
                                        </p:attrNameLst>
                                      </p:cBhvr>
                                      <p:tavLst>
                                        <p:tav tm="0">
                                          <p:val>
                                            <p:fltVal val="0.5"/>
                                          </p:val>
                                        </p:tav>
                                        <p:tav tm="100000">
                                          <p:val>
                                            <p:strVal val="#ppt_x"/>
                                          </p:val>
                                        </p:tav>
                                      </p:tavLst>
                                    </p:anim>
                                    <p:anim calcmode="lin" valueType="num">
                                      <p:cBhvr>
                                        <p:cTn id="10" dur="500" fill="hold"/>
                                        <p:tgtEl>
                                          <p:spTgt spid="26"/>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23" presetClass="entr" presetSubtype="36"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ppt_w</p:attrName>
                                        </p:attrNameLst>
                                      </p:cBhvr>
                                      <p:tavLst>
                                        <p:tav tm="0">
                                          <p:val>
                                            <p:strVal val="(6*min(max(#ppt_w*#ppt_h,.3),1)-7.4)/-.7*#ppt_w"/>
                                          </p:val>
                                        </p:tav>
                                        <p:tav tm="100000">
                                          <p:val>
                                            <p:strVal val="#ppt_w"/>
                                          </p:val>
                                        </p:tav>
                                      </p:tavLst>
                                    </p:anim>
                                    <p:anim calcmode="lin" valueType="num">
                                      <p:cBhvr>
                                        <p:cTn id="15" dur="500" fill="hold"/>
                                        <p:tgtEl>
                                          <p:spTgt spid="33"/>
                                        </p:tgtEl>
                                        <p:attrNameLst>
                                          <p:attrName>ppt_h</p:attrName>
                                        </p:attrNameLst>
                                      </p:cBhvr>
                                      <p:tavLst>
                                        <p:tav tm="0">
                                          <p:val>
                                            <p:strVal val="(6*min(max(#ppt_w*#ppt_h,.3),1)-7.4)/-.7*#ppt_h"/>
                                          </p:val>
                                        </p:tav>
                                        <p:tav tm="100000">
                                          <p:val>
                                            <p:strVal val="#ppt_h"/>
                                          </p:val>
                                        </p:tav>
                                      </p:tavLst>
                                    </p:anim>
                                    <p:anim calcmode="lin" valueType="num">
                                      <p:cBhvr>
                                        <p:cTn id="16" dur="500" fill="hold"/>
                                        <p:tgtEl>
                                          <p:spTgt spid="33"/>
                                        </p:tgtEl>
                                        <p:attrNameLst>
                                          <p:attrName>ppt_x</p:attrName>
                                        </p:attrNameLst>
                                      </p:cBhvr>
                                      <p:tavLst>
                                        <p:tav tm="0">
                                          <p:val>
                                            <p:fltVal val="0.5"/>
                                          </p:val>
                                        </p:tav>
                                        <p:tav tm="100000">
                                          <p:val>
                                            <p:strVal val="#ppt_x"/>
                                          </p:val>
                                        </p:tav>
                                      </p:tavLst>
                                    </p:anim>
                                    <p:anim calcmode="lin" valueType="num">
                                      <p:cBhvr>
                                        <p:cTn id="17"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18" fill="hold">
                            <p:stCondLst>
                              <p:cond delay="1000"/>
                            </p:stCondLst>
                            <p:childTnLst>
                              <p:par>
                                <p:cTn id="19" presetID="23" presetClass="entr" presetSubtype="36"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500" fill="hold"/>
                                        <p:tgtEl>
                                          <p:spTgt spid="40"/>
                                        </p:tgtEl>
                                        <p:attrNameLst>
                                          <p:attrName>ppt_w</p:attrName>
                                        </p:attrNameLst>
                                      </p:cBhvr>
                                      <p:tavLst>
                                        <p:tav tm="0">
                                          <p:val>
                                            <p:strVal val="(6*min(max(#ppt_w*#ppt_h,.3),1)-7.4)/-.7*#ppt_w"/>
                                          </p:val>
                                        </p:tav>
                                        <p:tav tm="100000">
                                          <p:val>
                                            <p:strVal val="#ppt_w"/>
                                          </p:val>
                                        </p:tav>
                                      </p:tavLst>
                                    </p:anim>
                                    <p:anim calcmode="lin" valueType="num">
                                      <p:cBhvr>
                                        <p:cTn id="22" dur="500" fill="hold"/>
                                        <p:tgtEl>
                                          <p:spTgt spid="40"/>
                                        </p:tgtEl>
                                        <p:attrNameLst>
                                          <p:attrName>ppt_h</p:attrName>
                                        </p:attrNameLst>
                                      </p:cBhvr>
                                      <p:tavLst>
                                        <p:tav tm="0">
                                          <p:val>
                                            <p:strVal val="(6*min(max(#ppt_w*#ppt_h,.3),1)-7.4)/-.7*#ppt_h"/>
                                          </p:val>
                                        </p:tav>
                                        <p:tav tm="100000">
                                          <p:val>
                                            <p:strVal val="#ppt_h"/>
                                          </p:val>
                                        </p:tav>
                                      </p:tavLst>
                                    </p:anim>
                                    <p:anim calcmode="lin" valueType="num">
                                      <p:cBhvr>
                                        <p:cTn id="23" dur="500" fill="hold"/>
                                        <p:tgtEl>
                                          <p:spTgt spid="40"/>
                                        </p:tgtEl>
                                        <p:attrNameLst>
                                          <p:attrName>ppt_x</p:attrName>
                                        </p:attrNameLst>
                                      </p:cBhvr>
                                      <p:tavLst>
                                        <p:tav tm="0">
                                          <p:val>
                                            <p:fltVal val="0.5"/>
                                          </p:val>
                                        </p:tav>
                                        <p:tav tm="100000">
                                          <p:val>
                                            <p:strVal val="#ppt_x"/>
                                          </p:val>
                                        </p:tav>
                                      </p:tavLst>
                                    </p:anim>
                                    <p:anim calcmode="lin" valueType="num">
                                      <p:cBhvr>
                                        <p:cTn id="24" dur="500" fill="hold"/>
                                        <p:tgtEl>
                                          <p:spTgt spid="40"/>
                                        </p:tgtEl>
                                        <p:attrNameLst>
                                          <p:attrName>ppt_y</p:attrName>
                                        </p:attrNameLst>
                                      </p:cBhvr>
                                      <p:tavLst>
                                        <p:tav tm="0">
                                          <p:val>
                                            <p:strVal val="1+(6*min(max(#ppt_w*#ppt_h,.3),1)-7.4)/-.7*#ppt_h/2"/>
                                          </p:val>
                                        </p:tav>
                                        <p:tav tm="100000">
                                          <p:val>
                                            <p:strVal val="#ppt_y"/>
                                          </p:val>
                                        </p:tav>
                                      </p:tavLst>
                                    </p:anim>
                                  </p:childTnLst>
                                </p:cTn>
                              </p:par>
                            </p:childTnLst>
                          </p:cTn>
                        </p:par>
                        <p:par>
                          <p:cTn id="25" fill="hold">
                            <p:stCondLst>
                              <p:cond delay="1500"/>
                            </p:stCondLst>
                            <p:childTnLst>
                              <p:par>
                                <p:cTn id="26" presetID="2" presetClass="entr" presetSubtype="6" decel="100000"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500" fill="hold"/>
                                        <p:tgtEl>
                                          <p:spTgt spid="69"/>
                                        </p:tgtEl>
                                        <p:attrNameLst>
                                          <p:attrName>ppt_x</p:attrName>
                                        </p:attrNameLst>
                                      </p:cBhvr>
                                      <p:tavLst>
                                        <p:tav tm="0">
                                          <p:val>
                                            <p:strVal val="1+#ppt_w/2"/>
                                          </p:val>
                                        </p:tav>
                                        <p:tav tm="100000">
                                          <p:val>
                                            <p:strVal val="#ppt_x"/>
                                          </p:val>
                                        </p:tav>
                                      </p:tavLst>
                                    </p:anim>
                                    <p:anim calcmode="lin" valueType="num">
                                      <p:cBhvr additive="base">
                                        <p:cTn id="29" dur="50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 calcmode="lin" valueType="num">
                                      <p:cBhvr additive="base">
                                        <p:cTn id="32" dur="500" fill="hold"/>
                                        <p:tgtEl>
                                          <p:spTgt spid="70"/>
                                        </p:tgtEl>
                                        <p:attrNameLst>
                                          <p:attrName>ppt_x</p:attrName>
                                        </p:attrNameLst>
                                      </p:cBhvr>
                                      <p:tavLst>
                                        <p:tav tm="0">
                                          <p:val>
                                            <p:strVal val="1+#ppt_w/2"/>
                                          </p:val>
                                        </p:tav>
                                        <p:tav tm="100000">
                                          <p:val>
                                            <p:strVal val="#ppt_x"/>
                                          </p:val>
                                        </p:tav>
                                      </p:tavLst>
                                    </p:anim>
                                    <p:anim calcmode="lin" valueType="num">
                                      <p:cBhvr additive="base">
                                        <p:cTn id="33" dur="500" fill="hold"/>
                                        <p:tgtEl>
                                          <p:spTgt spid="70"/>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fill="hold"/>
                                        <p:tgtEl>
                                          <p:spTgt spid="71"/>
                                        </p:tgtEl>
                                        <p:attrNameLst>
                                          <p:attrName>ppt_x</p:attrName>
                                        </p:attrNameLst>
                                      </p:cBhvr>
                                      <p:tavLst>
                                        <p:tav tm="0">
                                          <p:val>
                                            <p:strVal val="0-#ppt_w/2"/>
                                          </p:val>
                                        </p:tav>
                                        <p:tav tm="100000">
                                          <p:val>
                                            <p:strVal val="#ppt_x"/>
                                          </p:val>
                                        </p:tav>
                                      </p:tavLst>
                                    </p:anim>
                                    <p:anim calcmode="lin" valueType="num">
                                      <p:cBhvr additive="base">
                                        <p:cTn id="37"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Lst>
  </p:timing>
  <p:extLst mod="1">
    <p:ext uri="{E180D4A7-C9FB-4DFB-919C-405C955672EB}">
      <p14:showEvtLst xmlns:p14="http://schemas.microsoft.com/office/powerpoint/2010/main">
        <p14:playEvt time="0" objId="30"/>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pic>
        <p:nvPicPr>
          <p:cNvPr id="10" name="图片 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44231" y="3008086"/>
            <a:ext cx="4899769" cy="1551230"/>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758912" y="2994441"/>
            <a:ext cx="2066373" cy="2121233"/>
          </a:xfrm>
          <a:prstGeom prst="rect">
            <a:avLst/>
          </a:prstGeom>
        </p:spPr>
      </p:pic>
      <p:pic>
        <p:nvPicPr>
          <p:cNvPr id="12" name="图片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38463" y="500311"/>
            <a:ext cx="1819038" cy="1318634"/>
          </a:xfrm>
          <a:prstGeom prst="rect">
            <a:avLst/>
          </a:prstGeom>
        </p:spPr>
      </p:pic>
      <p:pic>
        <p:nvPicPr>
          <p:cNvPr id="13" name="图片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06340" y="3053646"/>
            <a:ext cx="1224735" cy="1614025"/>
          </a:xfrm>
          <a:prstGeom prst="rect">
            <a:avLst/>
          </a:prstGeom>
        </p:spPr>
      </p:pic>
      <p:pic>
        <p:nvPicPr>
          <p:cNvPr id="14" name="图片 13"/>
          <p:cNvPicPr>
            <a:picLocks noChangeAspect="1"/>
          </p:cNvPicPr>
          <p:nvPr/>
        </p:nvPicPr>
        <p:blipFill>
          <a:blip r:embed="rId8">
            <a:extLst>
              <a:ext uri="{28A0092B-C50C-407E-A947-70E740481C1C}">
                <a14:useLocalDpi xmlns:a14="http://schemas.microsoft.com/office/drawing/2010/main"/>
              </a:ext>
            </a:extLst>
          </a:blip>
          <a:stretch>
            <a:fillRect/>
          </a:stretch>
        </p:blipFill>
        <p:spPr>
          <a:xfrm flipH="1">
            <a:off x="-88419" y="2236113"/>
            <a:ext cx="3155303" cy="2907387"/>
          </a:xfrm>
          <a:prstGeom prst="rect">
            <a:avLst/>
          </a:prstGeom>
        </p:spPr>
      </p:pic>
      <p:sp>
        <p:nvSpPr>
          <p:cNvPr id="15" name="文本框 14"/>
          <p:cNvSpPr txBox="1"/>
          <p:nvPr/>
        </p:nvSpPr>
        <p:spPr>
          <a:xfrm>
            <a:off x="3534513" y="1159628"/>
            <a:ext cx="5083443" cy="58477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儿童成长教育活动</a:t>
            </a:r>
            <a:r>
              <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PPT</a:t>
            </a:r>
            <a:r>
              <a:rPr kumimoji="0" lang="zh-CN" altLang="en-US" sz="3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模板</a:t>
            </a:r>
          </a:p>
        </p:txBody>
      </p:sp>
      <p:sp>
        <p:nvSpPr>
          <p:cNvPr id="7" name="圆角矩形 6"/>
          <p:cNvSpPr/>
          <p:nvPr/>
        </p:nvSpPr>
        <p:spPr>
          <a:xfrm>
            <a:off x="3985496" y="1832082"/>
            <a:ext cx="4181475" cy="381000"/>
          </a:xfrm>
          <a:prstGeom prst="roundRect">
            <a:avLst>
              <a:gd name="adj" fmla="val 50000"/>
            </a:avLst>
          </a:prstGeom>
          <a:solidFill>
            <a:srgbClr val="0485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感谢您的观看  </a:t>
            </a:r>
            <a:r>
              <a:rPr kumimoji="0" lang="en-US" altLang="zh-CN"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THANK  YOU</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648159611"/>
      </p:ext>
    </p:extLst>
  </p:cSld>
  <p:clrMapOvr>
    <a:masterClrMapping/>
  </p:clrMapOvr>
  <mc:AlternateContent xmlns:mc="http://schemas.openxmlformats.org/markup-compatibility/2006" xmlns:p14="http://schemas.microsoft.com/office/powerpoint/2010/main">
    <mc:Choice Requires="p14">
      <p:transition spd="slow" p14:dur="14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1000"/>
                                        <p:tgtEl>
                                          <p:spTgt spid="14"/>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childTnLst>
                          </p:cTn>
                        </p:par>
                        <p:par>
                          <p:cTn id="18" fill="hold">
                            <p:stCondLst>
                              <p:cond delay="3000"/>
                            </p:stCondLst>
                            <p:childTnLst>
                              <p:par>
                                <p:cTn id="19" presetID="42"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26"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80">
                                          <p:stCondLst>
                                            <p:cond delay="0"/>
                                          </p:stCondLst>
                                        </p:cTn>
                                        <p:tgtEl>
                                          <p:spTgt spid="11"/>
                                        </p:tgtEl>
                                      </p:cBhvr>
                                    </p:animEffect>
                                    <p:anim calcmode="lin" valueType="num">
                                      <p:cBhvr>
                                        <p:cTn id="2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3" dur="26">
                                          <p:stCondLst>
                                            <p:cond delay="650"/>
                                          </p:stCondLst>
                                        </p:cTn>
                                        <p:tgtEl>
                                          <p:spTgt spid="11"/>
                                        </p:tgtEl>
                                      </p:cBhvr>
                                      <p:to x="100000" y="60000"/>
                                    </p:animScale>
                                    <p:animScale>
                                      <p:cBhvr>
                                        <p:cTn id="34" dur="166" decel="50000">
                                          <p:stCondLst>
                                            <p:cond delay="676"/>
                                          </p:stCondLst>
                                        </p:cTn>
                                        <p:tgtEl>
                                          <p:spTgt spid="11"/>
                                        </p:tgtEl>
                                      </p:cBhvr>
                                      <p:to x="100000" y="100000"/>
                                    </p:animScale>
                                    <p:animScale>
                                      <p:cBhvr>
                                        <p:cTn id="35" dur="26">
                                          <p:stCondLst>
                                            <p:cond delay="1312"/>
                                          </p:stCondLst>
                                        </p:cTn>
                                        <p:tgtEl>
                                          <p:spTgt spid="11"/>
                                        </p:tgtEl>
                                      </p:cBhvr>
                                      <p:to x="100000" y="80000"/>
                                    </p:animScale>
                                    <p:animScale>
                                      <p:cBhvr>
                                        <p:cTn id="36" dur="166" decel="50000">
                                          <p:stCondLst>
                                            <p:cond delay="1338"/>
                                          </p:stCondLst>
                                        </p:cTn>
                                        <p:tgtEl>
                                          <p:spTgt spid="11"/>
                                        </p:tgtEl>
                                      </p:cBhvr>
                                      <p:to x="100000" y="100000"/>
                                    </p:animScale>
                                    <p:animScale>
                                      <p:cBhvr>
                                        <p:cTn id="37" dur="26">
                                          <p:stCondLst>
                                            <p:cond delay="1642"/>
                                          </p:stCondLst>
                                        </p:cTn>
                                        <p:tgtEl>
                                          <p:spTgt spid="11"/>
                                        </p:tgtEl>
                                      </p:cBhvr>
                                      <p:to x="100000" y="90000"/>
                                    </p:animScale>
                                    <p:animScale>
                                      <p:cBhvr>
                                        <p:cTn id="38" dur="166" decel="50000">
                                          <p:stCondLst>
                                            <p:cond delay="1668"/>
                                          </p:stCondLst>
                                        </p:cTn>
                                        <p:tgtEl>
                                          <p:spTgt spid="11"/>
                                        </p:tgtEl>
                                      </p:cBhvr>
                                      <p:to x="100000" y="100000"/>
                                    </p:animScale>
                                    <p:animScale>
                                      <p:cBhvr>
                                        <p:cTn id="39" dur="26">
                                          <p:stCondLst>
                                            <p:cond delay="1808"/>
                                          </p:stCondLst>
                                        </p:cTn>
                                        <p:tgtEl>
                                          <p:spTgt spid="11"/>
                                        </p:tgtEl>
                                      </p:cBhvr>
                                      <p:to x="100000" y="95000"/>
                                    </p:animScale>
                                    <p:animScale>
                                      <p:cBhvr>
                                        <p:cTn id="40" dur="166" decel="50000">
                                          <p:stCondLst>
                                            <p:cond delay="1834"/>
                                          </p:stCondLst>
                                        </p:cTn>
                                        <p:tgtEl>
                                          <p:spTgt spid="11"/>
                                        </p:tgtEl>
                                      </p:cBhvr>
                                      <p:to x="100000" y="100000"/>
                                    </p:animScale>
                                  </p:childTnLst>
                                </p:cTn>
                              </p:par>
                            </p:childTnLst>
                          </p:cTn>
                        </p:par>
                        <p:par>
                          <p:cTn id="41" fill="hold">
                            <p:stCondLst>
                              <p:cond delay="60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7000"/>
                            </p:stCondLst>
                            <p:childTnLst>
                              <p:par>
                                <p:cTn id="48" presetID="2" presetClass="entr" presetSubtype="1" decel="28000" fill="hold" grpId="0" nodeType="afterEffect">
                                  <p:stCondLst>
                                    <p:cond delay="0"/>
                                  </p:stCondLst>
                                  <p:iterate type="lt">
                                    <p:tmPct val="15000"/>
                                  </p:iterate>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0-#ppt_h/2"/>
                                          </p:val>
                                        </p:tav>
                                        <p:tav tm="100000">
                                          <p:val>
                                            <p:strVal val="#ppt_y"/>
                                          </p:val>
                                        </p:tav>
                                      </p:tavLst>
                                    </p:anim>
                                  </p:childTnLst>
                                </p:cTn>
                              </p:par>
                            </p:childTnLst>
                          </p:cTn>
                        </p:par>
                        <p:par>
                          <p:cTn id="52" fill="hold">
                            <p:stCondLst>
                              <p:cond delay="8400"/>
                            </p:stCondLst>
                            <p:childTnLst>
                              <p:par>
                                <p:cTn id="53" presetID="16" presetClass="entr" presetSubtype="21"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Vertical)">
                                      <p:cBhvr>
                                        <p:cTn id="5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成长教育"/>
</p:tagLst>
</file>

<file path=ppt/theme/theme1.xml><?xml version="1.0" encoding="utf-8"?>
<a:theme xmlns:a="http://schemas.openxmlformats.org/drawingml/2006/main" name="第一PPT，www.1ppt.com">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Words>1493</Words>
  <Application>Microsoft Office PowerPoint</Application>
  <PresentationFormat>全屏显示(16:9)</PresentationFormat>
  <Paragraphs>298</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Segoe</vt:lpstr>
      <vt:lpstr>等线</vt:lpstr>
      <vt:lpstr>宋体</vt:lpstr>
      <vt:lpstr>微软雅黑</vt:lpstr>
      <vt:lpstr>Arial</vt:lpstr>
      <vt:lpstr>Arial Rounded MT Bold</vt:lpstr>
      <vt:lpstr>Calibri</vt:lpstr>
      <vt:lpstr>Impact</vt:lpstr>
      <vt:lpstr>Segoe UI</vt:lpstr>
      <vt:lpstr>Segoe UI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成长教育</dc:title>
  <dc:creator>第一PPT</dc:creator>
  <cp:keywords>www.1ppt.com</cp:keywords>
  <cp:lastModifiedBy>faith123</cp:lastModifiedBy>
  <cp:revision>8</cp:revision>
  <dcterms:created xsi:type="dcterms:W3CDTF">2016-12-23T15:42:51Z</dcterms:created>
  <dcterms:modified xsi:type="dcterms:W3CDTF">2018-12-28T06:17:10Z</dcterms:modified>
</cp:coreProperties>
</file>